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61" r:id="rId3"/>
    <p:sldId id="288" r:id="rId4"/>
    <p:sldId id="290" r:id="rId5"/>
    <p:sldId id="291" r:id="rId6"/>
    <p:sldId id="292" r:id="rId7"/>
    <p:sldId id="293" r:id="rId8"/>
    <p:sldId id="289" r:id="rId9"/>
    <p:sldId id="287" r:id="rId10"/>
    <p:sldId id="286" r:id="rId11"/>
    <p:sldId id="258" r:id="rId12"/>
    <p:sldId id="284" r:id="rId13"/>
  </p:sldIdLst>
  <p:sldSz cx="9144000" cy="5143500" type="screen16x9"/>
  <p:notesSz cx="6858000" cy="9144000"/>
  <p:embeddedFontLst>
    <p:embeddedFont>
      <p:font typeface="Fira Sans" panose="020B0604020202020204" charset="0"/>
      <p:regular r:id="rId15"/>
      <p:bold r:id="rId16"/>
      <p:italic r:id="rId17"/>
      <p:boldItalic r:id="rId18"/>
    </p:embeddedFont>
    <p:embeddedFont>
      <p:font typeface="Fira Sans Extra Condensed"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EFA"/>
    <a:srgbClr val="CCEAEE"/>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086A71-EEC3-406A-84AE-96B5DEA49C45}" v="12" dt="2021-03-15T14:49:29.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estrepo" userId="7220c11d080a6837" providerId="LiveId" clId="{BE086A71-EEC3-406A-84AE-96B5DEA49C45}"/>
    <pc:docChg chg="undo custSel addSld delSld modSld sldOrd delMainMaster">
      <pc:chgData name="Jennifer Restrepo" userId="7220c11d080a6837" providerId="LiveId" clId="{BE086A71-EEC3-406A-84AE-96B5DEA49C45}" dt="2021-03-15T16:07:38.727" v="1671" actId="1076"/>
      <pc:docMkLst>
        <pc:docMk/>
      </pc:docMkLst>
      <pc:sldChg chg="addSp delSp modSp mod">
        <pc:chgData name="Jennifer Restrepo" userId="7220c11d080a6837" providerId="LiveId" clId="{BE086A71-EEC3-406A-84AE-96B5DEA49C45}" dt="2021-03-11T16:28:20.764" v="684" actId="1076"/>
        <pc:sldMkLst>
          <pc:docMk/>
          <pc:sldMk cId="0" sldId="256"/>
        </pc:sldMkLst>
        <pc:spChg chg="add del mod">
          <ac:chgData name="Jennifer Restrepo" userId="7220c11d080a6837" providerId="LiveId" clId="{BE086A71-EEC3-406A-84AE-96B5DEA49C45}" dt="2021-03-11T16:28:16.649" v="683" actId="478"/>
          <ac:spMkLst>
            <pc:docMk/>
            <pc:sldMk cId="0" sldId="256"/>
            <ac:spMk id="3" creationId="{19266C44-C18A-42C9-BA36-34C2B2FFC2CD}"/>
          </ac:spMkLst>
        </pc:spChg>
        <pc:spChg chg="del">
          <ac:chgData name="Jennifer Restrepo" userId="7220c11d080a6837" providerId="LiveId" clId="{BE086A71-EEC3-406A-84AE-96B5DEA49C45}" dt="2021-03-11T16:28:13.840" v="682" actId="478"/>
          <ac:spMkLst>
            <pc:docMk/>
            <pc:sldMk cId="0" sldId="256"/>
            <ac:spMk id="1105" creationId="{00000000-0000-0000-0000-000000000000}"/>
          </ac:spMkLst>
        </pc:spChg>
        <pc:spChg chg="mod">
          <ac:chgData name="Jennifer Restrepo" userId="7220c11d080a6837" providerId="LiveId" clId="{BE086A71-EEC3-406A-84AE-96B5DEA49C45}" dt="2021-03-11T16:28:20.764" v="684" actId="1076"/>
          <ac:spMkLst>
            <pc:docMk/>
            <pc:sldMk cId="0" sldId="256"/>
            <ac:spMk id="1106" creationId="{00000000-0000-0000-0000-000000000000}"/>
          </ac:spMkLst>
        </pc:spChg>
      </pc:sldChg>
      <pc:sldChg chg="addSp delSp del mod">
        <pc:chgData name="Jennifer Restrepo" userId="7220c11d080a6837" providerId="LiveId" clId="{BE086A71-EEC3-406A-84AE-96B5DEA49C45}" dt="2021-03-10T03:08:58.818" v="108" actId="47"/>
        <pc:sldMkLst>
          <pc:docMk/>
          <pc:sldMk cId="0" sldId="257"/>
        </pc:sldMkLst>
        <pc:grpChg chg="add del">
          <ac:chgData name="Jennifer Restrepo" userId="7220c11d080a6837" providerId="LiveId" clId="{BE086A71-EEC3-406A-84AE-96B5DEA49C45}" dt="2021-03-10T03:08:42.048" v="105" actId="21"/>
          <ac:grpSpMkLst>
            <pc:docMk/>
            <pc:sldMk cId="0" sldId="257"/>
            <ac:grpSpMk id="1160" creationId="{00000000-0000-0000-0000-000000000000}"/>
          </ac:grpSpMkLst>
        </pc:grpChg>
      </pc:sldChg>
      <pc:sldChg chg="modSp add del mod">
        <pc:chgData name="Jennifer Restrepo" userId="7220c11d080a6837" providerId="LiveId" clId="{BE086A71-EEC3-406A-84AE-96B5DEA49C45}" dt="2021-03-11T16:34:25.158" v="994" actId="20577"/>
        <pc:sldMkLst>
          <pc:docMk/>
          <pc:sldMk cId="0" sldId="258"/>
        </pc:sldMkLst>
        <pc:spChg chg="mod">
          <ac:chgData name="Jennifer Restrepo" userId="7220c11d080a6837" providerId="LiveId" clId="{BE086A71-EEC3-406A-84AE-96B5DEA49C45}" dt="2021-03-11T16:32:05.550" v="917"/>
          <ac:spMkLst>
            <pc:docMk/>
            <pc:sldMk cId="0" sldId="258"/>
            <ac:spMk id="75" creationId="{219CAF74-FB14-4873-A489-93671309A727}"/>
          </ac:spMkLst>
        </pc:spChg>
        <pc:spChg chg="mod">
          <ac:chgData name="Jennifer Restrepo" userId="7220c11d080a6837" providerId="LiveId" clId="{BE086A71-EEC3-406A-84AE-96B5DEA49C45}" dt="2021-03-11T16:32:38.024" v="934" actId="1076"/>
          <ac:spMkLst>
            <pc:docMk/>
            <pc:sldMk cId="0" sldId="258"/>
            <ac:spMk id="90" creationId="{E542E616-622F-4078-B308-6C5E3EF2BFA8}"/>
          </ac:spMkLst>
        </pc:spChg>
        <pc:spChg chg="mod">
          <ac:chgData name="Jennifer Restrepo" userId="7220c11d080a6837" providerId="LiveId" clId="{BE086A71-EEC3-406A-84AE-96B5DEA49C45}" dt="2021-03-11T16:34:16.197" v="979" actId="14100"/>
          <ac:spMkLst>
            <pc:docMk/>
            <pc:sldMk cId="0" sldId="258"/>
            <ac:spMk id="109" creationId="{167047E1-1297-486B-BDC7-D5539131C38A}"/>
          </ac:spMkLst>
        </pc:spChg>
        <pc:spChg chg="mod">
          <ac:chgData name="Jennifer Restrepo" userId="7220c11d080a6837" providerId="LiveId" clId="{BE086A71-EEC3-406A-84AE-96B5DEA49C45}" dt="2021-03-11T16:34:25.158" v="994" actId="20577"/>
          <ac:spMkLst>
            <pc:docMk/>
            <pc:sldMk cId="0" sldId="258"/>
            <ac:spMk id="1219" creationId="{00000000-0000-0000-0000-000000000000}"/>
          </ac:spMkLst>
        </pc:spChg>
        <pc:spChg chg="mod">
          <ac:chgData name="Jennifer Restrepo" userId="7220c11d080a6837" providerId="LiveId" clId="{BE086A71-EEC3-406A-84AE-96B5DEA49C45}" dt="2021-03-11T16:32:13.484" v="932" actId="20577"/>
          <ac:spMkLst>
            <pc:docMk/>
            <pc:sldMk cId="0" sldId="258"/>
            <ac:spMk id="1225" creationId="{00000000-0000-0000-0000-000000000000}"/>
          </ac:spMkLst>
        </pc:spChg>
        <pc:spChg chg="mod">
          <ac:chgData name="Jennifer Restrepo" userId="7220c11d080a6837" providerId="LiveId" clId="{BE086A71-EEC3-406A-84AE-96B5DEA49C45}" dt="2021-03-11T16:33:34.613" v="973" actId="20577"/>
          <ac:spMkLst>
            <pc:docMk/>
            <pc:sldMk cId="0" sldId="258"/>
            <ac:spMk id="1227" creationId="{00000000-0000-0000-0000-000000000000}"/>
          </ac:spMkLst>
        </pc:spChg>
        <pc:spChg chg="mod">
          <ac:chgData name="Jennifer Restrepo" userId="7220c11d080a6837" providerId="LiveId" clId="{BE086A71-EEC3-406A-84AE-96B5DEA49C45}" dt="2021-03-11T16:31:42.448" v="916" actId="20577"/>
          <ac:spMkLst>
            <pc:docMk/>
            <pc:sldMk cId="0" sldId="258"/>
            <ac:spMk id="1229" creationId="{00000000-0000-0000-0000-000000000000}"/>
          </ac:spMkLst>
        </pc:spChg>
        <pc:spChg chg="mod">
          <ac:chgData name="Jennifer Restrepo" userId="7220c11d080a6837" providerId="LiveId" clId="{BE086A71-EEC3-406A-84AE-96B5DEA49C45}" dt="2021-03-11T16:33:27.918" v="964" actId="14100"/>
          <ac:spMkLst>
            <pc:docMk/>
            <pc:sldMk cId="0" sldId="258"/>
            <ac:spMk id="1230" creationId="{00000000-0000-0000-0000-000000000000}"/>
          </ac:spMkLst>
        </pc:spChg>
        <pc:spChg chg="mod">
          <ac:chgData name="Jennifer Restrepo" userId="7220c11d080a6837" providerId="LiveId" clId="{BE086A71-EEC3-406A-84AE-96B5DEA49C45}" dt="2021-03-11T16:32:48.973" v="952" actId="20577"/>
          <ac:spMkLst>
            <pc:docMk/>
            <pc:sldMk cId="0" sldId="258"/>
            <ac:spMk id="1231" creationId="{00000000-0000-0000-0000-000000000000}"/>
          </ac:spMkLst>
        </pc:spChg>
      </pc:sldChg>
      <pc:sldChg chg="addSp">
        <pc:chgData name="Jennifer Restrepo" userId="7220c11d080a6837" providerId="LiveId" clId="{BE086A71-EEC3-406A-84AE-96B5DEA49C45}" dt="2021-03-11T16:34:01.169" v="975"/>
        <pc:sldMkLst>
          <pc:docMk/>
          <pc:sldMk cId="1521533337" sldId="258"/>
        </pc:sldMkLst>
        <pc:spChg chg="add">
          <ac:chgData name="Jennifer Restrepo" userId="7220c11d080a6837" providerId="LiveId" clId="{BE086A71-EEC3-406A-84AE-96B5DEA49C45}" dt="2021-03-11T16:34:01.169" v="975"/>
          <ac:spMkLst>
            <pc:docMk/>
            <pc:sldMk cId="1521533337" sldId="258"/>
            <ac:spMk id="2" creationId="{BC0D8707-C01F-4EB1-A776-C9BAEA5EF55A}"/>
          </ac:spMkLst>
        </pc:spChg>
      </pc:sldChg>
      <pc:sldChg chg="del">
        <pc:chgData name="Jennifer Restrepo" userId="7220c11d080a6837" providerId="LiveId" clId="{BE086A71-EEC3-406A-84AE-96B5DEA49C45}" dt="2021-03-10T03:12:50.425" v="331" actId="47"/>
        <pc:sldMkLst>
          <pc:docMk/>
          <pc:sldMk cId="0" sldId="260"/>
        </pc:sldMkLst>
      </pc:sldChg>
      <pc:sldChg chg="modSp mod">
        <pc:chgData name="Jennifer Restrepo" userId="7220c11d080a6837" providerId="LiveId" clId="{BE086A71-EEC3-406A-84AE-96B5DEA49C45}" dt="2021-03-15T12:14:53.309" v="1262" actId="20577"/>
        <pc:sldMkLst>
          <pc:docMk/>
          <pc:sldMk cId="0" sldId="261"/>
        </pc:sldMkLst>
        <pc:spChg chg="mod">
          <ac:chgData name="Jennifer Restrepo" userId="7220c11d080a6837" providerId="LiveId" clId="{BE086A71-EEC3-406A-84AE-96B5DEA49C45}" dt="2021-03-15T12:14:44.297" v="1240" actId="20577"/>
          <ac:spMkLst>
            <pc:docMk/>
            <pc:sldMk cId="0" sldId="261"/>
            <ac:spMk id="1868" creationId="{00000000-0000-0000-0000-000000000000}"/>
          </ac:spMkLst>
        </pc:spChg>
        <pc:spChg chg="mod">
          <ac:chgData name="Jennifer Restrepo" userId="7220c11d080a6837" providerId="LiveId" clId="{BE086A71-EEC3-406A-84AE-96B5DEA49C45}" dt="2021-03-15T12:14:34.176" v="1213" actId="20577"/>
          <ac:spMkLst>
            <pc:docMk/>
            <pc:sldMk cId="0" sldId="261"/>
            <ac:spMk id="1870" creationId="{00000000-0000-0000-0000-000000000000}"/>
          </ac:spMkLst>
        </pc:spChg>
        <pc:spChg chg="mod">
          <ac:chgData name="Jennifer Restrepo" userId="7220c11d080a6837" providerId="LiveId" clId="{BE086A71-EEC3-406A-84AE-96B5DEA49C45}" dt="2021-03-15T12:14:53.309" v="1262" actId="20577"/>
          <ac:spMkLst>
            <pc:docMk/>
            <pc:sldMk cId="0" sldId="261"/>
            <ac:spMk id="1873" creationId="{00000000-0000-0000-0000-000000000000}"/>
          </ac:spMkLst>
        </pc:spChg>
        <pc:spChg chg="mod">
          <ac:chgData name="Jennifer Restrepo" userId="7220c11d080a6837" providerId="LiveId" clId="{BE086A71-EEC3-406A-84AE-96B5DEA49C45}" dt="2021-03-11T16:28:26.189" v="693" actId="20577"/>
          <ac:spMkLst>
            <pc:docMk/>
            <pc:sldMk cId="0" sldId="261"/>
            <ac:spMk id="1874" creationId="{00000000-0000-0000-0000-000000000000}"/>
          </ac:spMkLst>
        </pc:spChg>
      </pc:sldChg>
      <pc:sldChg chg="del">
        <pc:chgData name="Jennifer Restrepo" userId="7220c11d080a6837" providerId="LiveId" clId="{BE086A71-EEC3-406A-84AE-96B5DEA49C45}" dt="2021-03-10T03:13:51.747" v="374" actId="47"/>
        <pc:sldMkLst>
          <pc:docMk/>
          <pc:sldMk cId="0" sldId="262"/>
        </pc:sldMkLst>
      </pc:sldChg>
      <pc:sldChg chg="del">
        <pc:chgData name="Jennifer Restrepo" userId="7220c11d080a6837" providerId="LiveId" clId="{BE086A71-EEC3-406A-84AE-96B5DEA49C45}" dt="2021-03-10T03:13:52.382" v="375" actId="47"/>
        <pc:sldMkLst>
          <pc:docMk/>
          <pc:sldMk cId="0" sldId="263"/>
        </pc:sldMkLst>
      </pc:sldChg>
      <pc:sldChg chg="del">
        <pc:chgData name="Jennifer Restrepo" userId="7220c11d080a6837" providerId="LiveId" clId="{BE086A71-EEC3-406A-84AE-96B5DEA49C45}" dt="2021-03-10T03:13:53.174" v="376" actId="47"/>
        <pc:sldMkLst>
          <pc:docMk/>
          <pc:sldMk cId="0" sldId="264"/>
        </pc:sldMkLst>
      </pc:sldChg>
      <pc:sldChg chg="del">
        <pc:chgData name="Jennifer Restrepo" userId="7220c11d080a6837" providerId="LiveId" clId="{BE086A71-EEC3-406A-84AE-96B5DEA49C45}" dt="2021-03-10T03:13:54.083" v="377" actId="47"/>
        <pc:sldMkLst>
          <pc:docMk/>
          <pc:sldMk cId="0" sldId="265"/>
        </pc:sldMkLst>
      </pc:sldChg>
      <pc:sldChg chg="del">
        <pc:chgData name="Jennifer Restrepo" userId="7220c11d080a6837" providerId="LiveId" clId="{BE086A71-EEC3-406A-84AE-96B5DEA49C45}" dt="2021-03-10T03:13:54.789" v="378" actId="47"/>
        <pc:sldMkLst>
          <pc:docMk/>
          <pc:sldMk cId="0" sldId="266"/>
        </pc:sldMkLst>
      </pc:sldChg>
      <pc:sldChg chg="del">
        <pc:chgData name="Jennifer Restrepo" userId="7220c11d080a6837" providerId="LiveId" clId="{BE086A71-EEC3-406A-84AE-96B5DEA49C45}" dt="2021-03-10T03:13:55.539" v="379" actId="47"/>
        <pc:sldMkLst>
          <pc:docMk/>
          <pc:sldMk cId="0" sldId="267"/>
        </pc:sldMkLst>
      </pc:sldChg>
      <pc:sldChg chg="del">
        <pc:chgData name="Jennifer Restrepo" userId="7220c11d080a6837" providerId="LiveId" clId="{BE086A71-EEC3-406A-84AE-96B5DEA49C45}" dt="2021-03-10T03:13:56.232" v="380" actId="47"/>
        <pc:sldMkLst>
          <pc:docMk/>
          <pc:sldMk cId="0" sldId="268"/>
        </pc:sldMkLst>
      </pc:sldChg>
      <pc:sldChg chg="del">
        <pc:chgData name="Jennifer Restrepo" userId="7220c11d080a6837" providerId="LiveId" clId="{BE086A71-EEC3-406A-84AE-96B5DEA49C45}" dt="2021-03-10T03:13:57.023" v="381" actId="47"/>
        <pc:sldMkLst>
          <pc:docMk/>
          <pc:sldMk cId="0" sldId="269"/>
        </pc:sldMkLst>
      </pc:sldChg>
      <pc:sldChg chg="del">
        <pc:chgData name="Jennifer Restrepo" userId="7220c11d080a6837" providerId="LiveId" clId="{BE086A71-EEC3-406A-84AE-96B5DEA49C45}" dt="2021-03-10T03:13:57.757" v="382" actId="47"/>
        <pc:sldMkLst>
          <pc:docMk/>
          <pc:sldMk cId="0" sldId="270"/>
        </pc:sldMkLst>
      </pc:sldChg>
      <pc:sldChg chg="del">
        <pc:chgData name="Jennifer Restrepo" userId="7220c11d080a6837" providerId="LiveId" clId="{BE086A71-EEC3-406A-84AE-96B5DEA49C45}" dt="2021-03-10T03:13:58.458" v="383" actId="47"/>
        <pc:sldMkLst>
          <pc:docMk/>
          <pc:sldMk cId="0" sldId="271"/>
        </pc:sldMkLst>
      </pc:sldChg>
      <pc:sldChg chg="del">
        <pc:chgData name="Jennifer Restrepo" userId="7220c11d080a6837" providerId="LiveId" clId="{BE086A71-EEC3-406A-84AE-96B5DEA49C45}" dt="2021-03-10T03:13:59.099" v="384" actId="47"/>
        <pc:sldMkLst>
          <pc:docMk/>
          <pc:sldMk cId="0" sldId="272"/>
        </pc:sldMkLst>
      </pc:sldChg>
      <pc:sldChg chg="del">
        <pc:chgData name="Jennifer Restrepo" userId="7220c11d080a6837" providerId="LiveId" clId="{BE086A71-EEC3-406A-84AE-96B5DEA49C45}" dt="2021-03-10T03:13:59.563" v="385" actId="47"/>
        <pc:sldMkLst>
          <pc:docMk/>
          <pc:sldMk cId="0" sldId="273"/>
        </pc:sldMkLst>
      </pc:sldChg>
      <pc:sldChg chg="addSp delSp modSp del mod">
        <pc:chgData name="Jennifer Restrepo" userId="7220c11d080a6837" providerId="LiveId" clId="{BE086A71-EEC3-406A-84AE-96B5DEA49C45}" dt="2021-03-11T16:34:58.321" v="995" actId="47"/>
        <pc:sldMkLst>
          <pc:docMk/>
          <pc:sldMk cId="0" sldId="274"/>
        </pc:sldMkLst>
        <pc:spChg chg="mod">
          <ac:chgData name="Jennifer Restrepo" userId="7220c11d080a6837" providerId="LiveId" clId="{BE086A71-EEC3-406A-84AE-96B5DEA49C45}" dt="2021-03-10T03:08:46.461" v="106"/>
          <ac:spMkLst>
            <pc:docMk/>
            <pc:sldMk cId="0" sldId="274"/>
            <ac:spMk id="40" creationId="{96C74240-1449-47B1-8070-7B5CF78B2611}"/>
          </ac:spMkLst>
        </pc:spChg>
        <pc:spChg chg="mod">
          <ac:chgData name="Jennifer Restrepo" userId="7220c11d080a6837" providerId="LiveId" clId="{BE086A71-EEC3-406A-84AE-96B5DEA49C45}" dt="2021-03-10T03:08:46.461" v="106"/>
          <ac:spMkLst>
            <pc:docMk/>
            <pc:sldMk cId="0" sldId="274"/>
            <ac:spMk id="41" creationId="{361B9D00-80C0-45F0-878C-1DF23C241BDE}"/>
          </ac:spMkLst>
        </pc:spChg>
        <pc:spChg chg="mod">
          <ac:chgData name="Jennifer Restrepo" userId="7220c11d080a6837" providerId="LiveId" clId="{BE086A71-EEC3-406A-84AE-96B5DEA49C45}" dt="2021-03-10T03:22:15.962" v="657" actId="1076"/>
          <ac:spMkLst>
            <pc:docMk/>
            <pc:sldMk cId="0" sldId="274"/>
            <ac:spMk id="4050" creationId="{00000000-0000-0000-0000-000000000000}"/>
          </ac:spMkLst>
        </pc:spChg>
        <pc:spChg chg="del">
          <ac:chgData name="Jennifer Restrepo" userId="7220c11d080a6837" providerId="LiveId" clId="{BE086A71-EEC3-406A-84AE-96B5DEA49C45}" dt="2021-03-10T03:05:11.422" v="62" actId="478"/>
          <ac:spMkLst>
            <pc:docMk/>
            <pc:sldMk cId="0" sldId="274"/>
            <ac:spMk id="4051" creationId="{00000000-0000-0000-0000-000000000000}"/>
          </ac:spMkLst>
        </pc:spChg>
        <pc:spChg chg="mod ord">
          <ac:chgData name="Jennifer Restrepo" userId="7220c11d080a6837" providerId="LiveId" clId="{BE086A71-EEC3-406A-84AE-96B5DEA49C45}" dt="2021-03-10T03:08:05.708" v="96" actId="14100"/>
          <ac:spMkLst>
            <pc:docMk/>
            <pc:sldMk cId="0" sldId="274"/>
            <ac:spMk id="4052" creationId="{00000000-0000-0000-0000-000000000000}"/>
          </ac:spMkLst>
        </pc:spChg>
        <pc:spChg chg="del">
          <ac:chgData name="Jennifer Restrepo" userId="7220c11d080a6837" providerId="LiveId" clId="{BE086A71-EEC3-406A-84AE-96B5DEA49C45}" dt="2021-03-10T03:05:16.761" v="64" actId="478"/>
          <ac:spMkLst>
            <pc:docMk/>
            <pc:sldMk cId="0" sldId="274"/>
            <ac:spMk id="4053" creationId="{00000000-0000-0000-0000-000000000000}"/>
          </ac:spMkLst>
        </pc:spChg>
        <pc:spChg chg="del">
          <ac:chgData name="Jennifer Restrepo" userId="7220c11d080a6837" providerId="LiveId" clId="{BE086A71-EEC3-406A-84AE-96B5DEA49C45}" dt="2021-03-10T03:05:08.774" v="60" actId="478"/>
          <ac:spMkLst>
            <pc:docMk/>
            <pc:sldMk cId="0" sldId="274"/>
            <ac:spMk id="4054" creationId="{00000000-0000-0000-0000-000000000000}"/>
          </ac:spMkLst>
        </pc:spChg>
        <pc:spChg chg="del">
          <ac:chgData name="Jennifer Restrepo" userId="7220c11d080a6837" providerId="LiveId" clId="{BE086A71-EEC3-406A-84AE-96B5DEA49C45}" dt="2021-03-10T03:05:08.774" v="60" actId="478"/>
          <ac:spMkLst>
            <pc:docMk/>
            <pc:sldMk cId="0" sldId="274"/>
            <ac:spMk id="4055" creationId="{00000000-0000-0000-0000-000000000000}"/>
          </ac:spMkLst>
        </pc:spChg>
        <pc:spChg chg="del mod">
          <ac:chgData name="Jennifer Restrepo" userId="7220c11d080a6837" providerId="LiveId" clId="{BE086A71-EEC3-406A-84AE-96B5DEA49C45}" dt="2021-03-10T03:05:22.802" v="67" actId="478"/>
          <ac:spMkLst>
            <pc:docMk/>
            <pc:sldMk cId="0" sldId="274"/>
            <ac:spMk id="4056" creationId="{00000000-0000-0000-0000-000000000000}"/>
          </ac:spMkLst>
        </pc:spChg>
        <pc:spChg chg="del">
          <ac:chgData name="Jennifer Restrepo" userId="7220c11d080a6837" providerId="LiveId" clId="{BE086A71-EEC3-406A-84AE-96B5DEA49C45}" dt="2021-03-10T03:05:19.092" v="65" actId="478"/>
          <ac:spMkLst>
            <pc:docMk/>
            <pc:sldMk cId="0" sldId="274"/>
            <ac:spMk id="4057" creationId="{00000000-0000-0000-0000-000000000000}"/>
          </ac:spMkLst>
        </pc:spChg>
        <pc:spChg chg="del">
          <ac:chgData name="Jennifer Restrepo" userId="7220c11d080a6837" providerId="LiveId" clId="{BE086A71-EEC3-406A-84AE-96B5DEA49C45}" dt="2021-03-10T03:06:10.189" v="72" actId="478"/>
          <ac:spMkLst>
            <pc:docMk/>
            <pc:sldMk cId="0" sldId="274"/>
            <ac:spMk id="4058" creationId="{00000000-0000-0000-0000-000000000000}"/>
          </ac:spMkLst>
        </pc:spChg>
        <pc:spChg chg="del">
          <ac:chgData name="Jennifer Restrepo" userId="7220c11d080a6837" providerId="LiveId" clId="{BE086A71-EEC3-406A-84AE-96B5DEA49C45}" dt="2021-03-10T03:06:13.749" v="73" actId="478"/>
          <ac:spMkLst>
            <pc:docMk/>
            <pc:sldMk cId="0" sldId="274"/>
            <ac:spMk id="4059" creationId="{00000000-0000-0000-0000-000000000000}"/>
          </ac:spMkLst>
        </pc:spChg>
        <pc:spChg chg="mod">
          <ac:chgData name="Jennifer Restrepo" userId="7220c11d080a6837" providerId="LiveId" clId="{BE086A71-EEC3-406A-84AE-96B5DEA49C45}" dt="2021-03-10T03:07:49.642" v="91" actId="1076"/>
          <ac:spMkLst>
            <pc:docMk/>
            <pc:sldMk cId="0" sldId="274"/>
            <ac:spMk id="4060" creationId="{00000000-0000-0000-0000-000000000000}"/>
          </ac:spMkLst>
        </pc:spChg>
        <pc:spChg chg="mod">
          <ac:chgData name="Jennifer Restrepo" userId="7220c11d080a6837" providerId="LiveId" clId="{BE086A71-EEC3-406A-84AE-96B5DEA49C45}" dt="2021-03-10T03:07:49.642" v="91" actId="1076"/>
          <ac:spMkLst>
            <pc:docMk/>
            <pc:sldMk cId="0" sldId="274"/>
            <ac:spMk id="4061" creationId="{00000000-0000-0000-0000-000000000000}"/>
          </ac:spMkLst>
        </pc:spChg>
        <pc:spChg chg="mod">
          <ac:chgData name="Jennifer Restrepo" userId="7220c11d080a6837" providerId="LiveId" clId="{BE086A71-EEC3-406A-84AE-96B5DEA49C45}" dt="2021-03-10T03:07:49.642" v="91" actId="1076"/>
          <ac:spMkLst>
            <pc:docMk/>
            <pc:sldMk cId="0" sldId="274"/>
            <ac:spMk id="4062" creationId="{00000000-0000-0000-0000-000000000000}"/>
          </ac:spMkLst>
        </pc:spChg>
        <pc:spChg chg="mod">
          <ac:chgData name="Jennifer Restrepo" userId="7220c11d080a6837" providerId="LiveId" clId="{BE086A71-EEC3-406A-84AE-96B5DEA49C45}" dt="2021-03-10T03:07:49.642" v="91" actId="1076"/>
          <ac:spMkLst>
            <pc:docMk/>
            <pc:sldMk cId="0" sldId="274"/>
            <ac:spMk id="4063" creationId="{00000000-0000-0000-0000-000000000000}"/>
          </ac:spMkLst>
        </pc:spChg>
        <pc:spChg chg="mod">
          <ac:chgData name="Jennifer Restrepo" userId="7220c11d080a6837" providerId="LiveId" clId="{BE086A71-EEC3-406A-84AE-96B5DEA49C45}" dt="2021-03-10T03:07:49.642" v="91" actId="1076"/>
          <ac:spMkLst>
            <pc:docMk/>
            <pc:sldMk cId="0" sldId="274"/>
            <ac:spMk id="4064" creationId="{00000000-0000-0000-0000-000000000000}"/>
          </ac:spMkLst>
        </pc:spChg>
        <pc:spChg chg="mod">
          <ac:chgData name="Jennifer Restrepo" userId="7220c11d080a6837" providerId="LiveId" clId="{BE086A71-EEC3-406A-84AE-96B5DEA49C45}" dt="2021-03-10T03:07:49.642" v="91" actId="1076"/>
          <ac:spMkLst>
            <pc:docMk/>
            <pc:sldMk cId="0" sldId="274"/>
            <ac:spMk id="4065" creationId="{00000000-0000-0000-0000-000000000000}"/>
          </ac:spMkLst>
        </pc:spChg>
        <pc:spChg chg="mod">
          <ac:chgData name="Jennifer Restrepo" userId="7220c11d080a6837" providerId="LiveId" clId="{BE086A71-EEC3-406A-84AE-96B5DEA49C45}" dt="2021-03-10T03:07:49.642" v="91" actId="1076"/>
          <ac:spMkLst>
            <pc:docMk/>
            <pc:sldMk cId="0" sldId="274"/>
            <ac:spMk id="4066" creationId="{00000000-0000-0000-0000-000000000000}"/>
          </ac:spMkLst>
        </pc:spChg>
        <pc:spChg chg="mod">
          <ac:chgData name="Jennifer Restrepo" userId="7220c11d080a6837" providerId="LiveId" clId="{BE086A71-EEC3-406A-84AE-96B5DEA49C45}" dt="2021-03-10T03:07:49.642" v="91" actId="1076"/>
          <ac:spMkLst>
            <pc:docMk/>
            <pc:sldMk cId="0" sldId="274"/>
            <ac:spMk id="4067" creationId="{00000000-0000-0000-0000-000000000000}"/>
          </ac:spMkLst>
        </pc:spChg>
        <pc:spChg chg="mod">
          <ac:chgData name="Jennifer Restrepo" userId="7220c11d080a6837" providerId="LiveId" clId="{BE086A71-EEC3-406A-84AE-96B5DEA49C45}" dt="2021-03-10T03:07:49.642" v="91" actId="1076"/>
          <ac:spMkLst>
            <pc:docMk/>
            <pc:sldMk cId="0" sldId="274"/>
            <ac:spMk id="4068" creationId="{00000000-0000-0000-0000-000000000000}"/>
          </ac:spMkLst>
        </pc:spChg>
        <pc:grpChg chg="add mod">
          <ac:chgData name="Jennifer Restrepo" userId="7220c11d080a6837" providerId="LiveId" clId="{BE086A71-EEC3-406A-84AE-96B5DEA49C45}" dt="2021-03-10T03:08:49.389" v="107" actId="1076"/>
          <ac:grpSpMkLst>
            <pc:docMk/>
            <pc:sldMk cId="0" sldId="274"/>
            <ac:grpSpMk id="39" creationId="{A703F996-A2C3-4FAB-A689-DCF88312D61B}"/>
          </ac:grpSpMkLst>
        </pc:grpChg>
        <pc:grpChg chg="del">
          <ac:chgData name="Jennifer Restrepo" userId="7220c11d080a6837" providerId="LiveId" clId="{BE086A71-EEC3-406A-84AE-96B5DEA49C45}" dt="2021-03-10T03:05:10.175" v="61" actId="478"/>
          <ac:grpSpMkLst>
            <pc:docMk/>
            <pc:sldMk cId="0" sldId="274"/>
            <ac:grpSpMk id="4069" creationId="{00000000-0000-0000-0000-000000000000}"/>
          </ac:grpSpMkLst>
        </pc:grpChg>
        <pc:grpChg chg="del">
          <ac:chgData name="Jennifer Restrepo" userId="7220c11d080a6837" providerId="LiveId" clId="{BE086A71-EEC3-406A-84AE-96B5DEA49C45}" dt="2021-03-10T03:05:15.906" v="63" actId="478"/>
          <ac:grpSpMkLst>
            <pc:docMk/>
            <pc:sldMk cId="0" sldId="274"/>
            <ac:grpSpMk id="4077" creationId="{00000000-0000-0000-0000-000000000000}"/>
          </ac:grpSpMkLst>
        </pc:grpChg>
      </pc:sldChg>
      <pc:sldChg chg="del">
        <pc:chgData name="Jennifer Restrepo" userId="7220c11d080a6837" providerId="LiveId" clId="{BE086A71-EEC3-406A-84AE-96B5DEA49C45}" dt="2021-03-10T03:14:00.180" v="386" actId="47"/>
        <pc:sldMkLst>
          <pc:docMk/>
          <pc:sldMk cId="0" sldId="275"/>
        </pc:sldMkLst>
      </pc:sldChg>
      <pc:sldChg chg="del">
        <pc:chgData name="Jennifer Restrepo" userId="7220c11d080a6837" providerId="LiveId" clId="{BE086A71-EEC3-406A-84AE-96B5DEA49C45}" dt="2021-03-10T03:14:00.832" v="387" actId="47"/>
        <pc:sldMkLst>
          <pc:docMk/>
          <pc:sldMk cId="0" sldId="276"/>
        </pc:sldMkLst>
      </pc:sldChg>
      <pc:sldChg chg="del">
        <pc:chgData name="Jennifer Restrepo" userId="7220c11d080a6837" providerId="LiveId" clId="{BE086A71-EEC3-406A-84AE-96B5DEA49C45}" dt="2021-03-10T03:14:01.311" v="388" actId="47"/>
        <pc:sldMkLst>
          <pc:docMk/>
          <pc:sldMk cId="0" sldId="277"/>
        </pc:sldMkLst>
      </pc:sldChg>
      <pc:sldChg chg="del">
        <pc:chgData name="Jennifer Restrepo" userId="7220c11d080a6837" providerId="LiveId" clId="{BE086A71-EEC3-406A-84AE-96B5DEA49C45}" dt="2021-03-10T03:14:01.889" v="389" actId="47"/>
        <pc:sldMkLst>
          <pc:docMk/>
          <pc:sldMk cId="0" sldId="278"/>
        </pc:sldMkLst>
      </pc:sldChg>
      <pc:sldChg chg="del">
        <pc:chgData name="Jennifer Restrepo" userId="7220c11d080a6837" providerId="LiveId" clId="{BE086A71-EEC3-406A-84AE-96B5DEA49C45}" dt="2021-03-10T03:14:02.411" v="390" actId="47"/>
        <pc:sldMkLst>
          <pc:docMk/>
          <pc:sldMk cId="0" sldId="279"/>
        </pc:sldMkLst>
      </pc:sldChg>
      <pc:sldChg chg="del">
        <pc:chgData name="Jennifer Restrepo" userId="7220c11d080a6837" providerId="LiveId" clId="{BE086A71-EEC3-406A-84AE-96B5DEA49C45}" dt="2021-03-10T03:14:03.041" v="391" actId="47"/>
        <pc:sldMkLst>
          <pc:docMk/>
          <pc:sldMk cId="0" sldId="280"/>
        </pc:sldMkLst>
      </pc:sldChg>
      <pc:sldChg chg="del">
        <pc:chgData name="Jennifer Restrepo" userId="7220c11d080a6837" providerId="LiveId" clId="{BE086A71-EEC3-406A-84AE-96B5DEA49C45}" dt="2021-03-10T03:14:03.709" v="392" actId="47"/>
        <pc:sldMkLst>
          <pc:docMk/>
          <pc:sldMk cId="0" sldId="281"/>
        </pc:sldMkLst>
      </pc:sldChg>
      <pc:sldChg chg="del">
        <pc:chgData name="Jennifer Restrepo" userId="7220c11d080a6837" providerId="LiveId" clId="{BE086A71-EEC3-406A-84AE-96B5DEA49C45}" dt="2021-03-10T03:14:04.644" v="393" actId="47"/>
        <pc:sldMkLst>
          <pc:docMk/>
          <pc:sldMk cId="0" sldId="282"/>
        </pc:sldMkLst>
      </pc:sldChg>
      <pc:sldChg chg="del">
        <pc:chgData name="Jennifer Restrepo" userId="7220c11d080a6837" providerId="LiveId" clId="{BE086A71-EEC3-406A-84AE-96B5DEA49C45}" dt="2021-03-10T03:14:05.184" v="394" actId="47"/>
        <pc:sldMkLst>
          <pc:docMk/>
          <pc:sldMk cId="0" sldId="283"/>
        </pc:sldMkLst>
      </pc:sldChg>
      <pc:sldChg chg="delSp modSp mod ord">
        <pc:chgData name="Jennifer Restrepo" userId="7220c11d080a6837" providerId="LiveId" clId="{BE086A71-EEC3-406A-84AE-96B5DEA49C45}" dt="2021-03-11T16:36:19.695" v="1179" actId="207"/>
        <pc:sldMkLst>
          <pc:docMk/>
          <pc:sldMk cId="0" sldId="284"/>
        </pc:sldMkLst>
        <pc:spChg chg="mod">
          <ac:chgData name="Jennifer Restrepo" userId="7220c11d080a6837" providerId="LiveId" clId="{BE086A71-EEC3-406A-84AE-96B5DEA49C45}" dt="2021-03-11T16:36:19.695" v="1179" actId="207"/>
          <ac:spMkLst>
            <pc:docMk/>
            <pc:sldMk cId="0" sldId="284"/>
            <ac:spMk id="6468" creationId="{00000000-0000-0000-0000-000000000000}"/>
          </ac:spMkLst>
        </pc:spChg>
        <pc:spChg chg="del">
          <ac:chgData name="Jennifer Restrepo" userId="7220c11d080a6837" providerId="LiveId" clId="{BE086A71-EEC3-406A-84AE-96B5DEA49C45}" dt="2021-03-10T03:11:11.272" v="303" actId="478"/>
          <ac:spMkLst>
            <pc:docMk/>
            <pc:sldMk cId="0" sldId="284"/>
            <ac:spMk id="6540" creationId="{00000000-0000-0000-0000-000000000000}"/>
          </ac:spMkLst>
        </pc:spChg>
        <pc:spChg chg="del">
          <ac:chgData name="Jennifer Restrepo" userId="7220c11d080a6837" providerId="LiveId" clId="{BE086A71-EEC3-406A-84AE-96B5DEA49C45}" dt="2021-03-10T03:11:19.683" v="308" actId="478"/>
          <ac:spMkLst>
            <pc:docMk/>
            <pc:sldMk cId="0" sldId="284"/>
            <ac:spMk id="6541" creationId="{00000000-0000-0000-0000-000000000000}"/>
          </ac:spMkLst>
        </pc:spChg>
        <pc:spChg chg="del">
          <ac:chgData name="Jennifer Restrepo" userId="7220c11d080a6837" providerId="LiveId" clId="{BE086A71-EEC3-406A-84AE-96B5DEA49C45}" dt="2021-03-10T03:11:03.905" v="301" actId="478"/>
          <ac:spMkLst>
            <pc:docMk/>
            <pc:sldMk cId="0" sldId="284"/>
            <ac:spMk id="6542" creationId="{00000000-0000-0000-0000-000000000000}"/>
          </ac:spMkLst>
        </pc:spChg>
        <pc:spChg chg="del">
          <ac:chgData name="Jennifer Restrepo" userId="7220c11d080a6837" providerId="LiveId" clId="{BE086A71-EEC3-406A-84AE-96B5DEA49C45}" dt="2021-03-10T03:11:16.715" v="306" actId="478"/>
          <ac:spMkLst>
            <pc:docMk/>
            <pc:sldMk cId="0" sldId="284"/>
            <ac:spMk id="6543" creationId="{00000000-0000-0000-0000-000000000000}"/>
          </ac:spMkLst>
        </pc:spChg>
        <pc:spChg chg="del">
          <ac:chgData name="Jennifer Restrepo" userId="7220c11d080a6837" providerId="LiveId" clId="{BE086A71-EEC3-406A-84AE-96B5DEA49C45}" dt="2021-03-10T03:10:59.713" v="300" actId="478"/>
          <ac:spMkLst>
            <pc:docMk/>
            <pc:sldMk cId="0" sldId="284"/>
            <ac:spMk id="6544" creationId="{00000000-0000-0000-0000-000000000000}"/>
          </ac:spMkLst>
        </pc:spChg>
        <pc:spChg chg="del">
          <ac:chgData name="Jennifer Restrepo" userId="7220c11d080a6837" providerId="LiveId" clId="{BE086A71-EEC3-406A-84AE-96B5DEA49C45}" dt="2021-03-10T03:10:59.713" v="300" actId="478"/>
          <ac:spMkLst>
            <pc:docMk/>
            <pc:sldMk cId="0" sldId="284"/>
            <ac:spMk id="6545" creationId="{00000000-0000-0000-0000-000000000000}"/>
          </ac:spMkLst>
        </pc:spChg>
        <pc:spChg chg="del">
          <ac:chgData name="Jennifer Restrepo" userId="7220c11d080a6837" providerId="LiveId" clId="{BE086A71-EEC3-406A-84AE-96B5DEA49C45}" dt="2021-03-10T03:11:15.629" v="305" actId="478"/>
          <ac:spMkLst>
            <pc:docMk/>
            <pc:sldMk cId="0" sldId="284"/>
            <ac:spMk id="6546" creationId="{00000000-0000-0000-0000-000000000000}"/>
          </ac:spMkLst>
        </pc:spChg>
        <pc:spChg chg="mod ord">
          <ac:chgData name="Jennifer Restrepo" userId="7220c11d080a6837" providerId="LiveId" clId="{BE086A71-EEC3-406A-84AE-96B5DEA49C45}" dt="2021-03-10T03:13:46.722" v="373" actId="1076"/>
          <ac:spMkLst>
            <pc:docMk/>
            <pc:sldMk cId="0" sldId="284"/>
            <ac:spMk id="6547" creationId="{00000000-0000-0000-0000-000000000000}"/>
          </ac:spMkLst>
        </pc:spChg>
        <pc:spChg chg="del">
          <ac:chgData name="Jennifer Restrepo" userId="7220c11d080a6837" providerId="LiveId" clId="{BE086A71-EEC3-406A-84AE-96B5DEA49C45}" dt="2021-03-10T03:11:05.654" v="302" actId="478"/>
          <ac:spMkLst>
            <pc:docMk/>
            <pc:sldMk cId="0" sldId="284"/>
            <ac:spMk id="6548" creationId="{00000000-0000-0000-0000-000000000000}"/>
          </ac:spMkLst>
        </pc:spChg>
        <pc:spChg chg="del">
          <ac:chgData name="Jennifer Restrepo" userId="7220c11d080a6837" providerId="LiveId" clId="{BE086A71-EEC3-406A-84AE-96B5DEA49C45}" dt="2021-03-10T03:11:18.372" v="307" actId="478"/>
          <ac:spMkLst>
            <pc:docMk/>
            <pc:sldMk cId="0" sldId="284"/>
            <ac:spMk id="6549" creationId="{00000000-0000-0000-0000-000000000000}"/>
          </ac:spMkLst>
        </pc:spChg>
        <pc:spChg chg="del">
          <ac:chgData name="Jennifer Restrepo" userId="7220c11d080a6837" providerId="LiveId" clId="{BE086A71-EEC3-406A-84AE-96B5DEA49C45}" dt="2021-03-10T03:11:11.272" v="303" actId="478"/>
          <ac:spMkLst>
            <pc:docMk/>
            <pc:sldMk cId="0" sldId="284"/>
            <ac:spMk id="6550" creationId="{00000000-0000-0000-0000-000000000000}"/>
          </ac:spMkLst>
        </pc:spChg>
        <pc:spChg chg="del">
          <ac:chgData name="Jennifer Restrepo" userId="7220c11d080a6837" providerId="LiveId" clId="{BE086A71-EEC3-406A-84AE-96B5DEA49C45}" dt="2021-03-10T03:11:14.075" v="304" actId="478"/>
          <ac:spMkLst>
            <pc:docMk/>
            <pc:sldMk cId="0" sldId="284"/>
            <ac:spMk id="6551" creationId="{00000000-0000-0000-0000-000000000000}"/>
          </ac:spMkLst>
        </pc:spChg>
        <pc:spChg chg="del">
          <ac:chgData name="Jennifer Restrepo" userId="7220c11d080a6837" providerId="LiveId" clId="{BE086A71-EEC3-406A-84AE-96B5DEA49C45}" dt="2021-03-10T03:10:59.713" v="300" actId="478"/>
          <ac:spMkLst>
            <pc:docMk/>
            <pc:sldMk cId="0" sldId="284"/>
            <ac:spMk id="6552" creationId="{00000000-0000-0000-0000-000000000000}"/>
          </ac:spMkLst>
        </pc:spChg>
        <pc:spChg chg="del">
          <ac:chgData name="Jennifer Restrepo" userId="7220c11d080a6837" providerId="LiveId" clId="{BE086A71-EEC3-406A-84AE-96B5DEA49C45}" dt="2021-03-10T03:10:59.713" v="300" actId="478"/>
          <ac:spMkLst>
            <pc:docMk/>
            <pc:sldMk cId="0" sldId="284"/>
            <ac:spMk id="6553" creationId="{00000000-0000-0000-0000-000000000000}"/>
          </ac:spMkLst>
        </pc:spChg>
        <pc:spChg chg="del">
          <ac:chgData name="Jennifer Restrepo" userId="7220c11d080a6837" providerId="LiveId" clId="{BE086A71-EEC3-406A-84AE-96B5DEA49C45}" dt="2021-03-10T03:10:59.713" v="300" actId="478"/>
          <ac:spMkLst>
            <pc:docMk/>
            <pc:sldMk cId="0" sldId="284"/>
            <ac:spMk id="6554" creationId="{00000000-0000-0000-0000-000000000000}"/>
          </ac:spMkLst>
        </pc:spChg>
        <pc:spChg chg="del">
          <ac:chgData name="Jennifer Restrepo" userId="7220c11d080a6837" providerId="LiveId" clId="{BE086A71-EEC3-406A-84AE-96B5DEA49C45}" dt="2021-03-10T03:10:59.713" v="300" actId="478"/>
          <ac:spMkLst>
            <pc:docMk/>
            <pc:sldMk cId="0" sldId="284"/>
            <ac:spMk id="6555" creationId="{00000000-0000-0000-0000-000000000000}"/>
          </ac:spMkLst>
        </pc:spChg>
        <pc:grpChg chg="mod">
          <ac:chgData name="Jennifer Restrepo" userId="7220c11d080a6837" providerId="LiveId" clId="{BE086A71-EEC3-406A-84AE-96B5DEA49C45}" dt="2021-03-10T03:13:37.174" v="372" actId="1076"/>
          <ac:grpSpMkLst>
            <pc:docMk/>
            <pc:sldMk cId="0" sldId="284"/>
            <ac:grpSpMk id="6469" creationId="{00000000-0000-0000-0000-000000000000}"/>
          </ac:grpSpMkLst>
        </pc:grpChg>
      </pc:sldChg>
      <pc:sldChg chg="del">
        <pc:chgData name="Jennifer Restrepo" userId="7220c11d080a6837" providerId="LiveId" clId="{BE086A71-EEC3-406A-84AE-96B5DEA49C45}" dt="2021-03-10T03:09:41.019" v="137" actId="47"/>
        <pc:sldMkLst>
          <pc:docMk/>
          <pc:sldMk cId="0" sldId="285"/>
        </pc:sldMkLst>
      </pc:sldChg>
      <pc:sldChg chg="modSp add del mod">
        <pc:chgData name="Jennifer Restrepo" userId="7220c11d080a6837" providerId="LiveId" clId="{BE086A71-EEC3-406A-84AE-96B5DEA49C45}" dt="2021-03-11T16:31:23.268" v="899" actId="1076"/>
        <pc:sldMkLst>
          <pc:docMk/>
          <pc:sldMk cId="0" sldId="286"/>
        </pc:sldMkLst>
        <pc:spChg chg="mod">
          <ac:chgData name="Jennifer Restrepo" userId="7220c11d080a6837" providerId="LiveId" clId="{BE086A71-EEC3-406A-84AE-96B5DEA49C45}" dt="2021-03-11T16:31:23.268" v="899" actId="1076"/>
          <ac:spMkLst>
            <pc:docMk/>
            <pc:sldMk cId="0" sldId="286"/>
            <ac:spMk id="6642" creationId="{00000000-0000-0000-0000-000000000000}"/>
          </ac:spMkLst>
        </pc:spChg>
      </pc:sldChg>
      <pc:sldChg chg="addSp">
        <pc:chgData name="Jennifer Restrepo" userId="7220c11d080a6837" providerId="LiveId" clId="{BE086A71-EEC3-406A-84AE-96B5DEA49C45}" dt="2021-03-11T16:30:53.792" v="891"/>
        <pc:sldMkLst>
          <pc:docMk/>
          <pc:sldMk cId="2423584216" sldId="286"/>
        </pc:sldMkLst>
        <pc:spChg chg="add">
          <ac:chgData name="Jennifer Restrepo" userId="7220c11d080a6837" providerId="LiveId" clId="{BE086A71-EEC3-406A-84AE-96B5DEA49C45}" dt="2021-03-11T16:30:53.792" v="891"/>
          <ac:spMkLst>
            <pc:docMk/>
            <pc:sldMk cId="2423584216" sldId="286"/>
            <ac:spMk id="2" creationId="{2EC3A322-A69B-4CEB-9846-614034006EBC}"/>
          </ac:spMkLst>
        </pc:spChg>
      </pc:sldChg>
      <pc:sldChg chg="addSp">
        <pc:chgData name="Jennifer Restrepo" userId="7220c11d080a6837" providerId="LiveId" clId="{BE086A71-EEC3-406A-84AE-96B5DEA49C45}" dt="2021-03-11T16:29:45.012" v="832"/>
        <pc:sldMkLst>
          <pc:docMk/>
          <pc:sldMk cId="285559727" sldId="287"/>
        </pc:sldMkLst>
        <pc:spChg chg="add">
          <ac:chgData name="Jennifer Restrepo" userId="7220c11d080a6837" providerId="LiveId" clId="{BE086A71-EEC3-406A-84AE-96B5DEA49C45}" dt="2021-03-11T16:29:45.012" v="832"/>
          <ac:spMkLst>
            <pc:docMk/>
            <pc:sldMk cId="285559727" sldId="287"/>
            <ac:spMk id="2" creationId="{B0809773-C701-4F9F-8252-07D72C5868D5}"/>
          </ac:spMkLst>
        </pc:spChg>
      </pc:sldChg>
      <pc:sldChg chg="addSp delSp modSp add del mod ord">
        <pc:chgData name="Jennifer Restrepo" userId="7220c11d080a6837" providerId="LiveId" clId="{BE086A71-EEC3-406A-84AE-96B5DEA49C45}" dt="2021-03-15T12:14:55.387" v="1264"/>
        <pc:sldMkLst>
          <pc:docMk/>
          <pc:sldMk cId="954974332" sldId="287"/>
        </pc:sldMkLst>
        <pc:spChg chg="add del mod">
          <ac:chgData name="Jennifer Restrepo" userId="7220c11d080a6837" providerId="LiveId" clId="{BE086A71-EEC3-406A-84AE-96B5DEA49C45}" dt="2021-03-10T03:15:09.449" v="410" actId="478"/>
          <ac:spMkLst>
            <pc:docMk/>
            <pc:sldMk cId="954974332" sldId="287"/>
            <ac:spMk id="3" creationId="{2356E548-D801-4378-864B-4B72249E1DF4}"/>
          </ac:spMkLst>
        </pc:spChg>
        <pc:spChg chg="del mod">
          <ac:chgData name="Jennifer Restrepo" userId="7220c11d080a6837" providerId="LiveId" clId="{BE086A71-EEC3-406A-84AE-96B5DEA49C45}" dt="2021-03-10T03:15:06.606" v="409" actId="478"/>
          <ac:spMkLst>
            <pc:docMk/>
            <pc:sldMk cId="954974332" sldId="287"/>
            <ac:spMk id="1863" creationId="{00000000-0000-0000-0000-000000000000}"/>
          </ac:spMkLst>
        </pc:spChg>
        <pc:spChg chg="del">
          <ac:chgData name="Jennifer Restrepo" userId="7220c11d080a6837" providerId="LiveId" clId="{BE086A71-EEC3-406A-84AE-96B5DEA49C45}" dt="2021-03-10T03:15:03.508" v="407" actId="478"/>
          <ac:spMkLst>
            <pc:docMk/>
            <pc:sldMk cId="954974332" sldId="287"/>
            <ac:spMk id="1864" creationId="{00000000-0000-0000-0000-000000000000}"/>
          </ac:spMkLst>
        </pc:spChg>
        <pc:spChg chg="del">
          <ac:chgData name="Jennifer Restrepo" userId="7220c11d080a6837" providerId="LiveId" clId="{BE086A71-EEC3-406A-84AE-96B5DEA49C45}" dt="2021-03-10T03:15:01.405" v="405" actId="478"/>
          <ac:spMkLst>
            <pc:docMk/>
            <pc:sldMk cId="954974332" sldId="287"/>
            <ac:spMk id="1865" creationId="{00000000-0000-0000-0000-000000000000}"/>
          </ac:spMkLst>
        </pc:spChg>
        <pc:spChg chg="del">
          <ac:chgData name="Jennifer Restrepo" userId="7220c11d080a6837" providerId="LiveId" clId="{BE086A71-EEC3-406A-84AE-96B5DEA49C45}" dt="2021-03-10T03:14:46.622" v="399" actId="478"/>
          <ac:spMkLst>
            <pc:docMk/>
            <pc:sldMk cId="954974332" sldId="287"/>
            <ac:spMk id="1866" creationId="{00000000-0000-0000-0000-000000000000}"/>
          </ac:spMkLst>
        </pc:spChg>
        <pc:spChg chg="del mod">
          <ac:chgData name="Jennifer Restrepo" userId="7220c11d080a6837" providerId="LiveId" clId="{BE086A71-EEC3-406A-84AE-96B5DEA49C45}" dt="2021-03-10T03:15:58.318" v="429" actId="478"/>
          <ac:spMkLst>
            <pc:docMk/>
            <pc:sldMk cId="954974332" sldId="287"/>
            <ac:spMk id="1867" creationId="{00000000-0000-0000-0000-000000000000}"/>
          </ac:spMkLst>
        </pc:spChg>
        <pc:spChg chg="del">
          <ac:chgData name="Jennifer Restrepo" userId="7220c11d080a6837" providerId="LiveId" clId="{BE086A71-EEC3-406A-84AE-96B5DEA49C45}" dt="2021-03-10T03:14:50.326" v="400" actId="478"/>
          <ac:spMkLst>
            <pc:docMk/>
            <pc:sldMk cId="954974332" sldId="287"/>
            <ac:spMk id="1868" creationId="{00000000-0000-0000-0000-000000000000}"/>
          </ac:spMkLst>
        </pc:spChg>
        <pc:spChg chg="del">
          <ac:chgData name="Jennifer Restrepo" userId="7220c11d080a6837" providerId="LiveId" clId="{BE086A71-EEC3-406A-84AE-96B5DEA49C45}" dt="2021-03-10T03:15:00.370" v="404" actId="478"/>
          <ac:spMkLst>
            <pc:docMk/>
            <pc:sldMk cId="954974332" sldId="287"/>
            <ac:spMk id="1870" creationId="{00000000-0000-0000-0000-000000000000}"/>
          </ac:spMkLst>
        </pc:spChg>
        <pc:spChg chg="del">
          <ac:chgData name="Jennifer Restrepo" userId="7220c11d080a6837" providerId="LiveId" clId="{BE086A71-EEC3-406A-84AE-96B5DEA49C45}" dt="2021-03-10T03:15:11.160" v="411" actId="478"/>
          <ac:spMkLst>
            <pc:docMk/>
            <pc:sldMk cId="954974332" sldId="287"/>
            <ac:spMk id="1873" creationId="{00000000-0000-0000-0000-000000000000}"/>
          </ac:spMkLst>
        </pc:spChg>
        <pc:spChg chg="mod ord">
          <ac:chgData name="Jennifer Restrepo" userId="7220c11d080a6837" providerId="LiveId" clId="{BE086A71-EEC3-406A-84AE-96B5DEA49C45}" dt="2021-03-11T16:30:06.963" v="857" actId="1076"/>
          <ac:spMkLst>
            <pc:docMk/>
            <pc:sldMk cId="954974332" sldId="287"/>
            <ac:spMk id="1874" creationId="{00000000-0000-0000-0000-000000000000}"/>
          </ac:spMkLst>
        </pc:spChg>
        <pc:spChg chg="del">
          <ac:chgData name="Jennifer Restrepo" userId="7220c11d080a6837" providerId="LiveId" clId="{BE086A71-EEC3-406A-84AE-96B5DEA49C45}" dt="2021-03-10T03:14:56.838" v="402" actId="478"/>
          <ac:spMkLst>
            <pc:docMk/>
            <pc:sldMk cId="954974332" sldId="287"/>
            <ac:spMk id="1876" creationId="{00000000-0000-0000-0000-000000000000}"/>
          </ac:spMkLst>
        </pc:spChg>
        <pc:spChg chg="del">
          <ac:chgData name="Jennifer Restrepo" userId="7220c11d080a6837" providerId="LiveId" clId="{BE086A71-EEC3-406A-84AE-96B5DEA49C45}" dt="2021-03-10T03:14:59.265" v="403" actId="478"/>
          <ac:spMkLst>
            <pc:docMk/>
            <pc:sldMk cId="954974332" sldId="287"/>
            <ac:spMk id="1877" creationId="{00000000-0000-0000-0000-000000000000}"/>
          </ac:spMkLst>
        </pc:spChg>
        <pc:spChg chg="del">
          <ac:chgData name="Jennifer Restrepo" userId="7220c11d080a6837" providerId="LiveId" clId="{BE086A71-EEC3-406A-84AE-96B5DEA49C45}" dt="2021-03-10T03:15:02.337" v="406" actId="478"/>
          <ac:spMkLst>
            <pc:docMk/>
            <pc:sldMk cId="954974332" sldId="287"/>
            <ac:spMk id="1878" creationId="{00000000-0000-0000-0000-000000000000}"/>
          </ac:spMkLst>
        </pc:spChg>
        <pc:spChg chg="del">
          <ac:chgData name="Jennifer Restrepo" userId="7220c11d080a6837" providerId="LiveId" clId="{BE086A71-EEC3-406A-84AE-96B5DEA49C45}" dt="2021-03-10T03:14:54.722" v="401" actId="478"/>
          <ac:spMkLst>
            <pc:docMk/>
            <pc:sldMk cId="954974332" sldId="287"/>
            <ac:spMk id="1879" creationId="{00000000-0000-0000-0000-000000000000}"/>
          </ac:spMkLst>
        </pc:spChg>
        <pc:spChg chg="del">
          <ac:chgData name="Jennifer Restrepo" userId="7220c11d080a6837" providerId="LiveId" clId="{BE086A71-EEC3-406A-84AE-96B5DEA49C45}" dt="2021-03-10T03:15:43.354" v="421" actId="478"/>
          <ac:spMkLst>
            <pc:docMk/>
            <pc:sldMk cId="954974332" sldId="287"/>
            <ac:spMk id="1887" creationId="{00000000-0000-0000-0000-000000000000}"/>
          </ac:spMkLst>
        </pc:spChg>
        <pc:spChg chg="del">
          <ac:chgData name="Jennifer Restrepo" userId="7220c11d080a6837" providerId="LiveId" clId="{BE086A71-EEC3-406A-84AE-96B5DEA49C45}" dt="2021-03-10T03:15:16.870" v="412" actId="478"/>
          <ac:spMkLst>
            <pc:docMk/>
            <pc:sldMk cId="954974332" sldId="287"/>
            <ac:spMk id="1888" creationId="{00000000-0000-0000-0000-000000000000}"/>
          </ac:spMkLst>
        </pc:spChg>
        <pc:spChg chg="del">
          <ac:chgData name="Jennifer Restrepo" userId="7220c11d080a6837" providerId="LiveId" clId="{BE086A71-EEC3-406A-84AE-96B5DEA49C45}" dt="2021-03-10T03:15:25.255" v="414" actId="478"/>
          <ac:spMkLst>
            <pc:docMk/>
            <pc:sldMk cId="954974332" sldId="287"/>
            <ac:spMk id="1889" creationId="{00000000-0000-0000-0000-000000000000}"/>
          </ac:spMkLst>
        </pc:spChg>
        <pc:spChg chg="del mod">
          <ac:chgData name="Jennifer Restrepo" userId="7220c11d080a6837" providerId="LiveId" clId="{BE086A71-EEC3-406A-84AE-96B5DEA49C45}" dt="2021-03-10T03:15:35.386" v="419" actId="478"/>
          <ac:spMkLst>
            <pc:docMk/>
            <pc:sldMk cId="954974332" sldId="287"/>
            <ac:spMk id="1891" creationId="{00000000-0000-0000-0000-000000000000}"/>
          </ac:spMkLst>
        </pc:spChg>
        <pc:spChg chg="del">
          <ac:chgData name="Jennifer Restrepo" userId="7220c11d080a6837" providerId="LiveId" clId="{BE086A71-EEC3-406A-84AE-96B5DEA49C45}" dt="2021-03-10T03:15:39.863" v="420" actId="478"/>
          <ac:spMkLst>
            <pc:docMk/>
            <pc:sldMk cId="954974332" sldId="287"/>
            <ac:spMk id="1892" creationId="{00000000-0000-0000-0000-000000000000}"/>
          </ac:spMkLst>
        </pc:spChg>
        <pc:spChg chg="del">
          <ac:chgData name="Jennifer Restrepo" userId="7220c11d080a6837" providerId="LiveId" clId="{BE086A71-EEC3-406A-84AE-96B5DEA49C45}" dt="2021-03-10T03:15:19.490" v="413" actId="478"/>
          <ac:spMkLst>
            <pc:docMk/>
            <pc:sldMk cId="954974332" sldId="287"/>
            <ac:spMk id="1893" creationId="{00000000-0000-0000-0000-000000000000}"/>
          </ac:spMkLst>
        </pc:spChg>
        <pc:spChg chg="del">
          <ac:chgData name="Jennifer Restrepo" userId="7220c11d080a6837" providerId="LiveId" clId="{BE086A71-EEC3-406A-84AE-96B5DEA49C45}" dt="2021-03-10T03:15:46.297" v="422" actId="478"/>
          <ac:spMkLst>
            <pc:docMk/>
            <pc:sldMk cId="954974332" sldId="287"/>
            <ac:spMk id="1894" creationId="{00000000-0000-0000-0000-000000000000}"/>
          </ac:spMkLst>
        </pc:spChg>
        <pc:grpChg chg="add del mod">
          <ac:chgData name="Jennifer Restrepo" userId="7220c11d080a6837" providerId="LiveId" clId="{BE086A71-EEC3-406A-84AE-96B5DEA49C45}" dt="2021-03-10T03:17:23.202" v="603" actId="1076"/>
          <ac:grpSpMkLst>
            <pc:docMk/>
            <pc:sldMk cId="954974332" sldId="287"/>
            <ac:grpSpMk id="1880" creationId="{00000000-0000-0000-0000-000000000000}"/>
          </ac:grpSpMkLst>
        </pc:grpChg>
      </pc:sldChg>
      <pc:sldChg chg="addSp">
        <pc:chgData name="Jennifer Restrepo" userId="7220c11d080a6837" providerId="LiveId" clId="{BE086A71-EEC3-406A-84AE-96B5DEA49C45}" dt="2021-03-11T16:29:39.132" v="828"/>
        <pc:sldMkLst>
          <pc:docMk/>
          <pc:sldMk cId="3016493354" sldId="287"/>
        </pc:sldMkLst>
        <pc:spChg chg="add">
          <ac:chgData name="Jennifer Restrepo" userId="7220c11d080a6837" providerId="LiveId" clId="{BE086A71-EEC3-406A-84AE-96B5DEA49C45}" dt="2021-03-11T16:29:39.132" v="828"/>
          <ac:spMkLst>
            <pc:docMk/>
            <pc:sldMk cId="3016493354" sldId="287"/>
            <ac:spMk id="2" creationId="{7EB3ABB3-F6F9-4E79-9C2D-1AB585C97AC5}"/>
          </ac:spMkLst>
        </pc:spChg>
      </pc:sldChg>
      <pc:sldChg chg="addSp delSp del mod">
        <pc:chgData name="Jennifer Restrepo" userId="7220c11d080a6837" providerId="LiveId" clId="{BE086A71-EEC3-406A-84AE-96B5DEA49C45}" dt="2021-03-15T14:35:35.364" v="1294" actId="22"/>
        <pc:sldMkLst>
          <pc:docMk/>
          <pc:sldMk cId="2381766111" sldId="288"/>
        </pc:sldMkLst>
        <pc:spChg chg="add del">
          <ac:chgData name="Jennifer Restrepo" userId="7220c11d080a6837" providerId="LiveId" clId="{BE086A71-EEC3-406A-84AE-96B5DEA49C45}" dt="2021-03-15T14:35:35.364" v="1294" actId="22"/>
          <ac:spMkLst>
            <pc:docMk/>
            <pc:sldMk cId="2381766111" sldId="288"/>
            <ac:spMk id="5" creationId="{2B274495-B1CA-4CD7-9912-3A61776B2FD1}"/>
          </ac:spMkLst>
        </pc:spChg>
      </pc:sldChg>
      <pc:sldChg chg="addSp modSp new mod ord">
        <pc:chgData name="Jennifer Restrepo" userId="7220c11d080a6837" providerId="LiveId" clId="{BE086A71-EEC3-406A-84AE-96B5DEA49C45}" dt="2021-03-15T12:16:14.076" v="1292" actId="1076"/>
        <pc:sldMkLst>
          <pc:docMk/>
          <pc:sldMk cId="2381766111" sldId="288"/>
        </pc:sldMkLst>
        <pc:spChg chg="mod">
          <ac:chgData name="Jennifer Restrepo" userId="7220c11d080a6837" providerId="LiveId" clId="{BE086A71-EEC3-406A-84AE-96B5DEA49C45}" dt="2021-03-15T12:16:08.884" v="1289" actId="1076"/>
          <ac:spMkLst>
            <pc:docMk/>
            <pc:sldMk cId="2381766111" sldId="288"/>
            <ac:spMk id="2" creationId="{E7A70041-02A6-4109-8F1E-8B53C05470D2}"/>
          </ac:spMkLst>
        </pc:spChg>
        <pc:picChg chg="add mod modCrop">
          <ac:chgData name="Jennifer Restrepo" userId="7220c11d080a6837" providerId="LiveId" clId="{BE086A71-EEC3-406A-84AE-96B5DEA49C45}" dt="2021-03-15T12:16:14.076" v="1292" actId="1076"/>
          <ac:picMkLst>
            <pc:docMk/>
            <pc:sldMk cId="2381766111" sldId="288"/>
            <ac:picMk id="4" creationId="{0A2011AB-6924-4466-8BD9-C2386D63A800}"/>
          </ac:picMkLst>
        </pc:picChg>
      </pc:sldChg>
      <pc:sldChg chg="modSp add mod ord">
        <pc:chgData name="Jennifer Restrepo" userId="7220c11d080a6837" providerId="LiveId" clId="{BE086A71-EEC3-406A-84AE-96B5DEA49C45}" dt="2021-03-15T16:07:38.727" v="1671" actId="1076"/>
        <pc:sldMkLst>
          <pc:docMk/>
          <pc:sldMk cId="1315109384" sldId="289"/>
        </pc:sldMkLst>
        <pc:spChg chg="mod">
          <ac:chgData name="Jennifer Restrepo" userId="7220c11d080a6837" providerId="LiveId" clId="{BE086A71-EEC3-406A-84AE-96B5DEA49C45}" dt="2021-03-15T16:07:32.864" v="1669" actId="1076"/>
          <ac:spMkLst>
            <pc:docMk/>
            <pc:sldMk cId="1315109384" sldId="289"/>
            <ac:spMk id="1874" creationId="{00000000-0000-0000-0000-000000000000}"/>
          </ac:spMkLst>
        </pc:spChg>
        <pc:grpChg chg="mod">
          <ac:chgData name="Jennifer Restrepo" userId="7220c11d080a6837" providerId="LiveId" clId="{BE086A71-EEC3-406A-84AE-96B5DEA49C45}" dt="2021-03-15T16:07:38.727" v="1671" actId="1076"/>
          <ac:grpSpMkLst>
            <pc:docMk/>
            <pc:sldMk cId="1315109384" sldId="289"/>
            <ac:grpSpMk id="1880" creationId="{00000000-0000-0000-0000-000000000000}"/>
          </ac:grpSpMkLst>
        </pc:grpChg>
      </pc:sldChg>
      <pc:sldChg chg="add del">
        <pc:chgData name="Jennifer Restrepo" userId="7220c11d080a6837" providerId="LiveId" clId="{BE086A71-EEC3-406A-84AE-96B5DEA49C45}" dt="2021-03-10T03:08:38.921" v="104" actId="22"/>
        <pc:sldMkLst>
          <pc:docMk/>
          <pc:sldMk cId="1653820944" sldId="289"/>
        </pc:sldMkLst>
      </pc:sldChg>
      <pc:sldChg chg="modSp add del mod ord">
        <pc:chgData name="Jennifer Restrepo" userId="7220c11d080a6837" providerId="LiveId" clId="{BE086A71-EEC3-406A-84AE-96B5DEA49C45}" dt="2021-03-15T14:44:12.034" v="1308"/>
        <pc:sldMkLst>
          <pc:docMk/>
          <pc:sldMk cId="941194840" sldId="290"/>
        </pc:sldMkLst>
        <pc:spChg chg="mod">
          <ac:chgData name="Jennifer Restrepo" userId="7220c11d080a6837" providerId="LiveId" clId="{BE086A71-EEC3-406A-84AE-96B5DEA49C45}" dt="2021-03-15T14:44:08.496" v="1306" actId="1076"/>
          <ac:spMkLst>
            <pc:docMk/>
            <pc:sldMk cId="941194840" sldId="290"/>
            <ac:spMk id="1874" creationId="{00000000-0000-0000-0000-000000000000}"/>
          </ac:spMkLst>
        </pc:spChg>
      </pc:sldChg>
      <pc:sldChg chg="addSp">
        <pc:chgData name="Jennifer Restrepo" userId="7220c11d080a6837" providerId="LiveId" clId="{BE086A71-EEC3-406A-84AE-96B5DEA49C45}" dt="2021-03-15T14:43:59.506" v="1302"/>
        <pc:sldMkLst>
          <pc:docMk/>
          <pc:sldMk cId="1212774727" sldId="290"/>
        </pc:sldMkLst>
        <pc:spChg chg="add">
          <ac:chgData name="Jennifer Restrepo" userId="7220c11d080a6837" providerId="LiveId" clId="{BE086A71-EEC3-406A-84AE-96B5DEA49C45}" dt="2021-03-15T14:43:59.506" v="1302"/>
          <ac:spMkLst>
            <pc:docMk/>
            <pc:sldMk cId="1212774727" sldId="290"/>
            <ac:spMk id="2" creationId="{7189AFEE-0B14-4353-8F74-CCB6486D2456}"/>
          </ac:spMkLst>
        </pc:spChg>
      </pc:sldChg>
      <pc:sldChg chg="addSp">
        <pc:chgData name="Jennifer Restrepo" userId="7220c11d080a6837" providerId="LiveId" clId="{BE086A71-EEC3-406A-84AE-96B5DEA49C45}" dt="2021-03-15T14:47:57.890" v="1501"/>
        <pc:sldMkLst>
          <pc:docMk/>
          <pc:sldMk cId="1772553679" sldId="291"/>
        </pc:sldMkLst>
        <pc:spChg chg="add">
          <ac:chgData name="Jennifer Restrepo" userId="7220c11d080a6837" providerId="LiveId" clId="{BE086A71-EEC3-406A-84AE-96B5DEA49C45}" dt="2021-03-15T14:47:57.890" v="1501"/>
          <ac:spMkLst>
            <pc:docMk/>
            <pc:sldMk cId="1772553679" sldId="291"/>
            <ac:spMk id="2" creationId="{67308BF1-3C82-4C8C-9F1D-5300063D87EC}"/>
          </ac:spMkLst>
        </pc:spChg>
      </pc:sldChg>
      <pc:sldChg chg="modSp add del mod">
        <pc:chgData name="Jennifer Restrepo" userId="7220c11d080a6837" providerId="LiveId" clId="{BE086A71-EEC3-406A-84AE-96B5DEA49C45}" dt="2021-03-15T14:52:20.346" v="1547" actId="403"/>
        <pc:sldMkLst>
          <pc:docMk/>
          <pc:sldMk cId="3943253153" sldId="291"/>
        </pc:sldMkLst>
        <pc:spChg chg="mod">
          <ac:chgData name="Jennifer Restrepo" userId="7220c11d080a6837" providerId="LiveId" clId="{BE086A71-EEC3-406A-84AE-96B5DEA49C45}" dt="2021-03-15T14:52:20.346" v="1547" actId="403"/>
          <ac:spMkLst>
            <pc:docMk/>
            <pc:sldMk cId="3943253153" sldId="291"/>
            <ac:spMk id="1874" creationId="{00000000-0000-0000-0000-000000000000}"/>
          </ac:spMkLst>
        </pc:spChg>
      </pc:sldChg>
      <pc:sldChg chg="modSp add mod">
        <pc:chgData name="Jennifer Restrepo" userId="7220c11d080a6837" providerId="LiveId" clId="{BE086A71-EEC3-406A-84AE-96B5DEA49C45}" dt="2021-03-15T14:52:35.858" v="1567" actId="113"/>
        <pc:sldMkLst>
          <pc:docMk/>
          <pc:sldMk cId="3777487032" sldId="292"/>
        </pc:sldMkLst>
        <pc:spChg chg="mod">
          <ac:chgData name="Jennifer Restrepo" userId="7220c11d080a6837" providerId="LiveId" clId="{BE086A71-EEC3-406A-84AE-96B5DEA49C45}" dt="2021-03-15T14:52:35.858" v="1567" actId="113"/>
          <ac:spMkLst>
            <pc:docMk/>
            <pc:sldMk cId="3777487032" sldId="292"/>
            <ac:spMk id="1874" creationId="{00000000-0000-0000-0000-000000000000}"/>
          </ac:spMkLst>
        </pc:spChg>
      </pc:sldChg>
      <pc:sldChg chg="addSp">
        <pc:chgData name="Jennifer Restrepo" userId="7220c11d080a6837" providerId="LiveId" clId="{BE086A71-EEC3-406A-84AE-96B5DEA49C45}" dt="2021-03-15T14:49:29.513" v="1539"/>
        <pc:sldMkLst>
          <pc:docMk/>
          <pc:sldMk cId="1187539489" sldId="293"/>
        </pc:sldMkLst>
        <pc:spChg chg="add">
          <ac:chgData name="Jennifer Restrepo" userId="7220c11d080a6837" providerId="LiveId" clId="{BE086A71-EEC3-406A-84AE-96B5DEA49C45}" dt="2021-03-15T14:49:29.513" v="1539"/>
          <ac:spMkLst>
            <pc:docMk/>
            <pc:sldMk cId="1187539489" sldId="293"/>
            <ac:spMk id="2" creationId="{D6CB3970-E521-4C17-98B2-BB1E3CC9C99D}"/>
          </ac:spMkLst>
        </pc:spChg>
      </pc:sldChg>
      <pc:sldChg chg="modSp add del mod">
        <pc:chgData name="Jennifer Restrepo" userId="7220c11d080a6837" providerId="LiveId" clId="{BE086A71-EEC3-406A-84AE-96B5DEA49C45}" dt="2021-03-15T14:52:59.326" v="1571" actId="1076"/>
        <pc:sldMkLst>
          <pc:docMk/>
          <pc:sldMk cId="4125756318" sldId="293"/>
        </pc:sldMkLst>
        <pc:spChg chg="mod">
          <ac:chgData name="Jennifer Restrepo" userId="7220c11d080a6837" providerId="LiveId" clId="{BE086A71-EEC3-406A-84AE-96B5DEA49C45}" dt="2021-03-15T14:52:59.326" v="1571" actId="1076"/>
          <ac:spMkLst>
            <pc:docMk/>
            <pc:sldMk cId="4125756318" sldId="293"/>
            <ac:spMk id="1874" creationId="{00000000-0000-0000-0000-000000000000}"/>
          </ac:spMkLst>
        </pc:spChg>
      </pc:sldChg>
      <pc:sldMasterChg chg="del delSldLayout">
        <pc:chgData name="Jennifer Restrepo" userId="7220c11d080a6837" providerId="LiveId" clId="{BE086A71-EEC3-406A-84AE-96B5DEA49C45}" dt="2021-03-10T03:09:40.299" v="136" actId="47"/>
        <pc:sldMasterMkLst>
          <pc:docMk/>
          <pc:sldMasterMk cId="0" sldId="2147483661"/>
        </pc:sldMasterMkLst>
        <pc:sldLayoutChg chg="del">
          <pc:chgData name="Jennifer Restrepo" userId="7220c11d080a6837" providerId="LiveId" clId="{BE086A71-EEC3-406A-84AE-96B5DEA49C45}" dt="2021-03-10T03:09:40.299" v="136" actId="47"/>
          <pc:sldLayoutMkLst>
            <pc:docMk/>
            <pc:sldMasterMk cId="0" sldId="2147483661"/>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a00a88a2f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a00a88a2f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ae0b19d38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ae0b19d38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067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4"/>
        <p:cNvGrpSpPr/>
        <p:nvPr/>
      </p:nvGrpSpPr>
      <p:grpSpPr>
        <a:xfrm>
          <a:off x="0" y="0"/>
          <a:ext cx="0" cy="0"/>
          <a:chOff x="0" y="0"/>
          <a:chExt cx="0" cy="0"/>
        </a:xfrm>
      </p:grpSpPr>
      <p:sp>
        <p:nvSpPr>
          <p:cNvPr id="6465" name="Google Shape;6465;g79583e84cd_3_8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6" name="Google Shape;6466;g79583e84cd_3_8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ae0b19d38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1" name="Google Shape;1861;gae0b19d38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ae0b19d38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1" name="Google Shape;1861;gae0b19d38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45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ae0b19d38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1" name="Google Shape;1861;gae0b19d38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549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ae0b19d38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1" name="Google Shape;1861;gae0b19d38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664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ae0b19d38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1" name="Google Shape;1861;gae0b19d38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ae0b19d38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1" name="Google Shape;1861;gae0b19d38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04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ae0b19d38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1" name="Google Shape;1861;gae0b19d38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48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8"/>
        <p:cNvGrpSpPr/>
        <p:nvPr/>
      </p:nvGrpSpPr>
      <p:grpSpPr>
        <a:xfrm>
          <a:off x="0" y="0"/>
          <a:ext cx="0" cy="0"/>
          <a:chOff x="0" y="0"/>
          <a:chExt cx="0" cy="0"/>
        </a:xfrm>
      </p:grpSpPr>
      <p:sp>
        <p:nvSpPr>
          <p:cNvPr id="6639" name="Google Shape;6639;gae54afb9a1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0" name="Google Shape;6640;gae54afb9a1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87500" y="1403700"/>
            <a:ext cx="4569000" cy="128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227400" y="2688000"/>
            <a:ext cx="2689200" cy="105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solidFill>
                  <a:schemeClr val="dk1"/>
                </a:solidFill>
                <a:latin typeface="Roboto"/>
                <a:ea typeface="Roboto"/>
                <a:cs typeface="Roboto"/>
                <a:sym typeface="Robot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411475"/>
            <a:ext cx="8229600" cy="33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1pPr>
            <a:lvl2pPr lvl="1">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2pPr>
            <a:lvl3pPr lvl="2">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3pPr>
            <a:lvl4pPr lvl="3">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4pPr>
            <a:lvl5pPr lvl="4">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5pPr>
            <a:lvl6pPr lvl="5">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6pPr>
            <a:lvl7pPr lvl="6">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7pPr>
            <a:lvl8pPr lvl="7">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8pPr>
            <a:lvl9pPr lvl="8">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1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1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1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1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1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1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1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15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4"/>
        <p:cNvGrpSpPr/>
        <p:nvPr/>
      </p:nvGrpSpPr>
      <p:grpSpPr>
        <a:xfrm>
          <a:off x="0" y="0"/>
          <a:ext cx="0" cy="0"/>
          <a:chOff x="0" y="0"/>
          <a:chExt cx="0" cy="0"/>
        </a:xfrm>
      </p:grpSpPr>
      <p:grpSp>
        <p:nvGrpSpPr>
          <p:cNvPr id="55" name="Google Shape;55;p15"/>
          <p:cNvGrpSpPr/>
          <p:nvPr/>
        </p:nvGrpSpPr>
        <p:grpSpPr>
          <a:xfrm>
            <a:off x="1209875" y="688263"/>
            <a:ext cx="6737237" cy="3767062"/>
            <a:chOff x="1209875" y="688263"/>
            <a:chExt cx="6737237" cy="3767062"/>
          </a:xfrm>
        </p:grpSpPr>
        <p:grpSp>
          <p:nvGrpSpPr>
            <p:cNvPr id="56" name="Google Shape;56;p15"/>
            <p:cNvGrpSpPr/>
            <p:nvPr/>
          </p:nvGrpSpPr>
          <p:grpSpPr>
            <a:xfrm>
              <a:off x="4164800" y="688263"/>
              <a:ext cx="3782312" cy="3767062"/>
              <a:chOff x="238125" y="1193725"/>
              <a:chExt cx="1996575" cy="1988525"/>
            </a:xfrm>
          </p:grpSpPr>
          <p:sp>
            <p:nvSpPr>
              <p:cNvPr id="57" name="Google Shape;57;p15"/>
              <p:cNvSpPr/>
              <p:nvPr/>
            </p:nvSpPr>
            <p:spPr>
              <a:xfrm>
                <a:off x="1074425" y="1879500"/>
                <a:ext cx="470475" cy="470200"/>
              </a:xfrm>
              <a:custGeom>
                <a:avLst/>
                <a:gdLst/>
                <a:ahLst/>
                <a:cxnLst/>
                <a:rect l="l" t="t" r="r" b="b"/>
                <a:pathLst>
                  <a:path w="18819" h="18808" extrusionOk="0">
                    <a:moveTo>
                      <a:pt x="6259" y="1990"/>
                    </a:moveTo>
                    <a:lnTo>
                      <a:pt x="7270" y="3076"/>
                    </a:lnTo>
                    <a:lnTo>
                      <a:pt x="6259" y="4011"/>
                    </a:lnTo>
                    <a:lnTo>
                      <a:pt x="5216" y="3076"/>
                    </a:lnTo>
                    <a:lnTo>
                      <a:pt x="6259" y="1990"/>
                    </a:lnTo>
                    <a:close/>
                    <a:moveTo>
                      <a:pt x="3334" y="5409"/>
                    </a:moveTo>
                    <a:lnTo>
                      <a:pt x="4205" y="6248"/>
                    </a:lnTo>
                    <a:lnTo>
                      <a:pt x="3259" y="7043"/>
                    </a:lnTo>
                    <a:lnTo>
                      <a:pt x="2571" y="6172"/>
                    </a:lnTo>
                    <a:lnTo>
                      <a:pt x="3334" y="5409"/>
                    </a:lnTo>
                    <a:close/>
                    <a:moveTo>
                      <a:pt x="6098" y="5430"/>
                    </a:moveTo>
                    <a:lnTo>
                      <a:pt x="7055" y="6420"/>
                    </a:lnTo>
                    <a:lnTo>
                      <a:pt x="6248" y="7108"/>
                    </a:lnTo>
                    <a:lnTo>
                      <a:pt x="5194" y="6237"/>
                    </a:lnTo>
                    <a:lnTo>
                      <a:pt x="6098" y="5430"/>
                    </a:lnTo>
                    <a:close/>
                    <a:moveTo>
                      <a:pt x="6291" y="8753"/>
                    </a:moveTo>
                    <a:lnTo>
                      <a:pt x="6893" y="9409"/>
                    </a:lnTo>
                    <a:lnTo>
                      <a:pt x="6216" y="10033"/>
                    </a:lnTo>
                    <a:lnTo>
                      <a:pt x="5657" y="9431"/>
                    </a:lnTo>
                    <a:lnTo>
                      <a:pt x="6291" y="8753"/>
                    </a:lnTo>
                    <a:close/>
                    <a:moveTo>
                      <a:pt x="9388" y="8818"/>
                    </a:moveTo>
                    <a:lnTo>
                      <a:pt x="9979" y="9420"/>
                    </a:lnTo>
                    <a:lnTo>
                      <a:pt x="9409" y="10054"/>
                    </a:lnTo>
                    <a:lnTo>
                      <a:pt x="8807" y="9355"/>
                    </a:lnTo>
                    <a:lnTo>
                      <a:pt x="9388" y="8818"/>
                    </a:lnTo>
                    <a:close/>
                    <a:moveTo>
                      <a:pt x="12571" y="8366"/>
                    </a:moveTo>
                    <a:lnTo>
                      <a:pt x="13410" y="9280"/>
                    </a:lnTo>
                    <a:lnTo>
                      <a:pt x="12399" y="10226"/>
                    </a:lnTo>
                    <a:lnTo>
                      <a:pt x="11700" y="9409"/>
                    </a:lnTo>
                    <a:lnTo>
                      <a:pt x="12571" y="8366"/>
                    </a:lnTo>
                    <a:close/>
                    <a:moveTo>
                      <a:pt x="15743" y="8377"/>
                    </a:moveTo>
                    <a:lnTo>
                      <a:pt x="16807" y="9431"/>
                    </a:lnTo>
                    <a:lnTo>
                      <a:pt x="15732" y="10431"/>
                    </a:lnTo>
                    <a:lnTo>
                      <a:pt x="14786" y="9420"/>
                    </a:lnTo>
                    <a:lnTo>
                      <a:pt x="15743" y="8377"/>
                    </a:lnTo>
                    <a:close/>
                    <a:moveTo>
                      <a:pt x="9409" y="11925"/>
                    </a:moveTo>
                    <a:lnTo>
                      <a:pt x="10012" y="12581"/>
                    </a:lnTo>
                    <a:lnTo>
                      <a:pt x="9356" y="13194"/>
                    </a:lnTo>
                    <a:lnTo>
                      <a:pt x="8678" y="12517"/>
                    </a:lnTo>
                    <a:lnTo>
                      <a:pt x="9409" y="11925"/>
                    </a:lnTo>
                    <a:close/>
                    <a:moveTo>
                      <a:pt x="6248" y="11915"/>
                    </a:moveTo>
                    <a:lnTo>
                      <a:pt x="6947" y="12635"/>
                    </a:lnTo>
                    <a:lnTo>
                      <a:pt x="6366" y="13259"/>
                    </a:lnTo>
                    <a:lnTo>
                      <a:pt x="5657" y="12570"/>
                    </a:lnTo>
                    <a:lnTo>
                      <a:pt x="6248" y="11915"/>
                    </a:lnTo>
                    <a:close/>
                    <a:moveTo>
                      <a:pt x="3119" y="11667"/>
                    </a:moveTo>
                    <a:lnTo>
                      <a:pt x="3968" y="12560"/>
                    </a:lnTo>
                    <a:lnTo>
                      <a:pt x="3259" y="13312"/>
                    </a:lnTo>
                    <a:lnTo>
                      <a:pt x="2366" y="12377"/>
                    </a:lnTo>
                    <a:lnTo>
                      <a:pt x="3119" y="11667"/>
                    </a:lnTo>
                    <a:close/>
                    <a:moveTo>
                      <a:pt x="15732" y="11538"/>
                    </a:moveTo>
                    <a:lnTo>
                      <a:pt x="16807" y="12549"/>
                    </a:lnTo>
                    <a:lnTo>
                      <a:pt x="15732" y="13570"/>
                    </a:lnTo>
                    <a:lnTo>
                      <a:pt x="14786" y="12549"/>
                    </a:lnTo>
                    <a:lnTo>
                      <a:pt x="15732" y="11538"/>
                    </a:lnTo>
                    <a:close/>
                    <a:moveTo>
                      <a:pt x="12571" y="11549"/>
                    </a:moveTo>
                    <a:lnTo>
                      <a:pt x="13539" y="12560"/>
                    </a:lnTo>
                    <a:lnTo>
                      <a:pt x="12560" y="13613"/>
                    </a:lnTo>
                    <a:lnTo>
                      <a:pt x="11711" y="12549"/>
                    </a:lnTo>
                    <a:lnTo>
                      <a:pt x="12571" y="11549"/>
                    </a:lnTo>
                    <a:close/>
                    <a:moveTo>
                      <a:pt x="6248" y="14839"/>
                    </a:moveTo>
                    <a:lnTo>
                      <a:pt x="7033" y="15592"/>
                    </a:lnTo>
                    <a:lnTo>
                      <a:pt x="6270" y="16269"/>
                    </a:lnTo>
                    <a:lnTo>
                      <a:pt x="5485" y="15549"/>
                    </a:lnTo>
                    <a:lnTo>
                      <a:pt x="6248" y="14839"/>
                    </a:lnTo>
                    <a:close/>
                    <a:moveTo>
                      <a:pt x="9399" y="14839"/>
                    </a:moveTo>
                    <a:lnTo>
                      <a:pt x="10151" y="15549"/>
                    </a:lnTo>
                    <a:lnTo>
                      <a:pt x="9227" y="16442"/>
                    </a:lnTo>
                    <a:lnTo>
                      <a:pt x="8506" y="15689"/>
                    </a:lnTo>
                    <a:lnTo>
                      <a:pt x="9399" y="14839"/>
                    </a:lnTo>
                    <a:close/>
                    <a:moveTo>
                      <a:pt x="2968" y="14915"/>
                    </a:moveTo>
                    <a:lnTo>
                      <a:pt x="3904" y="15829"/>
                    </a:lnTo>
                    <a:lnTo>
                      <a:pt x="3323" y="16463"/>
                    </a:lnTo>
                    <a:lnTo>
                      <a:pt x="2366" y="15463"/>
                    </a:lnTo>
                    <a:lnTo>
                      <a:pt x="2968" y="14915"/>
                    </a:lnTo>
                    <a:close/>
                    <a:moveTo>
                      <a:pt x="4603" y="0"/>
                    </a:moveTo>
                    <a:lnTo>
                      <a:pt x="4463" y="22"/>
                    </a:lnTo>
                    <a:lnTo>
                      <a:pt x="4334" y="54"/>
                    </a:lnTo>
                    <a:lnTo>
                      <a:pt x="4205" y="86"/>
                    </a:lnTo>
                    <a:lnTo>
                      <a:pt x="4087" y="140"/>
                    </a:lnTo>
                    <a:lnTo>
                      <a:pt x="3968" y="194"/>
                    </a:lnTo>
                    <a:lnTo>
                      <a:pt x="3861" y="258"/>
                    </a:lnTo>
                    <a:lnTo>
                      <a:pt x="3753" y="334"/>
                    </a:lnTo>
                    <a:lnTo>
                      <a:pt x="3667" y="409"/>
                    </a:lnTo>
                    <a:lnTo>
                      <a:pt x="3571" y="506"/>
                    </a:lnTo>
                    <a:lnTo>
                      <a:pt x="3495" y="602"/>
                    </a:lnTo>
                    <a:lnTo>
                      <a:pt x="3420" y="710"/>
                    </a:lnTo>
                    <a:lnTo>
                      <a:pt x="3355" y="828"/>
                    </a:lnTo>
                    <a:lnTo>
                      <a:pt x="3302" y="947"/>
                    </a:lnTo>
                    <a:lnTo>
                      <a:pt x="3259" y="1076"/>
                    </a:lnTo>
                    <a:lnTo>
                      <a:pt x="3216" y="1215"/>
                    </a:lnTo>
                    <a:lnTo>
                      <a:pt x="3194" y="1355"/>
                    </a:lnTo>
                    <a:lnTo>
                      <a:pt x="3183" y="1484"/>
                    </a:lnTo>
                    <a:lnTo>
                      <a:pt x="3194" y="1613"/>
                    </a:lnTo>
                    <a:lnTo>
                      <a:pt x="3216" y="1753"/>
                    </a:lnTo>
                    <a:lnTo>
                      <a:pt x="3248" y="1882"/>
                    </a:lnTo>
                    <a:lnTo>
                      <a:pt x="3291" y="2022"/>
                    </a:lnTo>
                    <a:lnTo>
                      <a:pt x="3345" y="2151"/>
                    </a:lnTo>
                    <a:lnTo>
                      <a:pt x="3409" y="2269"/>
                    </a:lnTo>
                    <a:lnTo>
                      <a:pt x="3474" y="2387"/>
                    </a:lnTo>
                    <a:lnTo>
                      <a:pt x="3560" y="2484"/>
                    </a:lnTo>
                    <a:lnTo>
                      <a:pt x="3646" y="2581"/>
                    </a:lnTo>
                    <a:lnTo>
                      <a:pt x="3743" y="2667"/>
                    </a:lnTo>
                    <a:lnTo>
                      <a:pt x="3850" y="2753"/>
                    </a:lnTo>
                    <a:lnTo>
                      <a:pt x="4044" y="2893"/>
                    </a:lnTo>
                    <a:lnTo>
                      <a:pt x="4226" y="3022"/>
                    </a:lnTo>
                    <a:lnTo>
                      <a:pt x="3065" y="4151"/>
                    </a:lnTo>
                    <a:lnTo>
                      <a:pt x="3011" y="4022"/>
                    </a:lnTo>
                    <a:lnTo>
                      <a:pt x="2958" y="3914"/>
                    </a:lnTo>
                    <a:lnTo>
                      <a:pt x="2893" y="3807"/>
                    </a:lnTo>
                    <a:lnTo>
                      <a:pt x="2829" y="3710"/>
                    </a:lnTo>
                    <a:lnTo>
                      <a:pt x="2753" y="3613"/>
                    </a:lnTo>
                    <a:lnTo>
                      <a:pt x="2678" y="3527"/>
                    </a:lnTo>
                    <a:lnTo>
                      <a:pt x="2581" y="3441"/>
                    </a:lnTo>
                    <a:lnTo>
                      <a:pt x="2495" y="3377"/>
                    </a:lnTo>
                    <a:lnTo>
                      <a:pt x="2388" y="3301"/>
                    </a:lnTo>
                    <a:lnTo>
                      <a:pt x="2291" y="3248"/>
                    </a:lnTo>
                    <a:lnTo>
                      <a:pt x="2173" y="3194"/>
                    </a:lnTo>
                    <a:lnTo>
                      <a:pt x="2054" y="3151"/>
                    </a:lnTo>
                    <a:lnTo>
                      <a:pt x="1936" y="3119"/>
                    </a:lnTo>
                    <a:lnTo>
                      <a:pt x="1807" y="3097"/>
                    </a:lnTo>
                    <a:lnTo>
                      <a:pt x="1678" y="3076"/>
                    </a:lnTo>
                    <a:lnTo>
                      <a:pt x="1538" y="3065"/>
                    </a:lnTo>
                    <a:lnTo>
                      <a:pt x="1420" y="3065"/>
                    </a:lnTo>
                    <a:lnTo>
                      <a:pt x="1302" y="3086"/>
                    </a:lnTo>
                    <a:lnTo>
                      <a:pt x="1183" y="3108"/>
                    </a:lnTo>
                    <a:lnTo>
                      <a:pt x="1065" y="3151"/>
                    </a:lnTo>
                    <a:lnTo>
                      <a:pt x="958" y="3205"/>
                    </a:lnTo>
                    <a:lnTo>
                      <a:pt x="850" y="3258"/>
                    </a:lnTo>
                    <a:lnTo>
                      <a:pt x="743" y="3334"/>
                    </a:lnTo>
                    <a:lnTo>
                      <a:pt x="646" y="3409"/>
                    </a:lnTo>
                    <a:lnTo>
                      <a:pt x="549" y="3495"/>
                    </a:lnTo>
                    <a:lnTo>
                      <a:pt x="463" y="3592"/>
                    </a:lnTo>
                    <a:lnTo>
                      <a:pt x="377" y="3689"/>
                    </a:lnTo>
                    <a:lnTo>
                      <a:pt x="302" y="3796"/>
                    </a:lnTo>
                    <a:lnTo>
                      <a:pt x="237" y="3914"/>
                    </a:lnTo>
                    <a:lnTo>
                      <a:pt x="183" y="4022"/>
                    </a:lnTo>
                    <a:lnTo>
                      <a:pt x="140" y="4140"/>
                    </a:lnTo>
                    <a:lnTo>
                      <a:pt x="108" y="4269"/>
                    </a:lnTo>
                    <a:lnTo>
                      <a:pt x="65" y="4441"/>
                    </a:lnTo>
                    <a:lnTo>
                      <a:pt x="54" y="4603"/>
                    </a:lnTo>
                    <a:lnTo>
                      <a:pt x="54" y="4753"/>
                    </a:lnTo>
                    <a:lnTo>
                      <a:pt x="65" y="4904"/>
                    </a:lnTo>
                    <a:lnTo>
                      <a:pt x="87" y="5043"/>
                    </a:lnTo>
                    <a:lnTo>
                      <a:pt x="130" y="5183"/>
                    </a:lnTo>
                    <a:lnTo>
                      <a:pt x="183" y="5312"/>
                    </a:lnTo>
                    <a:lnTo>
                      <a:pt x="259" y="5430"/>
                    </a:lnTo>
                    <a:lnTo>
                      <a:pt x="334" y="5549"/>
                    </a:lnTo>
                    <a:lnTo>
                      <a:pt x="431" y="5656"/>
                    </a:lnTo>
                    <a:lnTo>
                      <a:pt x="538" y="5753"/>
                    </a:lnTo>
                    <a:lnTo>
                      <a:pt x="646" y="5850"/>
                    </a:lnTo>
                    <a:lnTo>
                      <a:pt x="775" y="5947"/>
                    </a:lnTo>
                    <a:lnTo>
                      <a:pt x="904" y="6033"/>
                    </a:lnTo>
                    <a:lnTo>
                      <a:pt x="1054" y="6119"/>
                    </a:lnTo>
                    <a:lnTo>
                      <a:pt x="1205" y="6194"/>
                    </a:lnTo>
                    <a:lnTo>
                      <a:pt x="1054" y="6269"/>
                    </a:lnTo>
                    <a:lnTo>
                      <a:pt x="915" y="6334"/>
                    </a:lnTo>
                    <a:lnTo>
                      <a:pt x="786" y="6420"/>
                    </a:lnTo>
                    <a:lnTo>
                      <a:pt x="667" y="6495"/>
                    </a:lnTo>
                    <a:lnTo>
                      <a:pt x="549" y="6592"/>
                    </a:lnTo>
                    <a:lnTo>
                      <a:pt x="452" y="6678"/>
                    </a:lnTo>
                    <a:lnTo>
                      <a:pt x="355" y="6785"/>
                    </a:lnTo>
                    <a:lnTo>
                      <a:pt x="280" y="6882"/>
                    </a:lnTo>
                    <a:lnTo>
                      <a:pt x="205" y="7000"/>
                    </a:lnTo>
                    <a:lnTo>
                      <a:pt x="151" y="7119"/>
                    </a:lnTo>
                    <a:lnTo>
                      <a:pt x="97" y="7237"/>
                    </a:lnTo>
                    <a:lnTo>
                      <a:pt x="65" y="7366"/>
                    </a:lnTo>
                    <a:lnTo>
                      <a:pt x="44" y="7506"/>
                    </a:lnTo>
                    <a:lnTo>
                      <a:pt x="22" y="7646"/>
                    </a:lnTo>
                    <a:lnTo>
                      <a:pt x="22" y="7796"/>
                    </a:lnTo>
                    <a:lnTo>
                      <a:pt x="33" y="7957"/>
                    </a:lnTo>
                    <a:lnTo>
                      <a:pt x="54" y="8076"/>
                    </a:lnTo>
                    <a:lnTo>
                      <a:pt x="76" y="8194"/>
                    </a:lnTo>
                    <a:lnTo>
                      <a:pt x="108" y="8312"/>
                    </a:lnTo>
                    <a:lnTo>
                      <a:pt x="151" y="8420"/>
                    </a:lnTo>
                    <a:lnTo>
                      <a:pt x="194" y="8517"/>
                    </a:lnTo>
                    <a:lnTo>
                      <a:pt x="248" y="8613"/>
                    </a:lnTo>
                    <a:lnTo>
                      <a:pt x="312" y="8710"/>
                    </a:lnTo>
                    <a:lnTo>
                      <a:pt x="377" y="8796"/>
                    </a:lnTo>
                    <a:lnTo>
                      <a:pt x="452" y="8871"/>
                    </a:lnTo>
                    <a:lnTo>
                      <a:pt x="538" y="8947"/>
                    </a:lnTo>
                    <a:lnTo>
                      <a:pt x="624" y="9011"/>
                    </a:lnTo>
                    <a:lnTo>
                      <a:pt x="721" y="9076"/>
                    </a:lnTo>
                    <a:lnTo>
                      <a:pt x="818" y="9140"/>
                    </a:lnTo>
                    <a:lnTo>
                      <a:pt x="925" y="9183"/>
                    </a:lnTo>
                    <a:lnTo>
                      <a:pt x="1033" y="9226"/>
                    </a:lnTo>
                    <a:lnTo>
                      <a:pt x="1151" y="9269"/>
                    </a:lnTo>
                    <a:lnTo>
                      <a:pt x="1312" y="9312"/>
                    </a:lnTo>
                    <a:lnTo>
                      <a:pt x="1474" y="9345"/>
                    </a:lnTo>
                    <a:lnTo>
                      <a:pt x="1764" y="9345"/>
                    </a:lnTo>
                    <a:lnTo>
                      <a:pt x="1904" y="9323"/>
                    </a:lnTo>
                    <a:lnTo>
                      <a:pt x="2044" y="9291"/>
                    </a:lnTo>
                    <a:lnTo>
                      <a:pt x="2162" y="9248"/>
                    </a:lnTo>
                    <a:lnTo>
                      <a:pt x="2291" y="9194"/>
                    </a:lnTo>
                    <a:lnTo>
                      <a:pt x="2398" y="9119"/>
                    </a:lnTo>
                    <a:lnTo>
                      <a:pt x="2506" y="9043"/>
                    </a:lnTo>
                    <a:lnTo>
                      <a:pt x="2614" y="8957"/>
                    </a:lnTo>
                    <a:lnTo>
                      <a:pt x="2710" y="8861"/>
                    </a:lnTo>
                    <a:lnTo>
                      <a:pt x="2807" y="8764"/>
                    </a:lnTo>
                    <a:lnTo>
                      <a:pt x="2904" y="8646"/>
                    </a:lnTo>
                    <a:lnTo>
                      <a:pt x="2990" y="8527"/>
                    </a:lnTo>
                    <a:lnTo>
                      <a:pt x="3065" y="8409"/>
                    </a:lnTo>
                    <a:lnTo>
                      <a:pt x="3958" y="9420"/>
                    </a:lnTo>
                    <a:lnTo>
                      <a:pt x="3076" y="10355"/>
                    </a:lnTo>
                    <a:lnTo>
                      <a:pt x="3011" y="10237"/>
                    </a:lnTo>
                    <a:lnTo>
                      <a:pt x="2936" y="10119"/>
                    </a:lnTo>
                    <a:lnTo>
                      <a:pt x="2850" y="10011"/>
                    </a:lnTo>
                    <a:lnTo>
                      <a:pt x="2764" y="9914"/>
                    </a:lnTo>
                    <a:lnTo>
                      <a:pt x="2678" y="9818"/>
                    </a:lnTo>
                    <a:lnTo>
                      <a:pt x="2581" y="9732"/>
                    </a:lnTo>
                    <a:lnTo>
                      <a:pt x="2485" y="9656"/>
                    </a:lnTo>
                    <a:lnTo>
                      <a:pt x="2377" y="9592"/>
                    </a:lnTo>
                    <a:lnTo>
                      <a:pt x="2269" y="9538"/>
                    </a:lnTo>
                    <a:lnTo>
                      <a:pt x="2151" y="9484"/>
                    </a:lnTo>
                    <a:lnTo>
                      <a:pt x="2033" y="9452"/>
                    </a:lnTo>
                    <a:lnTo>
                      <a:pt x="1904" y="9420"/>
                    </a:lnTo>
                    <a:lnTo>
                      <a:pt x="1775" y="9398"/>
                    </a:lnTo>
                    <a:lnTo>
                      <a:pt x="1495" y="9398"/>
                    </a:lnTo>
                    <a:lnTo>
                      <a:pt x="1345" y="9420"/>
                    </a:lnTo>
                    <a:lnTo>
                      <a:pt x="1226" y="9441"/>
                    </a:lnTo>
                    <a:lnTo>
                      <a:pt x="1108" y="9474"/>
                    </a:lnTo>
                    <a:lnTo>
                      <a:pt x="1001" y="9506"/>
                    </a:lnTo>
                    <a:lnTo>
                      <a:pt x="893" y="9549"/>
                    </a:lnTo>
                    <a:lnTo>
                      <a:pt x="796" y="9592"/>
                    </a:lnTo>
                    <a:lnTo>
                      <a:pt x="700" y="9646"/>
                    </a:lnTo>
                    <a:lnTo>
                      <a:pt x="613" y="9710"/>
                    </a:lnTo>
                    <a:lnTo>
                      <a:pt x="527" y="9775"/>
                    </a:lnTo>
                    <a:lnTo>
                      <a:pt x="452" y="9850"/>
                    </a:lnTo>
                    <a:lnTo>
                      <a:pt x="377" y="9925"/>
                    </a:lnTo>
                    <a:lnTo>
                      <a:pt x="312" y="10011"/>
                    </a:lnTo>
                    <a:lnTo>
                      <a:pt x="248" y="10097"/>
                    </a:lnTo>
                    <a:lnTo>
                      <a:pt x="194" y="10194"/>
                    </a:lnTo>
                    <a:lnTo>
                      <a:pt x="151" y="10302"/>
                    </a:lnTo>
                    <a:lnTo>
                      <a:pt x="108" y="10409"/>
                    </a:lnTo>
                    <a:lnTo>
                      <a:pt x="76" y="10517"/>
                    </a:lnTo>
                    <a:lnTo>
                      <a:pt x="33" y="10699"/>
                    </a:lnTo>
                    <a:lnTo>
                      <a:pt x="11" y="10861"/>
                    </a:lnTo>
                    <a:lnTo>
                      <a:pt x="1" y="11022"/>
                    </a:lnTo>
                    <a:lnTo>
                      <a:pt x="11" y="11173"/>
                    </a:lnTo>
                    <a:lnTo>
                      <a:pt x="33" y="11323"/>
                    </a:lnTo>
                    <a:lnTo>
                      <a:pt x="65" y="11463"/>
                    </a:lnTo>
                    <a:lnTo>
                      <a:pt x="108" y="11603"/>
                    </a:lnTo>
                    <a:lnTo>
                      <a:pt x="173" y="11732"/>
                    </a:lnTo>
                    <a:lnTo>
                      <a:pt x="248" y="11850"/>
                    </a:lnTo>
                    <a:lnTo>
                      <a:pt x="334" y="11968"/>
                    </a:lnTo>
                    <a:lnTo>
                      <a:pt x="431" y="12076"/>
                    </a:lnTo>
                    <a:lnTo>
                      <a:pt x="549" y="12183"/>
                    </a:lnTo>
                    <a:lnTo>
                      <a:pt x="667" y="12291"/>
                    </a:lnTo>
                    <a:lnTo>
                      <a:pt x="796" y="12388"/>
                    </a:lnTo>
                    <a:lnTo>
                      <a:pt x="947" y="12474"/>
                    </a:lnTo>
                    <a:lnTo>
                      <a:pt x="1097" y="12560"/>
                    </a:lnTo>
                    <a:lnTo>
                      <a:pt x="958" y="12646"/>
                    </a:lnTo>
                    <a:lnTo>
                      <a:pt x="839" y="12732"/>
                    </a:lnTo>
                    <a:lnTo>
                      <a:pt x="721" y="12818"/>
                    </a:lnTo>
                    <a:lnTo>
                      <a:pt x="613" y="12904"/>
                    </a:lnTo>
                    <a:lnTo>
                      <a:pt x="506" y="13001"/>
                    </a:lnTo>
                    <a:lnTo>
                      <a:pt x="420" y="13087"/>
                    </a:lnTo>
                    <a:lnTo>
                      <a:pt x="334" y="13183"/>
                    </a:lnTo>
                    <a:lnTo>
                      <a:pt x="259" y="13280"/>
                    </a:lnTo>
                    <a:lnTo>
                      <a:pt x="194" y="13377"/>
                    </a:lnTo>
                    <a:lnTo>
                      <a:pt x="140" y="13474"/>
                    </a:lnTo>
                    <a:lnTo>
                      <a:pt x="97" y="13581"/>
                    </a:lnTo>
                    <a:lnTo>
                      <a:pt x="54" y="13678"/>
                    </a:lnTo>
                    <a:lnTo>
                      <a:pt x="33" y="13786"/>
                    </a:lnTo>
                    <a:lnTo>
                      <a:pt x="11" y="13882"/>
                    </a:lnTo>
                    <a:lnTo>
                      <a:pt x="1" y="13990"/>
                    </a:lnTo>
                    <a:lnTo>
                      <a:pt x="1" y="14087"/>
                    </a:lnTo>
                    <a:lnTo>
                      <a:pt x="1" y="14194"/>
                    </a:lnTo>
                    <a:lnTo>
                      <a:pt x="22" y="14302"/>
                    </a:lnTo>
                    <a:lnTo>
                      <a:pt x="44" y="14398"/>
                    </a:lnTo>
                    <a:lnTo>
                      <a:pt x="76" y="14506"/>
                    </a:lnTo>
                    <a:lnTo>
                      <a:pt x="119" y="14614"/>
                    </a:lnTo>
                    <a:lnTo>
                      <a:pt x="173" y="14710"/>
                    </a:lnTo>
                    <a:lnTo>
                      <a:pt x="226" y="14818"/>
                    </a:lnTo>
                    <a:lnTo>
                      <a:pt x="302" y="14915"/>
                    </a:lnTo>
                    <a:lnTo>
                      <a:pt x="377" y="15022"/>
                    </a:lnTo>
                    <a:lnTo>
                      <a:pt x="463" y="15119"/>
                    </a:lnTo>
                    <a:lnTo>
                      <a:pt x="560" y="15216"/>
                    </a:lnTo>
                    <a:lnTo>
                      <a:pt x="656" y="15312"/>
                    </a:lnTo>
                    <a:lnTo>
                      <a:pt x="775" y="15409"/>
                    </a:lnTo>
                    <a:lnTo>
                      <a:pt x="893" y="15506"/>
                    </a:lnTo>
                    <a:lnTo>
                      <a:pt x="1162" y="15700"/>
                    </a:lnTo>
                    <a:lnTo>
                      <a:pt x="1022" y="15764"/>
                    </a:lnTo>
                    <a:lnTo>
                      <a:pt x="893" y="15829"/>
                    </a:lnTo>
                    <a:lnTo>
                      <a:pt x="775" y="15904"/>
                    </a:lnTo>
                    <a:lnTo>
                      <a:pt x="656" y="15990"/>
                    </a:lnTo>
                    <a:lnTo>
                      <a:pt x="549" y="16076"/>
                    </a:lnTo>
                    <a:lnTo>
                      <a:pt x="452" y="16162"/>
                    </a:lnTo>
                    <a:lnTo>
                      <a:pt x="366" y="16259"/>
                    </a:lnTo>
                    <a:lnTo>
                      <a:pt x="291" y="16366"/>
                    </a:lnTo>
                    <a:lnTo>
                      <a:pt x="226" y="16474"/>
                    </a:lnTo>
                    <a:lnTo>
                      <a:pt x="173" y="16592"/>
                    </a:lnTo>
                    <a:lnTo>
                      <a:pt x="119" y="16710"/>
                    </a:lnTo>
                    <a:lnTo>
                      <a:pt x="87" y="16839"/>
                    </a:lnTo>
                    <a:lnTo>
                      <a:pt x="65" y="16979"/>
                    </a:lnTo>
                    <a:lnTo>
                      <a:pt x="44" y="17119"/>
                    </a:lnTo>
                    <a:lnTo>
                      <a:pt x="44" y="17259"/>
                    </a:lnTo>
                    <a:lnTo>
                      <a:pt x="54" y="17420"/>
                    </a:lnTo>
                    <a:lnTo>
                      <a:pt x="76" y="17538"/>
                    </a:lnTo>
                    <a:lnTo>
                      <a:pt x="97" y="17657"/>
                    </a:lnTo>
                    <a:lnTo>
                      <a:pt x="140" y="17764"/>
                    </a:lnTo>
                    <a:lnTo>
                      <a:pt x="183" y="17872"/>
                    </a:lnTo>
                    <a:lnTo>
                      <a:pt x="237" y="17979"/>
                    </a:lnTo>
                    <a:lnTo>
                      <a:pt x="302" y="18076"/>
                    </a:lnTo>
                    <a:lnTo>
                      <a:pt x="366" y="18173"/>
                    </a:lnTo>
                    <a:lnTo>
                      <a:pt x="441" y="18259"/>
                    </a:lnTo>
                    <a:lnTo>
                      <a:pt x="527" y="18345"/>
                    </a:lnTo>
                    <a:lnTo>
                      <a:pt x="613" y="18420"/>
                    </a:lnTo>
                    <a:lnTo>
                      <a:pt x="710" y="18495"/>
                    </a:lnTo>
                    <a:lnTo>
                      <a:pt x="807" y="18560"/>
                    </a:lnTo>
                    <a:lnTo>
                      <a:pt x="915" y="18614"/>
                    </a:lnTo>
                    <a:lnTo>
                      <a:pt x="1022" y="18657"/>
                    </a:lnTo>
                    <a:lnTo>
                      <a:pt x="1140" y="18689"/>
                    </a:lnTo>
                    <a:lnTo>
                      <a:pt x="1259" y="18721"/>
                    </a:lnTo>
                    <a:lnTo>
                      <a:pt x="1420" y="18753"/>
                    </a:lnTo>
                    <a:lnTo>
                      <a:pt x="1581" y="18764"/>
                    </a:lnTo>
                    <a:lnTo>
                      <a:pt x="1732" y="18764"/>
                    </a:lnTo>
                    <a:lnTo>
                      <a:pt x="1882" y="18743"/>
                    </a:lnTo>
                    <a:lnTo>
                      <a:pt x="2011" y="18710"/>
                    </a:lnTo>
                    <a:lnTo>
                      <a:pt x="2151" y="18667"/>
                    </a:lnTo>
                    <a:lnTo>
                      <a:pt x="2269" y="18614"/>
                    </a:lnTo>
                    <a:lnTo>
                      <a:pt x="2388" y="18549"/>
                    </a:lnTo>
                    <a:lnTo>
                      <a:pt x="2506" y="18463"/>
                    </a:lnTo>
                    <a:lnTo>
                      <a:pt x="2614" y="18377"/>
                    </a:lnTo>
                    <a:lnTo>
                      <a:pt x="2710" y="18270"/>
                    </a:lnTo>
                    <a:lnTo>
                      <a:pt x="2807" y="18162"/>
                    </a:lnTo>
                    <a:lnTo>
                      <a:pt x="2893" y="18033"/>
                    </a:lnTo>
                    <a:lnTo>
                      <a:pt x="2979" y="17904"/>
                    </a:lnTo>
                    <a:lnTo>
                      <a:pt x="3065" y="17764"/>
                    </a:lnTo>
                    <a:lnTo>
                      <a:pt x="3140" y="17614"/>
                    </a:lnTo>
                    <a:lnTo>
                      <a:pt x="3205" y="17743"/>
                    </a:lnTo>
                    <a:lnTo>
                      <a:pt x="3269" y="17872"/>
                    </a:lnTo>
                    <a:lnTo>
                      <a:pt x="3334" y="17990"/>
                    </a:lnTo>
                    <a:lnTo>
                      <a:pt x="3409" y="18097"/>
                    </a:lnTo>
                    <a:lnTo>
                      <a:pt x="3485" y="18205"/>
                    </a:lnTo>
                    <a:lnTo>
                      <a:pt x="3571" y="18302"/>
                    </a:lnTo>
                    <a:lnTo>
                      <a:pt x="3657" y="18388"/>
                    </a:lnTo>
                    <a:lnTo>
                      <a:pt x="3743" y="18463"/>
                    </a:lnTo>
                    <a:lnTo>
                      <a:pt x="3839" y="18538"/>
                    </a:lnTo>
                    <a:lnTo>
                      <a:pt x="3947" y="18603"/>
                    </a:lnTo>
                    <a:lnTo>
                      <a:pt x="4054" y="18657"/>
                    </a:lnTo>
                    <a:lnTo>
                      <a:pt x="4162" y="18700"/>
                    </a:lnTo>
                    <a:lnTo>
                      <a:pt x="4280" y="18732"/>
                    </a:lnTo>
                    <a:lnTo>
                      <a:pt x="4409" y="18764"/>
                    </a:lnTo>
                    <a:lnTo>
                      <a:pt x="4538" y="18775"/>
                    </a:lnTo>
                    <a:lnTo>
                      <a:pt x="4678" y="18786"/>
                    </a:lnTo>
                    <a:lnTo>
                      <a:pt x="4818" y="18786"/>
                    </a:lnTo>
                    <a:lnTo>
                      <a:pt x="4947" y="18775"/>
                    </a:lnTo>
                    <a:lnTo>
                      <a:pt x="5076" y="18753"/>
                    </a:lnTo>
                    <a:lnTo>
                      <a:pt x="5194" y="18721"/>
                    </a:lnTo>
                    <a:lnTo>
                      <a:pt x="5313" y="18678"/>
                    </a:lnTo>
                    <a:lnTo>
                      <a:pt x="5420" y="18624"/>
                    </a:lnTo>
                    <a:lnTo>
                      <a:pt x="5517" y="18571"/>
                    </a:lnTo>
                    <a:lnTo>
                      <a:pt x="5614" y="18506"/>
                    </a:lnTo>
                    <a:lnTo>
                      <a:pt x="5710" y="18431"/>
                    </a:lnTo>
                    <a:lnTo>
                      <a:pt x="5796" y="18345"/>
                    </a:lnTo>
                    <a:lnTo>
                      <a:pt x="5882" y="18248"/>
                    </a:lnTo>
                    <a:lnTo>
                      <a:pt x="5968" y="18151"/>
                    </a:lnTo>
                    <a:lnTo>
                      <a:pt x="6044" y="18054"/>
                    </a:lnTo>
                    <a:lnTo>
                      <a:pt x="6119" y="17936"/>
                    </a:lnTo>
                    <a:lnTo>
                      <a:pt x="6259" y="17700"/>
                    </a:lnTo>
                    <a:lnTo>
                      <a:pt x="6399" y="17947"/>
                    </a:lnTo>
                    <a:lnTo>
                      <a:pt x="6474" y="18065"/>
                    </a:lnTo>
                    <a:lnTo>
                      <a:pt x="6549" y="18162"/>
                    </a:lnTo>
                    <a:lnTo>
                      <a:pt x="6635" y="18270"/>
                    </a:lnTo>
                    <a:lnTo>
                      <a:pt x="6721" y="18356"/>
                    </a:lnTo>
                    <a:lnTo>
                      <a:pt x="6807" y="18442"/>
                    </a:lnTo>
                    <a:lnTo>
                      <a:pt x="6904" y="18517"/>
                    </a:lnTo>
                    <a:lnTo>
                      <a:pt x="7001" y="18581"/>
                    </a:lnTo>
                    <a:lnTo>
                      <a:pt x="7108" y="18635"/>
                    </a:lnTo>
                    <a:lnTo>
                      <a:pt x="7216" y="18689"/>
                    </a:lnTo>
                    <a:lnTo>
                      <a:pt x="7334" y="18732"/>
                    </a:lnTo>
                    <a:lnTo>
                      <a:pt x="7452" y="18764"/>
                    </a:lnTo>
                    <a:lnTo>
                      <a:pt x="7581" y="18786"/>
                    </a:lnTo>
                    <a:lnTo>
                      <a:pt x="7710" y="18796"/>
                    </a:lnTo>
                    <a:lnTo>
                      <a:pt x="7850" y="18807"/>
                    </a:lnTo>
                    <a:lnTo>
                      <a:pt x="7990" y="18796"/>
                    </a:lnTo>
                    <a:lnTo>
                      <a:pt x="8119" y="18775"/>
                    </a:lnTo>
                    <a:lnTo>
                      <a:pt x="8237" y="18753"/>
                    </a:lnTo>
                    <a:lnTo>
                      <a:pt x="8356" y="18721"/>
                    </a:lnTo>
                    <a:lnTo>
                      <a:pt x="8474" y="18667"/>
                    </a:lnTo>
                    <a:lnTo>
                      <a:pt x="8581" y="18624"/>
                    </a:lnTo>
                    <a:lnTo>
                      <a:pt x="8678" y="18560"/>
                    </a:lnTo>
                    <a:lnTo>
                      <a:pt x="8775" y="18485"/>
                    </a:lnTo>
                    <a:lnTo>
                      <a:pt x="8861" y="18409"/>
                    </a:lnTo>
                    <a:lnTo>
                      <a:pt x="8947" y="18334"/>
                    </a:lnTo>
                    <a:lnTo>
                      <a:pt x="9033" y="18237"/>
                    </a:lnTo>
                    <a:lnTo>
                      <a:pt x="9108" y="18140"/>
                    </a:lnTo>
                    <a:lnTo>
                      <a:pt x="9259" y="17936"/>
                    </a:lnTo>
                    <a:lnTo>
                      <a:pt x="9388" y="17710"/>
                    </a:lnTo>
                    <a:lnTo>
                      <a:pt x="9485" y="17872"/>
                    </a:lnTo>
                    <a:lnTo>
                      <a:pt x="9581" y="18011"/>
                    </a:lnTo>
                    <a:lnTo>
                      <a:pt x="9678" y="18140"/>
                    </a:lnTo>
                    <a:lnTo>
                      <a:pt x="9775" y="18259"/>
                    </a:lnTo>
                    <a:lnTo>
                      <a:pt x="9872" y="18356"/>
                    </a:lnTo>
                    <a:lnTo>
                      <a:pt x="9979" y="18452"/>
                    </a:lnTo>
                    <a:lnTo>
                      <a:pt x="10076" y="18538"/>
                    </a:lnTo>
                    <a:lnTo>
                      <a:pt x="10184" y="18603"/>
                    </a:lnTo>
                    <a:lnTo>
                      <a:pt x="10291" y="18667"/>
                    </a:lnTo>
                    <a:lnTo>
                      <a:pt x="10409" y="18710"/>
                    </a:lnTo>
                    <a:lnTo>
                      <a:pt x="10517" y="18743"/>
                    </a:lnTo>
                    <a:lnTo>
                      <a:pt x="10635" y="18775"/>
                    </a:lnTo>
                    <a:lnTo>
                      <a:pt x="10764" y="18786"/>
                    </a:lnTo>
                    <a:lnTo>
                      <a:pt x="10893" y="18796"/>
                    </a:lnTo>
                    <a:lnTo>
                      <a:pt x="11022" y="18786"/>
                    </a:lnTo>
                    <a:lnTo>
                      <a:pt x="11162" y="18775"/>
                    </a:lnTo>
                    <a:lnTo>
                      <a:pt x="11280" y="18753"/>
                    </a:lnTo>
                    <a:lnTo>
                      <a:pt x="11388" y="18721"/>
                    </a:lnTo>
                    <a:lnTo>
                      <a:pt x="11506" y="18689"/>
                    </a:lnTo>
                    <a:lnTo>
                      <a:pt x="11603" y="18646"/>
                    </a:lnTo>
                    <a:lnTo>
                      <a:pt x="11711" y="18603"/>
                    </a:lnTo>
                    <a:lnTo>
                      <a:pt x="11797" y="18549"/>
                    </a:lnTo>
                    <a:lnTo>
                      <a:pt x="11893" y="18495"/>
                    </a:lnTo>
                    <a:lnTo>
                      <a:pt x="11969" y="18431"/>
                    </a:lnTo>
                    <a:lnTo>
                      <a:pt x="12055" y="18356"/>
                    </a:lnTo>
                    <a:lnTo>
                      <a:pt x="12119" y="18280"/>
                    </a:lnTo>
                    <a:lnTo>
                      <a:pt x="12194" y="18194"/>
                    </a:lnTo>
                    <a:lnTo>
                      <a:pt x="12248" y="18108"/>
                    </a:lnTo>
                    <a:lnTo>
                      <a:pt x="12302" y="18011"/>
                    </a:lnTo>
                    <a:lnTo>
                      <a:pt x="12356" y="17904"/>
                    </a:lnTo>
                    <a:lnTo>
                      <a:pt x="12399" y="17796"/>
                    </a:lnTo>
                    <a:lnTo>
                      <a:pt x="12431" y="17689"/>
                    </a:lnTo>
                    <a:lnTo>
                      <a:pt x="12474" y="17517"/>
                    </a:lnTo>
                    <a:lnTo>
                      <a:pt x="12506" y="17356"/>
                    </a:lnTo>
                    <a:lnTo>
                      <a:pt x="12517" y="17205"/>
                    </a:lnTo>
                    <a:lnTo>
                      <a:pt x="12506" y="17054"/>
                    </a:lnTo>
                    <a:lnTo>
                      <a:pt x="12496" y="16915"/>
                    </a:lnTo>
                    <a:lnTo>
                      <a:pt x="12463" y="16775"/>
                    </a:lnTo>
                    <a:lnTo>
                      <a:pt x="12420" y="16646"/>
                    </a:lnTo>
                    <a:lnTo>
                      <a:pt x="12366" y="16517"/>
                    </a:lnTo>
                    <a:lnTo>
                      <a:pt x="12302" y="16399"/>
                    </a:lnTo>
                    <a:lnTo>
                      <a:pt x="12227" y="16291"/>
                    </a:lnTo>
                    <a:lnTo>
                      <a:pt x="12141" y="16183"/>
                    </a:lnTo>
                    <a:lnTo>
                      <a:pt x="12055" y="16087"/>
                    </a:lnTo>
                    <a:lnTo>
                      <a:pt x="11947" y="15990"/>
                    </a:lnTo>
                    <a:lnTo>
                      <a:pt x="11829" y="15904"/>
                    </a:lnTo>
                    <a:lnTo>
                      <a:pt x="11711" y="15818"/>
                    </a:lnTo>
                    <a:lnTo>
                      <a:pt x="11582" y="15743"/>
                    </a:lnTo>
                    <a:lnTo>
                      <a:pt x="12603" y="14560"/>
                    </a:lnTo>
                    <a:lnTo>
                      <a:pt x="12786" y="14861"/>
                    </a:lnTo>
                    <a:lnTo>
                      <a:pt x="12904" y="15033"/>
                    </a:lnTo>
                    <a:lnTo>
                      <a:pt x="12969" y="15108"/>
                    </a:lnTo>
                    <a:lnTo>
                      <a:pt x="13044" y="15194"/>
                    </a:lnTo>
                    <a:lnTo>
                      <a:pt x="13119" y="15269"/>
                    </a:lnTo>
                    <a:lnTo>
                      <a:pt x="13194" y="15334"/>
                    </a:lnTo>
                    <a:lnTo>
                      <a:pt x="13367" y="15463"/>
                    </a:lnTo>
                    <a:lnTo>
                      <a:pt x="13549" y="15581"/>
                    </a:lnTo>
                    <a:lnTo>
                      <a:pt x="13732" y="15700"/>
                    </a:lnTo>
                    <a:lnTo>
                      <a:pt x="13582" y="15786"/>
                    </a:lnTo>
                    <a:lnTo>
                      <a:pt x="13442" y="15872"/>
                    </a:lnTo>
                    <a:lnTo>
                      <a:pt x="13313" y="15958"/>
                    </a:lnTo>
                    <a:lnTo>
                      <a:pt x="13184" y="16054"/>
                    </a:lnTo>
                    <a:lnTo>
                      <a:pt x="13076" y="16151"/>
                    </a:lnTo>
                    <a:lnTo>
                      <a:pt x="12979" y="16259"/>
                    </a:lnTo>
                    <a:lnTo>
                      <a:pt x="12893" y="16366"/>
                    </a:lnTo>
                    <a:lnTo>
                      <a:pt x="12807" y="16474"/>
                    </a:lnTo>
                    <a:lnTo>
                      <a:pt x="12743" y="16592"/>
                    </a:lnTo>
                    <a:lnTo>
                      <a:pt x="12689" y="16710"/>
                    </a:lnTo>
                    <a:lnTo>
                      <a:pt x="12646" y="16829"/>
                    </a:lnTo>
                    <a:lnTo>
                      <a:pt x="12625" y="16947"/>
                    </a:lnTo>
                    <a:lnTo>
                      <a:pt x="12603" y="17076"/>
                    </a:lnTo>
                    <a:lnTo>
                      <a:pt x="12603" y="17205"/>
                    </a:lnTo>
                    <a:lnTo>
                      <a:pt x="12603" y="17323"/>
                    </a:lnTo>
                    <a:lnTo>
                      <a:pt x="12625" y="17452"/>
                    </a:lnTo>
                    <a:lnTo>
                      <a:pt x="12657" y="17592"/>
                    </a:lnTo>
                    <a:lnTo>
                      <a:pt x="12700" y="17721"/>
                    </a:lnTo>
                    <a:lnTo>
                      <a:pt x="12754" y="17850"/>
                    </a:lnTo>
                    <a:lnTo>
                      <a:pt x="12818" y="17968"/>
                    </a:lnTo>
                    <a:lnTo>
                      <a:pt x="12883" y="18076"/>
                    </a:lnTo>
                    <a:lnTo>
                      <a:pt x="12958" y="18184"/>
                    </a:lnTo>
                    <a:lnTo>
                      <a:pt x="13044" y="18280"/>
                    </a:lnTo>
                    <a:lnTo>
                      <a:pt x="13141" y="18377"/>
                    </a:lnTo>
                    <a:lnTo>
                      <a:pt x="13237" y="18452"/>
                    </a:lnTo>
                    <a:lnTo>
                      <a:pt x="13345" y="18528"/>
                    </a:lnTo>
                    <a:lnTo>
                      <a:pt x="13453" y="18592"/>
                    </a:lnTo>
                    <a:lnTo>
                      <a:pt x="13571" y="18646"/>
                    </a:lnTo>
                    <a:lnTo>
                      <a:pt x="13700" y="18689"/>
                    </a:lnTo>
                    <a:lnTo>
                      <a:pt x="13818" y="18721"/>
                    </a:lnTo>
                    <a:lnTo>
                      <a:pt x="13947" y="18753"/>
                    </a:lnTo>
                    <a:lnTo>
                      <a:pt x="14087" y="18764"/>
                    </a:lnTo>
                    <a:lnTo>
                      <a:pt x="14227" y="18764"/>
                    </a:lnTo>
                    <a:lnTo>
                      <a:pt x="14356" y="18753"/>
                    </a:lnTo>
                    <a:lnTo>
                      <a:pt x="14485" y="18732"/>
                    </a:lnTo>
                    <a:lnTo>
                      <a:pt x="14614" y="18700"/>
                    </a:lnTo>
                    <a:lnTo>
                      <a:pt x="14732" y="18657"/>
                    </a:lnTo>
                    <a:lnTo>
                      <a:pt x="14850" y="18614"/>
                    </a:lnTo>
                    <a:lnTo>
                      <a:pt x="14969" y="18549"/>
                    </a:lnTo>
                    <a:lnTo>
                      <a:pt x="15076" y="18474"/>
                    </a:lnTo>
                    <a:lnTo>
                      <a:pt x="15173" y="18388"/>
                    </a:lnTo>
                    <a:lnTo>
                      <a:pt x="15270" y="18302"/>
                    </a:lnTo>
                    <a:lnTo>
                      <a:pt x="15356" y="18194"/>
                    </a:lnTo>
                    <a:lnTo>
                      <a:pt x="15431" y="18087"/>
                    </a:lnTo>
                    <a:lnTo>
                      <a:pt x="15506" y="17958"/>
                    </a:lnTo>
                    <a:lnTo>
                      <a:pt x="15560" y="17829"/>
                    </a:lnTo>
                    <a:lnTo>
                      <a:pt x="15614" y="17689"/>
                    </a:lnTo>
                    <a:lnTo>
                      <a:pt x="15657" y="17549"/>
                    </a:lnTo>
                    <a:lnTo>
                      <a:pt x="15678" y="17420"/>
                    </a:lnTo>
                    <a:lnTo>
                      <a:pt x="15678" y="17280"/>
                    </a:lnTo>
                    <a:lnTo>
                      <a:pt x="15678" y="17130"/>
                    </a:lnTo>
                    <a:lnTo>
                      <a:pt x="15657" y="16990"/>
                    </a:lnTo>
                    <a:lnTo>
                      <a:pt x="15625" y="16850"/>
                    </a:lnTo>
                    <a:lnTo>
                      <a:pt x="15582" y="16710"/>
                    </a:lnTo>
                    <a:lnTo>
                      <a:pt x="15539" y="16581"/>
                    </a:lnTo>
                    <a:lnTo>
                      <a:pt x="15474" y="16452"/>
                    </a:lnTo>
                    <a:lnTo>
                      <a:pt x="15399" y="16334"/>
                    </a:lnTo>
                    <a:lnTo>
                      <a:pt x="15313" y="16226"/>
                    </a:lnTo>
                    <a:lnTo>
                      <a:pt x="15205" y="16130"/>
                    </a:lnTo>
                    <a:lnTo>
                      <a:pt x="15098" y="16022"/>
                    </a:lnTo>
                    <a:lnTo>
                      <a:pt x="14872" y="15839"/>
                    </a:lnTo>
                    <a:lnTo>
                      <a:pt x="14657" y="15646"/>
                    </a:lnTo>
                    <a:lnTo>
                      <a:pt x="14969" y="15441"/>
                    </a:lnTo>
                    <a:lnTo>
                      <a:pt x="15130" y="15323"/>
                    </a:lnTo>
                    <a:lnTo>
                      <a:pt x="15205" y="15259"/>
                    </a:lnTo>
                    <a:lnTo>
                      <a:pt x="15281" y="15194"/>
                    </a:lnTo>
                    <a:lnTo>
                      <a:pt x="15356" y="15119"/>
                    </a:lnTo>
                    <a:lnTo>
                      <a:pt x="15420" y="15033"/>
                    </a:lnTo>
                    <a:lnTo>
                      <a:pt x="15539" y="14861"/>
                    </a:lnTo>
                    <a:lnTo>
                      <a:pt x="15657" y="14667"/>
                    </a:lnTo>
                    <a:lnTo>
                      <a:pt x="15775" y="14484"/>
                    </a:lnTo>
                    <a:lnTo>
                      <a:pt x="15840" y="14624"/>
                    </a:lnTo>
                    <a:lnTo>
                      <a:pt x="15915" y="14753"/>
                    </a:lnTo>
                    <a:lnTo>
                      <a:pt x="16001" y="14872"/>
                    </a:lnTo>
                    <a:lnTo>
                      <a:pt x="16087" y="14990"/>
                    </a:lnTo>
                    <a:lnTo>
                      <a:pt x="16173" y="15097"/>
                    </a:lnTo>
                    <a:lnTo>
                      <a:pt x="16270" y="15194"/>
                    </a:lnTo>
                    <a:lnTo>
                      <a:pt x="16367" y="15291"/>
                    </a:lnTo>
                    <a:lnTo>
                      <a:pt x="16463" y="15377"/>
                    </a:lnTo>
                    <a:lnTo>
                      <a:pt x="16571" y="15452"/>
                    </a:lnTo>
                    <a:lnTo>
                      <a:pt x="16678" y="15517"/>
                    </a:lnTo>
                    <a:lnTo>
                      <a:pt x="16786" y="15571"/>
                    </a:lnTo>
                    <a:lnTo>
                      <a:pt x="16894" y="15614"/>
                    </a:lnTo>
                    <a:lnTo>
                      <a:pt x="17001" y="15646"/>
                    </a:lnTo>
                    <a:lnTo>
                      <a:pt x="17109" y="15667"/>
                    </a:lnTo>
                    <a:lnTo>
                      <a:pt x="17216" y="15678"/>
                    </a:lnTo>
                    <a:lnTo>
                      <a:pt x="17324" y="15678"/>
                    </a:lnTo>
                    <a:lnTo>
                      <a:pt x="17442" y="15657"/>
                    </a:lnTo>
                    <a:lnTo>
                      <a:pt x="17560" y="15635"/>
                    </a:lnTo>
                    <a:lnTo>
                      <a:pt x="17678" y="15603"/>
                    </a:lnTo>
                    <a:lnTo>
                      <a:pt x="17786" y="15560"/>
                    </a:lnTo>
                    <a:lnTo>
                      <a:pt x="17904" y="15506"/>
                    </a:lnTo>
                    <a:lnTo>
                      <a:pt x="18001" y="15452"/>
                    </a:lnTo>
                    <a:lnTo>
                      <a:pt x="18109" y="15388"/>
                    </a:lnTo>
                    <a:lnTo>
                      <a:pt x="18205" y="15312"/>
                    </a:lnTo>
                    <a:lnTo>
                      <a:pt x="18302" y="15226"/>
                    </a:lnTo>
                    <a:lnTo>
                      <a:pt x="18388" y="15140"/>
                    </a:lnTo>
                    <a:lnTo>
                      <a:pt x="18463" y="15044"/>
                    </a:lnTo>
                    <a:lnTo>
                      <a:pt x="18539" y="14947"/>
                    </a:lnTo>
                    <a:lnTo>
                      <a:pt x="18603" y="14839"/>
                    </a:lnTo>
                    <a:lnTo>
                      <a:pt x="18657" y="14732"/>
                    </a:lnTo>
                    <a:lnTo>
                      <a:pt x="18700" y="14624"/>
                    </a:lnTo>
                    <a:lnTo>
                      <a:pt x="18732" y="14506"/>
                    </a:lnTo>
                    <a:lnTo>
                      <a:pt x="18775" y="14323"/>
                    </a:lnTo>
                    <a:lnTo>
                      <a:pt x="18797" y="14151"/>
                    </a:lnTo>
                    <a:lnTo>
                      <a:pt x="18797" y="13979"/>
                    </a:lnTo>
                    <a:lnTo>
                      <a:pt x="18786" y="13829"/>
                    </a:lnTo>
                    <a:lnTo>
                      <a:pt x="18754" y="13678"/>
                    </a:lnTo>
                    <a:lnTo>
                      <a:pt x="18711" y="13538"/>
                    </a:lnTo>
                    <a:lnTo>
                      <a:pt x="18646" y="13409"/>
                    </a:lnTo>
                    <a:lnTo>
                      <a:pt x="18571" y="13291"/>
                    </a:lnTo>
                    <a:lnTo>
                      <a:pt x="18485" y="13173"/>
                    </a:lnTo>
                    <a:lnTo>
                      <a:pt x="18377" y="13065"/>
                    </a:lnTo>
                    <a:lnTo>
                      <a:pt x="18270" y="12958"/>
                    </a:lnTo>
                    <a:lnTo>
                      <a:pt x="18141" y="12861"/>
                    </a:lnTo>
                    <a:lnTo>
                      <a:pt x="18001" y="12775"/>
                    </a:lnTo>
                    <a:lnTo>
                      <a:pt x="17851" y="12689"/>
                    </a:lnTo>
                    <a:lnTo>
                      <a:pt x="17700" y="12603"/>
                    </a:lnTo>
                    <a:lnTo>
                      <a:pt x="17539" y="12527"/>
                    </a:lnTo>
                    <a:lnTo>
                      <a:pt x="17689" y="12474"/>
                    </a:lnTo>
                    <a:lnTo>
                      <a:pt x="17829" y="12409"/>
                    </a:lnTo>
                    <a:lnTo>
                      <a:pt x="17969" y="12345"/>
                    </a:lnTo>
                    <a:lnTo>
                      <a:pt x="18087" y="12269"/>
                    </a:lnTo>
                    <a:lnTo>
                      <a:pt x="18205" y="12194"/>
                    </a:lnTo>
                    <a:lnTo>
                      <a:pt x="18313" y="12108"/>
                    </a:lnTo>
                    <a:lnTo>
                      <a:pt x="18410" y="12022"/>
                    </a:lnTo>
                    <a:lnTo>
                      <a:pt x="18496" y="11925"/>
                    </a:lnTo>
                    <a:lnTo>
                      <a:pt x="18571" y="11829"/>
                    </a:lnTo>
                    <a:lnTo>
                      <a:pt x="18635" y="11721"/>
                    </a:lnTo>
                    <a:lnTo>
                      <a:pt x="18689" y="11603"/>
                    </a:lnTo>
                    <a:lnTo>
                      <a:pt x="18743" y="11484"/>
                    </a:lnTo>
                    <a:lnTo>
                      <a:pt x="18775" y="11355"/>
                    </a:lnTo>
                    <a:lnTo>
                      <a:pt x="18797" y="11226"/>
                    </a:lnTo>
                    <a:lnTo>
                      <a:pt x="18808" y="11087"/>
                    </a:lnTo>
                    <a:lnTo>
                      <a:pt x="18818" y="10947"/>
                    </a:lnTo>
                    <a:lnTo>
                      <a:pt x="18808" y="10807"/>
                    </a:lnTo>
                    <a:lnTo>
                      <a:pt x="18786" y="10667"/>
                    </a:lnTo>
                    <a:lnTo>
                      <a:pt x="18754" y="10538"/>
                    </a:lnTo>
                    <a:lnTo>
                      <a:pt x="18722" y="10420"/>
                    </a:lnTo>
                    <a:lnTo>
                      <a:pt x="18668" y="10302"/>
                    </a:lnTo>
                    <a:lnTo>
                      <a:pt x="18603" y="10194"/>
                    </a:lnTo>
                    <a:lnTo>
                      <a:pt x="18539" y="10087"/>
                    </a:lnTo>
                    <a:lnTo>
                      <a:pt x="18453" y="9990"/>
                    </a:lnTo>
                    <a:lnTo>
                      <a:pt x="18367" y="9904"/>
                    </a:lnTo>
                    <a:lnTo>
                      <a:pt x="18270" y="9818"/>
                    </a:lnTo>
                    <a:lnTo>
                      <a:pt x="18162" y="9742"/>
                    </a:lnTo>
                    <a:lnTo>
                      <a:pt x="18055" y="9667"/>
                    </a:lnTo>
                    <a:lnTo>
                      <a:pt x="17926" y="9603"/>
                    </a:lnTo>
                    <a:lnTo>
                      <a:pt x="17808" y="9538"/>
                    </a:lnTo>
                    <a:lnTo>
                      <a:pt x="17668" y="9474"/>
                    </a:lnTo>
                    <a:lnTo>
                      <a:pt x="17528" y="9420"/>
                    </a:lnTo>
                    <a:lnTo>
                      <a:pt x="17700" y="9345"/>
                    </a:lnTo>
                    <a:lnTo>
                      <a:pt x="17851" y="9259"/>
                    </a:lnTo>
                    <a:lnTo>
                      <a:pt x="18001" y="9173"/>
                    </a:lnTo>
                    <a:lnTo>
                      <a:pt x="18130" y="9087"/>
                    </a:lnTo>
                    <a:lnTo>
                      <a:pt x="18259" y="8990"/>
                    </a:lnTo>
                    <a:lnTo>
                      <a:pt x="18367" y="8893"/>
                    </a:lnTo>
                    <a:lnTo>
                      <a:pt x="18463" y="8785"/>
                    </a:lnTo>
                    <a:lnTo>
                      <a:pt x="18549" y="8678"/>
                    </a:lnTo>
                    <a:lnTo>
                      <a:pt x="18625" y="8570"/>
                    </a:lnTo>
                    <a:lnTo>
                      <a:pt x="18689" y="8452"/>
                    </a:lnTo>
                    <a:lnTo>
                      <a:pt x="18732" y="8334"/>
                    </a:lnTo>
                    <a:lnTo>
                      <a:pt x="18775" y="8216"/>
                    </a:lnTo>
                    <a:lnTo>
                      <a:pt x="18797" y="8097"/>
                    </a:lnTo>
                    <a:lnTo>
                      <a:pt x="18808" y="7968"/>
                    </a:lnTo>
                    <a:lnTo>
                      <a:pt x="18808" y="7839"/>
                    </a:lnTo>
                    <a:lnTo>
                      <a:pt x="18797" y="7710"/>
                    </a:lnTo>
                    <a:lnTo>
                      <a:pt x="18775" y="7581"/>
                    </a:lnTo>
                    <a:lnTo>
                      <a:pt x="18743" y="7452"/>
                    </a:lnTo>
                    <a:lnTo>
                      <a:pt x="18700" y="7323"/>
                    </a:lnTo>
                    <a:lnTo>
                      <a:pt x="18646" y="7205"/>
                    </a:lnTo>
                    <a:lnTo>
                      <a:pt x="18582" y="7097"/>
                    </a:lnTo>
                    <a:lnTo>
                      <a:pt x="18517" y="6990"/>
                    </a:lnTo>
                    <a:lnTo>
                      <a:pt x="18442" y="6893"/>
                    </a:lnTo>
                    <a:lnTo>
                      <a:pt x="18356" y="6796"/>
                    </a:lnTo>
                    <a:lnTo>
                      <a:pt x="18270" y="6710"/>
                    </a:lnTo>
                    <a:lnTo>
                      <a:pt x="18162" y="6635"/>
                    </a:lnTo>
                    <a:lnTo>
                      <a:pt x="18066" y="6570"/>
                    </a:lnTo>
                    <a:lnTo>
                      <a:pt x="17947" y="6506"/>
                    </a:lnTo>
                    <a:lnTo>
                      <a:pt x="17840" y="6452"/>
                    </a:lnTo>
                    <a:lnTo>
                      <a:pt x="17711" y="6409"/>
                    </a:lnTo>
                    <a:lnTo>
                      <a:pt x="17582" y="6377"/>
                    </a:lnTo>
                    <a:lnTo>
                      <a:pt x="17453" y="6355"/>
                    </a:lnTo>
                    <a:lnTo>
                      <a:pt x="17324" y="6344"/>
                    </a:lnTo>
                    <a:lnTo>
                      <a:pt x="17195" y="6344"/>
                    </a:lnTo>
                    <a:lnTo>
                      <a:pt x="17066" y="6355"/>
                    </a:lnTo>
                    <a:lnTo>
                      <a:pt x="16947" y="6377"/>
                    </a:lnTo>
                    <a:lnTo>
                      <a:pt x="16829" y="6409"/>
                    </a:lnTo>
                    <a:lnTo>
                      <a:pt x="16711" y="6452"/>
                    </a:lnTo>
                    <a:lnTo>
                      <a:pt x="16592" y="6506"/>
                    </a:lnTo>
                    <a:lnTo>
                      <a:pt x="16485" y="6581"/>
                    </a:lnTo>
                    <a:lnTo>
                      <a:pt x="16377" y="6656"/>
                    </a:lnTo>
                    <a:lnTo>
                      <a:pt x="16281" y="6742"/>
                    </a:lnTo>
                    <a:lnTo>
                      <a:pt x="16184" y="6839"/>
                    </a:lnTo>
                    <a:lnTo>
                      <a:pt x="16087" y="6957"/>
                    </a:lnTo>
                    <a:lnTo>
                      <a:pt x="16001" y="7076"/>
                    </a:lnTo>
                    <a:lnTo>
                      <a:pt x="15915" y="7205"/>
                    </a:lnTo>
                    <a:lnTo>
                      <a:pt x="15840" y="7345"/>
                    </a:lnTo>
                    <a:lnTo>
                      <a:pt x="15764" y="7506"/>
                    </a:lnTo>
                    <a:lnTo>
                      <a:pt x="15700" y="7355"/>
                    </a:lnTo>
                    <a:lnTo>
                      <a:pt x="15625" y="7215"/>
                    </a:lnTo>
                    <a:lnTo>
                      <a:pt x="15549" y="7086"/>
                    </a:lnTo>
                    <a:lnTo>
                      <a:pt x="15463" y="6968"/>
                    </a:lnTo>
                    <a:lnTo>
                      <a:pt x="15367" y="6861"/>
                    </a:lnTo>
                    <a:lnTo>
                      <a:pt x="15270" y="6764"/>
                    </a:lnTo>
                    <a:lnTo>
                      <a:pt x="15173" y="6667"/>
                    </a:lnTo>
                    <a:lnTo>
                      <a:pt x="15076" y="6592"/>
                    </a:lnTo>
                    <a:lnTo>
                      <a:pt x="14969" y="6517"/>
                    </a:lnTo>
                    <a:lnTo>
                      <a:pt x="14861" y="6452"/>
                    </a:lnTo>
                    <a:lnTo>
                      <a:pt x="14743" y="6398"/>
                    </a:lnTo>
                    <a:lnTo>
                      <a:pt x="14635" y="6355"/>
                    </a:lnTo>
                    <a:lnTo>
                      <a:pt x="14517" y="6323"/>
                    </a:lnTo>
                    <a:lnTo>
                      <a:pt x="14410" y="6301"/>
                    </a:lnTo>
                    <a:lnTo>
                      <a:pt x="14291" y="6280"/>
                    </a:lnTo>
                    <a:lnTo>
                      <a:pt x="14173" y="6269"/>
                    </a:lnTo>
                    <a:lnTo>
                      <a:pt x="14055" y="6269"/>
                    </a:lnTo>
                    <a:lnTo>
                      <a:pt x="13936" y="6280"/>
                    </a:lnTo>
                    <a:lnTo>
                      <a:pt x="13829" y="6301"/>
                    </a:lnTo>
                    <a:lnTo>
                      <a:pt x="13711" y="6334"/>
                    </a:lnTo>
                    <a:lnTo>
                      <a:pt x="13603" y="6366"/>
                    </a:lnTo>
                    <a:lnTo>
                      <a:pt x="13485" y="6420"/>
                    </a:lnTo>
                    <a:lnTo>
                      <a:pt x="13388" y="6474"/>
                    </a:lnTo>
                    <a:lnTo>
                      <a:pt x="13281" y="6538"/>
                    </a:lnTo>
                    <a:lnTo>
                      <a:pt x="13184" y="6613"/>
                    </a:lnTo>
                    <a:lnTo>
                      <a:pt x="13087" y="6689"/>
                    </a:lnTo>
                    <a:lnTo>
                      <a:pt x="12990" y="6785"/>
                    </a:lnTo>
                    <a:lnTo>
                      <a:pt x="12904" y="6882"/>
                    </a:lnTo>
                    <a:lnTo>
                      <a:pt x="12818" y="6990"/>
                    </a:lnTo>
                    <a:lnTo>
                      <a:pt x="12743" y="7108"/>
                    </a:lnTo>
                    <a:lnTo>
                      <a:pt x="12678" y="7237"/>
                    </a:lnTo>
                    <a:lnTo>
                      <a:pt x="12614" y="7377"/>
                    </a:lnTo>
                    <a:lnTo>
                      <a:pt x="11517" y="6258"/>
                    </a:lnTo>
                    <a:lnTo>
                      <a:pt x="12689" y="5140"/>
                    </a:lnTo>
                    <a:lnTo>
                      <a:pt x="12764" y="5280"/>
                    </a:lnTo>
                    <a:lnTo>
                      <a:pt x="12840" y="5409"/>
                    </a:lnTo>
                    <a:lnTo>
                      <a:pt x="12926" y="5538"/>
                    </a:lnTo>
                    <a:lnTo>
                      <a:pt x="13022" y="5646"/>
                    </a:lnTo>
                    <a:lnTo>
                      <a:pt x="13108" y="5753"/>
                    </a:lnTo>
                    <a:lnTo>
                      <a:pt x="13216" y="5839"/>
                    </a:lnTo>
                    <a:lnTo>
                      <a:pt x="13313" y="5925"/>
                    </a:lnTo>
                    <a:lnTo>
                      <a:pt x="13420" y="6000"/>
                    </a:lnTo>
                    <a:lnTo>
                      <a:pt x="13539" y="6065"/>
                    </a:lnTo>
                    <a:lnTo>
                      <a:pt x="13657" y="6108"/>
                    </a:lnTo>
                    <a:lnTo>
                      <a:pt x="13775" y="6151"/>
                    </a:lnTo>
                    <a:lnTo>
                      <a:pt x="13893" y="6183"/>
                    </a:lnTo>
                    <a:lnTo>
                      <a:pt x="14022" y="6194"/>
                    </a:lnTo>
                    <a:lnTo>
                      <a:pt x="14141" y="6205"/>
                    </a:lnTo>
                    <a:lnTo>
                      <a:pt x="14270" y="6194"/>
                    </a:lnTo>
                    <a:lnTo>
                      <a:pt x="14399" y="6172"/>
                    </a:lnTo>
                    <a:lnTo>
                      <a:pt x="14539" y="6140"/>
                    </a:lnTo>
                    <a:lnTo>
                      <a:pt x="14668" y="6097"/>
                    </a:lnTo>
                    <a:lnTo>
                      <a:pt x="14797" y="6043"/>
                    </a:lnTo>
                    <a:lnTo>
                      <a:pt x="14915" y="5979"/>
                    </a:lnTo>
                    <a:lnTo>
                      <a:pt x="15033" y="5904"/>
                    </a:lnTo>
                    <a:lnTo>
                      <a:pt x="15141" y="5818"/>
                    </a:lnTo>
                    <a:lnTo>
                      <a:pt x="15248" y="5732"/>
                    </a:lnTo>
                    <a:lnTo>
                      <a:pt x="15345" y="5635"/>
                    </a:lnTo>
                    <a:lnTo>
                      <a:pt x="15431" y="5527"/>
                    </a:lnTo>
                    <a:lnTo>
                      <a:pt x="15506" y="5409"/>
                    </a:lnTo>
                    <a:lnTo>
                      <a:pt x="15571" y="5301"/>
                    </a:lnTo>
                    <a:lnTo>
                      <a:pt x="15635" y="5183"/>
                    </a:lnTo>
                    <a:lnTo>
                      <a:pt x="15678" y="5054"/>
                    </a:lnTo>
                    <a:lnTo>
                      <a:pt x="15721" y="4925"/>
                    </a:lnTo>
                    <a:lnTo>
                      <a:pt x="15743" y="4796"/>
                    </a:lnTo>
                    <a:lnTo>
                      <a:pt x="15754" y="4667"/>
                    </a:lnTo>
                    <a:lnTo>
                      <a:pt x="15743" y="4549"/>
                    </a:lnTo>
                    <a:lnTo>
                      <a:pt x="15732" y="4420"/>
                    </a:lnTo>
                    <a:lnTo>
                      <a:pt x="15700" y="4301"/>
                    </a:lnTo>
                    <a:lnTo>
                      <a:pt x="15668" y="4183"/>
                    </a:lnTo>
                    <a:lnTo>
                      <a:pt x="15614" y="4065"/>
                    </a:lnTo>
                    <a:lnTo>
                      <a:pt x="15549" y="3947"/>
                    </a:lnTo>
                    <a:lnTo>
                      <a:pt x="15474" y="3839"/>
                    </a:lnTo>
                    <a:lnTo>
                      <a:pt x="15388" y="3732"/>
                    </a:lnTo>
                    <a:lnTo>
                      <a:pt x="15302" y="3635"/>
                    </a:lnTo>
                    <a:lnTo>
                      <a:pt x="15205" y="3538"/>
                    </a:lnTo>
                    <a:lnTo>
                      <a:pt x="15098" y="3441"/>
                    </a:lnTo>
                    <a:lnTo>
                      <a:pt x="14979" y="3366"/>
                    </a:lnTo>
                    <a:lnTo>
                      <a:pt x="14850" y="3291"/>
                    </a:lnTo>
                    <a:lnTo>
                      <a:pt x="14721" y="3226"/>
                    </a:lnTo>
                    <a:lnTo>
                      <a:pt x="14592" y="3162"/>
                    </a:lnTo>
                    <a:lnTo>
                      <a:pt x="14453" y="3119"/>
                    </a:lnTo>
                    <a:lnTo>
                      <a:pt x="14334" y="3086"/>
                    </a:lnTo>
                    <a:lnTo>
                      <a:pt x="14205" y="3076"/>
                    </a:lnTo>
                    <a:lnTo>
                      <a:pt x="14087" y="3076"/>
                    </a:lnTo>
                    <a:lnTo>
                      <a:pt x="13969" y="3086"/>
                    </a:lnTo>
                    <a:lnTo>
                      <a:pt x="13840" y="3108"/>
                    </a:lnTo>
                    <a:lnTo>
                      <a:pt x="13721" y="3140"/>
                    </a:lnTo>
                    <a:lnTo>
                      <a:pt x="13614" y="3194"/>
                    </a:lnTo>
                    <a:lnTo>
                      <a:pt x="13496" y="3248"/>
                    </a:lnTo>
                    <a:lnTo>
                      <a:pt x="13377" y="3323"/>
                    </a:lnTo>
                    <a:lnTo>
                      <a:pt x="13270" y="3409"/>
                    </a:lnTo>
                    <a:lnTo>
                      <a:pt x="13162" y="3495"/>
                    </a:lnTo>
                    <a:lnTo>
                      <a:pt x="13055" y="3602"/>
                    </a:lnTo>
                    <a:lnTo>
                      <a:pt x="12958" y="3721"/>
                    </a:lnTo>
                    <a:lnTo>
                      <a:pt x="12861" y="3850"/>
                    </a:lnTo>
                    <a:lnTo>
                      <a:pt x="12764" y="3979"/>
                    </a:lnTo>
                    <a:lnTo>
                      <a:pt x="12678" y="4129"/>
                    </a:lnTo>
                    <a:lnTo>
                      <a:pt x="11474" y="3000"/>
                    </a:lnTo>
                    <a:lnTo>
                      <a:pt x="11614" y="2936"/>
                    </a:lnTo>
                    <a:lnTo>
                      <a:pt x="11732" y="2871"/>
                    </a:lnTo>
                    <a:lnTo>
                      <a:pt x="11861" y="2785"/>
                    </a:lnTo>
                    <a:lnTo>
                      <a:pt x="11969" y="2710"/>
                    </a:lnTo>
                    <a:lnTo>
                      <a:pt x="12076" y="2613"/>
                    </a:lnTo>
                    <a:lnTo>
                      <a:pt x="12173" y="2516"/>
                    </a:lnTo>
                    <a:lnTo>
                      <a:pt x="12270" y="2420"/>
                    </a:lnTo>
                    <a:lnTo>
                      <a:pt x="12345" y="2312"/>
                    </a:lnTo>
                    <a:lnTo>
                      <a:pt x="12420" y="2205"/>
                    </a:lnTo>
                    <a:lnTo>
                      <a:pt x="12474" y="2097"/>
                    </a:lnTo>
                    <a:lnTo>
                      <a:pt x="12528" y="1979"/>
                    </a:lnTo>
                    <a:lnTo>
                      <a:pt x="12560" y="1861"/>
                    </a:lnTo>
                    <a:lnTo>
                      <a:pt x="12592" y="1742"/>
                    </a:lnTo>
                    <a:lnTo>
                      <a:pt x="12603" y="1624"/>
                    </a:lnTo>
                    <a:lnTo>
                      <a:pt x="12603" y="1506"/>
                    </a:lnTo>
                    <a:lnTo>
                      <a:pt x="12592" y="1398"/>
                    </a:lnTo>
                    <a:lnTo>
                      <a:pt x="12560" y="1248"/>
                    </a:lnTo>
                    <a:lnTo>
                      <a:pt x="12517" y="1108"/>
                    </a:lnTo>
                    <a:lnTo>
                      <a:pt x="12463" y="979"/>
                    </a:lnTo>
                    <a:lnTo>
                      <a:pt x="12399" y="850"/>
                    </a:lnTo>
                    <a:lnTo>
                      <a:pt x="12334" y="721"/>
                    </a:lnTo>
                    <a:lnTo>
                      <a:pt x="12248" y="613"/>
                    </a:lnTo>
                    <a:lnTo>
                      <a:pt x="12162" y="506"/>
                    </a:lnTo>
                    <a:lnTo>
                      <a:pt x="12065" y="409"/>
                    </a:lnTo>
                    <a:lnTo>
                      <a:pt x="11958" y="323"/>
                    </a:lnTo>
                    <a:lnTo>
                      <a:pt x="11850" y="248"/>
                    </a:lnTo>
                    <a:lnTo>
                      <a:pt x="11732" y="172"/>
                    </a:lnTo>
                    <a:lnTo>
                      <a:pt x="11614" y="119"/>
                    </a:lnTo>
                    <a:lnTo>
                      <a:pt x="11485" y="65"/>
                    </a:lnTo>
                    <a:lnTo>
                      <a:pt x="11356" y="33"/>
                    </a:lnTo>
                    <a:lnTo>
                      <a:pt x="11216" y="11"/>
                    </a:lnTo>
                    <a:lnTo>
                      <a:pt x="11076" y="0"/>
                    </a:lnTo>
                    <a:lnTo>
                      <a:pt x="10958" y="0"/>
                    </a:lnTo>
                    <a:lnTo>
                      <a:pt x="10829" y="11"/>
                    </a:lnTo>
                    <a:lnTo>
                      <a:pt x="10700" y="43"/>
                    </a:lnTo>
                    <a:lnTo>
                      <a:pt x="10571" y="76"/>
                    </a:lnTo>
                    <a:lnTo>
                      <a:pt x="10452" y="119"/>
                    </a:lnTo>
                    <a:lnTo>
                      <a:pt x="10334" y="172"/>
                    </a:lnTo>
                    <a:lnTo>
                      <a:pt x="10227" y="237"/>
                    </a:lnTo>
                    <a:lnTo>
                      <a:pt x="10119" y="312"/>
                    </a:lnTo>
                    <a:lnTo>
                      <a:pt x="10022" y="398"/>
                    </a:lnTo>
                    <a:lnTo>
                      <a:pt x="9936" y="484"/>
                    </a:lnTo>
                    <a:lnTo>
                      <a:pt x="9850" y="581"/>
                    </a:lnTo>
                    <a:lnTo>
                      <a:pt x="9775" y="688"/>
                    </a:lnTo>
                    <a:lnTo>
                      <a:pt x="9711" y="796"/>
                    </a:lnTo>
                    <a:lnTo>
                      <a:pt x="9667" y="914"/>
                    </a:lnTo>
                    <a:lnTo>
                      <a:pt x="9624" y="1043"/>
                    </a:lnTo>
                    <a:lnTo>
                      <a:pt x="9603" y="1172"/>
                    </a:lnTo>
                    <a:lnTo>
                      <a:pt x="9581" y="1312"/>
                    </a:lnTo>
                    <a:lnTo>
                      <a:pt x="9581" y="1463"/>
                    </a:lnTo>
                    <a:lnTo>
                      <a:pt x="9581" y="1613"/>
                    </a:lnTo>
                    <a:lnTo>
                      <a:pt x="9603" y="1764"/>
                    </a:lnTo>
                    <a:lnTo>
                      <a:pt x="9635" y="1914"/>
                    </a:lnTo>
                    <a:lnTo>
                      <a:pt x="9678" y="2065"/>
                    </a:lnTo>
                    <a:lnTo>
                      <a:pt x="9721" y="2194"/>
                    </a:lnTo>
                    <a:lnTo>
                      <a:pt x="9786" y="2323"/>
                    </a:lnTo>
                    <a:lnTo>
                      <a:pt x="9861" y="2441"/>
                    </a:lnTo>
                    <a:lnTo>
                      <a:pt x="9947" y="2549"/>
                    </a:lnTo>
                    <a:lnTo>
                      <a:pt x="10055" y="2645"/>
                    </a:lnTo>
                    <a:lnTo>
                      <a:pt x="10162" y="2742"/>
                    </a:lnTo>
                    <a:lnTo>
                      <a:pt x="10399" y="2914"/>
                    </a:lnTo>
                    <a:lnTo>
                      <a:pt x="10517" y="3011"/>
                    </a:lnTo>
                    <a:lnTo>
                      <a:pt x="10635" y="3097"/>
                    </a:lnTo>
                    <a:lnTo>
                      <a:pt x="10517" y="3151"/>
                    </a:lnTo>
                    <a:lnTo>
                      <a:pt x="10388" y="3205"/>
                    </a:lnTo>
                    <a:lnTo>
                      <a:pt x="10280" y="3269"/>
                    </a:lnTo>
                    <a:lnTo>
                      <a:pt x="10173" y="3334"/>
                    </a:lnTo>
                    <a:lnTo>
                      <a:pt x="10065" y="3409"/>
                    </a:lnTo>
                    <a:lnTo>
                      <a:pt x="9979" y="3484"/>
                    </a:lnTo>
                    <a:lnTo>
                      <a:pt x="9883" y="3570"/>
                    </a:lnTo>
                    <a:lnTo>
                      <a:pt x="9807" y="3667"/>
                    </a:lnTo>
                    <a:lnTo>
                      <a:pt x="9732" y="3764"/>
                    </a:lnTo>
                    <a:lnTo>
                      <a:pt x="9667" y="3871"/>
                    </a:lnTo>
                    <a:lnTo>
                      <a:pt x="9603" y="3979"/>
                    </a:lnTo>
                    <a:lnTo>
                      <a:pt x="9560" y="4097"/>
                    </a:lnTo>
                    <a:lnTo>
                      <a:pt x="9517" y="4215"/>
                    </a:lnTo>
                    <a:lnTo>
                      <a:pt x="9495" y="4355"/>
                    </a:lnTo>
                    <a:lnTo>
                      <a:pt x="9474" y="4484"/>
                    </a:lnTo>
                    <a:lnTo>
                      <a:pt x="9463" y="4635"/>
                    </a:lnTo>
                    <a:lnTo>
                      <a:pt x="9463" y="4775"/>
                    </a:lnTo>
                    <a:lnTo>
                      <a:pt x="9485" y="4914"/>
                    </a:lnTo>
                    <a:lnTo>
                      <a:pt x="9506" y="5043"/>
                    </a:lnTo>
                    <a:lnTo>
                      <a:pt x="9549" y="5162"/>
                    </a:lnTo>
                    <a:lnTo>
                      <a:pt x="9592" y="5280"/>
                    </a:lnTo>
                    <a:lnTo>
                      <a:pt x="9646" y="5387"/>
                    </a:lnTo>
                    <a:lnTo>
                      <a:pt x="9711" y="5495"/>
                    </a:lnTo>
                    <a:lnTo>
                      <a:pt x="9775" y="5592"/>
                    </a:lnTo>
                    <a:lnTo>
                      <a:pt x="9850" y="5678"/>
                    </a:lnTo>
                    <a:lnTo>
                      <a:pt x="9936" y="5764"/>
                    </a:lnTo>
                    <a:lnTo>
                      <a:pt x="10022" y="5850"/>
                    </a:lnTo>
                    <a:lnTo>
                      <a:pt x="10119" y="5925"/>
                    </a:lnTo>
                    <a:lnTo>
                      <a:pt x="10216" y="5990"/>
                    </a:lnTo>
                    <a:lnTo>
                      <a:pt x="10323" y="6054"/>
                    </a:lnTo>
                    <a:lnTo>
                      <a:pt x="10528" y="6172"/>
                    </a:lnTo>
                    <a:lnTo>
                      <a:pt x="9388" y="7108"/>
                    </a:lnTo>
                    <a:lnTo>
                      <a:pt x="8323" y="6183"/>
                    </a:lnTo>
                    <a:lnTo>
                      <a:pt x="8452" y="6119"/>
                    </a:lnTo>
                    <a:lnTo>
                      <a:pt x="8560" y="6065"/>
                    </a:lnTo>
                    <a:lnTo>
                      <a:pt x="8667" y="5990"/>
                    </a:lnTo>
                    <a:lnTo>
                      <a:pt x="8775" y="5925"/>
                    </a:lnTo>
                    <a:lnTo>
                      <a:pt x="8872" y="5839"/>
                    </a:lnTo>
                    <a:lnTo>
                      <a:pt x="8958" y="5764"/>
                    </a:lnTo>
                    <a:lnTo>
                      <a:pt x="9044" y="5667"/>
                    </a:lnTo>
                    <a:lnTo>
                      <a:pt x="9119" y="5581"/>
                    </a:lnTo>
                    <a:lnTo>
                      <a:pt x="9184" y="5474"/>
                    </a:lnTo>
                    <a:lnTo>
                      <a:pt x="9248" y="5377"/>
                    </a:lnTo>
                    <a:lnTo>
                      <a:pt x="9291" y="5258"/>
                    </a:lnTo>
                    <a:lnTo>
                      <a:pt x="9334" y="5151"/>
                    </a:lnTo>
                    <a:lnTo>
                      <a:pt x="9366" y="5022"/>
                    </a:lnTo>
                    <a:lnTo>
                      <a:pt x="9388" y="4893"/>
                    </a:lnTo>
                    <a:lnTo>
                      <a:pt x="9409" y="4753"/>
                    </a:lnTo>
                    <a:lnTo>
                      <a:pt x="9409" y="4613"/>
                    </a:lnTo>
                    <a:lnTo>
                      <a:pt x="9399" y="4473"/>
                    </a:lnTo>
                    <a:lnTo>
                      <a:pt x="9377" y="4334"/>
                    </a:lnTo>
                    <a:lnTo>
                      <a:pt x="9356" y="4205"/>
                    </a:lnTo>
                    <a:lnTo>
                      <a:pt x="9313" y="4076"/>
                    </a:lnTo>
                    <a:lnTo>
                      <a:pt x="9270" y="3968"/>
                    </a:lnTo>
                    <a:lnTo>
                      <a:pt x="9205" y="3850"/>
                    </a:lnTo>
                    <a:lnTo>
                      <a:pt x="9141" y="3753"/>
                    </a:lnTo>
                    <a:lnTo>
                      <a:pt x="9065" y="3656"/>
                    </a:lnTo>
                    <a:lnTo>
                      <a:pt x="8979" y="3559"/>
                    </a:lnTo>
                    <a:lnTo>
                      <a:pt x="8883" y="3473"/>
                    </a:lnTo>
                    <a:lnTo>
                      <a:pt x="8786" y="3387"/>
                    </a:lnTo>
                    <a:lnTo>
                      <a:pt x="8678" y="3312"/>
                    </a:lnTo>
                    <a:lnTo>
                      <a:pt x="8571" y="3237"/>
                    </a:lnTo>
                    <a:lnTo>
                      <a:pt x="8452" y="3172"/>
                    </a:lnTo>
                    <a:lnTo>
                      <a:pt x="8194" y="3043"/>
                    </a:lnTo>
                    <a:lnTo>
                      <a:pt x="8345" y="2968"/>
                    </a:lnTo>
                    <a:lnTo>
                      <a:pt x="8485" y="2893"/>
                    </a:lnTo>
                    <a:lnTo>
                      <a:pt x="8614" y="2807"/>
                    </a:lnTo>
                    <a:lnTo>
                      <a:pt x="8732" y="2732"/>
                    </a:lnTo>
                    <a:lnTo>
                      <a:pt x="8840" y="2635"/>
                    </a:lnTo>
                    <a:lnTo>
                      <a:pt x="8936" y="2549"/>
                    </a:lnTo>
                    <a:lnTo>
                      <a:pt x="9022" y="2452"/>
                    </a:lnTo>
                    <a:lnTo>
                      <a:pt x="9098" y="2355"/>
                    </a:lnTo>
                    <a:lnTo>
                      <a:pt x="9173" y="2248"/>
                    </a:lnTo>
                    <a:lnTo>
                      <a:pt x="9227" y="2151"/>
                    </a:lnTo>
                    <a:lnTo>
                      <a:pt x="9270" y="2043"/>
                    </a:lnTo>
                    <a:lnTo>
                      <a:pt x="9313" y="1925"/>
                    </a:lnTo>
                    <a:lnTo>
                      <a:pt x="9334" y="1818"/>
                    </a:lnTo>
                    <a:lnTo>
                      <a:pt x="9356" y="1699"/>
                    </a:lnTo>
                    <a:lnTo>
                      <a:pt x="9356" y="1581"/>
                    </a:lnTo>
                    <a:lnTo>
                      <a:pt x="9356" y="1452"/>
                    </a:lnTo>
                    <a:lnTo>
                      <a:pt x="9345" y="1334"/>
                    </a:lnTo>
                    <a:lnTo>
                      <a:pt x="9323" y="1215"/>
                    </a:lnTo>
                    <a:lnTo>
                      <a:pt x="9302" y="1097"/>
                    </a:lnTo>
                    <a:lnTo>
                      <a:pt x="9259" y="990"/>
                    </a:lnTo>
                    <a:lnTo>
                      <a:pt x="9216" y="882"/>
                    </a:lnTo>
                    <a:lnTo>
                      <a:pt x="9162" y="785"/>
                    </a:lnTo>
                    <a:lnTo>
                      <a:pt x="9098" y="678"/>
                    </a:lnTo>
                    <a:lnTo>
                      <a:pt x="9033" y="592"/>
                    </a:lnTo>
                    <a:lnTo>
                      <a:pt x="8958" y="495"/>
                    </a:lnTo>
                    <a:lnTo>
                      <a:pt x="8872" y="420"/>
                    </a:lnTo>
                    <a:lnTo>
                      <a:pt x="8786" y="344"/>
                    </a:lnTo>
                    <a:lnTo>
                      <a:pt x="8689" y="269"/>
                    </a:lnTo>
                    <a:lnTo>
                      <a:pt x="8592" y="215"/>
                    </a:lnTo>
                    <a:lnTo>
                      <a:pt x="8485" y="162"/>
                    </a:lnTo>
                    <a:lnTo>
                      <a:pt x="8366" y="108"/>
                    </a:lnTo>
                    <a:lnTo>
                      <a:pt x="8248" y="76"/>
                    </a:lnTo>
                    <a:lnTo>
                      <a:pt x="8065" y="33"/>
                    </a:lnTo>
                    <a:lnTo>
                      <a:pt x="7883" y="0"/>
                    </a:lnTo>
                    <a:lnTo>
                      <a:pt x="7721" y="0"/>
                    </a:lnTo>
                    <a:lnTo>
                      <a:pt x="7560" y="11"/>
                    </a:lnTo>
                    <a:lnTo>
                      <a:pt x="7409" y="43"/>
                    </a:lnTo>
                    <a:lnTo>
                      <a:pt x="7270" y="86"/>
                    </a:lnTo>
                    <a:lnTo>
                      <a:pt x="7141" y="151"/>
                    </a:lnTo>
                    <a:lnTo>
                      <a:pt x="7012" y="226"/>
                    </a:lnTo>
                    <a:lnTo>
                      <a:pt x="6893" y="312"/>
                    </a:lnTo>
                    <a:lnTo>
                      <a:pt x="6786" y="420"/>
                    </a:lnTo>
                    <a:lnTo>
                      <a:pt x="6678" y="527"/>
                    </a:lnTo>
                    <a:lnTo>
                      <a:pt x="6581" y="656"/>
                    </a:lnTo>
                    <a:lnTo>
                      <a:pt x="6485" y="796"/>
                    </a:lnTo>
                    <a:lnTo>
                      <a:pt x="6399" y="947"/>
                    </a:lnTo>
                    <a:lnTo>
                      <a:pt x="6323" y="1097"/>
                    </a:lnTo>
                    <a:lnTo>
                      <a:pt x="6237" y="1258"/>
                    </a:lnTo>
                    <a:lnTo>
                      <a:pt x="6173" y="1097"/>
                    </a:lnTo>
                    <a:lnTo>
                      <a:pt x="6098" y="947"/>
                    </a:lnTo>
                    <a:lnTo>
                      <a:pt x="6011" y="807"/>
                    </a:lnTo>
                    <a:lnTo>
                      <a:pt x="5925" y="678"/>
                    </a:lnTo>
                    <a:lnTo>
                      <a:pt x="5839" y="559"/>
                    </a:lnTo>
                    <a:lnTo>
                      <a:pt x="5743" y="452"/>
                    </a:lnTo>
                    <a:lnTo>
                      <a:pt x="5646" y="355"/>
                    </a:lnTo>
                    <a:lnTo>
                      <a:pt x="5538" y="269"/>
                    </a:lnTo>
                    <a:lnTo>
                      <a:pt x="5431" y="194"/>
                    </a:lnTo>
                    <a:lnTo>
                      <a:pt x="5323" y="140"/>
                    </a:lnTo>
                    <a:lnTo>
                      <a:pt x="5205" y="86"/>
                    </a:lnTo>
                    <a:lnTo>
                      <a:pt x="5097" y="43"/>
                    </a:lnTo>
                    <a:lnTo>
                      <a:pt x="4968" y="22"/>
                    </a:lnTo>
                    <a:lnTo>
                      <a:pt x="4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1152650" y="2351825"/>
                <a:ext cx="233375" cy="77175"/>
              </a:xfrm>
              <a:custGeom>
                <a:avLst/>
                <a:gdLst/>
                <a:ahLst/>
                <a:cxnLst/>
                <a:rect l="l" t="t" r="r" b="b"/>
                <a:pathLst>
                  <a:path w="9335" h="3087" extrusionOk="0">
                    <a:moveTo>
                      <a:pt x="4592" y="0"/>
                    </a:moveTo>
                    <a:lnTo>
                      <a:pt x="4452" y="11"/>
                    </a:lnTo>
                    <a:lnTo>
                      <a:pt x="4323" y="32"/>
                    </a:lnTo>
                    <a:lnTo>
                      <a:pt x="4194" y="75"/>
                    </a:lnTo>
                    <a:lnTo>
                      <a:pt x="4065" y="118"/>
                    </a:lnTo>
                    <a:lnTo>
                      <a:pt x="3958" y="172"/>
                    </a:lnTo>
                    <a:lnTo>
                      <a:pt x="3850" y="248"/>
                    </a:lnTo>
                    <a:lnTo>
                      <a:pt x="3743" y="323"/>
                    </a:lnTo>
                    <a:lnTo>
                      <a:pt x="3646" y="409"/>
                    </a:lnTo>
                    <a:lnTo>
                      <a:pt x="3560" y="506"/>
                    </a:lnTo>
                    <a:lnTo>
                      <a:pt x="3474" y="602"/>
                    </a:lnTo>
                    <a:lnTo>
                      <a:pt x="3399" y="721"/>
                    </a:lnTo>
                    <a:lnTo>
                      <a:pt x="3323" y="839"/>
                    </a:lnTo>
                    <a:lnTo>
                      <a:pt x="3259" y="968"/>
                    </a:lnTo>
                    <a:lnTo>
                      <a:pt x="3205" y="1108"/>
                    </a:lnTo>
                    <a:lnTo>
                      <a:pt x="3151" y="1248"/>
                    </a:lnTo>
                    <a:lnTo>
                      <a:pt x="3055" y="1075"/>
                    </a:lnTo>
                    <a:lnTo>
                      <a:pt x="2947" y="903"/>
                    </a:lnTo>
                    <a:lnTo>
                      <a:pt x="2839" y="753"/>
                    </a:lnTo>
                    <a:lnTo>
                      <a:pt x="2732" y="613"/>
                    </a:lnTo>
                    <a:lnTo>
                      <a:pt x="2624" y="495"/>
                    </a:lnTo>
                    <a:lnTo>
                      <a:pt x="2517" y="387"/>
                    </a:lnTo>
                    <a:lnTo>
                      <a:pt x="2409" y="291"/>
                    </a:lnTo>
                    <a:lnTo>
                      <a:pt x="2291" y="215"/>
                    </a:lnTo>
                    <a:lnTo>
                      <a:pt x="2173" y="140"/>
                    </a:lnTo>
                    <a:lnTo>
                      <a:pt x="2065" y="86"/>
                    </a:lnTo>
                    <a:lnTo>
                      <a:pt x="1936" y="54"/>
                    </a:lnTo>
                    <a:lnTo>
                      <a:pt x="1818" y="22"/>
                    </a:lnTo>
                    <a:lnTo>
                      <a:pt x="1689" y="11"/>
                    </a:lnTo>
                    <a:lnTo>
                      <a:pt x="1560" y="11"/>
                    </a:lnTo>
                    <a:lnTo>
                      <a:pt x="1431" y="22"/>
                    </a:lnTo>
                    <a:lnTo>
                      <a:pt x="1291" y="54"/>
                    </a:lnTo>
                    <a:lnTo>
                      <a:pt x="1162" y="86"/>
                    </a:lnTo>
                    <a:lnTo>
                      <a:pt x="1033" y="140"/>
                    </a:lnTo>
                    <a:lnTo>
                      <a:pt x="915" y="194"/>
                    </a:lnTo>
                    <a:lnTo>
                      <a:pt x="796" y="258"/>
                    </a:lnTo>
                    <a:lnTo>
                      <a:pt x="678" y="334"/>
                    </a:lnTo>
                    <a:lnTo>
                      <a:pt x="571" y="420"/>
                    </a:lnTo>
                    <a:lnTo>
                      <a:pt x="474" y="516"/>
                    </a:lnTo>
                    <a:lnTo>
                      <a:pt x="388" y="613"/>
                    </a:lnTo>
                    <a:lnTo>
                      <a:pt x="302" y="710"/>
                    </a:lnTo>
                    <a:lnTo>
                      <a:pt x="226" y="817"/>
                    </a:lnTo>
                    <a:lnTo>
                      <a:pt x="162" y="936"/>
                    </a:lnTo>
                    <a:lnTo>
                      <a:pt x="108" y="1054"/>
                    </a:lnTo>
                    <a:lnTo>
                      <a:pt x="54" y="1172"/>
                    </a:lnTo>
                    <a:lnTo>
                      <a:pt x="22" y="1291"/>
                    </a:lnTo>
                    <a:lnTo>
                      <a:pt x="1" y="1409"/>
                    </a:lnTo>
                    <a:lnTo>
                      <a:pt x="1" y="1538"/>
                    </a:lnTo>
                    <a:lnTo>
                      <a:pt x="1" y="1645"/>
                    </a:lnTo>
                    <a:lnTo>
                      <a:pt x="11" y="1753"/>
                    </a:lnTo>
                    <a:lnTo>
                      <a:pt x="44" y="1871"/>
                    </a:lnTo>
                    <a:lnTo>
                      <a:pt x="76" y="1989"/>
                    </a:lnTo>
                    <a:lnTo>
                      <a:pt x="130" y="2097"/>
                    </a:lnTo>
                    <a:lnTo>
                      <a:pt x="183" y="2215"/>
                    </a:lnTo>
                    <a:lnTo>
                      <a:pt x="248" y="2323"/>
                    </a:lnTo>
                    <a:lnTo>
                      <a:pt x="323" y="2430"/>
                    </a:lnTo>
                    <a:lnTo>
                      <a:pt x="399" y="2527"/>
                    </a:lnTo>
                    <a:lnTo>
                      <a:pt x="485" y="2624"/>
                    </a:lnTo>
                    <a:lnTo>
                      <a:pt x="581" y="2699"/>
                    </a:lnTo>
                    <a:lnTo>
                      <a:pt x="678" y="2785"/>
                    </a:lnTo>
                    <a:lnTo>
                      <a:pt x="775" y="2850"/>
                    </a:lnTo>
                    <a:lnTo>
                      <a:pt x="882" y="2903"/>
                    </a:lnTo>
                    <a:lnTo>
                      <a:pt x="1001" y="2947"/>
                    </a:lnTo>
                    <a:lnTo>
                      <a:pt x="1108" y="2979"/>
                    </a:lnTo>
                    <a:lnTo>
                      <a:pt x="1259" y="3000"/>
                    </a:lnTo>
                    <a:lnTo>
                      <a:pt x="1420" y="3011"/>
                    </a:lnTo>
                    <a:lnTo>
                      <a:pt x="1571" y="3011"/>
                    </a:lnTo>
                    <a:lnTo>
                      <a:pt x="1732" y="3000"/>
                    </a:lnTo>
                    <a:lnTo>
                      <a:pt x="1893" y="2979"/>
                    </a:lnTo>
                    <a:lnTo>
                      <a:pt x="2044" y="2947"/>
                    </a:lnTo>
                    <a:lnTo>
                      <a:pt x="2184" y="2903"/>
                    </a:lnTo>
                    <a:lnTo>
                      <a:pt x="2323" y="2839"/>
                    </a:lnTo>
                    <a:lnTo>
                      <a:pt x="2442" y="2764"/>
                    </a:lnTo>
                    <a:lnTo>
                      <a:pt x="2560" y="2667"/>
                    </a:lnTo>
                    <a:lnTo>
                      <a:pt x="2667" y="2559"/>
                    </a:lnTo>
                    <a:lnTo>
                      <a:pt x="2775" y="2430"/>
                    </a:lnTo>
                    <a:lnTo>
                      <a:pt x="2979" y="2172"/>
                    </a:lnTo>
                    <a:lnTo>
                      <a:pt x="3076" y="2043"/>
                    </a:lnTo>
                    <a:lnTo>
                      <a:pt x="3184" y="1925"/>
                    </a:lnTo>
                    <a:lnTo>
                      <a:pt x="3237" y="2054"/>
                    </a:lnTo>
                    <a:lnTo>
                      <a:pt x="3291" y="2183"/>
                    </a:lnTo>
                    <a:lnTo>
                      <a:pt x="3345" y="2301"/>
                    </a:lnTo>
                    <a:lnTo>
                      <a:pt x="3409" y="2409"/>
                    </a:lnTo>
                    <a:lnTo>
                      <a:pt x="3485" y="2516"/>
                    </a:lnTo>
                    <a:lnTo>
                      <a:pt x="3560" y="2613"/>
                    </a:lnTo>
                    <a:lnTo>
                      <a:pt x="3646" y="2699"/>
                    </a:lnTo>
                    <a:lnTo>
                      <a:pt x="3743" y="2774"/>
                    </a:lnTo>
                    <a:lnTo>
                      <a:pt x="3839" y="2850"/>
                    </a:lnTo>
                    <a:lnTo>
                      <a:pt x="3947" y="2914"/>
                    </a:lnTo>
                    <a:lnTo>
                      <a:pt x="4065" y="2968"/>
                    </a:lnTo>
                    <a:lnTo>
                      <a:pt x="4184" y="3011"/>
                    </a:lnTo>
                    <a:lnTo>
                      <a:pt x="4302" y="3043"/>
                    </a:lnTo>
                    <a:lnTo>
                      <a:pt x="4431" y="3076"/>
                    </a:lnTo>
                    <a:lnTo>
                      <a:pt x="4571" y="3086"/>
                    </a:lnTo>
                    <a:lnTo>
                      <a:pt x="4850" y="3086"/>
                    </a:lnTo>
                    <a:lnTo>
                      <a:pt x="4990" y="3065"/>
                    </a:lnTo>
                    <a:lnTo>
                      <a:pt x="5119" y="3033"/>
                    </a:lnTo>
                    <a:lnTo>
                      <a:pt x="5237" y="3000"/>
                    </a:lnTo>
                    <a:lnTo>
                      <a:pt x="5356" y="2947"/>
                    </a:lnTo>
                    <a:lnTo>
                      <a:pt x="5463" y="2893"/>
                    </a:lnTo>
                    <a:lnTo>
                      <a:pt x="5560" y="2828"/>
                    </a:lnTo>
                    <a:lnTo>
                      <a:pt x="5657" y="2753"/>
                    </a:lnTo>
                    <a:lnTo>
                      <a:pt x="5754" y="2667"/>
                    </a:lnTo>
                    <a:lnTo>
                      <a:pt x="5840" y="2570"/>
                    </a:lnTo>
                    <a:lnTo>
                      <a:pt x="5915" y="2463"/>
                    </a:lnTo>
                    <a:lnTo>
                      <a:pt x="5990" y="2344"/>
                    </a:lnTo>
                    <a:lnTo>
                      <a:pt x="6065" y="2226"/>
                    </a:lnTo>
                    <a:lnTo>
                      <a:pt x="6130" y="2097"/>
                    </a:lnTo>
                    <a:lnTo>
                      <a:pt x="6184" y="1946"/>
                    </a:lnTo>
                    <a:lnTo>
                      <a:pt x="6237" y="1796"/>
                    </a:lnTo>
                    <a:lnTo>
                      <a:pt x="6323" y="1979"/>
                    </a:lnTo>
                    <a:lnTo>
                      <a:pt x="6420" y="2151"/>
                    </a:lnTo>
                    <a:lnTo>
                      <a:pt x="6517" y="2301"/>
                    </a:lnTo>
                    <a:lnTo>
                      <a:pt x="6614" y="2441"/>
                    </a:lnTo>
                    <a:lnTo>
                      <a:pt x="6721" y="2570"/>
                    </a:lnTo>
                    <a:lnTo>
                      <a:pt x="6829" y="2678"/>
                    </a:lnTo>
                    <a:lnTo>
                      <a:pt x="6936" y="2774"/>
                    </a:lnTo>
                    <a:lnTo>
                      <a:pt x="7055" y="2860"/>
                    </a:lnTo>
                    <a:lnTo>
                      <a:pt x="7162" y="2925"/>
                    </a:lnTo>
                    <a:lnTo>
                      <a:pt x="7280" y="2990"/>
                    </a:lnTo>
                    <a:lnTo>
                      <a:pt x="7409" y="3033"/>
                    </a:lnTo>
                    <a:lnTo>
                      <a:pt x="7528" y="3065"/>
                    </a:lnTo>
                    <a:lnTo>
                      <a:pt x="7657" y="3076"/>
                    </a:lnTo>
                    <a:lnTo>
                      <a:pt x="7786" y="3086"/>
                    </a:lnTo>
                    <a:lnTo>
                      <a:pt x="7926" y="3076"/>
                    </a:lnTo>
                    <a:lnTo>
                      <a:pt x="8055" y="3054"/>
                    </a:lnTo>
                    <a:lnTo>
                      <a:pt x="8194" y="3022"/>
                    </a:lnTo>
                    <a:lnTo>
                      <a:pt x="8323" y="2979"/>
                    </a:lnTo>
                    <a:lnTo>
                      <a:pt x="8453" y="2925"/>
                    </a:lnTo>
                    <a:lnTo>
                      <a:pt x="8571" y="2860"/>
                    </a:lnTo>
                    <a:lnTo>
                      <a:pt x="8678" y="2785"/>
                    </a:lnTo>
                    <a:lnTo>
                      <a:pt x="8786" y="2710"/>
                    </a:lnTo>
                    <a:lnTo>
                      <a:pt x="8883" y="2624"/>
                    </a:lnTo>
                    <a:lnTo>
                      <a:pt x="8969" y="2538"/>
                    </a:lnTo>
                    <a:lnTo>
                      <a:pt x="9044" y="2430"/>
                    </a:lnTo>
                    <a:lnTo>
                      <a:pt x="9119" y="2323"/>
                    </a:lnTo>
                    <a:lnTo>
                      <a:pt x="9184" y="2215"/>
                    </a:lnTo>
                    <a:lnTo>
                      <a:pt x="9237" y="2097"/>
                    </a:lnTo>
                    <a:lnTo>
                      <a:pt x="9281" y="1979"/>
                    </a:lnTo>
                    <a:lnTo>
                      <a:pt x="9313" y="1850"/>
                    </a:lnTo>
                    <a:lnTo>
                      <a:pt x="9334" y="1721"/>
                    </a:lnTo>
                    <a:lnTo>
                      <a:pt x="9334" y="1581"/>
                    </a:lnTo>
                    <a:lnTo>
                      <a:pt x="9334" y="1463"/>
                    </a:lnTo>
                    <a:lnTo>
                      <a:pt x="9324" y="1334"/>
                    </a:lnTo>
                    <a:lnTo>
                      <a:pt x="9302" y="1205"/>
                    </a:lnTo>
                    <a:lnTo>
                      <a:pt x="9270" y="1086"/>
                    </a:lnTo>
                    <a:lnTo>
                      <a:pt x="9227" y="968"/>
                    </a:lnTo>
                    <a:lnTo>
                      <a:pt x="9173" y="860"/>
                    </a:lnTo>
                    <a:lnTo>
                      <a:pt x="9119" y="742"/>
                    </a:lnTo>
                    <a:lnTo>
                      <a:pt x="9044" y="645"/>
                    </a:lnTo>
                    <a:lnTo>
                      <a:pt x="8969" y="549"/>
                    </a:lnTo>
                    <a:lnTo>
                      <a:pt x="8883" y="452"/>
                    </a:lnTo>
                    <a:lnTo>
                      <a:pt x="8797" y="377"/>
                    </a:lnTo>
                    <a:lnTo>
                      <a:pt x="8689" y="301"/>
                    </a:lnTo>
                    <a:lnTo>
                      <a:pt x="8582" y="237"/>
                    </a:lnTo>
                    <a:lnTo>
                      <a:pt x="8474" y="183"/>
                    </a:lnTo>
                    <a:lnTo>
                      <a:pt x="8356" y="140"/>
                    </a:lnTo>
                    <a:lnTo>
                      <a:pt x="8227" y="108"/>
                    </a:lnTo>
                    <a:lnTo>
                      <a:pt x="8076" y="86"/>
                    </a:lnTo>
                    <a:lnTo>
                      <a:pt x="7764" y="86"/>
                    </a:lnTo>
                    <a:lnTo>
                      <a:pt x="7614" y="97"/>
                    </a:lnTo>
                    <a:lnTo>
                      <a:pt x="7453" y="129"/>
                    </a:lnTo>
                    <a:lnTo>
                      <a:pt x="7302" y="161"/>
                    </a:lnTo>
                    <a:lnTo>
                      <a:pt x="7162" y="215"/>
                    </a:lnTo>
                    <a:lnTo>
                      <a:pt x="7022" y="280"/>
                    </a:lnTo>
                    <a:lnTo>
                      <a:pt x="6904" y="355"/>
                    </a:lnTo>
                    <a:lnTo>
                      <a:pt x="6797" y="441"/>
                    </a:lnTo>
                    <a:lnTo>
                      <a:pt x="6689" y="559"/>
                    </a:lnTo>
                    <a:lnTo>
                      <a:pt x="6592" y="678"/>
                    </a:lnTo>
                    <a:lnTo>
                      <a:pt x="6399" y="925"/>
                    </a:lnTo>
                    <a:lnTo>
                      <a:pt x="6302" y="1054"/>
                    </a:lnTo>
                    <a:lnTo>
                      <a:pt x="6194" y="1183"/>
                    </a:lnTo>
                    <a:lnTo>
                      <a:pt x="6151" y="1054"/>
                    </a:lnTo>
                    <a:lnTo>
                      <a:pt x="6108" y="925"/>
                    </a:lnTo>
                    <a:lnTo>
                      <a:pt x="6055" y="807"/>
                    </a:lnTo>
                    <a:lnTo>
                      <a:pt x="5990" y="699"/>
                    </a:lnTo>
                    <a:lnTo>
                      <a:pt x="5915" y="602"/>
                    </a:lnTo>
                    <a:lnTo>
                      <a:pt x="5840" y="506"/>
                    </a:lnTo>
                    <a:lnTo>
                      <a:pt x="5754" y="409"/>
                    </a:lnTo>
                    <a:lnTo>
                      <a:pt x="5668" y="334"/>
                    </a:lnTo>
                    <a:lnTo>
                      <a:pt x="5571" y="258"/>
                    </a:lnTo>
                    <a:lnTo>
                      <a:pt x="5474" y="194"/>
                    </a:lnTo>
                    <a:lnTo>
                      <a:pt x="5366" y="140"/>
                    </a:lnTo>
                    <a:lnTo>
                      <a:pt x="5248" y="97"/>
                    </a:lnTo>
                    <a:lnTo>
                      <a:pt x="5130" y="54"/>
                    </a:lnTo>
                    <a:lnTo>
                      <a:pt x="5001" y="22"/>
                    </a:lnTo>
                    <a:lnTo>
                      <a:pt x="4872" y="11"/>
                    </a:lnTo>
                    <a:lnTo>
                      <a:pt x="473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994850" y="2115525"/>
                <a:ext cx="77725" cy="155950"/>
              </a:xfrm>
              <a:custGeom>
                <a:avLst/>
                <a:gdLst/>
                <a:ahLst/>
                <a:cxnLst/>
                <a:rect l="l" t="t" r="r" b="b"/>
                <a:pathLst>
                  <a:path w="3109" h="6238" extrusionOk="0">
                    <a:moveTo>
                      <a:pt x="1506" y="0"/>
                    </a:moveTo>
                    <a:lnTo>
                      <a:pt x="1366" y="11"/>
                    </a:lnTo>
                    <a:lnTo>
                      <a:pt x="1237" y="33"/>
                    </a:lnTo>
                    <a:lnTo>
                      <a:pt x="1119" y="65"/>
                    </a:lnTo>
                    <a:lnTo>
                      <a:pt x="990" y="108"/>
                    </a:lnTo>
                    <a:lnTo>
                      <a:pt x="882" y="162"/>
                    </a:lnTo>
                    <a:lnTo>
                      <a:pt x="764" y="226"/>
                    </a:lnTo>
                    <a:lnTo>
                      <a:pt x="657" y="291"/>
                    </a:lnTo>
                    <a:lnTo>
                      <a:pt x="560" y="377"/>
                    </a:lnTo>
                    <a:lnTo>
                      <a:pt x="463" y="463"/>
                    </a:lnTo>
                    <a:lnTo>
                      <a:pt x="377" y="560"/>
                    </a:lnTo>
                    <a:lnTo>
                      <a:pt x="302" y="667"/>
                    </a:lnTo>
                    <a:lnTo>
                      <a:pt x="237" y="775"/>
                    </a:lnTo>
                    <a:lnTo>
                      <a:pt x="173" y="893"/>
                    </a:lnTo>
                    <a:lnTo>
                      <a:pt x="119" y="1022"/>
                    </a:lnTo>
                    <a:lnTo>
                      <a:pt x="65" y="1151"/>
                    </a:lnTo>
                    <a:lnTo>
                      <a:pt x="33" y="1291"/>
                    </a:lnTo>
                    <a:lnTo>
                      <a:pt x="11" y="1420"/>
                    </a:lnTo>
                    <a:lnTo>
                      <a:pt x="1" y="1560"/>
                    </a:lnTo>
                    <a:lnTo>
                      <a:pt x="1" y="1689"/>
                    </a:lnTo>
                    <a:lnTo>
                      <a:pt x="22" y="1818"/>
                    </a:lnTo>
                    <a:lnTo>
                      <a:pt x="54" y="1947"/>
                    </a:lnTo>
                    <a:lnTo>
                      <a:pt x="97" y="2065"/>
                    </a:lnTo>
                    <a:lnTo>
                      <a:pt x="151" y="2183"/>
                    </a:lnTo>
                    <a:lnTo>
                      <a:pt x="226" y="2301"/>
                    </a:lnTo>
                    <a:lnTo>
                      <a:pt x="313" y="2420"/>
                    </a:lnTo>
                    <a:lnTo>
                      <a:pt x="409" y="2527"/>
                    </a:lnTo>
                    <a:lnTo>
                      <a:pt x="517" y="2635"/>
                    </a:lnTo>
                    <a:lnTo>
                      <a:pt x="635" y="2732"/>
                    </a:lnTo>
                    <a:lnTo>
                      <a:pt x="775" y="2828"/>
                    </a:lnTo>
                    <a:lnTo>
                      <a:pt x="925" y="2925"/>
                    </a:lnTo>
                    <a:lnTo>
                      <a:pt x="1087" y="3011"/>
                    </a:lnTo>
                    <a:lnTo>
                      <a:pt x="1259" y="3097"/>
                    </a:lnTo>
                    <a:lnTo>
                      <a:pt x="1076" y="3183"/>
                    </a:lnTo>
                    <a:lnTo>
                      <a:pt x="915" y="3280"/>
                    </a:lnTo>
                    <a:lnTo>
                      <a:pt x="775" y="3388"/>
                    </a:lnTo>
                    <a:lnTo>
                      <a:pt x="635" y="3484"/>
                    </a:lnTo>
                    <a:lnTo>
                      <a:pt x="517" y="3592"/>
                    </a:lnTo>
                    <a:lnTo>
                      <a:pt x="409" y="3689"/>
                    </a:lnTo>
                    <a:lnTo>
                      <a:pt x="313" y="3796"/>
                    </a:lnTo>
                    <a:lnTo>
                      <a:pt x="237" y="3914"/>
                    </a:lnTo>
                    <a:lnTo>
                      <a:pt x="162" y="4022"/>
                    </a:lnTo>
                    <a:lnTo>
                      <a:pt x="108" y="4140"/>
                    </a:lnTo>
                    <a:lnTo>
                      <a:pt x="65" y="4259"/>
                    </a:lnTo>
                    <a:lnTo>
                      <a:pt x="33" y="4388"/>
                    </a:lnTo>
                    <a:lnTo>
                      <a:pt x="22" y="4506"/>
                    </a:lnTo>
                    <a:lnTo>
                      <a:pt x="11" y="4635"/>
                    </a:lnTo>
                    <a:lnTo>
                      <a:pt x="22" y="4764"/>
                    </a:lnTo>
                    <a:lnTo>
                      <a:pt x="44" y="4893"/>
                    </a:lnTo>
                    <a:lnTo>
                      <a:pt x="76" y="5033"/>
                    </a:lnTo>
                    <a:lnTo>
                      <a:pt x="119" y="5162"/>
                    </a:lnTo>
                    <a:lnTo>
                      <a:pt x="162" y="5280"/>
                    </a:lnTo>
                    <a:lnTo>
                      <a:pt x="226" y="5398"/>
                    </a:lnTo>
                    <a:lnTo>
                      <a:pt x="302" y="5517"/>
                    </a:lnTo>
                    <a:lnTo>
                      <a:pt x="377" y="5613"/>
                    </a:lnTo>
                    <a:lnTo>
                      <a:pt x="463" y="5721"/>
                    </a:lnTo>
                    <a:lnTo>
                      <a:pt x="549" y="5807"/>
                    </a:lnTo>
                    <a:lnTo>
                      <a:pt x="657" y="5893"/>
                    </a:lnTo>
                    <a:lnTo>
                      <a:pt x="753" y="5968"/>
                    </a:lnTo>
                    <a:lnTo>
                      <a:pt x="872" y="6044"/>
                    </a:lnTo>
                    <a:lnTo>
                      <a:pt x="979" y="6097"/>
                    </a:lnTo>
                    <a:lnTo>
                      <a:pt x="1108" y="6151"/>
                    </a:lnTo>
                    <a:lnTo>
                      <a:pt x="1227" y="6194"/>
                    </a:lnTo>
                    <a:lnTo>
                      <a:pt x="1356" y="6216"/>
                    </a:lnTo>
                    <a:lnTo>
                      <a:pt x="1485" y="6237"/>
                    </a:lnTo>
                    <a:lnTo>
                      <a:pt x="1592" y="6237"/>
                    </a:lnTo>
                    <a:lnTo>
                      <a:pt x="1710" y="6226"/>
                    </a:lnTo>
                    <a:lnTo>
                      <a:pt x="1829" y="6205"/>
                    </a:lnTo>
                    <a:lnTo>
                      <a:pt x="1936" y="6173"/>
                    </a:lnTo>
                    <a:lnTo>
                      <a:pt x="2054" y="6130"/>
                    </a:lnTo>
                    <a:lnTo>
                      <a:pt x="2173" y="6076"/>
                    </a:lnTo>
                    <a:lnTo>
                      <a:pt x="2291" y="6011"/>
                    </a:lnTo>
                    <a:lnTo>
                      <a:pt x="2399" y="5936"/>
                    </a:lnTo>
                    <a:lnTo>
                      <a:pt x="2506" y="5861"/>
                    </a:lnTo>
                    <a:lnTo>
                      <a:pt x="2603" y="5764"/>
                    </a:lnTo>
                    <a:lnTo>
                      <a:pt x="2689" y="5678"/>
                    </a:lnTo>
                    <a:lnTo>
                      <a:pt x="2775" y="5570"/>
                    </a:lnTo>
                    <a:lnTo>
                      <a:pt x="2839" y="5463"/>
                    </a:lnTo>
                    <a:lnTo>
                      <a:pt x="2904" y="5355"/>
                    </a:lnTo>
                    <a:lnTo>
                      <a:pt x="2947" y="5237"/>
                    </a:lnTo>
                    <a:lnTo>
                      <a:pt x="2979" y="5119"/>
                    </a:lnTo>
                    <a:lnTo>
                      <a:pt x="3001" y="4968"/>
                    </a:lnTo>
                    <a:lnTo>
                      <a:pt x="3012" y="4818"/>
                    </a:lnTo>
                    <a:lnTo>
                      <a:pt x="3012" y="4656"/>
                    </a:lnTo>
                    <a:lnTo>
                      <a:pt x="3001" y="4506"/>
                    </a:lnTo>
                    <a:lnTo>
                      <a:pt x="2979" y="4345"/>
                    </a:lnTo>
                    <a:lnTo>
                      <a:pt x="2947" y="4194"/>
                    </a:lnTo>
                    <a:lnTo>
                      <a:pt x="2904" y="4043"/>
                    </a:lnTo>
                    <a:lnTo>
                      <a:pt x="2839" y="3914"/>
                    </a:lnTo>
                    <a:lnTo>
                      <a:pt x="2764" y="3785"/>
                    </a:lnTo>
                    <a:lnTo>
                      <a:pt x="2667" y="3678"/>
                    </a:lnTo>
                    <a:lnTo>
                      <a:pt x="2549" y="3560"/>
                    </a:lnTo>
                    <a:lnTo>
                      <a:pt x="2431" y="3463"/>
                    </a:lnTo>
                    <a:lnTo>
                      <a:pt x="2184" y="3258"/>
                    </a:lnTo>
                    <a:lnTo>
                      <a:pt x="2054" y="3162"/>
                    </a:lnTo>
                    <a:lnTo>
                      <a:pt x="1936" y="3065"/>
                    </a:lnTo>
                    <a:lnTo>
                      <a:pt x="2087" y="2979"/>
                    </a:lnTo>
                    <a:lnTo>
                      <a:pt x="2237" y="2893"/>
                    </a:lnTo>
                    <a:lnTo>
                      <a:pt x="2377" y="2807"/>
                    </a:lnTo>
                    <a:lnTo>
                      <a:pt x="2495" y="2710"/>
                    </a:lnTo>
                    <a:lnTo>
                      <a:pt x="2614" y="2613"/>
                    </a:lnTo>
                    <a:lnTo>
                      <a:pt x="2721" y="2506"/>
                    </a:lnTo>
                    <a:lnTo>
                      <a:pt x="2807" y="2398"/>
                    </a:lnTo>
                    <a:lnTo>
                      <a:pt x="2882" y="2291"/>
                    </a:lnTo>
                    <a:lnTo>
                      <a:pt x="2958" y="2172"/>
                    </a:lnTo>
                    <a:lnTo>
                      <a:pt x="3012" y="2054"/>
                    </a:lnTo>
                    <a:lnTo>
                      <a:pt x="3055" y="1936"/>
                    </a:lnTo>
                    <a:lnTo>
                      <a:pt x="3087" y="1807"/>
                    </a:lnTo>
                    <a:lnTo>
                      <a:pt x="3108" y="1689"/>
                    </a:lnTo>
                    <a:lnTo>
                      <a:pt x="3108" y="1560"/>
                    </a:lnTo>
                    <a:lnTo>
                      <a:pt x="3098" y="1430"/>
                    </a:lnTo>
                    <a:lnTo>
                      <a:pt x="3076" y="1312"/>
                    </a:lnTo>
                    <a:lnTo>
                      <a:pt x="3033" y="1162"/>
                    </a:lnTo>
                    <a:lnTo>
                      <a:pt x="2990" y="1022"/>
                    </a:lnTo>
                    <a:lnTo>
                      <a:pt x="2925" y="893"/>
                    </a:lnTo>
                    <a:lnTo>
                      <a:pt x="2861" y="764"/>
                    </a:lnTo>
                    <a:lnTo>
                      <a:pt x="2775" y="646"/>
                    </a:lnTo>
                    <a:lnTo>
                      <a:pt x="2689" y="538"/>
                    </a:lnTo>
                    <a:lnTo>
                      <a:pt x="2603" y="441"/>
                    </a:lnTo>
                    <a:lnTo>
                      <a:pt x="2495" y="344"/>
                    </a:lnTo>
                    <a:lnTo>
                      <a:pt x="2399" y="269"/>
                    </a:lnTo>
                    <a:lnTo>
                      <a:pt x="2280" y="194"/>
                    </a:lnTo>
                    <a:lnTo>
                      <a:pt x="2162" y="129"/>
                    </a:lnTo>
                    <a:lnTo>
                      <a:pt x="2044" y="86"/>
                    </a:lnTo>
                    <a:lnTo>
                      <a:pt x="1915" y="43"/>
                    </a:lnTo>
                    <a:lnTo>
                      <a:pt x="1775" y="22"/>
                    </a:lnTo>
                    <a:lnTo>
                      <a:pt x="1646" y="11"/>
                    </a:lnTo>
                    <a:lnTo>
                      <a:pt x="150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995125" y="2034325"/>
                <a:ext cx="76900" cy="77450"/>
              </a:xfrm>
              <a:custGeom>
                <a:avLst/>
                <a:gdLst/>
                <a:ahLst/>
                <a:cxnLst/>
                <a:rect l="l" t="t" r="r" b="b"/>
                <a:pathLst>
                  <a:path w="3076" h="3098" extrusionOk="0">
                    <a:moveTo>
                      <a:pt x="1398" y="1"/>
                    </a:moveTo>
                    <a:lnTo>
                      <a:pt x="1248" y="33"/>
                    </a:lnTo>
                    <a:lnTo>
                      <a:pt x="1108" y="76"/>
                    </a:lnTo>
                    <a:lnTo>
                      <a:pt x="968" y="130"/>
                    </a:lnTo>
                    <a:lnTo>
                      <a:pt x="828" y="205"/>
                    </a:lnTo>
                    <a:lnTo>
                      <a:pt x="699" y="291"/>
                    </a:lnTo>
                    <a:lnTo>
                      <a:pt x="581" y="388"/>
                    </a:lnTo>
                    <a:lnTo>
                      <a:pt x="463" y="496"/>
                    </a:lnTo>
                    <a:lnTo>
                      <a:pt x="366" y="614"/>
                    </a:lnTo>
                    <a:lnTo>
                      <a:pt x="269" y="743"/>
                    </a:lnTo>
                    <a:lnTo>
                      <a:pt x="183" y="872"/>
                    </a:lnTo>
                    <a:lnTo>
                      <a:pt x="119" y="1012"/>
                    </a:lnTo>
                    <a:lnTo>
                      <a:pt x="65" y="1162"/>
                    </a:lnTo>
                    <a:lnTo>
                      <a:pt x="22" y="1302"/>
                    </a:lnTo>
                    <a:lnTo>
                      <a:pt x="0" y="1453"/>
                    </a:lnTo>
                    <a:lnTo>
                      <a:pt x="0" y="1603"/>
                    </a:lnTo>
                    <a:lnTo>
                      <a:pt x="11" y="1754"/>
                    </a:lnTo>
                    <a:lnTo>
                      <a:pt x="43" y="1904"/>
                    </a:lnTo>
                    <a:lnTo>
                      <a:pt x="86" y="2044"/>
                    </a:lnTo>
                    <a:lnTo>
                      <a:pt x="140" y="2184"/>
                    </a:lnTo>
                    <a:lnTo>
                      <a:pt x="215" y="2313"/>
                    </a:lnTo>
                    <a:lnTo>
                      <a:pt x="291" y="2442"/>
                    </a:lnTo>
                    <a:lnTo>
                      <a:pt x="388" y="2560"/>
                    </a:lnTo>
                    <a:lnTo>
                      <a:pt x="484" y="2668"/>
                    </a:lnTo>
                    <a:lnTo>
                      <a:pt x="603" y="2764"/>
                    </a:lnTo>
                    <a:lnTo>
                      <a:pt x="721" y="2850"/>
                    </a:lnTo>
                    <a:lnTo>
                      <a:pt x="850" y="2926"/>
                    </a:lnTo>
                    <a:lnTo>
                      <a:pt x="979" y="2990"/>
                    </a:lnTo>
                    <a:lnTo>
                      <a:pt x="1119" y="3033"/>
                    </a:lnTo>
                    <a:lnTo>
                      <a:pt x="1269" y="3076"/>
                    </a:lnTo>
                    <a:lnTo>
                      <a:pt x="1409" y="3098"/>
                    </a:lnTo>
                    <a:lnTo>
                      <a:pt x="1560" y="3098"/>
                    </a:lnTo>
                    <a:lnTo>
                      <a:pt x="1721" y="3087"/>
                    </a:lnTo>
                    <a:lnTo>
                      <a:pt x="1861" y="3066"/>
                    </a:lnTo>
                    <a:lnTo>
                      <a:pt x="2011" y="3023"/>
                    </a:lnTo>
                    <a:lnTo>
                      <a:pt x="2151" y="2958"/>
                    </a:lnTo>
                    <a:lnTo>
                      <a:pt x="2280" y="2894"/>
                    </a:lnTo>
                    <a:lnTo>
                      <a:pt x="2409" y="2818"/>
                    </a:lnTo>
                    <a:lnTo>
                      <a:pt x="2527" y="2721"/>
                    </a:lnTo>
                    <a:lnTo>
                      <a:pt x="2635" y="2625"/>
                    </a:lnTo>
                    <a:lnTo>
                      <a:pt x="2732" y="2506"/>
                    </a:lnTo>
                    <a:lnTo>
                      <a:pt x="2818" y="2388"/>
                    </a:lnTo>
                    <a:lnTo>
                      <a:pt x="2893" y="2259"/>
                    </a:lnTo>
                    <a:lnTo>
                      <a:pt x="2957" y="2130"/>
                    </a:lnTo>
                    <a:lnTo>
                      <a:pt x="3011" y="1990"/>
                    </a:lnTo>
                    <a:lnTo>
                      <a:pt x="3054" y="1850"/>
                    </a:lnTo>
                    <a:lnTo>
                      <a:pt x="3076" y="1700"/>
                    </a:lnTo>
                    <a:lnTo>
                      <a:pt x="3076" y="1549"/>
                    </a:lnTo>
                    <a:lnTo>
                      <a:pt x="3065" y="1399"/>
                    </a:lnTo>
                    <a:lnTo>
                      <a:pt x="3044" y="1259"/>
                    </a:lnTo>
                    <a:lnTo>
                      <a:pt x="3001" y="1119"/>
                    </a:lnTo>
                    <a:lnTo>
                      <a:pt x="2936" y="979"/>
                    </a:lnTo>
                    <a:lnTo>
                      <a:pt x="2871" y="840"/>
                    </a:lnTo>
                    <a:lnTo>
                      <a:pt x="2785" y="711"/>
                    </a:lnTo>
                    <a:lnTo>
                      <a:pt x="2699" y="592"/>
                    </a:lnTo>
                    <a:lnTo>
                      <a:pt x="2592" y="474"/>
                    </a:lnTo>
                    <a:lnTo>
                      <a:pt x="2484" y="377"/>
                    </a:lnTo>
                    <a:lnTo>
                      <a:pt x="2366" y="281"/>
                    </a:lnTo>
                    <a:lnTo>
                      <a:pt x="2237" y="195"/>
                    </a:lnTo>
                    <a:lnTo>
                      <a:pt x="2108" y="130"/>
                    </a:lnTo>
                    <a:lnTo>
                      <a:pt x="1968" y="76"/>
                    </a:lnTo>
                    <a:lnTo>
                      <a:pt x="1828" y="33"/>
                    </a:lnTo>
                    <a:lnTo>
                      <a:pt x="168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1469050" y="2272525"/>
                <a:ext cx="74500" cy="74475"/>
              </a:xfrm>
              <a:custGeom>
                <a:avLst/>
                <a:gdLst/>
                <a:ahLst/>
                <a:cxnLst/>
                <a:rect l="l" t="t" r="r" b="b"/>
                <a:pathLst>
                  <a:path w="2980" h="2979" extrusionOk="0">
                    <a:moveTo>
                      <a:pt x="1496" y="0"/>
                    </a:moveTo>
                    <a:lnTo>
                      <a:pt x="1345" y="11"/>
                    </a:lnTo>
                    <a:lnTo>
                      <a:pt x="1195" y="32"/>
                    </a:lnTo>
                    <a:lnTo>
                      <a:pt x="1044" y="65"/>
                    </a:lnTo>
                    <a:lnTo>
                      <a:pt x="915" y="118"/>
                    </a:lnTo>
                    <a:lnTo>
                      <a:pt x="786" y="183"/>
                    </a:lnTo>
                    <a:lnTo>
                      <a:pt x="657" y="247"/>
                    </a:lnTo>
                    <a:lnTo>
                      <a:pt x="549" y="333"/>
                    </a:lnTo>
                    <a:lnTo>
                      <a:pt x="442" y="430"/>
                    </a:lnTo>
                    <a:lnTo>
                      <a:pt x="345" y="538"/>
                    </a:lnTo>
                    <a:lnTo>
                      <a:pt x="259" y="645"/>
                    </a:lnTo>
                    <a:lnTo>
                      <a:pt x="184" y="764"/>
                    </a:lnTo>
                    <a:lnTo>
                      <a:pt x="119" y="893"/>
                    </a:lnTo>
                    <a:lnTo>
                      <a:pt x="76" y="1032"/>
                    </a:lnTo>
                    <a:lnTo>
                      <a:pt x="33" y="1172"/>
                    </a:lnTo>
                    <a:lnTo>
                      <a:pt x="12" y="1323"/>
                    </a:lnTo>
                    <a:lnTo>
                      <a:pt x="1" y="1473"/>
                    </a:lnTo>
                    <a:lnTo>
                      <a:pt x="12" y="1635"/>
                    </a:lnTo>
                    <a:lnTo>
                      <a:pt x="33" y="1785"/>
                    </a:lnTo>
                    <a:lnTo>
                      <a:pt x="65" y="1936"/>
                    </a:lnTo>
                    <a:lnTo>
                      <a:pt x="119" y="2075"/>
                    </a:lnTo>
                    <a:lnTo>
                      <a:pt x="173" y="2204"/>
                    </a:lnTo>
                    <a:lnTo>
                      <a:pt x="248" y="2333"/>
                    </a:lnTo>
                    <a:lnTo>
                      <a:pt x="334" y="2452"/>
                    </a:lnTo>
                    <a:lnTo>
                      <a:pt x="431" y="2549"/>
                    </a:lnTo>
                    <a:lnTo>
                      <a:pt x="539" y="2645"/>
                    </a:lnTo>
                    <a:lnTo>
                      <a:pt x="657" y="2731"/>
                    </a:lnTo>
                    <a:lnTo>
                      <a:pt x="786" y="2807"/>
                    </a:lnTo>
                    <a:lnTo>
                      <a:pt x="915" y="2871"/>
                    </a:lnTo>
                    <a:lnTo>
                      <a:pt x="1055" y="2925"/>
                    </a:lnTo>
                    <a:lnTo>
                      <a:pt x="1205" y="2957"/>
                    </a:lnTo>
                    <a:lnTo>
                      <a:pt x="1356" y="2979"/>
                    </a:lnTo>
                    <a:lnTo>
                      <a:pt x="1517" y="2979"/>
                    </a:lnTo>
                    <a:lnTo>
                      <a:pt x="1668" y="2968"/>
                    </a:lnTo>
                    <a:lnTo>
                      <a:pt x="1818" y="2946"/>
                    </a:lnTo>
                    <a:lnTo>
                      <a:pt x="1958" y="2914"/>
                    </a:lnTo>
                    <a:lnTo>
                      <a:pt x="2098" y="2860"/>
                    </a:lnTo>
                    <a:lnTo>
                      <a:pt x="2227" y="2796"/>
                    </a:lnTo>
                    <a:lnTo>
                      <a:pt x="2345" y="2721"/>
                    </a:lnTo>
                    <a:lnTo>
                      <a:pt x="2453" y="2635"/>
                    </a:lnTo>
                    <a:lnTo>
                      <a:pt x="2560" y="2538"/>
                    </a:lnTo>
                    <a:lnTo>
                      <a:pt x="2657" y="2430"/>
                    </a:lnTo>
                    <a:lnTo>
                      <a:pt x="2732" y="2323"/>
                    </a:lnTo>
                    <a:lnTo>
                      <a:pt x="2807" y="2194"/>
                    </a:lnTo>
                    <a:lnTo>
                      <a:pt x="2872" y="2065"/>
                    </a:lnTo>
                    <a:lnTo>
                      <a:pt x="2915" y="1925"/>
                    </a:lnTo>
                    <a:lnTo>
                      <a:pt x="2947" y="1785"/>
                    </a:lnTo>
                    <a:lnTo>
                      <a:pt x="2969" y="1635"/>
                    </a:lnTo>
                    <a:lnTo>
                      <a:pt x="2980" y="1484"/>
                    </a:lnTo>
                    <a:lnTo>
                      <a:pt x="2969" y="1333"/>
                    </a:lnTo>
                    <a:lnTo>
                      <a:pt x="2947" y="1183"/>
                    </a:lnTo>
                    <a:lnTo>
                      <a:pt x="2915" y="1043"/>
                    </a:lnTo>
                    <a:lnTo>
                      <a:pt x="2861" y="903"/>
                    </a:lnTo>
                    <a:lnTo>
                      <a:pt x="2797" y="774"/>
                    </a:lnTo>
                    <a:lnTo>
                      <a:pt x="2721" y="656"/>
                    </a:lnTo>
                    <a:lnTo>
                      <a:pt x="2635" y="538"/>
                    </a:lnTo>
                    <a:lnTo>
                      <a:pt x="2549" y="430"/>
                    </a:lnTo>
                    <a:lnTo>
                      <a:pt x="2442" y="344"/>
                    </a:lnTo>
                    <a:lnTo>
                      <a:pt x="2324" y="258"/>
                    </a:lnTo>
                    <a:lnTo>
                      <a:pt x="2205" y="183"/>
                    </a:lnTo>
                    <a:lnTo>
                      <a:pt x="2076" y="118"/>
                    </a:lnTo>
                    <a:lnTo>
                      <a:pt x="1936" y="75"/>
                    </a:lnTo>
                    <a:lnTo>
                      <a:pt x="1797" y="32"/>
                    </a:lnTo>
                    <a:lnTo>
                      <a:pt x="1646" y="11"/>
                    </a:lnTo>
                    <a:lnTo>
                      <a:pt x="14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1469050" y="1958525"/>
                <a:ext cx="74500" cy="74225"/>
              </a:xfrm>
              <a:custGeom>
                <a:avLst/>
                <a:gdLst/>
                <a:ahLst/>
                <a:cxnLst/>
                <a:rect l="l" t="t" r="r" b="b"/>
                <a:pathLst>
                  <a:path w="2980" h="2969" extrusionOk="0">
                    <a:moveTo>
                      <a:pt x="1356" y="1"/>
                    </a:moveTo>
                    <a:lnTo>
                      <a:pt x="1205" y="22"/>
                    </a:lnTo>
                    <a:lnTo>
                      <a:pt x="1065" y="54"/>
                    </a:lnTo>
                    <a:lnTo>
                      <a:pt x="926" y="108"/>
                    </a:lnTo>
                    <a:lnTo>
                      <a:pt x="797" y="162"/>
                    </a:lnTo>
                    <a:lnTo>
                      <a:pt x="668" y="237"/>
                    </a:lnTo>
                    <a:lnTo>
                      <a:pt x="560" y="323"/>
                    </a:lnTo>
                    <a:lnTo>
                      <a:pt x="453" y="409"/>
                    </a:lnTo>
                    <a:lnTo>
                      <a:pt x="356" y="517"/>
                    </a:lnTo>
                    <a:lnTo>
                      <a:pt x="270" y="624"/>
                    </a:lnTo>
                    <a:lnTo>
                      <a:pt x="195" y="753"/>
                    </a:lnTo>
                    <a:lnTo>
                      <a:pt x="130" y="872"/>
                    </a:lnTo>
                    <a:lnTo>
                      <a:pt x="76" y="1011"/>
                    </a:lnTo>
                    <a:lnTo>
                      <a:pt x="33" y="1151"/>
                    </a:lnTo>
                    <a:lnTo>
                      <a:pt x="12" y="1302"/>
                    </a:lnTo>
                    <a:lnTo>
                      <a:pt x="1" y="1452"/>
                    </a:lnTo>
                    <a:lnTo>
                      <a:pt x="12" y="1614"/>
                    </a:lnTo>
                    <a:lnTo>
                      <a:pt x="33" y="1764"/>
                    </a:lnTo>
                    <a:lnTo>
                      <a:pt x="65" y="1915"/>
                    </a:lnTo>
                    <a:lnTo>
                      <a:pt x="108" y="2054"/>
                    </a:lnTo>
                    <a:lnTo>
                      <a:pt x="173" y="2183"/>
                    </a:lnTo>
                    <a:lnTo>
                      <a:pt x="248" y="2313"/>
                    </a:lnTo>
                    <a:lnTo>
                      <a:pt x="334" y="2431"/>
                    </a:lnTo>
                    <a:lnTo>
                      <a:pt x="431" y="2538"/>
                    </a:lnTo>
                    <a:lnTo>
                      <a:pt x="539" y="2635"/>
                    </a:lnTo>
                    <a:lnTo>
                      <a:pt x="646" y="2721"/>
                    </a:lnTo>
                    <a:lnTo>
                      <a:pt x="775" y="2796"/>
                    </a:lnTo>
                    <a:lnTo>
                      <a:pt x="904" y="2861"/>
                    </a:lnTo>
                    <a:lnTo>
                      <a:pt x="1044" y="2904"/>
                    </a:lnTo>
                    <a:lnTo>
                      <a:pt x="1195" y="2947"/>
                    </a:lnTo>
                    <a:lnTo>
                      <a:pt x="1345" y="2968"/>
                    </a:lnTo>
                    <a:lnTo>
                      <a:pt x="1657" y="2968"/>
                    </a:lnTo>
                    <a:lnTo>
                      <a:pt x="1807" y="2936"/>
                    </a:lnTo>
                    <a:lnTo>
                      <a:pt x="1947" y="2904"/>
                    </a:lnTo>
                    <a:lnTo>
                      <a:pt x="2076" y="2850"/>
                    </a:lnTo>
                    <a:lnTo>
                      <a:pt x="2205" y="2796"/>
                    </a:lnTo>
                    <a:lnTo>
                      <a:pt x="2334" y="2721"/>
                    </a:lnTo>
                    <a:lnTo>
                      <a:pt x="2442" y="2635"/>
                    </a:lnTo>
                    <a:lnTo>
                      <a:pt x="2549" y="2538"/>
                    </a:lnTo>
                    <a:lnTo>
                      <a:pt x="2646" y="2431"/>
                    </a:lnTo>
                    <a:lnTo>
                      <a:pt x="2732" y="2323"/>
                    </a:lnTo>
                    <a:lnTo>
                      <a:pt x="2797" y="2194"/>
                    </a:lnTo>
                    <a:lnTo>
                      <a:pt x="2861" y="2065"/>
                    </a:lnTo>
                    <a:lnTo>
                      <a:pt x="2915" y="1936"/>
                    </a:lnTo>
                    <a:lnTo>
                      <a:pt x="2947" y="1786"/>
                    </a:lnTo>
                    <a:lnTo>
                      <a:pt x="2969" y="1646"/>
                    </a:lnTo>
                    <a:lnTo>
                      <a:pt x="2980" y="1485"/>
                    </a:lnTo>
                    <a:lnTo>
                      <a:pt x="2969" y="1334"/>
                    </a:lnTo>
                    <a:lnTo>
                      <a:pt x="2947" y="1183"/>
                    </a:lnTo>
                    <a:lnTo>
                      <a:pt x="2915" y="1044"/>
                    </a:lnTo>
                    <a:lnTo>
                      <a:pt x="2861" y="904"/>
                    </a:lnTo>
                    <a:lnTo>
                      <a:pt x="2807" y="775"/>
                    </a:lnTo>
                    <a:lnTo>
                      <a:pt x="2732" y="657"/>
                    </a:lnTo>
                    <a:lnTo>
                      <a:pt x="2646" y="538"/>
                    </a:lnTo>
                    <a:lnTo>
                      <a:pt x="2549" y="431"/>
                    </a:lnTo>
                    <a:lnTo>
                      <a:pt x="2453" y="345"/>
                    </a:lnTo>
                    <a:lnTo>
                      <a:pt x="2334" y="259"/>
                    </a:lnTo>
                    <a:lnTo>
                      <a:pt x="2216" y="183"/>
                    </a:lnTo>
                    <a:lnTo>
                      <a:pt x="2087" y="119"/>
                    </a:lnTo>
                    <a:lnTo>
                      <a:pt x="1947" y="65"/>
                    </a:lnTo>
                    <a:lnTo>
                      <a:pt x="1807" y="33"/>
                    </a:lnTo>
                    <a:lnTo>
                      <a:pt x="1657" y="11"/>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996475" y="1958525"/>
                <a:ext cx="74225" cy="74225"/>
              </a:xfrm>
              <a:custGeom>
                <a:avLst/>
                <a:gdLst/>
                <a:ahLst/>
                <a:cxnLst/>
                <a:rect l="l" t="t" r="r" b="b"/>
                <a:pathLst>
                  <a:path w="2969" h="2969" extrusionOk="0">
                    <a:moveTo>
                      <a:pt x="1366" y="1"/>
                    </a:moveTo>
                    <a:lnTo>
                      <a:pt x="1215" y="22"/>
                    </a:lnTo>
                    <a:lnTo>
                      <a:pt x="1075" y="54"/>
                    </a:lnTo>
                    <a:lnTo>
                      <a:pt x="936" y="97"/>
                    </a:lnTo>
                    <a:lnTo>
                      <a:pt x="807" y="151"/>
                    </a:lnTo>
                    <a:lnTo>
                      <a:pt x="678" y="226"/>
                    </a:lnTo>
                    <a:lnTo>
                      <a:pt x="570" y="312"/>
                    </a:lnTo>
                    <a:lnTo>
                      <a:pt x="463" y="398"/>
                    </a:lnTo>
                    <a:lnTo>
                      <a:pt x="366" y="495"/>
                    </a:lnTo>
                    <a:lnTo>
                      <a:pt x="269" y="614"/>
                    </a:lnTo>
                    <a:lnTo>
                      <a:pt x="194" y="732"/>
                    </a:lnTo>
                    <a:lnTo>
                      <a:pt x="129" y="861"/>
                    </a:lnTo>
                    <a:lnTo>
                      <a:pt x="75" y="990"/>
                    </a:lnTo>
                    <a:lnTo>
                      <a:pt x="32" y="1130"/>
                    </a:lnTo>
                    <a:lnTo>
                      <a:pt x="11" y="1280"/>
                    </a:lnTo>
                    <a:lnTo>
                      <a:pt x="0" y="1431"/>
                    </a:lnTo>
                    <a:lnTo>
                      <a:pt x="0" y="1592"/>
                    </a:lnTo>
                    <a:lnTo>
                      <a:pt x="22" y="1743"/>
                    </a:lnTo>
                    <a:lnTo>
                      <a:pt x="54" y="1893"/>
                    </a:lnTo>
                    <a:lnTo>
                      <a:pt x="97" y="2033"/>
                    </a:lnTo>
                    <a:lnTo>
                      <a:pt x="161" y="2162"/>
                    </a:lnTo>
                    <a:lnTo>
                      <a:pt x="226" y="2291"/>
                    </a:lnTo>
                    <a:lnTo>
                      <a:pt x="312" y="2409"/>
                    </a:lnTo>
                    <a:lnTo>
                      <a:pt x="409" y="2517"/>
                    </a:lnTo>
                    <a:lnTo>
                      <a:pt x="516" y="2614"/>
                    </a:lnTo>
                    <a:lnTo>
                      <a:pt x="624" y="2710"/>
                    </a:lnTo>
                    <a:lnTo>
                      <a:pt x="753" y="2786"/>
                    </a:lnTo>
                    <a:lnTo>
                      <a:pt x="882" y="2850"/>
                    </a:lnTo>
                    <a:lnTo>
                      <a:pt x="1022" y="2904"/>
                    </a:lnTo>
                    <a:lnTo>
                      <a:pt x="1162" y="2936"/>
                    </a:lnTo>
                    <a:lnTo>
                      <a:pt x="1312" y="2968"/>
                    </a:lnTo>
                    <a:lnTo>
                      <a:pt x="1624" y="2968"/>
                    </a:lnTo>
                    <a:lnTo>
                      <a:pt x="1774" y="2947"/>
                    </a:lnTo>
                    <a:lnTo>
                      <a:pt x="1914" y="2915"/>
                    </a:lnTo>
                    <a:lnTo>
                      <a:pt x="2054" y="2861"/>
                    </a:lnTo>
                    <a:lnTo>
                      <a:pt x="2183" y="2807"/>
                    </a:lnTo>
                    <a:lnTo>
                      <a:pt x="2312" y="2732"/>
                    </a:lnTo>
                    <a:lnTo>
                      <a:pt x="2420" y="2646"/>
                    </a:lnTo>
                    <a:lnTo>
                      <a:pt x="2527" y="2549"/>
                    </a:lnTo>
                    <a:lnTo>
                      <a:pt x="2624" y="2452"/>
                    </a:lnTo>
                    <a:lnTo>
                      <a:pt x="2710" y="2334"/>
                    </a:lnTo>
                    <a:lnTo>
                      <a:pt x="2785" y="2216"/>
                    </a:lnTo>
                    <a:lnTo>
                      <a:pt x="2850" y="2087"/>
                    </a:lnTo>
                    <a:lnTo>
                      <a:pt x="2903" y="1947"/>
                    </a:lnTo>
                    <a:lnTo>
                      <a:pt x="2936" y="1807"/>
                    </a:lnTo>
                    <a:lnTo>
                      <a:pt x="2957" y="1667"/>
                    </a:lnTo>
                    <a:lnTo>
                      <a:pt x="2968" y="1506"/>
                    </a:lnTo>
                    <a:lnTo>
                      <a:pt x="2968" y="1355"/>
                    </a:lnTo>
                    <a:lnTo>
                      <a:pt x="2947" y="1205"/>
                    </a:lnTo>
                    <a:lnTo>
                      <a:pt x="2914" y="1065"/>
                    </a:lnTo>
                    <a:lnTo>
                      <a:pt x="2871" y="925"/>
                    </a:lnTo>
                    <a:lnTo>
                      <a:pt x="2807" y="796"/>
                    </a:lnTo>
                    <a:lnTo>
                      <a:pt x="2731" y="667"/>
                    </a:lnTo>
                    <a:lnTo>
                      <a:pt x="2656" y="560"/>
                    </a:lnTo>
                    <a:lnTo>
                      <a:pt x="2559" y="452"/>
                    </a:lnTo>
                    <a:lnTo>
                      <a:pt x="2463" y="355"/>
                    </a:lnTo>
                    <a:lnTo>
                      <a:pt x="2344" y="269"/>
                    </a:lnTo>
                    <a:lnTo>
                      <a:pt x="2226" y="194"/>
                    </a:lnTo>
                    <a:lnTo>
                      <a:pt x="2097" y="130"/>
                    </a:lnTo>
                    <a:lnTo>
                      <a:pt x="1968" y="76"/>
                    </a:lnTo>
                    <a:lnTo>
                      <a:pt x="1817" y="33"/>
                    </a:lnTo>
                    <a:lnTo>
                      <a:pt x="1678" y="11"/>
                    </a:lnTo>
                    <a:lnTo>
                      <a:pt x="1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996200" y="2272525"/>
                <a:ext cx="74750" cy="74750"/>
              </a:xfrm>
              <a:custGeom>
                <a:avLst/>
                <a:gdLst/>
                <a:ahLst/>
                <a:cxnLst/>
                <a:rect l="l" t="t" r="r" b="b"/>
                <a:pathLst>
                  <a:path w="2990" h="2990" extrusionOk="0">
                    <a:moveTo>
                      <a:pt x="1517" y="0"/>
                    </a:moveTo>
                    <a:lnTo>
                      <a:pt x="1366" y="11"/>
                    </a:lnTo>
                    <a:lnTo>
                      <a:pt x="1216" y="22"/>
                    </a:lnTo>
                    <a:lnTo>
                      <a:pt x="1076" y="65"/>
                    </a:lnTo>
                    <a:lnTo>
                      <a:pt x="936" y="108"/>
                    </a:lnTo>
                    <a:lnTo>
                      <a:pt x="807" y="161"/>
                    </a:lnTo>
                    <a:lnTo>
                      <a:pt x="678" y="237"/>
                    </a:lnTo>
                    <a:lnTo>
                      <a:pt x="570" y="323"/>
                    </a:lnTo>
                    <a:lnTo>
                      <a:pt x="463" y="409"/>
                    </a:lnTo>
                    <a:lnTo>
                      <a:pt x="366" y="516"/>
                    </a:lnTo>
                    <a:lnTo>
                      <a:pt x="280" y="624"/>
                    </a:lnTo>
                    <a:lnTo>
                      <a:pt x="194" y="742"/>
                    </a:lnTo>
                    <a:lnTo>
                      <a:pt x="129" y="871"/>
                    </a:lnTo>
                    <a:lnTo>
                      <a:pt x="76" y="1011"/>
                    </a:lnTo>
                    <a:lnTo>
                      <a:pt x="43" y="1151"/>
                    </a:lnTo>
                    <a:lnTo>
                      <a:pt x="11" y="1290"/>
                    </a:lnTo>
                    <a:lnTo>
                      <a:pt x="0" y="1441"/>
                    </a:lnTo>
                    <a:lnTo>
                      <a:pt x="0" y="1602"/>
                    </a:lnTo>
                    <a:lnTo>
                      <a:pt x="22" y="1753"/>
                    </a:lnTo>
                    <a:lnTo>
                      <a:pt x="54" y="1903"/>
                    </a:lnTo>
                    <a:lnTo>
                      <a:pt x="97" y="2043"/>
                    </a:lnTo>
                    <a:lnTo>
                      <a:pt x="162" y="2172"/>
                    </a:lnTo>
                    <a:lnTo>
                      <a:pt x="237" y="2301"/>
                    </a:lnTo>
                    <a:lnTo>
                      <a:pt x="323" y="2419"/>
                    </a:lnTo>
                    <a:lnTo>
                      <a:pt x="409" y="2527"/>
                    </a:lnTo>
                    <a:lnTo>
                      <a:pt x="517" y="2624"/>
                    </a:lnTo>
                    <a:lnTo>
                      <a:pt x="635" y="2721"/>
                    </a:lnTo>
                    <a:lnTo>
                      <a:pt x="753" y="2796"/>
                    </a:lnTo>
                    <a:lnTo>
                      <a:pt x="882" y="2860"/>
                    </a:lnTo>
                    <a:lnTo>
                      <a:pt x="1022" y="2914"/>
                    </a:lnTo>
                    <a:lnTo>
                      <a:pt x="1173" y="2957"/>
                    </a:lnTo>
                    <a:lnTo>
                      <a:pt x="1323" y="2979"/>
                    </a:lnTo>
                    <a:lnTo>
                      <a:pt x="1474" y="2989"/>
                    </a:lnTo>
                    <a:lnTo>
                      <a:pt x="1624" y="2979"/>
                    </a:lnTo>
                    <a:lnTo>
                      <a:pt x="1775" y="2957"/>
                    </a:lnTo>
                    <a:lnTo>
                      <a:pt x="1914" y="2925"/>
                    </a:lnTo>
                    <a:lnTo>
                      <a:pt x="2054" y="2882"/>
                    </a:lnTo>
                    <a:lnTo>
                      <a:pt x="2183" y="2817"/>
                    </a:lnTo>
                    <a:lnTo>
                      <a:pt x="2312" y="2753"/>
                    </a:lnTo>
                    <a:lnTo>
                      <a:pt x="2420" y="2667"/>
                    </a:lnTo>
                    <a:lnTo>
                      <a:pt x="2527" y="2581"/>
                    </a:lnTo>
                    <a:lnTo>
                      <a:pt x="2624" y="2473"/>
                    </a:lnTo>
                    <a:lnTo>
                      <a:pt x="2710" y="2366"/>
                    </a:lnTo>
                    <a:lnTo>
                      <a:pt x="2796" y="2247"/>
                    </a:lnTo>
                    <a:lnTo>
                      <a:pt x="2861" y="2118"/>
                    </a:lnTo>
                    <a:lnTo>
                      <a:pt x="2914" y="1979"/>
                    </a:lnTo>
                    <a:lnTo>
                      <a:pt x="2947" y="1839"/>
                    </a:lnTo>
                    <a:lnTo>
                      <a:pt x="2979" y="1699"/>
                    </a:lnTo>
                    <a:lnTo>
                      <a:pt x="2990" y="1538"/>
                    </a:lnTo>
                    <a:lnTo>
                      <a:pt x="2990" y="1387"/>
                    </a:lnTo>
                    <a:lnTo>
                      <a:pt x="2968" y="1237"/>
                    </a:lnTo>
                    <a:lnTo>
                      <a:pt x="2936" y="1086"/>
                    </a:lnTo>
                    <a:lnTo>
                      <a:pt x="2893" y="946"/>
                    </a:lnTo>
                    <a:lnTo>
                      <a:pt x="2828" y="817"/>
                    </a:lnTo>
                    <a:lnTo>
                      <a:pt x="2753" y="688"/>
                    </a:lnTo>
                    <a:lnTo>
                      <a:pt x="2678" y="570"/>
                    </a:lnTo>
                    <a:lnTo>
                      <a:pt x="2581" y="462"/>
                    </a:lnTo>
                    <a:lnTo>
                      <a:pt x="2474" y="366"/>
                    </a:lnTo>
                    <a:lnTo>
                      <a:pt x="2355" y="269"/>
                    </a:lnTo>
                    <a:lnTo>
                      <a:pt x="2237" y="194"/>
                    </a:lnTo>
                    <a:lnTo>
                      <a:pt x="2108" y="129"/>
                    </a:lnTo>
                    <a:lnTo>
                      <a:pt x="1968" y="75"/>
                    </a:lnTo>
                    <a:lnTo>
                      <a:pt x="1818" y="32"/>
                    </a:lnTo>
                    <a:lnTo>
                      <a:pt x="1667" y="11"/>
                    </a:lnTo>
                    <a:lnTo>
                      <a:pt x="1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1076850" y="2353150"/>
                <a:ext cx="74750" cy="74775"/>
              </a:xfrm>
              <a:custGeom>
                <a:avLst/>
                <a:gdLst/>
                <a:ahLst/>
                <a:cxnLst/>
                <a:rect l="l" t="t" r="r" b="b"/>
                <a:pathLst>
                  <a:path w="2990" h="2991" extrusionOk="0">
                    <a:moveTo>
                      <a:pt x="1366" y="1"/>
                    </a:moveTo>
                    <a:lnTo>
                      <a:pt x="1215" y="22"/>
                    </a:lnTo>
                    <a:lnTo>
                      <a:pt x="1076" y="65"/>
                    </a:lnTo>
                    <a:lnTo>
                      <a:pt x="936" y="108"/>
                    </a:lnTo>
                    <a:lnTo>
                      <a:pt x="796" y="173"/>
                    </a:lnTo>
                    <a:lnTo>
                      <a:pt x="678" y="238"/>
                    </a:lnTo>
                    <a:lnTo>
                      <a:pt x="559" y="324"/>
                    </a:lnTo>
                    <a:lnTo>
                      <a:pt x="452" y="420"/>
                    </a:lnTo>
                    <a:lnTo>
                      <a:pt x="355" y="528"/>
                    </a:lnTo>
                    <a:lnTo>
                      <a:pt x="258" y="646"/>
                    </a:lnTo>
                    <a:lnTo>
                      <a:pt x="183" y="764"/>
                    </a:lnTo>
                    <a:lnTo>
                      <a:pt x="119" y="904"/>
                    </a:lnTo>
                    <a:lnTo>
                      <a:pt x="76" y="1044"/>
                    </a:lnTo>
                    <a:lnTo>
                      <a:pt x="33" y="1184"/>
                    </a:lnTo>
                    <a:lnTo>
                      <a:pt x="11" y="1334"/>
                    </a:lnTo>
                    <a:lnTo>
                      <a:pt x="0" y="1496"/>
                    </a:lnTo>
                    <a:lnTo>
                      <a:pt x="11" y="1646"/>
                    </a:lnTo>
                    <a:lnTo>
                      <a:pt x="33" y="1786"/>
                    </a:lnTo>
                    <a:lnTo>
                      <a:pt x="65" y="1936"/>
                    </a:lnTo>
                    <a:lnTo>
                      <a:pt x="119" y="2066"/>
                    </a:lnTo>
                    <a:lnTo>
                      <a:pt x="172" y="2195"/>
                    </a:lnTo>
                    <a:lnTo>
                      <a:pt x="248" y="2324"/>
                    </a:lnTo>
                    <a:lnTo>
                      <a:pt x="334" y="2431"/>
                    </a:lnTo>
                    <a:lnTo>
                      <a:pt x="420" y="2539"/>
                    </a:lnTo>
                    <a:lnTo>
                      <a:pt x="527" y="2635"/>
                    </a:lnTo>
                    <a:lnTo>
                      <a:pt x="635" y="2721"/>
                    </a:lnTo>
                    <a:lnTo>
                      <a:pt x="764" y="2797"/>
                    </a:lnTo>
                    <a:lnTo>
                      <a:pt x="893" y="2861"/>
                    </a:lnTo>
                    <a:lnTo>
                      <a:pt x="1022" y="2915"/>
                    </a:lnTo>
                    <a:lnTo>
                      <a:pt x="1162" y="2947"/>
                    </a:lnTo>
                    <a:lnTo>
                      <a:pt x="1312" y="2980"/>
                    </a:lnTo>
                    <a:lnTo>
                      <a:pt x="1463" y="2990"/>
                    </a:lnTo>
                    <a:lnTo>
                      <a:pt x="1624" y="2980"/>
                    </a:lnTo>
                    <a:lnTo>
                      <a:pt x="1775" y="2969"/>
                    </a:lnTo>
                    <a:lnTo>
                      <a:pt x="1914" y="2926"/>
                    </a:lnTo>
                    <a:lnTo>
                      <a:pt x="2054" y="2883"/>
                    </a:lnTo>
                    <a:lnTo>
                      <a:pt x="2194" y="2818"/>
                    </a:lnTo>
                    <a:lnTo>
                      <a:pt x="2312" y="2743"/>
                    </a:lnTo>
                    <a:lnTo>
                      <a:pt x="2431" y="2657"/>
                    </a:lnTo>
                    <a:lnTo>
                      <a:pt x="2538" y="2571"/>
                    </a:lnTo>
                    <a:lnTo>
                      <a:pt x="2635" y="2463"/>
                    </a:lnTo>
                    <a:lnTo>
                      <a:pt x="2732" y="2345"/>
                    </a:lnTo>
                    <a:lnTo>
                      <a:pt x="2807" y="2216"/>
                    </a:lnTo>
                    <a:lnTo>
                      <a:pt x="2871" y="2087"/>
                    </a:lnTo>
                    <a:lnTo>
                      <a:pt x="2914" y="1947"/>
                    </a:lnTo>
                    <a:lnTo>
                      <a:pt x="2957" y="1807"/>
                    </a:lnTo>
                    <a:lnTo>
                      <a:pt x="2979" y="1657"/>
                    </a:lnTo>
                    <a:lnTo>
                      <a:pt x="2990" y="1496"/>
                    </a:lnTo>
                    <a:lnTo>
                      <a:pt x="2979" y="1345"/>
                    </a:lnTo>
                    <a:lnTo>
                      <a:pt x="2957" y="1195"/>
                    </a:lnTo>
                    <a:lnTo>
                      <a:pt x="2925" y="1055"/>
                    </a:lnTo>
                    <a:lnTo>
                      <a:pt x="2871" y="915"/>
                    </a:lnTo>
                    <a:lnTo>
                      <a:pt x="2818" y="786"/>
                    </a:lnTo>
                    <a:lnTo>
                      <a:pt x="2742" y="668"/>
                    </a:lnTo>
                    <a:lnTo>
                      <a:pt x="2656" y="549"/>
                    </a:lnTo>
                    <a:lnTo>
                      <a:pt x="2570" y="453"/>
                    </a:lnTo>
                    <a:lnTo>
                      <a:pt x="2463" y="356"/>
                    </a:lnTo>
                    <a:lnTo>
                      <a:pt x="2355" y="270"/>
                    </a:lnTo>
                    <a:lnTo>
                      <a:pt x="2226" y="195"/>
                    </a:lnTo>
                    <a:lnTo>
                      <a:pt x="2097" y="130"/>
                    </a:lnTo>
                    <a:lnTo>
                      <a:pt x="1968" y="76"/>
                    </a:lnTo>
                    <a:lnTo>
                      <a:pt x="1828" y="33"/>
                    </a:lnTo>
                    <a:lnTo>
                      <a:pt x="1678" y="12"/>
                    </a:lnTo>
                    <a:lnTo>
                      <a:pt x="1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1077125" y="1880575"/>
                <a:ext cx="74200" cy="74475"/>
              </a:xfrm>
              <a:custGeom>
                <a:avLst/>
                <a:gdLst/>
                <a:ahLst/>
                <a:cxnLst/>
                <a:rect l="l" t="t" r="r" b="b"/>
                <a:pathLst>
                  <a:path w="2968" h="2979" extrusionOk="0">
                    <a:moveTo>
                      <a:pt x="1484" y="0"/>
                    </a:moveTo>
                    <a:lnTo>
                      <a:pt x="1323" y="11"/>
                    </a:lnTo>
                    <a:lnTo>
                      <a:pt x="1183" y="33"/>
                    </a:lnTo>
                    <a:lnTo>
                      <a:pt x="1032" y="65"/>
                    </a:lnTo>
                    <a:lnTo>
                      <a:pt x="903" y="119"/>
                    </a:lnTo>
                    <a:lnTo>
                      <a:pt x="774" y="172"/>
                    </a:lnTo>
                    <a:lnTo>
                      <a:pt x="645" y="248"/>
                    </a:lnTo>
                    <a:lnTo>
                      <a:pt x="538" y="334"/>
                    </a:lnTo>
                    <a:lnTo>
                      <a:pt x="430" y="430"/>
                    </a:lnTo>
                    <a:lnTo>
                      <a:pt x="333" y="538"/>
                    </a:lnTo>
                    <a:lnTo>
                      <a:pt x="247" y="645"/>
                    </a:lnTo>
                    <a:lnTo>
                      <a:pt x="172" y="764"/>
                    </a:lnTo>
                    <a:lnTo>
                      <a:pt x="118" y="904"/>
                    </a:lnTo>
                    <a:lnTo>
                      <a:pt x="65" y="1033"/>
                    </a:lnTo>
                    <a:lnTo>
                      <a:pt x="22" y="1172"/>
                    </a:lnTo>
                    <a:lnTo>
                      <a:pt x="0" y="1323"/>
                    </a:lnTo>
                    <a:lnTo>
                      <a:pt x="0" y="1473"/>
                    </a:lnTo>
                    <a:lnTo>
                      <a:pt x="0" y="1635"/>
                    </a:lnTo>
                    <a:lnTo>
                      <a:pt x="22" y="1785"/>
                    </a:lnTo>
                    <a:lnTo>
                      <a:pt x="65" y="1936"/>
                    </a:lnTo>
                    <a:lnTo>
                      <a:pt x="108" y="2076"/>
                    </a:lnTo>
                    <a:lnTo>
                      <a:pt x="172" y="2205"/>
                    </a:lnTo>
                    <a:lnTo>
                      <a:pt x="247" y="2334"/>
                    </a:lnTo>
                    <a:lnTo>
                      <a:pt x="333" y="2441"/>
                    </a:lnTo>
                    <a:lnTo>
                      <a:pt x="430" y="2549"/>
                    </a:lnTo>
                    <a:lnTo>
                      <a:pt x="538" y="2645"/>
                    </a:lnTo>
                    <a:lnTo>
                      <a:pt x="656" y="2732"/>
                    </a:lnTo>
                    <a:lnTo>
                      <a:pt x="785" y="2807"/>
                    </a:lnTo>
                    <a:lnTo>
                      <a:pt x="914" y="2871"/>
                    </a:lnTo>
                    <a:lnTo>
                      <a:pt x="1054" y="2914"/>
                    </a:lnTo>
                    <a:lnTo>
                      <a:pt x="1204" y="2957"/>
                    </a:lnTo>
                    <a:lnTo>
                      <a:pt x="1355" y="2968"/>
                    </a:lnTo>
                    <a:lnTo>
                      <a:pt x="1516" y="2979"/>
                    </a:lnTo>
                    <a:lnTo>
                      <a:pt x="1667" y="2968"/>
                    </a:lnTo>
                    <a:lnTo>
                      <a:pt x="1817" y="2947"/>
                    </a:lnTo>
                    <a:lnTo>
                      <a:pt x="1957" y="2904"/>
                    </a:lnTo>
                    <a:lnTo>
                      <a:pt x="2097" y="2850"/>
                    </a:lnTo>
                    <a:lnTo>
                      <a:pt x="2226" y="2785"/>
                    </a:lnTo>
                    <a:lnTo>
                      <a:pt x="2344" y="2710"/>
                    </a:lnTo>
                    <a:lnTo>
                      <a:pt x="2452" y="2624"/>
                    </a:lnTo>
                    <a:lnTo>
                      <a:pt x="2559" y="2527"/>
                    </a:lnTo>
                    <a:lnTo>
                      <a:pt x="2645" y="2420"/>
                    </a:lnTo>
                    <a:lnTo>
                      <a:pt x="2731" y="2312"/>
                    </a:lnTo>
                    <a:lnTo>
                      <a:pt x="2807" y="2183"/>
                    </a:lnTo>
                    <a:lnTo>
                      <a:pt x="2860" y="2054"/>
                    </a:lnTo>
                    <a:lnTo>
                      <a:pt x="2914" y="1914"/>
                    </a:lnTo>
                    <a:lnTo>
                      <a:pt x="2946" y="1775"/>
                    </a:lnTo>
                    <a:lnTo>
                      <a:pt x="2968" y="1624"/>
                    </a:lnTo>
                    <a:lnTo>
                      <a:pt x="2968" y="1473"/>
                    </a:lnTo>
                    <a:lnTo>
                      <a:pt x="2968" y="1323"/>
                    </a:lnTo>
                    <a:lnTo>
                      <a:pt x="2936" y="1172"/>
                    </a:lnTo>
                    <a:lnTo>
                      <a:pt x="2903" y="1033"/>
                    </a:lnTo>
                    <a:lnTo>
                      <a:pt x="2850" y="893"/>
                    </a:lnTo>
                    <a:lnTo>
                      <a:pt x="2785" y="764"/>
                    </a:lnTo>
                    <a:lnTo>
                      <a:pt x="2710" y="645"/>
                    </a:lnTo>
                    <a:lnTo>
                      <a:pt x="2635" y="527"/>
                    </a:lnTo>
                    <a:lnTo>
                      <a:pt x="2538" y="420"/>
                    </a:lnTo>
                    <a:lnTo>
                      <a:pt x="2430" y="334"/>
                    </a:lnTo>
                    <a:lnTo>
                      <a:pt x="2312" y="248"/>
                    </a:lnTo>
                    <a:lnTo>
                      <a:pt x="2194" y="172"/>
                    </a:lnTo>
                    <a:lnTo>
                      <a:pt x="2065" y="108"/>
                    </a:lnTo>
                    <a:lnTo>
                      <a:pt x="1925" y="65"/>
                    </a:lnTo>
                    <a:lnTo>
                      <a:pt x="1785" y="33"/>
                    </a:lnTo>
                    <a:lnTo>
                      <a:pt x="1635" y="11"/>
                    </a:lnTo>
                    <a:lnTo>
                      <a:pt x="1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391100" y="2353150"/>
                <a:ext cx="74500" cy="74500"/>
              </a:xfrm>
              <a:custGeom>
                <a:avLst/>
                <a:gdLst/>
                <a:ahLst/>
                <a:cxnLst/>
                <a:rect l="l" t="t" r="r" b="b"/>
                <a:pathLst>
                  <a:path w="2980" h="2980" extrusionOk="0">
                    <a:moveTo>
                      <a:pt x="1538" y="1"/>
                    </a:moveTo>
                    <a:lnTo>
                      <a:pt x="1377" y="12"/>
                    </a:lnTo>
                    <a:lnTo>
                      <a:pt x="1226" y="22"/>
                    </a:lnTo>
                    <a:lnTo>
                      <a:pt x="1087" y="55"/>
                    </a:lnTo>
                    <a:lnTo>
                      <a:pt x="947" y="108"/>
                    </a:lnTo>
                    <a:lnTo>
                      <a:pt x="818" y="162"/>
                    </a:lnTo>
                    <a:lnTo>
                      <a:pt x="689" y="238"/>
                    </a:lnTo>
                    <a:lnTo>
                      <a:pt x="581" y="313"/>
                    </a:lnTo>
                    <a:lnTo>
                      <a:pt x="474" y="410"/>
                    </a:lnTo>
                    <a:lnTo>
                      <a:pt x="366" y="506"/>
                    </a:lnTo>
                    <a:lnTo>
                      <a:pt x="280" y="614"/>
                    </a:lnTo>
                    <a:lnTo>
                      <a:pt x="205" y="743"/>
                    </a:lnTo>
                    <a:lnTo>
                      <a:pt x="140" y="861"/>
                    </a:lnTo>
                    <a:lnTo>
                      <a:pt x="87" y="1001"/>
                    </a:lnTo>
                    <a:lnTo>
                      <a:pt x="44" y="1141"/>
                    </a:lnTo>
                    <a:lnTo>
                      <a:pt x="22" y="1291"/>
                    </a:lnTo>
                    <a:lnTo>
                      <a:pt x="1" y="1442"/>
                    </a:lnTo>
                    <a:lnTo>
                      <a:pt x="11" y="1603"/>
                    </a:lnTo>
                    <a:lnTo>
                      <a:pt x="22" y="1754"/>
                    </a:lnTo>
                    <a:lnTo>
                      <a:pt x="54" y="1893"/>
                    </a:lnTo>
                    <a:lnTo>
                      <a:pt x="108" y="2044"/>
                    </a:lnTo>
                    <a:lnTo>
                      <a:pt x="162" y="2173"/>
                    </a:lnTo>
                    <a:lnTo>
                      <a:pt x="237" y="2302"/>
                    </a:lnTo>
                    <a:lnTo>
                      <a:pt x="323" y="2420"/>
                    </a:lnTo>
                    <a:lnTo>
                      <a:pt x="420" y="2528"/>
                    </a:lnTo>
                    <a:lnTo>
                      <a:pt x="517" y="2625"/>
                    </a:lnTo>
                    <a:lnTo>
                      <a:pt x="635" y="2721"/>
                    </a:lnTo>
                    <a:lnTo>
                      <a:pt x="753" y="2797"/>
                    </a:lnTo>
                    <a:lnTo>
                      <a:pt x="893" y="2861"/>
                    </a:lnTo>
                    <a:lnTo>
                      <a:pt x="1033" y="2915"/>
                    </a:lnTo>
                    <a:lnTo>
                      <a:pt x="1173" y="2947"/>
                    </a:lnTo>
                    <a:lnTo>
                      <a:pt x="1323" y="2980"/>
                    </a:lnTo>
                    <a:lnTo>
                      <a:pt x="1635" y="2980"/>
                    </a:lnTo>
                    <a:lnTo>
                      <a:pt x="1786" y="2958"/>
                    </a:lnTo>
                    <a:lnTo>
                      <a:pt x="1925" y="2926"/>
                    </a:lnTo>
                    <a:lnTo>
                      <a:pt x="2065" y="2872"/>
                    </a:lnTo>
                    <a:lnTo>
                      <a:pt x="2194" y="2818"/>
                    </a:lnTo>
                    <a:lnTo>
                      <a:pt x="2312" y="2743"/>
                    </a:lnTo>
                    <a:lnTo>
                      <a:pt x="2431" y="2657"/>
                    </a:lnTo>
                    <a:lnTo>
                      <a:pt x="2538" y="2560"/>
                    </a:lnTo>
                    <a:lnTo>
                      <a:pt x="2635" y="2463"/>
                    </a:lnTo>
                    <a:lnTo>
                      <a:pt x="2721" y="2345"/>
                    </a:lnTo>
                    <a:lnTo>
                      <a:pt x="2796" y="2227"/>
                    </a:lnTo>
                    <a:lnTo>
                      <a:pt x="2861" y="2098"/>
                    </a:lnTo>
                    <a:lnTo>
                      <a:pt x="2915" y="1969"/>
                    </a:lnTo>
                    <a:lnTo>
                      <a:pt x="2947" y="1818"/>
                    </a:lnTo>
                    <a:lnTo>
                      <a:pt x="2968" y="1678"/>
                    </a:lnTo>
                    <a:lnTo>
                      <a:pt x="2979" y="1517"/>
                    </a:lnTo>
                    <a:lnTo>
                      <a:pt x="2979" y="1367"/>
                    </a:lnTo>
                    <a:lnTo>
                      <a:pt x="2958" y="1216"/>
                    </a:lnTo>
                    <a:lnTo>
                      <a:pt x="2925" y="1076"/>
                    </a:lnTo>
                    <a:lnTo>
                      <a:pt x="2882" y="936"/>
                    </a:lnTo>
                    <a:lnTo>
                      <a:pt x="2818" y="807"/>
                    </a:lnTo>
                    <a:lnTo>
                      <a:pt x="2753" y="678"/>
                    </a:lnTo>
                    <a:lnTo>
                      <a:pt x="2667" y="571"/>
                    </a:lnTo>
                    <a:lnTo>
                      <a:pt x="2571" y="463"/>
                    </a:lnTo>
                    <a:lnTo>
                      <a:pt x="2474" y="367"/>
                    </a:lnTo>
                    <a:lnTo>
                      <a:pt x="2355" y="281"/>
                    </a:lnTo>
                    <a:lnTo>
                      <a:pt x="2237" y="195"/>
                    </a:lnTo>
                    <a:lnTo>
                      <a:pt x="2108" y="130"/>
                    </a:lnTo>
                    <a:lnTo>
                      <a:pt x="1979" y="87"/>
                    </a:lnTo>
                    <a:lnTo>
                      <a:pt x="1829" y="44"/>
                    </a:lnTo>
                    <a:lnTo>
                      <a:pt x="1689" y="22"/>
                    </a:lnTo>
                    <a:lnTo>
                      <a:pt x="1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1375" y="1880850"/>
                <a:ext cx="74225" cy="73950"/>
              </a:xfrm>
              <a:custGeom>
                <a:avLst/>
                <a:gdLst/>
                <a:ahLst/>
                <a:cxnLst/>
                <a:rect l="l" t="t" r="r" b="b"/>
                <a:pathLst>
                  <a:path w="2969" h="2958" extrusionOk="0">
                    <a:moveTo>
                      <a:pt x="1366" y="0"/>
                    </a:moveTo>
                    <a:lnTo>
                      <a:pt x="1215" y="22"/>
                    </a:lnTo>
                    <a:lnTo>
                      <a:pt x="1076" y="54"/>
                    </a:lnTo>
                    <a:lnTo>
                      <a:pt x="936" y="97"/>
                    </a:lnTo>
                    <a:lnTo>
                      <a:pt x="807" y="151"/>
                    </a:lnTo>
                    <a:lnTo>
                      <a:pt x="678" y="226"/>
                    </a:lnTo>
                    <a:lnTo>
                      <a:pt x="570" y="301"/>
                    </a:lnTo>
                    <a:lnTo>
                      <a:pt x="463" y="398"/>
                    </a:lnTo>
                    <a:lnTo>
                      <a:pt x="366" y="495"/>
                    </a:lnTo>
                    <a:lnTo>
                      <a:pt x="269" y="602"/>
                    </a:lnTo>
                    <a:lnTo>
                      <a:pt x="194" y="720"/>
                    </a:lnTo>
                    <a:lnTo>
                      <a:pt x="129" y="850"/>
                    </a:lnTo>
                    <a:lnTo>
                      <a:pt x="76" y="989"/>
                    </a:lnTo>
                    <a:lnTo>
                      <a:pt x="43" y="1129"/>
                    </a:lnTo>
                    <a:lnTo>
                      <a:pt x="11" y="1269"/>
                    </a:lnTo>
                    <a:lnTo>
                      <a:pt x="0" y="1430"/>
                    </a:lnTo>
                    <a:lnTo>
                      <a:pt x="0" y="1581"/>
                    </a:lnTo>
                    <a:lnTo>
                      <a:pt x="22" y="1731"/>
                    </a:lnTo>
                    <a:lnTo>
                      <a:pt x="54" y="1882"/>
                    </a:lnTo>
                    <a:lnTo>
                      <a:pt x="97" y="2022"/>
                    </a:lnTo>
                    <a:lnTo>
                      <a:pt x="162" y="2161"/>
                    </a:lnTo>
                    <a:lnTo>
                      <a:pt x="226" y="2280"/>
                    </a:lnTo>
                    <a:lnTo>
                      <a:pt x="312" y="2398"/>
                    </a:lnTo>
                    <a:lnTo>
                      <a:pt x="409" y="2505"/>
                    </a:lnTo>
                    <a:lnTo>
                      <a:pt x="516" y="2613"/>
                    </a:lnTo>
                    <a:lnTo>
                      <a:pt x="624" y="2699"/>
                    </a:lnTo>
                    <a:lnTo>
                      <a:pt x="753" y="2774"/>
                    </a:lnTo>
                    <a:lnTo>
                      <a:pt x="882" y="2839"/>
                    </a:lnTo>
                    <a:lnTo>
                      <a:pt x="1022" y="2893"/>
                    </a:lnTo>
                    <a:lnTo>
                      <a:pt x="1162" y="2925"/>
                    </a:lnTo>
                    <a:lnTo>
                      <a:pt x="1312" y="2957"/>
                    </a:lnTo>
                    <a:lnTo>
                      <a:pt x="1624" y="2957"/>
                    </a:lnTo>
                    <a:lnTo>
                      <a:pt x="1775" y="2936"/>
                    </a:lnTo>
                    <a:lnTo>
                      <a:pt x="1914" y="2903"/>
                    </a:lnTo>
                    <a:lnTo>
                      <a:pt x="2054" y="2850"/>
                    </a:lnTo>
                    <a:lnTo>
                      <a:pt x="2183" y="2796"/>
                    </a:lnTo>
                    <a:lnTo>
                      <a:pt x="2301" y="2721"/>
                    </a:lnTo>
                    <a:lnTo>
                      <a:pt x="2420" y="2634"/>
                    </a:lnTo>
                    <a:lnTo>
                      <a:pt x="2527" y="2548"/>
                    </a:lnTo>
                    <a:lnTo>
                      <a:pt x="2624" y="2441"/>
                    </a:lnTo>
                    <a:lnTo>
                      <a:pt x="2710" y="2323"/>
                    </a:lnTo>
                    <a:lnTo>
                      <a:pt x="2785" y="2204"/>
                    </a:lnTo>
                    <a:lnTo>
                      <a:pt x="2839" y="2075"/>
                    </a:lnTo>
                    <a:lnTo>
                      <a:pt x="2893" y="1946"/>
                    </a:lnTo>
                    <a:lnTo>
                      <a:pt x="2936" y="1807"/>
                    </a:lnTo>
                    <a:lnTo>
                      <a:pt x="2957" y="1656"/>
                    </a:lnTo>
                    <a:lnTo>
                      <a:pt x="2968" y="1505"/>
                    </a:lnTo>
                    <a:lnTo>
                      <a:pt x="2957" y="1344"/>
                    </a:lnTo>
                    <a:lnTo>
                      <a:pt x="2936" y="1204"/>
                    </a:lnTo>
                    <a:lnTo>
                      <a:pt x="2904" y="1054"/>
                    </a:lnTo>
                    <a:lnTo>
                      <a:pt x="2861" y="925"/>
                    </a:lnTo>
                    <a:lnTo>
                      <a:pt x="2807" y="785"/>
                    </a:lnTo>
                    <a:lnTo>
                      <a:pt x="2732" y="667"/>
                    </a:lnTo>
                    <a:lnTo>
                      <a:pt x="2646" y="548"/>
                    </a:lnTo>
                    <a:lnTo>
                      <a:pt x="2560" y="441"/>
                    </a:lnTo>
                    <a:lnTo>
                      <a:pt x="2452" y="344"/>
                    </a:lnTo>
                    <a:lnTo>
                      <a:pt x="2344" y="258"/>
                    </a:lnTo>
                    <a:lnTo>
                      <a:pt x="2226" y="183"/>
                    </a:lnTo>
                    <a:lnTo>
                      <a:pt x="2097" y="118"/>
                    </a:lnTo>
                    <a:lnTo>
                      <a:pt x="1957" y="75"/>
                    </a:lnTo>
                    <a:lnTo>
                      <a:pt x="1818" y="32"/>
                    </a:lnTo>
                    <a:lnTo>
                      <a:pt x="1678" y="11"/>
                    </a:lnTo>
                    <a:lnTo>
                      <a:pt x="1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1233300" y="1803425"/>
                <a:ext cx="73150" cy="73125"/>
              </a:xfrm>
              <a:custGeom>
                <a:avLst/>
                <a:gdLst/>
                <a:ahLst/>
                <a:cxnLst/>
                <a:rect l="l" t="t" r="r" b="b"/>
                <a:pathLst>
                  <a:path w="2926" h="2925" extrusionOk="0">
                    <a:moveTo>
                      <a:pt x="1441" y="0"/>
                    </a:moveTo>
                    <a:lnTo>
                      <a:pt x="1302" y="11"/>
                    </a:lnTo>
                    <a:lnTo>
                      <a:pt x="1151" y="32"/>
                    </a:lnTo>
                    <a:lnTo>
                      <a:pt x="1011" y="65"/>
                    </a:lnTo>
                    <a:lnTo>
                      <a:pt x="882" y="118"/>
                    </a:lnTo>
                    <a:lnTo>
                      <a:pt x="753" y="172"/>
                    </a:lnTo>
                    <a:lnTo>
                      <a:pt x="635" y="247"/>
                    </a:lnTo>
                    <a:lnTo>
                      <a:pt x="527" y="334"/>
                    </a:lnTo>
                    <a:lnTo>
                      <a:pt x="420" y="420"/>
                    </a:lnTo>
                    <a:lnTo>
                      <a:pt x="334" y="527"/>
                    </a:lnTo>
                    <a:lnTo>
                      <a:pt x="248" y="635"/>
                    </a:lnTo>
                    <a:lnTo>
                      <a:pt x="173" y="753"/>
                    </a:lnTo>
                    <a:lnTo>
                      <a:pt x="119" y="882"/>
                    </a:lnTo>
                    <a:lnTo>
                      <a:pt x="65" y="1022"/>
                    </a:lnTo>
                    <a:lnTo>
                      <a:pt x="33" y="1161"/>
                    </a:lnTo>
                    <a:lnTo>
                      <a:pt x="11" y="1301"/>
                    </a:lnTo>
                    <a:lnTo>
                      <a:pt x="1" y="1452"/>
                    </a:lnTo>
                    <a:lnTo>
                      <a:pt x="11" y="1602"/>
                    </a:lnTo>
                    <a:lnTo>
                      <a:pt x="33" y="1753"/>
                    </a:lnTo>
                    <a:lnTo>
                      <a:pt x="65" y="1903"/>
                    </a:lnTo>
                    <a:lnTo>
                      <a:pt x="119" y="2032"/>
                    </a:lnTo>
                    <a:lnTo>
                      <a:pt x="183" y="2162"/>
                    </a:lnTo>
                    <a:lnTo>
                      <a:pt x="248" y="2291"/>
                    </a:lnTo>
                    <a:lnTo>
                      <a:pt x="334" y="2398"/>
                    </a:lnTo>
                    <a:lnTo>
                      <a:pt x="431" y="2506"/>
                    </a:lnTo>
                    <a:lnTo>
                      <a:pt x="538" y="2602"/>
                    </a:lnTo>
                    <a:lnTo>
                      <a:pt x="646" y="2678"/>
                    </a:lnTo>
                    <a:lnTo>
                      <a:pt x="775" y="2753"/>
                    </a:lnTo>
                    <a:lnTo>
                      <a:pt x="904" y="2817"/>
                    </a:lnTo>
                    <a:lnTo>
                      <a:pt x="1033" y="2860"/>
                    </a:lnTo>
                    <a:lnTo>
                      <a:pt x="1183" y="2893"/>
                    </a:lnTo>
                    <a:lnTo>
                      <a:pt x="1334" y="2914"/>
                    </a:lnTo>
                    <a:lnTo>
                      <a:pt x="1484" y="2925"/>
                    </a:lnTo>
                    <a:lnTo>
                      <a:pt x="1635" y="2914"/>
                    </a:lnTo>
                    <a:lnTo>
                      <a:pt x="1775" y="2893"/>
                    </a:lnTo>
                    <a:lnTo>
                      <a:pt x="1915" y="2850"/>
                    </a:lnTo>
                    <a:lnTo>
                      <a:pt x="2054" y="2807"/>
                    </a:lnTo>
                    <a:lnTo>
                      <a:pt x="2183" y="2742"/>
                    </a:lnTo>
                    <a:lnTo>
                      <a:pt x="2302" y="2667"/>
                    </a:lnTo>
                    <a:lnTo>
                      <a:pt x="2409" y="2592"/>
                    </a:lnTo>
                    <a:lnTo>
                      <a:pt x="2506" y="2495"/>
                    </a:lnTo>
                    <a:lnTo>
                      <a:pt x="2603" y="2398"/>
                    </a:lnTo>
                    <a:lnTo>
                      <a:pt x="2678" y="2280"/>
                    </a:lnTo>
                    <a:lnTo>
                      <a:pt x="2753" y="2162"/>
                    </a:lnTo>
                    <a:lnTo>
                      <a:pt x="2818" y="2032"/>
                    </a:lnTo>
                    <a:lnTo>
                      <a:pt x="2861" y="1903"/>
                    </a:lnTo>
                    <a:lnTo>
                      <a:pt x="2893" y="1764"/>
                    </a:lnTo>
                    <a:lnTo>
                      <a:pt x="2915" y="1624"/>
                    </a:lnTo>
                    <a:lnTo>
                      <a:pt x="2925" y="1473"/>
                    </a:lnTo>
                    <a:lnTo>
                      <a:pt x="2915" y="1312"/>
                    </a:lnTo>
                    <a:lnTo>
                      <a:pt x="2893" y="1161"/>
                    </a:lnTo>
                    <a:lnTo>
                      <a:pt x="2861" y="1022"/>
                    </a:lnTo>
                    <a:lnTo>
                      <a:pt x="2818" y="882"/>
                    </a:lnTo>
                    <a:lnTo>
                      <a:pt x="2753" y="753"/>
                    </a:lnTo>
                    <a:lnTo>
                      <a:pt x="2678" y="635"/>
                    </a:lnTo>
                    <a:lnTo>
                      <a:pt x="2592" y="516"/>
                    </a:lnTo>
                    <a:lnTo>
                      <a:pt x="2506" y="420"/>
                    </a:lnTo>
                    <a:lnTo>
                      <a:pt x="2398" y="323"/>
                    </a:lnTo>
                    <a:lnTo>
                      <a:pt x="2280" y="237"/>
                    </a:lnTo>
                    <a:lnTo>
                      <a:pt x="2162" y="172"/>
                    </a:lnTo>
                    <a:lnTo>
                      <a:pt x="2033" y="108"/>
                    </a:lnTo>
                    <a:lnTo>
                      <a:pt x="1893" y="65"/>
                    </a:lnTo>
                    <a:lnTo>
                      <a:pt x="1753" y="22"/>
                    </a:lnTo>
                    <a:lnTo>
                      <a:pt x="1603"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1547550" y="2117675"/>
                <a:ext cx="73150" cy="72875"/>
              </a:xfrm>
              <a:custGeom>
                <a:avLst/>
                <a:gdLst/>
                <a:ahLst/>
                <a:cxnLst/>
                <a:rect l="l" t="t" r="r" b="b"/>
                <a:pathLst>
                  <a:path w="2926" h="2915" extrusionOk="0">
                    <a:moveTo>
                      <a:pt x="1334" y="0"/>
                    </a:moveTo>
                    <a:lnTo>
                      <a:pt x="1184" y="22"/>
                    </a:lnTo>
                    <a:lnTo>
                      <a:pt x="1044" y="54"/>
                    </a:lnTo>
                    <a:lnTo>
                      <a:pt x="904" y="108"/>
                    </a:lnTo>
                    <a:lnTo>
                      <a:pt x="775" y="162"/>
                    </a:lnTo>
                    <a:lnTo>
                      <a:pt x="657" y="237"/>
                    </a:lnTo>
                    <a:lnTo>
                      <a:pt x="549" y="312"/>
                    </a:lnTo>
                    <a:lnTo>
                      <a:pt x="442" y="398"/>
                    </a:lnTo>
                    <a:lnTo>
                      <a:pt x="345" y="506"/>
                    </a:lnTo>
                    <a:lnTo>
                      <a:pt x="259" y="613"/>
                    </a:lnTo>
                    <a:lnTo>
                      <a:pt x="194" y="732"/>
                    </a:lnTo>
                    <a:lnTo>
                      <a:pt x="130" y="850"/>
                    </a:lnTo>
                    <a:lnTo>
                      <a:pt x="76" y="990"/>
                    </a:lnTo>
                    <a:lnTo>
                      <a:pt x="44" y="1119"/>
                    </a:lnTo>
                    <a:lnTo>
                      <a:pt x="12" y="1269"/>
                    </a:lnTo>
                    <a:lnTo>
                      <a:pt x="1" y="1420"/>
                    </a:lnTo>
                    <a:lnTo>
                      <a:pt x="12" y="1570"/>
                    </a:lnTo>
                    <a:lnTo>
                      <a:pt x="22" y="1721"/>
                    </a:lnTo>
                    <a:lnTo>
                      <a:pt x="55" y="1871"/>
                    </a:lnTo>
                    <a:lnTo>
                      <a:pt x="108" y="2000"/>
                    </a:lnTo>
                    <a:lnTo>
                      <a:pt x="162" y="2140"/>
                    </a:lnTo>
                    <a:lnTo>
                      <a:pt x="237" y="2258"/>
                    </a:lnTo>
                    <a:lnTo>
                      <a:pt x="313" y="2377"/>
                    </a:lnTo>
                    <a:lnTo>
                      <a:pt x="409" y="2484"/>
                    </a:lnTo>
                    <a:lnTo>
                      <a:pt x="506" y="2581"/>
                    </a:lnTo>
                    <a:lnTo>
                      <a:pt x="624" y="2667"/>
                    </a:lnTo>
                    <a:lnTo>
                      <a:pt x="743" y="2742"/>
                    </a:lnTo>
                    <a:lnTo>
                      <a:pt x="872" y="2796"/>
                    </a:lnTo>
                    <a:lnTo>
                      <a:pt x="1001" y="2850"/>
                    </a:lnTo>
                    <a:lnTo>
                      <a:pt x="1151" y="2893"/>
                    </a:lnTo>
                    <a:lnTo>
                      <a:pt x="1291" y="2914"/>
                    </a:lnTo>
                    <a:lnTo>
                      <a:pt x="1603" y="2914"/>
                    </a:lnTo>
                    <a:lnTo>
                      <a:pt x="1743" y="2893"/>
                    </a:lnTo>
                    <a:lnTo>
                      <a:pt x="1883" y="2861"/>
                    </a:lnTo>
                    <a:lnTo>
                      <a:pt x="2022" y="2818"/>
                    </a:lnTo>
                    <a:lnTo>
                      <a:pt x="2151" y="2753"/>
                    </a:lnTo>
                    <a:lnTo>
                      <a:pt x="2270" y="2689"/>
                    </a:lnTo>
                    <a:lnTo>
                      <a:pt x="2377" y="2603"/>
                    </a:lnTo>
                    <a:lnTo>
                      <a:pt x="2485" y="2517"/>
                    </a:lnTo>
                    <a:lnTo>
                      <a:pt x="2582" y="2420"/>
                    </a:lnTo>
                    <a:lnTo>
                      <a:pt x="2668" y="2312"/>
                    </a:lnTo>
                    <a:lnTo>
                      <a:pt x="2743" y="2194"/>
                    </a:lnTo>
                    <a:lnTo>
                      <a:pt x="2797" y="2065"/>
                    </a:lnTo>
                    <a:lnTo>
                      <a:pt x="2850" y="1936"/>
                    </a:lnTo>
                    <a:lnTo>
                      <a:pt x="2893" y="1796"/>
                    </a:lnTo>
                    <a:lnTo>
                      <a:pt x="2915" y="1646"/>
                    </a:lnTo>
                    <a:lnTo>
                      <a:pt x="2926" y="1506"/>
                    </a:lnTo>
                    <a:lnTo>
                      <a:pt x="2926" y="1344"/>
                    </a:lnTo>
                    <a:lnTo>
                      <a:pt x="2904" y="1194"/>
                    </a:lnTo>
                    <a:lnTo>
                      <a:pt x="2872" y="1054"/>
                    </a:lnTo>
                    <a:lnTo>
                      <a:pt x="2829" y="914"/>
                    </a:lnTo>
                    <a:lnTo>
                      <a:pt x="2764" y="785"/>
                    </a:lnTo>
                    <a:lnTo>
                      <a:pt x="2700" y="656"/>
                    </a:lnTo>
                    <a:lnTo>
                      <a:pt x="2614" y="549"/>
                    </a:lnTo>
                    <a:lnTo>
                      <a:pt x="2517" y="441"/>
                    </a:lnTo>
                    <a:lnTo>
                      <a:pt x="2420" y="344"/>
                    </a:lnTo>
                    <a:lnTo>
                      <a:pt x="2313" y="258"/>
                    </a:lnTo>
                    <a:lnTo>
                      <a:pt x="2184" y="183"/>
                    </a:lnTo>
                    <a:lnTo>
                      <a:pt x="2055" y="119"/>
                    </a:lnTo>
                    <a:lnTo>
                      <a:pt x="1926" y="65"/>
                    </a:lnTo>
                    <a:lnTo>
                      <a:pt x="1786" y="33"/>
                    </a:lnTo>
                    <a:lnTo>
                      <a:pt x="1635" y="11"/>
                    </a:lnTo>
                    <a:lnTo>
                      <a:pt x="1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919050" y="2117675"/>
                <a:ext cx="73150" cy="73150"/>
              </a:xfrm>
              <a:custGeom>
                <a:avLst/>
                <a:gdLst/>
                <a:ahLst/>
                <a:cxnLst/>
                <a:rect l="l" t="t" r="r" b="b"/>
                <a:pathLst>
                  <a:path w="2926" h="2926" extrusionOk="0">
                    <a:moveTo>
                      <a:pt x="1334" y="0"/>
                    </a:moveTo>
                    <a:lnTo>
                      <a:pt x="1194" y="22"/>
                    </a:lnTo>
                    <a:lnTo>
                      <a:pt x="1043" y="54"/>
                    </a:lnTo>
                    <a:lnTo>
                      <a:pt x="914" y="108"/>
                    </a:lnTo>
                    <a:lnTo>
                      <a:pt x="775" y="162"/>
                    </a:lnTo>
                    <a:lnTo>
                      <a:pt x="656" y="237"/>
                    </a:lnTo>
                    <a:lnTo>
                      <a:pt x="538" y="312"/>
                    </a:lnTo>
                    <a:lnTo>
                      <a:pt x="441" y="409"/>
                    </a:lnTo>
                    <a:lnTo>
                      <a:pt x="344" y="506"/>
                    </a:lnTo>
                    <a:lnTo>
                      <a:pt x="258" y="624"/>
                    </a:lnTo>
                    <a:lnTo>
                      <a:pt x="183" y="742"/>
                    </a:lnTo>
                    <a:lnTo>
                      <a:pt x="119" y="871"/>
                    </a:lnTo>
                    <a:lnTo>
                      <a:pt x="76" y="1000"/>
                    </a:lnTo>
                    <a:lnTo>
                      <a:pt x="33" y="1151"/>
                    </a:lnTo>
                    <a:lnTo>
                      <a:pt x="11" y="1291"/>
                    </a:lnTo>
                    <a:lnTo>
                      <a:pt x="0" y="1452"/>
                    </a:lnTo>
                    <a:lnTo>
                      <a:pt x="11" y="1603"/>
                    </a:lnTo>
                    <a:lnTo>
                      <a:pt x="33" y="1753"/>
                    </a:lnTo>
                    <a:lnTo>
                      <a:pt x="65" y="1893"/>
                    </a:lnTo>
                    <a:lnTo>
                      <a:pt x="119" y="2033"/>
                    </a:lnTo>
                    <a:lnTo>
                      <a:pt x="172" y="2162"/>
                    </a:lnTo>
                    <a:lnTo>
                      <a:pt x="248" y="2280"/>
                    </a:lnTo>
                    <a:lnTo>
                      <a:pt x="334" y="2388"/>
                    </a:lnTo>
                    <a:lnTo>
                      <a:pt x="420" y="2495"/>
                    </a:lnTo>
                    <a:lnTo>
                      <a:pt x="527" y="2592"/>
                    </a:lnTo>
                    <a:lnTo>
                      <a:pt x="635" y="2678"/>
                    </a:lnTo>
                    <a:lnTo>
                      <a:pt x="764" y="2742"/>
                    </a:lnTo>
                    <a:lnTo>
                      <a:pt x="893" y="2807"/>
                    </a:lnTo>
                    <a:lnTo>
                      <a:pt x="1022" y="2861"/>
                    </a:lnTo>
                    <a:lnTo>
                      <a:pt x="1172" y="2893"/>
                    </a:lnTo>
                    <a:lnTo>
                      <a:pt x="1312" y="2914"/>
                    </a:lnTo>
                    <a:lnTo>
                      <a:pt x="1473" y="2925"/>
                    </a:lnTo>
                    <a:lnTo>
                      <a:pt x="1624" y="2914"/>
                    </a:lnTo>
                    <a:lnTo>
                      <a:pt x="1775" y="2893"/>
                    </a:lnTo>
                    <a:lnTo>
                      <a:pt x="1914" y="2861"/>
                    </a:lnTo>
                    <a:lnTo>
                      <a:pt x="2043" y="2807"/>
                    </a:lnTo>
                    <a:lnTo>
                      <a:pt x="2172" y="2742"/>
                    </a:lnTo>
                    <a:lnTo>
                      <a:pt x="2301" y="2667"/>
                    </a:lnTo>
                    <a:lnTo>
                      <a:pt x="2409" y="2592"/>
                    </a:lnTo>
                    <a:lnTo>
                      <a:pt x="2517" y="2495"/>
                    </a:lnTo>
                    <a:lnTo>
                      <a:pt x="2603" y="2388"/>
                    </a:lnTo>
                    <a:lnTo>
                      <a:pt x="2689" y="2280"/>
                    </a:lnTo>
                    <a:lnTo>
                      <a:pt x="2764" y="2151"/>
                    </a:lnTo>
                    <a:lnTo>
                      <a:pt x="2818" y="2022"/>
                    </a:lnTo>
                    <a:lnTo>
                      <a:pt x="2871" y="1893"/>
                    </a:lnTo>
                    <a:lnTo>
                      <a:pt x="2904" y="1742"/>
                    </a:lnTo>
                    <a:lnTo>
                      <a:pt x="2925" y="1603"/>
                    </a:lnTo>
                    <a:lnTo>
                      <a:pt x="2925" y="1441"/>
                    </a:lnTo>
                    <a:lnTo>
                      <a:pt x="2925" y="1291"/>
                    </a:lnTo>
                    <a:lnTo>
                      <a:pt x="2893" y="1151"/>
                    </a:lnTo>
                    <a:lnTo>
                      <a:pt x="2861" y="1011"/>
                    </a:lnTo>
                    <a:lnTo>
                      <a:pt x="2818" y="882"/>
                    </a:lnTo>
                    <a:lnTo>
                      <a:pt x="2753" y="753"/>
                    </a:lnTo>
                    <a:lnTo>
                      <a:pt x="2689" y="635"/>
                    </a:lnTo>
                    <a:lnTo>
                      <a:pt x="2603" y="527"/>
                    </a:lnTo>
                    <a:lnTo>
                      <a:pt x="2506" y="420"/>
                    </a:lnTo>
                    <a:lnTo>
                      <a:pt x="2409" y="334"/>
                    </a:lnTo>
                    <a:lnTo>
                      <a:pt x="2301" y="248"/>
                    </a:lnTo>
                    <a:lnTo>
                      <a:pt x="2183" y="172"/>
                    </a:lnTo>
                    <a:lnTo>
                      <a:pt x="2054" y="119"/>
                    </a:lnTo>
                    <a:lnTo>
                      <a:pt x="1925" y="65"/>
                    </a:lnTo>
                    <a:lnTo>
                      <a:pt x="1785" y="33"/>
                    </a:lnTo>
                    <a:lnTo>
                      <a:pt x="1646" y="11"/>
                    </a:lnTo>
                    <a:lnTo>
                      <a:pt x="149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233300" y="2431925"/>
                <a:ext cx="73150" cy="72875"/>
              </a:xfrm>
              <a:custGeom>
                <a:avLst/>
                <a:gdLst/>
                <a:ahLst/>
                <a:cxnLst/>
                <a:rect l="l" t="t" r="r" b="b"/>
                <a:pathLst>
                  <a:path w="2926" h="2915" extrusionOk="0">
                    <a:moveTo>
                      <a:pt x="1334" y="1"/>
                    </a:moveTo>
                    <a:lnTo>
                      <a:pt x="1183" y="22"/>
                    </a:lnTo>
                    <a:lnTo>
                      <a:pt x="1044" y="54"/>
                    </a:lnTo>
                    <a:lnTo>
                      <a:pt x="904" y="108"/>
                    </a:lnTo>
                    <a:lnTo>
                      <a:pt x="775" y="162"/>
                    </a:lnTo>
                    <a:lnTo>
                      <a:pt x="646" y="237"/>
                    </a:lnTo>
                    <a:lnTo>
                      <a:pt x="538" y="312"/>
                    </a:lnTo>
                    <a:lnTo>
                      <a:pt x="431" y="409"/>
                    </a:lnTo>
                    <a:lnTo>
                      <a:pt x="334" y="517"/>
                    </a:lnTo>
                    <a:lnTo>
                      <a:pt x="259" y="624"/>
                    </a:lnTo>
                    <a:lnTo>
                      <a:pt x="183" y="743"/>
                    </a:lnTo>
                    <a:lnTo>
                      <a:pt x="119" y="872"/>
                    </a:lnTo>
                    <a:lnTo>
                      <a:pt x="65" y="1011"/>
                    </a:lnTo>
                    <a:lnTo>
                      <a:pt x="33" y="1151"/>
                    </a:lnTo>
                    <a:lnTo>
                      <a:pt x="11" y="1302"/>
                    </a:lnTo>
                    <a:lnTo>
                      <a:pt x="1" y="1452"/>
                    </a:lnTo>
                    <a:lnTo>
                      <a:pt x="11" y="1603"/>
                    </a:lnTo>
                    <a:lnTo>
                      <a:pt x="33" y="1753"/>
                    </a:lnTo>
                    <a:lnTo>
                      <a:pt x="65" y="1893"/>
                    </a:lnTo>
                    <a:lnTo>
                      <a:pt x="108" y="2022"/>
                    </a:lnTo>
                    <a:lnTo>
                      <a:pt x="173" y="2151"/>
                    </a:lnTo>
                    <a:lnTo>
                      <a:pt x="237" y="2269"/>
                    </a:lnTo>
                    <a:lnTo>
                      <a:pt x="323" y="2377"/>
                    </a:lnTo>
                    <a:lnTo>
                      <a:pt x="409" y="2485"/>
                    </a:lnTo>
                    <a:lnTo>
                      <a:pt x="506" y="2581"/>
                    </a:lnTo>
                    <a:lnTo>
                      <a:pt x="613" y="2657"/>
                    </a:lnTo>
                    <a:lnTo>
                      <a:pt x="732" y="2732"/>
                    </a:lnTo>
                    <a:lnTo>
                      <a:pt x="861" y="2796"/>
                    </a:lnTo>
                    <a:lnTo>
                      <a:pt x="990" y="2850"/>
                    </a:lnTo>
                    <a:lnTo>
                      <a:pt x="1130" y="2882"/>
                    </a:lnTo>
                    <a:lnTo>
                      <a:pt x="1269" y="2904"/>
                    </a:lnTo>
                    <a:lnTo>
                      <a:pt x="1420" y="2915"/>
                    </a:lnTo>
                    <a:lnTo>
                      <a:pt x="1571" y="2915"/>
                    </a:lnTo>
                    <a:lnTo>
                      <a:pt x="1721" y="2893"/>
                    </a:lnTo>
                    <a:lnTo>
                      <a:pt x="1872" y="2861"/>
                    </a:lnTo>
                    <a:lnTo>
                      <a:pt x="2001" y="2818"/>
                    </a:lnTo>
                    <a:lnTo>
                      <a:pt x="2140" y="2764"/>
                    </a:lnTo>
                    <a:lnTo>
                      <a:pt x="2259" y="2689"/>
                    </a:lnTo>
                    <a:lnTo>
                      <a:pt x="2377" y="2614"/>
                    </a:lnTo>
                    <a:lnTo>
                      <a:pt x="2485" y="2528"/>
                    </a:lnTo>
                    <a:lnTo>
                      <a:pt x="2581" y="2420"/>
                    </a:lnTo>
                    <a:lnTo>
                      <a:pt x="2667" y="2312"/>
                    </a:lnTo>
                    <a:lnTo>
                      <a:pt x="2743" y="2194"/>
                    </a:lnTo>
                    <a:lnTo>
                      <a:pt x="2807" y="2065"/>
                    </a:lnTo>
                    <a:lnTo>
                      <a:pt x="2850" y="1936"/>
                    </a:lnTo>
                    <a:lnTo>
                      <a:pt x="2893" y="1786"/>
                    </a:lnTo>
                    <a:lnTo>
                      <a:pt x="2915" y="1646"/>
                    </a:lnTo>
                    <a:lnTo>
                      <a:pt x="2925" y="1495"/>
                    </a:lnTo>
                    <a:lnTo>
                      <a:pt x="2925" y="1334"/>
                    </a:lnTo>
                    <a:lnTo>
                      <a:pt x="2904" y="1183"/>
                    </a:lnTo>
                    <a:lnTo>
                      <a:pt x="2872" y="1044"/>
                    </a:lnTo>
                    <a:lnTo>
                      <a:pt x="2829" y="904"/>
                    </a:lnTo>
                    <a:lnTo>
                      <a:pt x="2764" y="775"/>
                    </a:lnTo>
                    <a:lnTo>
                      <a:pt x="2700" y="657"/>
                    </a:lnTo>
                    <a:lnTo>
                      <a:pt x="2614" y="538"/>
                    </a:lnTo>
                    <a:lnTo>
                      <a:pt x="2517" y="431"/>
                    </a:lnTo>
                    <a:lnTo>
                      <a:pt x="2420" y="334"/>
                    </a:lnTo>
                    <a:lnTo>
                      <a:pt x="2312" y="248"/>
                    </a:lnTo>
                    <a:lnTo>
                      <a:pt x="2194" y="183"/>
                    </a:lnTo>
                    <a:lnTo>
                      <a:pt x="2065" y="119"/>
                    </a:lnTo>
                    <a:lnTo>
                      <a:pt x="1925" y="65"/>
                    </a:lnTo>
                    <a:lnTo>
                      <a:pt x="1786" y="33"/>
                    </a:lnTo>
                    <a:lnTo>
                      <a:pt x="163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470125" y="2354225"/>
                <a:ext cx="72350" cy="72625"/>
              </a:xfrm>
              <a:custGeom>
                <a:avLst/>
                <a:gdLst/>
                <a:ahLst/>
                <a:cxnLst/>
                <a:rect l="l" t="t" r="r" b="b"/>
                <a:pathLst>
                  <a:path w="2894" h="2905" extrusionOk="0">
                    <a:moveTo>
                      <a:pt x="1334" y="1"/>
                    </a:moveTo>
                    <a:lnTo>
                      <a:pt x="1195" y="22"/>
                    </a:lnTo>
                    <a:lnTo>
                      <a:pt x="1055" y="55"/>
                    </a:lnTo>
                    <a:lnTo>
                      <a:pt x="915" y="98"/>
                    </a:lnTo>
                    <a:lnTo>
                      <a:pt x="786" y="152"/>
                    </a:lnTo>
                    <a:lnTo>
                      <a:pt x="668" y="227"/>
                    </a:lnTo>
                    <a:lnTo>
                      <a:pt x="560" y="302"/>
                    </a:lnTo>
                    <a:lnTo>
                      <a:pt x="453" y="388"/>
                    </a:lnTo>
                    <a:lnTo>
                      <a:pt x="356" y="496"/>
                    </a:lnTo>
                    <a:lnTo>
                      <a:pt x="270" y="603"/>
                    </a:lnTo>
                    <a:lnTo>
                      <a:pt x="195" y="721"/>
                    </a:lnTo>
                    <a:lnTo>
                      <a:pt x="130" y="840"/>
                    </a:lnTo>
                    <a:lnTo>
                      <a:pt x="76" y="969"/>
                    </a:lnTo>
                    <a:lnTo>
                      <a:pt x="33" y="1109"/>
                    </a:lnTo>
                    <a:lnTo>
                      <a:pt x="12" y="1248"/>
                    </a:lnTo>
                    <a:lnTo>
                      <a:pt x="1" y="1399"/>
                    </a:lnTo>
                    <a:lnTo>
                      <a:pt x="1" y="1549"/>
                    </a:lnTo>
                    <a:lnTo>
                      <a:pt x="22" y="1700"/>
                    </a:lnTo>
                    <a:lnTo>
                      <a:pt x="55" y="1840"/>
                    </a:lnTo>
                    <a:lnTo>
                      <a:pt x="98" y="1980"/>
                    </a:lnTo>
                    <a:lnTo>
                      <a:pt x="152" y="2109"/>
                    </a:lnTo>
                    <a:lnTo>
                      <a:pt x="227" y="2238"/>
                    </a:lnTo>
                    <a:lnTo>
                      <a:pt x="302" y="2356"/>
                    </a:lnTo>
                    <a:lnTo>
                      <a:pt x="399" y="2453"/>
                    </a:lnTo>
                    <a:lnTo>
                      <a:pt x="496" y="2549"/>
                    </a:lnTo>
                    <a:lnTo>
                      <a:pt x="614" y="2646"/>
                    </a:lnTo>
                    <a:lnTo>
                      <a:pt x="732" y="2721"/>
                    </a:lnTo>
                    <a:lnTo>
                      <a:pt x="861" y="2775"/>
                    </a:lnTo>
                    <a:lnTo>
                      <a:pt x="990" y="2829"/>
                    </a:lnTo>
                    <a:lnTo>
                      <a:pt x="1130" y="2872"/>
                    </a:lnTo>
                    <a:lnTo>
                      <a:pt x="1281" y="2894"/>
                    </a:lnTo>
                    <a:lnTo>
                      <a:pt x="1431" y="2904"/>
                    </a:lnTo>
                    <a:lnTo>
                      <a:pt x="1582" y="2894"/>
                    </a:lnTo>
                    <a:lnTo>
                      <a:pt x="1732" y="2872"/>
                    </a:lnTo>
                    <a:lnTo>
                      <a:pt x="1872" y="2840"/>
                    </a:lnTo>
                    <a:lnTo>
                      <a:pt x="2001" y="2797"/>
                    </a:lnTo>
                    <a:lnTo>
                      <a:pt x="2130" y="2732"/>
                    </a:lnTo>
                    <a:lnTo>
                      <a:pt x="2248" y="2668"/>
                    </a:lnTo>
                    <a:lnTo>
                      <a:pt x="2356" y="2582"/>
                    </a:lnTo>
                    <a:lnTo>
                      <a:pt x="2463" y="2496"/>
                    </a:lnTo>
                    <a:lnTo>
                      <a:pt x="2560" y="2388"/>
                    </a:lnTo>
                    <a:lnTo>
                      <a:pt x="2635" y="2281"/>
                    </a:lnTo>
                    <a:lnTo>
                      <a:pt x="2711" y="2162"/>
                    </a:lnTo>
                    <a:lnTo>
                      <a:pt x="2775" y="2044"/>
                    </a:lnTo>
                    <a:lnTo>
                      <a:pt x="2829" y="1904"/>
                    </a:lnTo>
                    <a:lnTo>
                      <a:pt x="2861" y="1775"/>
                    </a:lnTo>
                    <a:lnTo>
                      <a:pt x="2883" y="1625"/>
                    </a:lnTo>
                    <a:lnTo>
                      <a:pt x="2894" y="1474"/>
                    </a:lnTo>
                    <a:lnTo>
                      <a:pt x="2894" y="1334"/>
                    </a:lnTo>
                    <a:lnTo>
                      <a:pt x="2872" y="1184"/>
                    </a:lnTo>
                    <a:lnTo>
                      <a:pt x="2840" y="1044"/>
                    </a:lnTo>
                    <a:lnTo>
                      <a:pt x="2797" y="915"/>
                    </a:lnTo>
                    <a:lnTo>
                      <a:pt x="2732" y="786"/>
                    </a:lnTo>
                    <a:lnTo>
                      <a:pt x="2668" y="668"/>
                    </a:lnTo>
                    <a:lnTo>
                      <a:pt x="2592" y="549"/>
                    </a:lnTo>
                    <a:lnTo>
                      <a:pt x="2496" y="442"/>
                    </a:lnTo>
                    <a:lnTo>
                      <a:pt x="2399" y="356"/>
                    </a:lnTo>
                    <a:lnTo>
                      <a:pt x="2291" y="270"/>
                    </a:lnTo>
                    <a:lnTo>
                      <a:pt x="2173" y="195"/>
                    </a:lnTo>
                    <a:lnTo>
                      <a:pt x="2044" y="130"/>
                    </a:lnTo>
                    <a:lnTo>
                      <a:pt x="1915" y="76"/>
                    </a:lnTo>
                    <a:lnTo>
                      <a:pt x="1775" y="33"/>
                    </a:lnTo>
                    <a:lnTo>
                      <a:pt x="1635" y="12"/>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1155600" y="2431925"/>
                <a:ext cx="72900" cy="72875"/>
              </a:xfrm>
              <a:custGeom>
                <a:avLst/>
                <a:gdLst/>
                <a:ahLst/>
                <a:cxnLst/>
                <a:rect l="l" t="t" r="r" b="b"/>
                <a:pathLst>
                  <a:path w="2916" h="2915" extrusionOk="0">
                    <a:moveTo>
                      <a:pt x="1485" y="1"/>
                    </a:moveTo>
                    <a:lnTo>
                      <a:pt x="1334" y="11"/>
                    </a:lnTo>
                    <a:lnTo>
                      <a:pt x="1184" y="22"/>
                    </a:lnTo>
                    <a:lnTo>
                      <a:pt x="1044" y="54"/>
                    </a:lnTo>
                    <a:lnTo>
                      <a:pt x="904" y="108"/>
                    </a:lnTo>
                    <a:lnTo>
                      <a:pt x="775" y="162"/>
                    </a:lnTo>
                    <a:lnTo>
                      <a:pt x="646" y="237"/>
                    </a:lnTo>
                    <a:lnTo>
                      <a:pt x="539" y="323"/>
                    </a:lnTo>
                    <a:lnTo>
                      <a:pt x="431" y="409"/>
                    </a:lnTo>
                    <a:lnTo>
                      <a:pt x="334" y="517"/>
                    </a:lnTo>
                    <a:lnTo>
                      <a:pt x="248" y="624"/>
                    </a:lnTo>
                    <a:lnTo>
                      <a:pt x="184" y="753"/>
                    </a:lnTo>
                    <a:lnTo>
                      <a:pt x="119" y="882"/>
                    </a:lnTo>
                    <a:lnTo>
                      <a:pt x="65" y="1011"/>
                    </a:lnTo>
                    <a:lnTo>
                      <a:pt x="33" y="1151"/>
                    </a:lnTo>
                    <a:lnTo>
                      <a:pt x="12" y="1302"/>
                    </a:lnTo>
                    <a:lnTo>
                      <a:pt x="1" y="1452"/>
                    </a:lnTo>
                    <a:lnTo>
                      <a:pt x="12" y="1603"/>
                    </a:lnTo>
                    <a:lnTo>
                      <a:pt x="33" y="1753"/>
                    </a:lnTo>
                    <a:lnTo>
                      <a:pt x="65" y="1893"/>
                    </a:lnTo>
                    <a:lnTo>
                      <a:pt x="108" y="2022"/>
                    </a:lnTo>
                    <a:lnTo>
                      <a:pt x="173" y="2151"/>
                    </a:lnTo>
                    <a:lnTo>
                      <a:pt x="238" y="2269"/>
                    </a:lnTo>
                    <a:lnTo>
                      <a:pt x="324" y="2377"/>
                    </a:lnTo>
                    <a:lnTo>
                      <a:pt x="410" y="2485"/>
                    </a:lnTo>
                    <a:lnTo>
                      <a:pt x="517" y="2581"/>
                    </a:lnTo>
                    <a:lnTo>
                      <a:pt x="625" y="2657"/>
                    </a:lnTo>
                    <a:lnTo>
                      <a:pt x="743" y="2732"/>
                    </a:lnTo>
                    <a:lnTo>
                      <a:pt x="872" y="2796"/>
                    </a:lnTo>
                    <a:lnTo>
                      <a:pt x="1001" y="2850"/>
                    </a:lnTo>
                    <a:lnTo>
                      <a:pt x="1141" y="2882"/>
                    </a:lnTo>
                    <a:lnTo>
                      <a:pt x="1281" y="2904"/>
                    </a:lnTo>
                    <a:lnTo>
                      <a:pt x="1431" y="2915"/>
                    </a:lnTo>
                    <a:lnTo>
                      <a:pt x="1582" y="2915"/>
                    </a:lnTo>
                    <a:lnTo>
                      <a:pt x="1732" y="2893"/>
                    </a:lnTo>
                    <a:lnTo>
                      <a:pt x="1883" y="2861"/>
                    </a:lnTo>
                    <a:lnTo>
                      <a:pt x="2012" y="2807"/>
                    </a:lnTo>
                    <a:lnTo>
                      <a:pt x="2141" y="2753"/>
                    </a:lnTo>
                    <a:lnTo>
                      <a:pt x="2270" y="2678"/>
                    </a:lnTo>
                    <a:lnTo>
                      <a:pt x="2377" y="2592"/>
                    </a:lnTo>
                    <a:lnTo>
                      <a:pt x="2485" y="2506"/>
                    </a:lnTo>
                    <a:lnTo>
                      <a:pt x="2582" y="2398"/>
                    </a:lnTo>
                    <a:lnTo>
                      <a:pt x="2668" y="2291"/>
                    </a:lnTo>
                    <a:lnTo>
                      <a:pt x="2743" y="2173"/>
                    </a:lnTo>
                    <a:lnTo>
                      <a:pt x="2797" y="2044"/>
                    </a:lnTo>
                    <a:lnTo>
                      <a:pt x="2851" y="1904"/>
                    </a:lnTo>
                    <a:lnTo>
                      <a:pt x="2883" y="1764"/>
                    </a:lnTo>
                    <a:lnTo>
                      <a:pt x="2904" y="1614"/>
                    </a:lnTo>
                    <a:lnTo>
                      <a:pt x="2915" y="1463"/>
                    </a:lnTo>
                    <a:lnTo>
                      <a:pt x="2904" y="1312"/>
                    </a:lnTo>
                    <a:lnTo>
                      <a:pt x="2894" y="1162"/>
                    </a:lnTo>
                    <a:lnTo>
                      <a:pt x="2851" y="1022"/>
                    </a:lnTo>
                    <a:lnTo>
                      <a:pt x="2807" y="893"/>
                    </a:lnTo>
                    <a:lnTo>
                      <a:pt x="2743" y="764"/>
                    </a:lnTo>
                    <a:lnTo>
                      <a:pt x="2678" y="646"/>
                    </a:lnTo>
                    <a:lnTo>
                      <a:pt x="2592" y="538"/>
                    </a:lnTo>
                    <a:lnTo>
                      <a:pt x="2506" y="431"/>
                    </a:lnTo>
                    <a:lnTo>
                      <a:pt x="2399" y="334"/>
                    </a:lnTo>
                    <a:lnTo>
                      <a:pt x="2291" y="259"/>
                    </a:lnTo>
                    <a:lnTo>
                      <a:pt x="2173" y="183"/>
                    </a:lnTo>
                    <a:lnTo>
                      <a:pt x="2055" y="119"/>
                    </a:lnTo>
                    <a:lnTo>
                      <a:pt x="1915" y="76"/>
                    </a:lnTo>
                    <a:lnTo>
                      <a:pt x="1786" y="33"/>
                    </a:lnTo>
                    <a:lnTo>
                      <a:pt x="1635" y="11"/>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997275" y="2354225"/>
                <a:ext cx="72600" cy="72625"/>
              </a:xfrm>
              <a:custGeom>
                <a:avLst/>
                <a:gdLst/>
                <a:ahLst/>
                <a:cxnLst/>
                <a:rect l="l" t="t" r="r" b="b"/>
                <a:pathLst>
                  <a:path w="2904" h="2905" extrusionOk="0">
                    <a:moveTo>
                      <a:pt x="1463" y="1"/>
                    </a:moveTo>
                    <a:lnTo>
                      <a:pt x="1312" y="12"/>
                    </a:lnTo>
                    <a:lnTo>
                      <a:pt x="1173" y="33"/>
                    </a:lnTo>
                    <a:lnTo>
                      <a:pt x="1033" y="65"/>
                    </a:lnTo>
                    <a:lnTo>
                      <a:pt x="904" y="109"/>
                    </a:lnTo>
                    <a:lnTo>
                      <a:pt x="775" y="173"/>
                    </a:lnTo>
                    <a:lnTo>
                      <a:pt x="656" y="238"/>
                    </a:lnTo>
                    <a:lnTo>
                      <a:pt x="538" y="324"/>
                    </a:lnTo>
                    <a:lnTo>
                      <a:pt x="441" y="410"/>
                    </a:lnTo>
                    <a:lnTo>
                      <a:pt x="345" y="506"/>
                    </a:lnTo>
                    <a:lnTo>
                      <a:pt x="259" y="625"/>
                    </a:lnTo>
                    <a:lnTo>
                      <a:pt x="183" y="743"/>
                    </a:lnTo>
                    <a:lnTo>
                      <a:pt x="119" y="861"/>
                    </a:lnTo>
                    <a:lnTo>
                      <a:pt x="76" y="990"/>
                    </a:lnTo>
                    <a:lnTo>
                      <a:pt x="33" y="1130"/>
                    </a:lnTo>
                    <a:lnTo>
                      <a:pt x="11" y="1281"/>
                    </a:lnTo>
                    <a:lnTo>
                      <a:pt x="0" y="1420"/>
                    </a:lnTo>
                    <a:lnTo>
                      <a:pt x="11" y="1571"/>
                    </a:lnTo>
                    <a:lnTo>
                      <a:pt x="22" y="1721"/>
                    </a:lnTo>
                    <a:lnTo>
                      <a:pt x="54" y="1861"/>
                    </a:lnTo>
                    <a:lnTo>
                      <a:pt x="108" y="1990"/>
                    </a:lnTo>
                    <a:lnTo>
                      <a:pt x="162" y="2119"/>
                    </a:lnTo>
                    <a:lnTo>
                      <a:pt x="237" y="2238"/>
                    </a:lnTo>
                    <a:lnTo>
                      <a:pt x="312" y="2356"/>
                    </a:lnTo>
                    <a:lnTo>
                      <a:pt x="398" y="2453"/>
                    </a:lnTo>
                    <a:lnTo>
                      <a:pt x="506" y="2549"/>
                    </a:lnTo>
                    <a:lnTo>
                      <a:pt x="613" y="2635"/>
                    </a:lnTo>
                    <a:lnTo>
                      <a:pt x="732" y="2711"/>
                    </a:lnTo>
                    <a:lnTo>
                      <a:pt x="850" y="2775"/>
                    </a:lnTo>
                    <a:lnTo>
                      <a:pt x="979" y="2829"/>
                    </a:lnTo>
                    <a:lnTo>
                      <a:pt x="1119" y="2861"/>
                    </a:lnTo>
                    <a:lnTo>
                      <a:pt x="1269" y="2894"/>
                    </a:lnTo>
                    <a:lnTo>
                      <a:pt x="1409" y="2904"/>
                    </a:lnTo>
                    <a:lnTo>
                      <a:pt x="1560" y="2894"/>
                    </a:lnTo>
                    <a:lnTo>
                      <a:pt x="1710" y="2883"/>
                    </a:lnTo>
                    <a:lnTo>
                      <a:pt x="1861" y="2851"/>
                    </a:lnTo>
                    <a:lnTo>
                      <a:pt x="1990" y="2797"/>
                    </a:lnTo>
                    <a:lnTo>
                      <a:pt x="2119" y="2743"/>
                    </a:lnTo>
                    <a:lnTo>
                      <a:pt x="2248" y="2668"/>
                    </a:lnTo>
                    <a:lnTo>
                      <a:pt x="2366" y="2582"/>
                    </a:lnTo>
                    <a:lnTo>
                      <a:pt x="2463" y="2496"/>
                    </a:lnTo>
                    <a:lnTo>
                      <a:pt x="2560" y="2388"/>
                    </a:lnTo>
                    <a:lnTo>
                      <a:pt x="2646" y="2281"/>
                    </a:lnTo>
                    <a:lnTo>
                      <a:pt x="2721" y="2152"/>
                    </a:lnTo>
                    <a:lnTo>
                      <a:pt x="2785" y="2033"/>
                    </a:lnTo>
                    <a:lnTo>
                      <a:pt x="2839" y="1893"/>
                    </a:lnTo>
                    <a:lnTo>
                      <a:pt x="2871" y="1754"/>
                    </a:lnTo>
                    <a:lnTo>
                      <a:pt x="2893" y="1603"/>
                    </a:lnTo>
                    <a:lnTo>
                      <a:pt x="2904" y="1453"/>
                    </a:lnTo>
                    <a:lnTo>
                      <a:pt x="2893" y="1302"/>
                    </a:lnTo>
                    <a:lnTo>
                      <a:pt x="2871" y="1162"/>
                    </a:lnTo>
                    <a:lnTo>
                      <a:pt x="2839" y="1023"/>
                    </a:lnTo>
                    <a:lnTo>
                      <a:pt x="2785" y="883"/>
                    </a:lnTo>
                    <a:lnTo>
                      <a:pt x="2732" y="764"/>
                    </a:lnTo>
                    <a:lnTo>
                      <a:pt x="2656" y="646"/>
                    </a:lnTo>
                    <a:lnTo>
                      <a:pt x="2581" y="528"/>
                    </a:lnTo>
                    <a:lnTo>
                      <a:pt x="2484" y="431"/>
                    </a:lnTo>
                    <a:lnTo>
                      <a:pt x="2388" y="334"/>
                    </a:lnTo>
                    <a:lnTo>
                      <a:pt x="2269" y="248"/>
                    </a:lnTo>
                    <a:lnTo>
                      <a:pt x="2151" y="184"/>
                    </a:lnTo>
                    <a:lnTo>
                      <a:pt x="2033" y="119"/>
                    </a:lnTo>
                    <a:lnTo>
                      <a:pt x="1893" y="65"/>
                    </a:lnTo>
                    <a:lnTo>
                      <a:pt x="1753" y="33"/>
                    </a:lnTo>
                    <a:lnTo>
                      <a:pt x="1613" y="1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1311525" y="2431925"/>
                <a:ext cx="72625" cy="72875"/>
              </a:xfrm>
              <a:custGeom>
                <a:avLst/>
                <a:gdLst/>
                <a:ahLst/>
                <a:cxnLst/>
                <a:rect l="l" t="t" r="r" b="b"/>
                <a:pathLst>
                  <a:path w="2905" h="2915" extrusionOk="0">
                    <a:moveTo>
                      <a:pt x="1442" y="1"/>
                    </a:moveTo>
                    <a:lnTo>
                      <a:pt x="1291" y="11"/>
                    </a:lnTo>
                    <a:lnTo>
                      <a:pt x="1151" y="33"/>
                    </a:lnTo>
                    <a:lnTo>
                      <a:pt x="1011" y="65"/>
                    </a:lnTo>
                    <a:lnTo>
                      <a:pt x="882" y="119"/>
                    </a:lnTo>
                    <a:lnTo>
                      <a:pt x="753" y="173"/>
                    </a:lnTo>
                    <a:lnTo>
                      <a:pt x="635" y="248"/>
                    </a:lnTo>
                    <a:lnTo>
                      <a:pt x="528" y="323"/>
                    </a:lnTo>
                    <a:lnTo>
                      <a:pt x="420" y="420"/>
                    </a:lnTo>
                    <a:lnTo>
                      <a:pt x="334" y="517"/>
                    </a:lnTo>
                    <a:lnTo>
                      <a:pt x="248" y="635"/>
                    </a:lnTo>
                    <a:lnTo>
                      <a:pt x="173" y="753"/>
                    </a:lnTo>
                    <a:lnTo>
                      <a:pt x="108" y="872"/>
                    </a:lnTo>
                    <a:lnTo>
                      <a:pt x="65" y="1011"/>
                    </a:lnTo>
                    <a:lnTo>
                      <a:pt x="33" y="1140"/>
                    </a:lnTo>
                    <a:lnTo>
                      <a:pt x="1" y="1291"/>
                    </a:lnTo>
                    <a:lnTo>
                      <a:pt x="1" y="1441"/>
                    </a:lnTo>
                    <a:lnTo>
                      <a:pt x="1" y="1592"/>
                    </a:lnTo>
                    <a:lnTo>
                      <a:pt x="22" y="1743"/>
                    </a:lnTo>
                    <a:lnTo>
                      <a:pt x="54" y="1882"/>
                    </a:lnTo>
                    <a:lnTo>
                      <a:pt x="108" y="2022"/>
                    </a:lnTo>
                    <a:lnTo>
                      <a:pt x="162" y="2151"/>
                    </a:lnTo>
                    <a:lnTo>
                      <a:pt x="237" y="2269"/>
                    </a:lnTo>
                    <a:lnTo>
                      <a:pt x="323" y="2388"/>
                    </a:lnTo>
                    <a:lnTo>
                      <a:pt x="409" y="2485"/>
                    </a:lnTo>
                    <a:lnTo>
                      <a:pt x="517" y="2581"/>
                    </a:lnTo>
                    <a:lnTo>
                      <a:pt x="624" y="2667"/>
                    </a:lnTo>
                    <a:lnTo>
                      <a:pt x="753" y="2743"/>
                    </a:lnTo>
                    <a:lnTo>
                      <a:pt x="882" y="2796"/>
                    </a:lnTo>
                    <a:lnTo>
                      <a:pt x="1011" y="2850"/>
                    </a:lnTo>
                    <a:lnTo>
                      <a:pt x="1162" y="2882"/>
                    </a:lnTo>
                    <a:lnTo>
                      <a:pt x="1302" y="2904"/>
                    </a:lnTo>
                    <a:lnTo>
                      <a:pt x="1463" y="2915"/>
                    </a:lnTo>
                    <a:lnTo>
                      <a:pt x="1603" y="2904"/>
                    </a:lnTo>
                    <a:lnTo>
                      <a:pt x="1753" y="2882"/>
                    </a:lnTo>
                    <a:lnTo>
                      <a:pt x="1893" y="2850"/>
                    </a:lnTo>
                    <a:lnTo>
                      <a:pt x="2022" y="2796"/>
                    </a:lnTo>
                    <a:lnTo>
                      <a:pt x="2151" y="2743"/>
                    </a:lnTo>
                    <a:lnTo>
                      <a:pt x="2270" y="2667"/>
                    </a:lnTo>
                    <a:lnTo>
                      <a:pt x="2377" y="2592"/>
                    </a:lnTo>
                    <a:lnTo>
                      <a:pt x="2485" y="2495"/>
                    </a:lnTo>
                    <a:lnTo>
                      <a:pt x="2571" y="2398"/>
                    </a:lnTo>
                    <a:lnTo>
                      <a:pt x="2657" y="2280"/>
                    </a:lnTo>
                    <a:lnTo>
                      <a:pt x="2732" y="2162"/>
                    </a:lnTo>
                    <a:lnTo>
                      <a:pt x="2786" y="2044"/>
                    </a:lnTo>
                    <a:lnTo>
                      <a:pt x="2839" y="1904"/>
                    </a:lnTo>
                    <a:lnTo>
                      <a:pt x="2872" y="1775"/>
                    </a:lnTo>
                    <a:lnTo>
                      <a:pt x="2893" y="1624"/>
                    </a:lnTo>
                    <a:lnTo>
                      <a:pt x="2904" y="1474"/>
                    </a:lnTo>
                    <a:lnTo>
                      <a:pt x="2904" y="1323"/>
                    </a:lnTo>
                    <a:lnTo>
                      <a:pt x="2882" y="1173"/>
                    </a:lnTo>
                    <a:lnTo>
                      <a:pt x="2850" y="1033"/>
                    </a:lnTo>
                    <a:lnTo>
                      <a:pt x="2796" y="893"/>
                    </a:lnTo>
                    <a:lnTo>
                      <a:pt x="2743" y="764"/>
                    </a:lnTo>
                    <a:lnTo>
                      <a:pt x="2667" y="646"/>
                    </a:lnTo>
                    <a:lnTo>
                      <a:pt x="2581" y="527"/>
                    </a:lnTo>
                    <a:lnTo>
                      <a:pt x="2485" y="431"/>
                    </a:lnTo>
                    <a:lnTo>
                      <a:pt x="2388" y="334"/>
                    </a:lnTo>
                    <a:lnTo>
                      <a:pt x="2270" y="248"/>
                    </a:lnTo>
                    <a:lnTo>
                      <a:pt x="2151" y="173"/>
                    </a:lnTo>
                    <a:lnTo>
                      <a:pt x="2022" y="119"/>
                    </a:lnTo>
                    <a:lnTo>
                      <a:pt x="1882" y="65"/>
                    </a:lnTo>
                    <a:lnTo>
                      <a:pt x="1743" y="33"/>
                    </a:lnTo>
                    <a:lnTo>
                      <a:pt x="1592" y="11"/>
                    </a:lnTo>
                    <a:lnTo>
                      <a:pt x="144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1155600" y="1803675"/>
                <a:ext cx="72900" cy="72625"/>
              </a:xfrm>
              <a:custGeom>
                <a:avLst/>
                <a:gdLst/>
                <a:ahLst/>
                <a:cxnLst/>
                <a:rect l="l" t="t" r="r" b="b"/>
                <a:pathLst>
                  <a:path w="2916" h="2905" extrusionOk="0">
                    <a:moveTo>
                      <a:pt x="1291" y="1"/>
                    </a:moveTo>
                    <a:lnTo>
                      <a:pt x="1141" y="33"/>
                    </a:lnTo>
                    <a:lnTo>
                      <a:pt x="1001" y="65"/>
                    </a:lnTo>
                    <a:lnTo>
                      <a:pt x="872" y="119"/>
                    </a:lnTo>
                    <a:lnTo>
                      <a:pt x="754" y="173"/>
                    </a:lnTo>
                    <a:lnTo>
                      <a:pt x="635" y="248"/>
                    </a:lnTo>
                    <a:lnTo>
                      <a:pt x="517" y="334"/>
                    </a:lnTo>
                    <a:lnTo>
                      <a:pt x="420" y="420"/>
                    </a:lnTo>
                    <a:lnTo>
                      <a:pt x="324" y="528"/>
                    </a:lnTo>
                    <a:lnTo>
                      <a:pt x="248" y="635"/>
                    </a:lnTo>
                    <a:lnTo>
                      <a:pt x="173" y="754"/>
                    </a:lnTo>
                    <a:lnTo>
                      <a:pt x="119" y="883"/>
                    </a:lnTo>
                    <a:lnTo>
                      <a:pt x="65" y="1012"/>
                    </a:lnTo>
                    <a:lnTo>
                      <a:pt x="33" y="1151"/>
                    </a:lnTo>
                    <a:lnTo>
                      <a:pt x="12" y="1302"/>
                    </a:lnTo>
                    <a:lnTo>
                      <a:pt x="1" y="1453"/>
                    </a:lnTo>
                    <a:lnTo>
                      <a:pt x="12" y="1603"/>
                    </a:lnTo>
                    <a:lnTo>
                      <a:pt x="33" y="1743"/>
                    </a:lnTo>
                    <a:lnTo>
                      <a:pt x="65" y="1893"/>
                    </a:lnTo>
                    <a:lnTo>
                      <a:pt x="119" y="2022"/>
                    </a:lnTo>
                    <a:lnTo>
                      <a:pt x="184" y="2152"/>
                    </a:lnTo>
                    <a:lnTo>
                      <a:pt x="259" y="2270"/>
                    </a:lnTo>
                    <a:lnTo>
                      <a:pt x="334" y="2388"/>
                    </a:lnTo>
                    <a:lnTo>
                      <a:pt x="431" y="2496"/>
                    </a:lnTo>
                    <a:lnTo>
                      <a:pt x="539" y="2582"/>
                    </a:lnTo>
                    <a:lnTo>
                      <a:pt x="646" y="2668"/>
                    </a:lnTo>
                    <a:lnTo>
                      <a:pt x="775" y="2743"/>
                    </a:lnTo>
                    <a:lnTo>
                      <a:pt x="904" y="2797"/>
                    </a:lnTo>
                    <a:lnTo>
                      <a:pt x="1044" y="2850"/>
                    </a:lnTo>
                    <a:lnTo>
                      <a:pt x="1184" y="2883"/>
                    </a:lnTo>
                    <a:lnTo>
                      <a:pt x="1334" y="2904"/>
                    </a:lnTo>
                    <a:lnTo>
                      <a:pt x="1485" y="2904"/>
                    </a:lnTo>
                    <a:lnTo>
                      <a:pt x="1635" y="2893"/>
                    </a:lnTo>
                    <a:lnTo>
                      <a:pt x="1775" y="2872"/>
                    </a:lnTo>
                    <a:lnTo>
                      <a:pt x="1915" y="2840"/>
                    </a:lnTo>
                    <a:lnTo>
                      <a:pt x="2044" y="2786"/>
                    </a:lnTo>
                    <a:lnTo>
                      <a:pt x="2173" y="2721"/>
                    </a:lnTo>
                    <a:lnTo>
                      <a:pt x="2291" y="2657"/>
                    </a:lnTo>
                    <a:lnTo>
                      <a:pt x="2399" y="2571"/>
                    </a:lnTo>
                    <a:lnTo>
                      <a:pt x="2496" y="2474"/>
                    </a:lnTo>
                    <a:lnTo>
                      <a:pt x="2592" y="2377"/>
                    </a:lnTo>
                    <a:lnTo>
                      <a:pt x="2668" y="2259"/>
                    </a:lnTo>
                    <a:lnTo>
                      <a:pt x="2743" y="2141"/>
                    </a:lnTo>
                    <a:lnTo>
                      <a:pt x="2807" y="2022"/>
                    </a:lnTo>
                    <a:lnTo>
                      <a:pt x="2851" y="1883"/>
                    </a:lnTo>
                    <a:lnTo>
                      <a:pt x="2883" y="1743"/>
                    </a:lnTo>
                    <a:lnTo>
                      <a:pt x="2904" y="1603"/>
                    </a:lnTo>
                    <a:lnTo>
                      <a:pt x="2915" y="1453"/>
                    </a:lnTo>
                    <a:lnTo>
                      <a:pt x="2904" y="1302"/>
                    </a:lnTo>
                    <a:lnTo>
                      <a:pt x="2883" y="1151"/>
                    </a:lnTo>
                    <a:lnTo>
                      <a:pt x="2851" y="1012"/>
                    </a:lnTo>
                    <a:lnTo>
                      <a:pt x="2797" y="872"/>
                    </a:lnTo>
                    <a:lnTo>
                      <a:pt x="2743" y="743"/>
                    </a:lnTo>
                    <a:lnTo>
                      <a:pt x="2668" y="625"/>
                    </a:lnTo>
                    <a:lnTo>
                      <a:pt x="2582" y="517"/>
                    </a:lnTo>
                    <a:lnTo>
                      <a:pt x="2485" y="410"/>
                    </a:lnTo>
                    <a:lnTo>
                      <a:pt x="2377" y="313"/>
                    </a:lnTo>
                    <a:lnTo>
                      <a:pt x="2270" y="237"/>
                    </a:lnTo>
                    <a:lnTo>
                      <a:pt x="2141" y="162"/>
                    </a:lnTo>
                    <a:lnTo>
                      <a:pt x="2012" y="98"/>
                    </a:lnTo>
                    <a:lnTo>
                      <a:pt x="1883" y="55"/>
                    </a:lnTo>
                    <a:lnTo>
                      <a:pt x="1732" y="22"/>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314225" y="1803675"/>
                <a:ext cx="72600" cy="72625"/>
              </a:xfrm>
              <a:custGeom>
                <a:avLst/>
                <a:gdLst/>
                <a:ahLst/>
                <a:cxnLst/>
                <a:rect l="l" t="t" r="r" b="b"/>
                <a:pathLst>
                  <a:path w="2904" h="2905" extrusionOk="0">
                    <a:moveTo>
                      <a:pt x="1291" y="1"/>
                    </a:moveTo>
                    <a:lnTo>
                      <a:pt x="1151" y="33"/>
                    </a:lnTo>
                    <a:lnTo>
                      <a:pt x="1011" y="65"/>
                    </a:lnTo>
                    <a:lnTo>
                      <a:pt x="882" y="108"/>
                    </a:lnTo>
                    <a:lnTo>
                      <a:pt x="753" y="173"/>
                    </a:lnTo>
                    <a:lnTo>
                      <a:pt x="635" y="248"/>
                    </a:lnTo>
                    <a:lnTo>
                      <a:pt x="527" y="334"/>
                    </a:lnTo>
                    <a:lnTo>
                      <a:pt x="420" y="420"/>
                    </a:lnTo>
                    <a:lnTo>
                      <a:pt x="323" y="528"/>
                    </a:lnTo>
                    <a:lnTo>
                      <a:pt x="248" y="635"/>
                    </a:lnTo>
                    <a:lnTo>
                      <a:pt x="172" y="754"/>
                    </a:lnTo>
                    <a:lnTo>
                      <a:pt x="119" y="883"/>
                    </a:lnTo>
                    <a:lnTo>
                      <a:pt x="65" y="1012"/>
                    </a:lnTo>
                    <a:lnTo>
                      <a:pt x="32" y="1151"/>
                    </a:lnTo>
                    <a:lnTo>
                      <a:pt x="11" y="1302"/>
                    </a:lnTo>
                    <a:lnTo>
                      <a:pt x="0" y="1453"/>
                    </a:lnTo>
                    <a:lnTo>
                      <a:pt x="11" y="1603"/>
                    </a:lnTo>
                    <a:lnTo>
                      <a:pt x="32" y="1743"/>
                    </a:lnTo>
                    <a:lnTo>
                      <a:pt x="65" y="1883"/>
                    </a:lnTo>
                    <a:lnTo>
                      <a:pt x="108" y="2012"/>
                    </a:lnTo>
                    <a:lnTo>
                      <a:pt x="172" y="2141"/>
                    </a:lnTo>
                    <a:lnTo>
                      <a:pt x="248" y="2259"/>
                    </a:lnTo>
                    <a:lnTo>
                      <a:pt x="323" y="2377"/>
                    </a:lnTo>
                    <a:lnTo>
                      <a:pt x="420" y="2474"/>
                    </a:lnTo>
                    <a:lnTo>
                      <a:pt x="516" y="2571"/>
                    </a:lnTo>
                    <a:lnTo>
                      <a:pt x="635" y="2657"/>
                    </a:lnTo>
                    <a:lnTo>
                      <a:pt x="753" y="2721"/>
                    </a:lnTo>
                    <a:lnTo>
                      <a:pt x="871" y="2786"/>
                    </a:lnTo>
                    <a:lnTo>
                      <a:pt x="1011" y="2840"/>
                    </a:lnTo>
                    <a:lnTo>
                      <a:pt x="1151" y="2872"/>
                    </a:lnTo>
                    <a:lnTo>
                      <a:pt x="1291" y="2893"/>
                    </a:lnTo>
                    <a:lnTo>
                      <a:pt x="1441" y="2904"/>
                    </a:lnTo>
                    <a:lnTo>
                      <a:pt x="1592" y="2893"/>
                    </a:lnTo>
                    <a:lnTo>
                      <a:pt x="1742" y="2872"/>
                    </a:lnTo>
                    <a:lnTo>
                      <a:pt x="1882" y="2840"/>
                    </a:lnTo>
                    <a:lnTo>
                      <a:pt x="2022" y="2797"/>
                    </a:lnTo>
                    <a:lnTo>
                      <a:pt x="2151" y="2732"/>
                    </a:lnTo>
                    <a:lnTo>
                      <a:pt x="2269" y="2657"/>
                    </a:lnTo>
                    <a:lnTo>
                      <a:pt x="2387" y="2571"/>
                    </a:lnTo>
                    <a:lnTo>
                      <a:pt x="2484" y="2474"/>
                    </a:lnTo>
                    <a:lnTo>
                      <a:pt x="2581" y="2377"/>
                    </a:lnTo>
                    <a:lnTo>
                      <a:pt x="2667" y="2259"/>
                    </a:lnTo>
                    <a:lnTo>
                      <a:pt x="2742" y="2141"/>
                    </a:lnTo>
                    <a:lnTo>
                      <a:pt x="2796" y="2012"/>
                    </a:lnTo>
                    <a:lnTo>
                      <a:pt x="2850" y="1872"/>
                    </a:lnTo>
                    <a:lnTo>
                      <a:pt x="2882" y="1721"/>
                    </a:lnTo>
                    <a:lnTo>
                      <a:pt x="2904" y="1582"/>
                    </a:lnTo>
                    <a:lnTo>
                      <a:pt x="2904" y="1420"/>
                    </a:lnTo>
                    <a:lnTo>
                      <a:pt x="2893" y="1281"/>
                    </a:lnTo>
                    <a:lnTo>
                      <a:pt x="2871" y="1130"/>
                    </a:lnTo>
                    <a:lnTo>
                      <a:pt x="2839" y="990"/>
                    </a:lnTo>
                    <a:lnTo>
                      <a:pt x="2785" y="861"/>
                    </a:lnTo>
                    <a:lnTo>
                      <a:pt x="2721" y="732"/>
                    </a:lnTo>
                    <a:lnTo>
                      <a:pt x="2656" y="614"/>
                    </a:lnTo>
                    <a:lnTo>
                      <a:pt x="2570" y="506"/>
                    </a:lnTo>
                    <a:lnTo>
                      <a:pt x="2473" y="410"/>
                    </a:lnTo>
                    <a:lnTo>
                      <a:pt x="2366" y="313"/>
                    </a:lnTo>
                    <a:lnTo>
                      <a:pt x="2258" y="237"/>
                    </a:lnTo>
                    <a:lnTo>
                      <a:pt x="2140" y="162"/>
                    </a:lnTo>
                    <a:lnTo>
                      <a:pt x="2011" y="108"/>
                    </a:lnTo>
                    <a:lnTo>
                      <a:pt x="1871" y="55"/>
                    </a:lnTo>
                    <a:lnTo>
                      <a:pt x="1731" y="22"/>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547825" y="2195625"/>
                <a:ext cx="72600" cy="72875"/>
              </a:xfrm>
              <a:custGeom>
                <a:avLst/>
                <a:gdLst/>
                <a:ahLst/>
                <a:cxnLst/>
                <a:rect l="l" t="t" r="r" b="b"/>
                <a:pathLst>
                  <a:path w="2904" h="2915" extrusionOk="0">
                    <a:moveTo>
                      <a:pt x="1452" y="1"/>
                    </a:moveTo>
                    <a:lnTo>
                      <a:pt x="1302" y="11"/>
                    </a:lnTo>
                    <a:lnTo>
                      <a:pt x="1162" y="33"/>
                    </a:lnTo>
                    <a:lnTo>
                      <a:pt x="1022" y="65"/>
                    </a:lnTo>
                    <a:lnTo>
                      <a:pt x="893" y="108"/>
                    </a:lnTo>
                    <a:lnTo>
                      <a:pt x="764" y="173"/>
                    </a:lnTo>
                    <a:lnTo>
                      <a:pt x="646" y="237"/>
                    </a:lnTo>
                    <a:lnTo>
                      <a:pt x="527" y="323"/>
                    </a:lnTo>
                    <a:lnTo>
                      <a:pt x="431" y="409"/>
                    </a:lnTo>
                    <a:lnTo>
                      <a:pt x="334" y="517"/>
                    </a:lnTo>
                    <a:lnTo>
                      <a:pt x="248" y="624"/>
                    </a:lnTo>
                    <a:lnTo>
                      <a:pt x="183" y="743"/>
                    </a:lnTo>
                    <a:lnTo>
                      <a:pt x="119" y="861"/>
                    </a:lnTo>
                    <a:lnTo>
                      <a:pt x="65" y="1001"/>
                    </a:lnTo>
                    <a:lnTo>
                      <a:pt x="33" y="1141"/>
                    </a:lnTo>
                    <a:lnTo>
                      <a:pt x="11" y="1280"/>
                    </a:lnTo>
                    <a:lnTo>
                      <a:pt x="1" y="1431"/>
                    </a:lnTo>
                    <a:lnTo>
                      <a:pt x="1" y="1581"/>
                    </a:lnTo>
                    <a:lnTo>
                      <a:pt x="22" y="1732"/>
                    </a:lnTo>
                    <a:lnTo>
                      <a:pt x="54" y="1872"/>
                    </a:lnTo>
                    <a:lnTo>
                      <a:pt x="108" y="2012"/>
                    </a:lnTo>
                    <a:lnTo>
                      <a:pt x="162" y="2141"/>
                    </a:lnTo>
                    <a:lnTo>
                      <a:pt x="237" y="2259"/>
                    </a:lnTo>
                    <a:lnTo>
                      <a:pt x="312" y="2377"/>
                    </a:lnTo>
                    <a:lnTo>
                      <a:pt x="409" y="2485"/>
                    </a:lnTo>
                    <a:lnTo>
                      <a:pt x="517" y="2571"/>
                    </a:lnTo>
                    <a:lnTo>
                      <a:pt x="624" y="2657"/>
                    </a:lnTo>
                    <a:lnTo>
                      <a:pt x="743" y="2732"/>
                    </a:lnTo>
                    <a:lnTo>
                      <a:pt x="872" y="2796"/>
                    </a:lnTo>
                    <a:lnTo>
                      <a:pt x="1011" y="2850"/>
                    </a:lnTo>
                    <a:lnTo>
                      <a:pt x="1151" y="2883"/>
                    </a:lnTo>
                    <a:lnTo>
                      <a:pt x="1302" y="2904"/>
                    </a:lnTo>
                    <a:lnTo>
                      <a:pt x="1452" y="2915"/>
                    </a:lnTo>
                    <a:lnTo>
                      <a:pt x="1603" y="2904"/>
                    </a:lnTo>
                    <a:lnTo>
                      <a:pt x="1743" y="2883"/>
                    </a:lnTo>
                    <a:lnTo>
                      <a:pt x="1882" y="2850"/>
                    </a:lnTo>
                    <a:lnTo>
                      <a:pt x="2022" y="2796"/>
                    </a:lnTo>
                    <a:lnTo>
                      <a:pt x="2140" y="2743"/>
                    </a:lnTo>
                    <a:lnTo>
                      <a:pt x="2269" y="2667"/>
                    </a:lnTo>
                    <a:lnTo>
                      <a:pt x="2377" y="2592"/>
                    </a:lnTo>
                    <a:lnTo>
                      <a:pt x="2474" y="2495"/>
                    </a:lnTo>
                    <a:lnTo>
                      <a:pt x="2571" y="2399"/>
                    </a:lnTo>
                    <a:lnTo>
                      <a:pt x="2657" y="2291"/>
                    </a:lnTo>
                    <a:lnTo>
                      <a:pt x="2732" y="2173"/>
                    </a:lnTo>
                    <a:lnTo>
                      <a:pt x="2786" y="2044"/>
                    </a:lnTo>
                    <a:lnTo>
                      <a:pt x="2839" y="1915"/>
                    </a:lnTo>
                    <a:lnTo>
                      <a:pt x="2872" y="1775"/>
                    </a:lnTo>
                    <a:lnTo>
                      <a:pt x="2904" y="1635"/>
                    </a:lnTo>
                    <a:lnTo>
                      <a:pt x="2904" y="1485"/>
                    </a:lnTo>
                    <a:lnTo>
                      <a:pt x="2904" y="1334"/>
                    </a:lnTo>
                    <a:lnTo>
                      <a:pt x="2882" y="1184"/>
                    </a:lnTo>
                    <a:lnTo>
                      <a:pt x="2850" y="1044"/>
                    </a:lnTo>
                    <a:lnTo>
                      <a:pt x="2807" y="904"/>
                    </a:lnTo>
                    <a:lnTo>
                      <a:pt x="2743" y="775"/>
                    </a:lnTo>
                    <a:lnTo>
                      <a:pt x="2678" y="646"/>
                    </a:lnTo>
                    <a:lnTo>
                      <a:pt x="2592" y="538"/>
                    </a:lnTo>
                    <a:lnTo>
                      <a:pt x="2495" y="431"/>
                    </a:lnTo>
                    <a:lnTo>
                      <a:pt x="2398" y="334"/>
                    </a:lnTo>
                    <a:lnTo>
                      <a:pt x="2280" y="248"/>
                    </a:lnTo>
                    <a:lnTo>
                      <a:pt x="2162" y="173"/>
                    </a:lnTo>
                    <a:lnTo>
                      <a:pt x="2033" y="119"/>
                    </a:lnTo>
                    <a:lnTo>
                      <a:pt x="1893" y="65"/>
                    </a:lnTo>
                    <a:lnTo>
                      <a:pt x="1753" y="33"/>
                    </a:lnTo>
                    <a:lnTo>
                      <a:pt x="1603" y="11"/>
                    </a:lnTo>
                    <a:lnTo>
                      <a:pt x="1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919325" y="2195625"/>
                <a:ext cx="72875" cy="72875"/>
              </a:xfrm>
              <a:custGeom>
                <a:avLst/>
                <a:gdLst/>
                <a:ahLst/>
                <a:cxnLst/>
                <a:rect l="l" t="t" r="r" b="b"/>
                <a:pathLst>
                  <a:path w="2915" h="2915" extrusionOk="0">
                    <a:moveTo>
                      <a:pt x="1441" y="1"/>
                    </a:moveTo>
                    <a:lnTo>
                      <a:pt x="1290" y="11"/>
                    </a:lnTo>
                    <a:lnTo>
                      <a:pt x="1151" y="33"/>
                    </a:lnTo>
                    <a:lnTo>
                      <a:pt x="1011" y="65"/>
                    </a:lnTo>
                    <a:lnTo>
                      <a:pt x="882" y="119"/>
                    </a:lnTo>
                    <a:lnTo>
                      <a:pt x="753" y="173"/>
                    </a:lnTo>
                    <a:lnTo>
                      <a:pt x="635" y="248"/>
                    </a:lnTo>
                    <a:lnTo>
                      <a:pt x="527" y="334"/>
                    </a:lnTo>
                    <a:lnTo>
                      <a:pt x="419" y="420"/>
                    </a:lnTo>
                    <a:lnTo>
                      <a:pt x="333" y="528"/>
                    </a:lnTo>
                    <a:lnTo>
                      <a:pt x="247" y="635"/>
                    </a:lnTo>
                    <a:lnTo>
                      <a:pt x="172" y="753"/>
                    </a:lnTo>
                    <a:lnTo>
                      <a:pt x="118" y="882"/>
                    </a:lnTo>
                    <a:lnTo>
                      <a:pt x="65" y="1012"/>
                    </a:lnTo>
                    <a:lnTo>
                      <a:pt x="32" y="1151"/>
                    </a:lnTo>
                    <a:lnTo>
                      <a:pt x="11" y="1291"/>
                    </a:lnTo>
                    <a:lnTo>
                      <a:pt x="0" y="1442"/>
                    </a:lnTo>
                    <a:lnTo>
                      <a:pt x="11" y="1592"/>
                    </a:lnTo>
                    <a:lnTo>
                      <a:pt x="32" y="1743"/>
                    </a:lnTo>
                    <a:lnTo>
                      <a:pt x="65" y="1882"/>
                    </a:lnTo>
                    <a:lnTo>
                      <a:pt x="108" y="2022"/>
                    </a:lnTo>
                    <a:lnTo>
                      <a:pt x="172" y="2151"/>
                    </a:lnTo>
                    <a:lnTo>
                      <a:pt x="247" y="2270"/>
                    </a:lnTo>
                    <a:lnTo>
                      <a:pt x="333" y="2388"/>
                    </a:lnTo>
                    <a:lnTo>
                      <a:pt x="419" y="2495"/>
                    </a:lnTo>
                    <a:lnTo>
                      <a:pt x="527" y="2581"/>
                    </a:lnTo>
                    <a:lnTo>
                      <a:pt x="645" y="2667"/>
                    </a:lnTo>
                    <a:lnTo>
                      <a:pt x="764" y="2743"/>
                    </a:lnTo>
                    <a:lnTo>
                      <a:pt x="893" y="2796"/>
                    </a:lnTo>
                    <a:lnTo>
                      <a:pt x="1022" y="2850"/>
                    </a:lnTo>
                    <a:lnTo>
                      <a:pt x="1172" y="2883"/>
                    </a:lnTo>
                    <a:lnTo>
                      <a:pt x="1323" y="2904"/>
                    </a:lnTo>
                    <a:lnTo>
                      <a:pt x="1473" y="2915"/>
                    </a:lnTo>
                    <a:lnTo>
                      <a:pt x="1624" y="2904"/>
                    </a:lnTo>
                    <a:lnTo>
                      <a:pt x="1764" y="2883"/>
                    </a:lnTo>
                    <a:lnTo>
                      <a:pt x="1903" y="2840"/>
                    </a:lnTo>
                    <a:lnTo>
                      <a:pt x="2032" y="2796"/>
                    </a:lnTo>
                    <a:lnTo>
                      <a:pt x="2161" y="2732"/>
                    </a:lnTo>
                    <a:lnTo>
                      <a:pt x="2280" y="2667"/>
                    </a:lnTo>
                    <a:lnTo>
                      <a:pt x="2387" y="2581"/>
                    </a:lnTo>
                    <a:lnTo>
                      <a:pt x="2495" y="2485"/>
                    </a:lnTo>
                    <a:lnTo>
                      <a:pt x="2581" y="2388"/>
                    </a:lnTo>
                    <a:lnTo>
                      <a:pt x="2667" y="2280"/>
                    </a:lnTo>
                    <a:lnTo>
                      <a:pt x="2742" y="2162"/>
                    </a:lnTo>
                    <a:lnTo>
                      <a:pt x="2796" y="2033"/>
                    </a:lnTo>
                    <a:lnTo>
                      <a:pt x="2850" y="1904"/>
                    </a:lnTo>
                    <a:lnTo>
                      <a:pt x="2882" y="1764"/>
                    </a:lnTo>
                    <a:lnTo>
                      <a:pt x="2903" y="1614"/>
                    </a:lnTo>
                    <a:lnTo>
                      <a:pt x="2914" y="1463"/>
                    </a:lnTo>
                    <a:lnTo>
                      <a:pt x="2903" y="1313"/>
                    </a:lnTo>
                    <a:lnTo>
                      <a:pt x="2882" y="1162"/>
                    </a:lnTo>
                    <a:lnTo>
                      <a:pt x="2850" y="1022"/>
                    </a:lnTo>
                    <a:lnTo>
                      <a:pt x="2796" y="893"/>
                    </a:lnTo>
                    <a:lnTo>
                      <a:pt x="2742" y="764"/>
                    </a:lnTo>
                    <a:lnTo>
                      <a:pt x="2667" y="635"/>
                    </a:lnTo>
                    <a:lnTo>
                      <a:pt x="2581" y="528"/>
                    </a:lnTo>
                    <a:lnTo>
                      <a:pt x="2484" y="420"/>
                    </a:lnTo>
                    <a:lnTo>
                      <a:pt x="2387" y="323"/>
                    </a:lnTo>
                    <a:lnTo>
                      <a:pt x="2269" y="248"/>
                    </a:lnTo>
                    <a:lnTo>
                      <a:pt x="2151" y="173"/>
                    </a:lnTo>
                    <a:lnTo>
                      <a:pt x="2022" y="108"/>
                    </a:lnTo>
                    <a:lnTo>
                      <a:pt x="1882" y="65"/>
                    </a:lnTo>
                    <a:lnTo>
                      <a:pt x="1742" y="22"/>
                    </a:lnTo>
                    <a:lnTo>
                      <a:pt x="1592" y="11"/>
                    </a:lnTo>
                    <a:lnTo>
                      <a:pt x="144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997275" y="1881650"/>
                <a:ext cx="72600" cy="72325"/>
              </a:xfrm>
              <a:custGeom>
                <a:avLst/>
                <a:gdLst/>
                <a:ahLst/>
                <a:cxnLst/>
                <a:rect l="l" t="t" r="r" b="b"/>
                <a:pathLst>
                  <a:path w="2904" h="2893" extrusionOk="0">
                    <a:moveTo>
                      <a:pt x="1312" y="0"/>
                    </a:moveTo>
                    <a:lnTo>
                      <a:pt x="1162" y="22"/>
                    </a:lnTo>
                    <a:lnTo>
                      <a:pt x="1022" y="65"/>
                    </a:lnTo>
                    <a:lnTo>
                      <a:pt x="882" y="108"/>
                    </a:lnTo>
                    <a:lnTo>
                      <a:pt x="753" y="172"/>
                    </a:lnTo>
                    <a:lnTo>
                      <a:pt x="635" y="248"/>
                    </a:lnTo>
                    <a:lnTo>
                      <a:pt x="517" y="334"/>
                    </a:lnTo>
                    <a:lnTo>
                      <a:pt x="420" y="430"/>
                    </a:lnTo>
                    <a:lnTo>
                      <a:pt x="323" y="538"/>
                    </a:lnTo>
                    <a:lnTo>
                      <a:pt x="237" y="645"/>
                    </a:lnTo>
                    <a:lnTo>
                      <a:pt x="172" y="774"/>
                    </a:lnTo>
                    <a:lnTo>
                      <a:pt x="108" y="904"/>
                    </a:lnTo>
                    <a:lnTo>
                      <a:pt x="65" y="1033"/>
                    </a:lnTo>
                    <a:lnTo>
                      <a:pt x="22" y="1183"/>
                    </a:lnTo>
                    <a:lnTo>
                      <a:pt x="11" y="1323"/>
                    </a:lnTo>
                    <a:lnTo>
                      <a:pt x="0" y="1484"/>
                    </a:lnTo>
                    <a:lnTo>
                      <a:pt x="11" y="1624"/>
                    </a:lnTo>
                    <a:lnTo>
                      <a:pt x="43" y="1775"/>
                    </a:lnTo>
                    <a:lnTo>
                      <a:pt x="76" y="1904"/>
                    </a:lnTo>
                    <a:lnTo>
                      <a:pt x="129" y="2043"/>
                    </a:lnTo>
                    <a:lnTo>
                      <a:pt x="194" y="2162"/>
                    </a:lnTo>
                    <a:lnTo>
                      <a:pt x="259" y="2280"/>
                    </a:lnTo>
                    <a:lnTo>
                      <a:pt x="345" y="2387"/>
                    </a:lnTo>
                    <a:lnTo>
                      <a:pt x="441" y="2495"/>
                    </a:lnTo>
                    <a:lnTo>
                      <a:pt x="549" y="2581"/>
                    </a:lnTo>
                    <a:lnTo>
                      <a:pt x="656" y="2667"/>
                    </a:lnTo>
                    <a:lnTo>
                      <a:pt x="775" y="2732"/>
                    </a:lnTo>
                    <a:lnTo>
                      <a:pt x="904" y="2785"/>
                    </a:lnTo>
                    <a:lnTo>
                      <a:pt x="1043" y="2839"/>
                    </a:lnTo>
                    <a:lnTo>
                      <a:pt x="1183" y="2871"/>
                    </a:lnTo>
                    <a:lnTo>
                      <a:pt x="1323" y="2893"/>
                    </a:lnTo>
                    <a:lnTo>
                      <a:pt x="1474" y="2893"/>
                    </a:lnTo>
                    <a:lnTo>
                      <a:pt x="1624" y="2882"/>
                    </a:lnTo>
                    <a:lnTo>
                      <a:pt x="1764" y="2861"/>
                    </a:lnTo>
                    <a:lnTo>
                      <a:pt x="1904" y="2828"/>
                    </a:lnTo>
                    <a:lnTo>
                      <a:pt x="2033" y="2775"/>
                    </a:lnTo>
                    <a:lnTo>
                      <a:pt x="2162" y="2710"/>
                    </a:lnTo>
                    <a:lnTo>
                      <a:pt x="2280" y="2646"/>
                    </a:lnTo>
                    <a:lnTo>
                      <a:pt x="2388" y="2559"/>
                    </a:lnTo>
                    <a:lnTo>
                      <a:pt x="2484" y="2463"/>
                    </a:lnTo>
                    <a:lnTo>
                      <a:pt x="2581" y="2366"/>
                    </a:lnTo>
                    <a:lnTo>
                      <a:pt x="2667" y="2248"/>
                    </a:lnTo>
                    <a:lnTo>
                      <a:pt x="2732" y="2129"/>
                    </a:lnTo>
                    <a:lnTo>
                      <a:pt x="2796" y="2000"/>
                    </a:lnTo>
                    <a:lnTo>
                      <a:pt x="2839" y="1871"/>
                    </a:lnTo>
                    <a:lnTo>
                      <a:pt x="2871" y="1732"/>
                    </a:lnTo>
                    <a:lnTo>
                      <a:pt x="2893" y="1592"/>
                    </a:lnTo>
                    <a:lnTo>
                      <a:pt x="2904" y="1441"/>
                    </a:lnTo>
                    <a:lnTo>
                      <a:pt x="2893" y="1291"/>
                    </a:lnTo>
                    <a:lnTo>
                      <a:pt x="2871" y="1151"/>
                    </a:lnTo>
                    <a:lnTo>
                      <a:pt x="2839" y="1011"/>
                    </a:lnTo>
                    <a:lnTo>
                      <a:pt x="2785" y="871"/>
                    </a:lnTo>
                    <a:lnTo>
                      <a:pt x="2732" y="753"/>
                    </a:lnTo>
                    <a:lnTo>
                      <a:pt x="2656" y="635"/>
                    </a:lnTo>
                    <a:lnTo>
                      <a:pt x="2570" y="516"/>
                    </a:lnTo>
                    <a:lnTo>
                      <a:pt x="2484" y="420"/>
                    </a:lnTo>
                    <a:lnTo>
                      <a:pt x="2377" y="323"/>
                    </a:lnTo>
                    <a:lnTo>
                      <a:pt x="2269" y="248"/>
                    </a:lnTo>
                    <a:lnTo>
                      <a:pt x="2151" y="172"/>
                    </a:lnTo>
                    <a:lnTo>
                      <a:pt x="2022" y="108"/>
                    </a:lnTo>
                    <a:lnTo>
                      <a:pt x="1893" y="65"/>
                    </a:lnTo>
                    <a:lnTo>
                      <a:pt x="1753" y="22"/>
                    </a:lnTo>
                    <a:lnTo>
                      <a:pt x="1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470125" y="1881650"/>
                <a:ext cx="72350" cy="72325"/>
              </a:xfrm>
              <a:custGeom>
                <a:avLst/>
                <a:gdLst/>
                <a:ahLst/>
                <a:cxnLst/>
                <a:rect l="l" t="t" r="r" b="b"/>
                <a:pathLst>
                  <a:path w="2894" h="2893" extrusionOk="0">
                    <a:moveTo>
                      <a:pt x="1313" y="0"/>
                    </a:moveTo>
                    <a:lnTo>
                      <a:pt x="1162" y="22"/>
                    </a:lnTo>
                    <a:lnTo>
                      <a:pt x="1022" y="54"/>
                    </a:lnTo>
                    <a:lnTo>
                      <a:pt x="893" y="108"/>
                    </a:lnTo>
                    <a:lnTo>
                      <a:pt x="764" y="162"/>
                    </a:lnTo>
                    <a:lnTo>
                      <a:pt x="646" y="237"/>
                    </a:lnTo>
                    <a:lnTo>
                      <a:pt x="539" y="312"/>
                    </a:lnTo>
                    <a:lnTo>
                      <a:pt x="431" y="409"/>
                    </a:lnTo>
                    <a:lnTo>
                      <a:pt x="334" y="506"/>
                    </a:lnTo>
                    <a:lnTo>
                      <a:pt x="248" y="624"/>
                    </a:lnTo>
                    <a:lnTo>
                      <a:pt x="184" y="731"/>
                    </a:lnTo>
                    <a:lnTo>
                      <a:pt x="119" y="861"/>
                    </a:lnTo>
                    <a:lnTo>
                      <a:pt x="65" y="990"/>
                    </a:lnTo>
                    <a:lnTo>
                      <a:pt x="33" y="1129"/>
                    </a:lnTo>
                    <a:lnTo>
                      <a:pt x="12" y="1280"/>
                    </a:lnTo>
                    <a:lnTo>
                      <a:pt x="1" y="1420"/>
                    </a:lnTo>
                    <a:lnTo>
                      <a:pt x="1" y="1570"/>
                    </a:lnTo>
                    <a:lnTo>
                      <a:pt x="22" y="1721"/>
                    </a:lnTo>
                    <a:lnTo>
                      <a:pt x="55" y="1861"/>
                    </a:lnTo>
                    <a:lnTo>
                      <a:pt x="108" y="2000"/>
                    </a:lnTo>
                    <a:lnTo>
                      <a:pt x="162" y="2129"/>
                    </a:lnTo>
                    <a:lnTo>
                      <a:pt x="238" y="2258"/>
                    </a:lnTo>
                    <a:lnTo>
                      <a:pt x="324" y="2366"/>
                    </a:lnTo>
                    <a:lnTo>
                      <a:pt x="420" y="2473"/>
                    </a:lnTo>
                    <a:lnTo>
                      <a:pt x="528" y="2570"/>
                    </a:lnTo>
                    <a:lnTo>
                      <a:pt x="635" y="2646"/>
                    </a:lnTo>
                    <a:lnTo>
                      <a:pt x="754" y="2721"/>
                    </a:lnTo>
                    <a:lnTo>
                      <a:pt x="883" y="2785"/>
                    </a:lnTo>
                    <a:lnTo>
                      <a:pt x="1022" y="2828"/>
                    </a:lnTo>
                    <a:lnTo>
                      <a:pt x="1162" y="2871"/>
                    </a:lnTo>
                    <a:lnTo>
                      <a:pt x="1313" y="2893"/>
                    </a:lnTo>
                    <a:lnTo>
                      <a:pt x="1463" y="2893"/>
                    </a:lnTo>
                    <a:lnTo>
                      <a:pt x="1614" y="2882"/>
                    </a:lnTo>
                    <a:lnTo>
                      <a:pt x="1754" y="2861"/>
                    </a:lnTo>
                    <a:lnTo>
                      <a:pt x="1893" y="2828"/>
                    </a:lnTo>
                    <a:lnTo>
                      <a:pt x="2023" y="2775"/>
                    </a:lnTo>
                    <a:lnTo>
                      <a:pt x="2152" y="2721"/>
                    </a:lnTo>
                    <a:lnTo>
                      <a:pt x="2270" y="2646"/>
                    </a:lnTo>
                    <a:lnTo>
                      <a:pt x="2377" y="2559"/>
                    </a:lnTo>
                    <a:lnTo>
                      <a:pt x="2485" y="2463"/>
                    </a:lnTo>
                    <a:lnTo>
                      <a:pt x="2571" y="2366"/>
                    </a:lnTo>
                    <a:lnTo>
                      <a:pt x="2657" y="2248"/>
                    </a:lnTo>
                    <a:lnTo>
                      <a:pt x="2732" y="2129"/>
                    </a:lnTo>
                    <a:lnTo>
                      <a:pt x="2786" y="2000"/>
                    </a:lnTo>
                    <a:lnTo>
                      <a:pt x="2829" y="1871"/>
                    </a:lnTo>
                    <a:lnTo>
                      <a:pt x="2872" y="1732"/>
                    </a:lnTo>
                    <a:lnTo>
                      <a:pt x="2894" y="1592"/>
                    </a:lnTo>
                    <a:lnTo>
                      <a:pt x="2894" y="1441"/>
                    </a:lnTo>
                    <a:lnTo>
                      <a:pt x="2894" y="1291"/>
                    </a:lnTo>
                    <a:lnTo>
                      <a:pt x="2872" y="1151"/>
                    </a:lnTo>
                    <a:lnTo>
                      <a:pt x="2829" y="1011"/>
                    </a:lnTo>
                    <a:lnTo>
                      <a:pt x="2786" y="882"/>
                    </a:lnTo>
                    <a:lnTo>
                      <a:pt x="2721" y="753"/>
                    </a:lnTo>
                    <a:lnTo>
                      <a:pt x="2646" y="635"/>
                    </a:lnTo>
                    <a:lnTo>
                      <a:pt x="2571" y="527"/>
                    </a:lnTo>
                    <a:lnTo>
                      <a:pt x="2474" y="420"/>
                    </a:lnTo>
                    <a:lnTo>
                      <a:pt x="2377" y="323"/>
                    </a:lnTo>
                    <a:lnTo>
                      <a:pt x="2259" y="248"/>
                    </a:lnTo>
                    <a:lnTo>
                      <a:pt x="2141" y="172"/>
                    </a:lnTo>
                    <a:lnTo>
                      <a:pt x="2023" y="108"/>
                    </a:lnTo>
                    <a:lnTo>
                      <a:pt x="1883" y="65"/>
                    </a:lnTo>
                    <a:lnTo>
                      <a:pt x="1754" y="22"/>
                    </a:lnTo>
                    <a:lnTo>
                      <a:pt x="1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47825" y="2039975"/>
                <a:ext cx="72600" cy="72625"/>
              </a:xfrm>
              <a:custGeom>
                <a:avLst/>
                <a:gdLst/>
                <a:ahLst/>
                <a:cxnLst/>
                <a:rect l="l" t="t" r="r" b="b"/>
                <a:pathLst>
                  <a:path w="2904" h="2905" extrusionOk="0">
                    <a:moveTo>
                      <a:pt x="1345" y="1"/>
                    </a:moveTo>
                    <a:lnTo>
                      <a:pt x="1205" y="22"/>
                    </a:lnTo>
                    <a:lnTo>
                      <a:pt x="1065" y="55"/>
                    </a:lnTo>
                    <a:lnTo>
                      <a:pt x="925" y="98"/>
                    </a:lnTo>
                    <a:lnTo>
                      <a:pt x="796" y="151"/>
                    </a:lnTo>
                    <a:lnTo>
                      <a:pt x="678" y="216"/>
                    </a:lnTo>
                    <a:lnTo>
                      <a:pt x="560" y="291"/>
                    </a:lnTo>
                    <a:lnTo>
                      <a:pt x="463" y="388"/>
                    </a:lnTo>
                    <a:lnTo>
                      <a:pt x="366" y="485"/>
                    </a:lnTo>
                    <a:lnTo>
                      <a:pt x="280" y="592"/>
                    </a:lnTo>
                    <a:lnTo>
                      <a:pt x="205" y="700"/>
                    </a:lnTo>
                    <a:lnTo>
                      <a:pt x="130" y="829"/>
                    </a:lnTo>
                    <a:lnTo>
                      <a:pt x="87" y="958"/>
                    </a:lnTo>
                    <a:lnTo>
                      <a:pt x="44" y="1087"/>
                    </a:lnTo>
                    <a:lnTo>
                      <a:pt x="11" y="1237"/>
                    </a:lnTo>
                    <a:lnTo>
                      <a:pt x="1" y="1377"/>
                    </a:lnTo>
                    <a:lnTo>
                      <a:pt x="1" y="1538"/>
                    </a:lnTo>
                    <a:lnTo>
                      <a:pt x="22" y="1678"/>
                    </a:lnTo>
                    <a:lnTo>
                      <a:pt x="44" y="1829"/>
                    </a:lnTo>
                    <a:lnTo>
                      <a:pt x="87" y="1969"/>
                    </a:lnTo>
                    <a:lnTo>
                      <a:pt x="151" y="2098"/>
                    </a:lnTo>
                    <a:lnTo>
                      <a:pt x="216" y="2227"/>
                    </a:lnTo>
                    <a:lnTo>
                      <a:pt x="291" y="2345"/>
                    </a:lnTo>
                    <a:lnTo>
                      <a:pt x="388" y="2452"/>
                    </a:lnTo>
                    <a:lnTo>
                      <a:pt x="484" y="2549"/>
                    </a:lnTo>
                    <a:lnTo>
                      <a:pt x="592" y="2635"/>
                    </a:lnTo>
                    <a:lnTo>
                      <a:pt x="710" y="2711"/>
                    </a:lnTo>
                    <a:lnTo>
                      <a:pt x="839" y="2775"/>
                    </a:lnTo>
                    <a:lnTo>
                      <a:pt x="968" y="2829"/>
                    </a:lnTo>
                    <a:lnTo>
                      <a:pt x="1108" y="2872"/>
                    </a:lnTo>
                    <a:lnTo>
                      <a:pt x="1259" y="2893"/>
                    </a:lnTo>
                    <a:lnTo>
                      <a:pt x="1409" y="2904"/>
                    </a:lnTo>
                    <a:lnTo>
                      <a:pt x="1560" y="2904"/>
                    </a:lnTo>
                    <a:lnTo>
                      <a:pt x="1700" y="2883"/>
                    </a:lnTo>
                    <a:lnTo>
                      <a:pt x="1839" y="2850"/>
                    </a:lnTo>
                    <a:lnTo>
                      <a:pt x="1979" y="2807"/>
                    </a:lnTo>
                    <a:lnTo>
                      <a:pt x="2108" y="2754"/>
                    </a:lnTo>
                    <a:lnTo>
                      <a:pt x="2226" y="2689"/>
                    </a:lnTo>
                    <a:lnTo>
                      <a:pt x="2345" y="2614"/>
                    </a:lnTo>
                    <a:lnTo>
                      <a:pt x="2452" y="2528"/>
                    </a:lnTo>
                    <a:lnTo>
                      <a:pt x="2549" y="2420"/>
                    </a:lnTo>
                    <a:lnTo>
                      <a:pt x="2635" y="2313"/>
                    </a:lnTo>
                    <a:lnTo>
                      <a:pt x="2710" y="2205"/>
                    </a:lnTo>
                    <a:lnTo>
                      <a:pt x="2775" y="2076"/>
                    </a:lnTo>
                    <a:lnTo>
                      <a:pt x="2829" y="1947"/>
                    </a:lnTo>
                    <a:lnTo>
                      <a:pt x="2872" y="1818"/>
                    </a:lnTo>
                    <a:lnTo>
                      <a:pt x="2893" y="1678"/>
                    </a:lnTo>
                    <a:lnTo>
                      <a:pt x="2904" y="1528"/>
                    </a:lnTo>
                    <a:lnTo>
                      <a:pt x="2904" y="1377"/>
                    </a:lnTo>
                    <a:lnTo>
                      <a:pt x="2893" y="1227"/>
                    </a:lnTo>
                    <a:lnTo>
                      <a:pt x="2861" y="1076"/>
                    </a:lnTo>
                    <a:lnTo>
                      <a:pt x="2818" y="936"/>
                    </a:lnTo>
                    <a:lnTo>
                      <a:pt x="2764" y="807"/>
                    </a:lnTo>
                    <a:lnTo>
                      <a:pt x="2689" y="678"/>
                    </a:lnTo>
                    <a:lnTo>
                      <a:pt x="2614" y="571"/>
                    </a:lnTo>
                    <a:lnTo>
                      <a:pt x="2528" y="463"/>
                    </a:lnTo>
                    <a:lnTo>
                      <a:pt x="2420" y="356"/>
                    </a:lnTo>
                    <a:lnTo>
                      <a:pt x="2312" y="270"/>
                    </a:lnTo>
                    <a:lnTo>
                      <a:pt x="2194" y="194"/>
                    </a:lnTo>
                    <a:lnTo>
                      <a:pt x="2065" y="130"/>
                    </a:lnTo>
                    <a:lnTo>
                      <a:pt x="1936" y="76"/>
                    </a:lnTo>
                    <a:lnTo>
                      <a:pt x="1796" y="33"/>
                    </a:lnTo>
                    <a:lnTo>
                      <a:pt x="1646" y="12"/>
                    </a:lnTo>
                    <a:lnTo>
                      <a:pt x="149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919325" y="2037300"/>
                <a:ext cx="72875" cy="72600"/>
              </a:xfrm>
              <a:custGeom>
                <a:avLst/>
                <a:gdLst/>
                <a:ahLst/>
                <a:cxnLst/>
                <a:rect l="l" t="t" r="r" b="b"/>
                <a:pathLst>
                  <a:path w="2915" h="2904" extrusionOk="0">
                    <a:moveTo>
                      <a:pt x="1376" y="0"/>
                    </a:moveTo>
                    <a:lnTo>
                      <a:pt x="1226" y="11"/>
                    </a:lnTo>
                    <a:lnTo>
                      <a:pt x="1086" y="43"/>
                    </a:lnTo>
                    <a:lnTo>
                      <a:pt x="946" y="86"/>
                    </a:lnTo>
                    <a:lnTo>
                      <a:pt x="807" y="140"/>
                    </a:lnTo>
                    <a:lnTo>
                      <a:pt x="688" y="205"/>
                    </a:lnTo>
                    <a:lnTo>
                      <a:pt x="570" y="291"/>
                    </a:lnTo>
                    <a:lnTo>
                      <a:pt x="462" y="377"/>
                    </a:lnTo>
                    <a:lnTo>
                      <a:pt x="366" y="484"/>
                    </a:lnTo>
                    <a:lnTo>
                      <a:pt x="280" y="592"/>
                    </a:lnTo>
                    <a:lnTo>
                      <a:pt x="194" y="710"/>
                    </a:lnTo>
                    <a:lnTo>
                      <a:pt x="129" y="828"/>
                    </a:lnTo>
                    <a:lnTo>
                      <a:pt x="75" y="968"/>
                    </a:lnTo>
                    <a:lnTo>
                      <a:pt x="43" y="1108"/>
                    </a:lnTo>
                    <a:lnTo>
                      <a:pt x="11" y="1248"/>
                    </a:lnTo>
                    <a:lnTo>
                      <a:pt x="0" y="1398"/>
                    </a:lnTo>
                    <a:lnTo>
                      <a:pt x="0" y="1549"/>
                    </a:lnTo>
                    <a:lnTo>
                      <a:pt x="22" y="1699"/>
                    </a:lnTo>
                    <a:lnTo>
                      <a:pt x="54" y="1839"/>
                    </a:lnTo>
                    <a:lnTo>
                      <a:pt x="97" y="1968"/>
                    </a:lnTo>
                    <a:lnTo>
                      <a:pt x="151" y="2097"/>
                    </a:lnTo>
                    <a:lnTo>
                      <a:pt x="215" y="2226"/>
                    </a:lnTo>
                    <a:lnTo>
                      <a:pt x="301" y="2334"/>
                    </a:lnTo>
                    <a:lnTo>
                      <a:pt x="387" y="2441"/>
                    </a:lnTo>
                    <a:lnTo>
                      <a:pt x="484" y="2538"/>
                    </a:lnTo>
                    <a:lnTo>
                      <a:pt x="591" y="2624"/>
                    </a:lnTo>
                    <a:lnTo>
                      <a:pt x="710" y="2699"/>
                    </a:lnTo>
                    <a:lnTo>
                      <a:pt x="828" y="2764"/>
                    </a:lnTo>
                    <a:lnTo>
                      <a:pt x="957" y="2818"/>
                    </a:lnTo>
                    <a:lnTo>
                      <a:pt x="1097" y="2861"/>
                    </a:lnTo>
                    <a:lnTo>
                      <a:pt x="1237" y="2893"/>
                    </a:lnTo>
                    <a:lnTo>
                      <a:pt x="1387" y="2904"/>
                    </a:lnTo>
                    <a:lnTo>
                      <a:pt x="1538" y="2904"/>
                    </a:lnTo>
                    <a:lnTo>
                      <a:pt x="1688" y="2882"/>
                    </a:lnTo>
                    <a:lnTo>
                      <a:pt x="1828" y="2850"/>
                    </a:lnTo>
                    <a:lnTo>
                      <a:pt x="1968" y="2807"/>
                    </a:lnTo>
                    <a:lnTo>
                      <a:pt x="2097" y="2753"/>
                    </a:lnTo>
                    <a:lnTo>
                      <a:pt x="2226" y="2688"/>
                    </a:lnTo>
                    <a:lnTo>
                      <a:pt x="2344" y="2613"/>
                    </a:lnTo>
                    <a:lnTo>
                      <a:pt x="2452" y="2516"/>
                    </a:lnTo>
                    <a:lnTo>
                      <a:pt x="2549" y="2420"/>
                    </a:lnTo>
                    <a:lnTo>
                      <a:pt x="2635" y="2312"/>
                    </a:lnTo>
                    <a:lnTo>
                      <a:pt x="2710" y="2194"/>
                    </a:lnTo>
                    <a:lnTo>
                      <a:pt x="2785" y="2065"/>
                    </a:lnTo>
                    <a:lnTo>
                      <a:pt x="2828" y="1936"/>
                    </a:lnTo>
                    <a:lnTo>
                      <a:pt x="2871" y="1796"/>
                    </a:lnTo>
                    <a:lnTo>
                      <a:pt x="2903" y="1645"/>
                    </a:lnTo>
                    <a:lnTo>
                      <a:pt x="2914" y="1495"/>
                    </a:lnTo>
                    <a:lnTo>
                      <a:pt x="2903" y="1344"/>
                    </a:lnTo>
                    <a:lnTo>
                      <a:pt x="2893" y="1205"/>
                    </a:lnTo>
                    <a:lnTo>
                      <a:pt x="2860" y="1054"/>
                    </a:lnTo>
                    <a:lnTo>
                      <a:pt x="2817" y="925"/>
                    </a:lnTo>
                    <a:lnTo>
                      <a:pt x="2764" y="796"/>
                    </a:lnTo>
                    <a:lnTo>
                      <a:pt x="2688" y="678"/>
                    </a:lnTo>
                    <a:lnTo>
                      <a:pt x="2613" y="559"/>
                    </a:lnTo>
                    <a:lnTo>
                      <a:pt x="2527" y="452"/>
                    </a:lnTo>
                    <a:lnTo>
                      <a:pt x="2430" y="355"/>
                    </a:lnTo>
                    <a:lnTo>
                      <a:pt x="2323" y="269"/>
                    </a:lnTo>
                    <a:lnTo>
                      <a:pt x="2204" y="194"/>
                    </a:lnTo>
                    <a:lnTo>
                      <a:pt x="2086" y="129"/>
                    </a:lnTo>
                    <a:lnTo>
                      <a:pt x="1957" y="76"/>
                    </a:lnTo>
                    <a:lnTo>
                      <a:pt x="1817" y="32"/>
                    </a:lnTo>
                    <a:lnTo>
                      <a:pt x="1678" y="11"/>
                    </a:lnTo>
                    <a:lnTo>
                      <a:pt x="1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1392450" y="1803950"/>
                <a:ext cx="72075" cy="72075"/>
              </a:xfrm>
              <a:custGeom>
                <a:avLst/>
                <a:gdLst/>
                <a:ahLst/>
                <a:cxnLst/>
                <a:rect l="l" t="t" r="r" b="b"/>
                <a:pathLst>
                  <a:path w="2883" h="2883" extrusionOk="0">
                    <a:moveTo>
                      <a:pt x="1344" y="1"/>
                    </a:moveTo>
                    <a:lnTo>
                      <a:pt x="1205" y="22"/>
                    </a:lnTo>
                    <a:lnTo>
                      <a:pt x="1065" y="54"/>
                    </a:lnTo>
                    <a:lnTo>
                      <a:pt x="925" y="97"/>
                    </a:lnTo>
                    <a:lnTo>
                      <a:pt x="796" y="151"/>
                    </a:lnTo>
                    <a:lnTo>
                      <a:pt x="678" y="226"/>
                    </a:lnTo>
                    <a:lnTo>
                      <a:pt x="560" y="302"/>
                    </a:lnTo>
                    <a:lnTo>
                      <a:pt x="463" y="399"/>
                    </a:lnTo>
                    <a:lnTo>
                      <a:pt x="355" y="495"/>
                    </a:lnTo>
                    <a:lnTo>
                      <a:pt x="269" y="603"/>
                    </a:lnTo>
                    <a:lnTo>
                      <a:pt x="194" y="721"/>
                    </a:lnTo>
                    <a:lnTo>
                      <a:pt x="129" y="850"/>
                    </a:lnTo>
                    <a:lnTo>
                      <a:pt x="76" y="979"/>
                    </a:lnTo>
                    <a:lnTo>
                      <a:pt x="33" y="1119"/>
                    </a:lnTo>
                    <a:lnTo>
                      <a:pt x="11" y="1259"/>
                    </a:lnTo>
                    <a:lnTo>
                      <a:pt x="0" y="1409"/>
                    </a:lnTo>
                    <a:lnTo>
                      <a:pt x="0" y="1549"/>
                    </a:lnTo>
                    <a:lnTo>
                      <a:pt x="22" y="1689"/>
                    </a:lnTo>
                    <a:lnTo>
                      <a:pt x="54" y="1829"/>
                    </a:lnTo>
                    <a:lnTo>
                      <a:pt x="97" y="1968"/>
                    </a:lnTo>
                    <a:lnTo>
                      <a:pt x="162" y="2097"/>
                    </a:lnTo>
                    <a:lnTo>
                      <a:pt x="237" y="2216"/>
                    </a:lnTo>
                    <a:lnTo>
                      <a:pt x="312" y="2323"/>
                    </a:lnTo>
                    <a:lnTo>
                      <a:pt x="409" y="2431"/>
                    </a:lnTo>
                    <a:lnTo>
                      <a:pt x="506" y="2528"/>
                    </a:lnTo>
                    <a:lnTo>
                      <a:pt x="613" y="2614"/>
                    </a:lnTo>
                    <a:lnTo>
                      <a:pt x="732" y="2689"/>
                    </a:lnTo>
                    <a:lnTo>
                      <a:pt x="861" y="2753"/>
                    </a:lnTo>
                    <a:lnTo>
                      <a:pt x="990" y="2807"/>
                    </a:lnTo>
                    <a:lnTo>
                      <a:pt x="1129" y="2839"/>
                    </a:lnTo>
                    <a:lnTo>
                      <a:pt x="1269" y="2872"/>
                    </a:lnTo>
                    <a:lnTo>
                      <a:pt x="1420" y="2882"/>
                    </a:lnTo>
                    <a:lnTo>
                      <a:pt x="1570" y="2872"/>
                    </a:lnTo>
                    <a:lnTo>
                      <a:pt x="1710" y="2850"/>
                    </a:lnTo>
                    <a:lnTo>
                      <a:pt x="1850" y="2818"/>
                    </a:lnTo>
                    <a:lnTo>
                      <a:pt x="1979" y="2775"/>
                    </a:lnTo>
                    <a:lnTo>
                      <a:pt x="2108" y="2710"/>
                    </a:lnTo>
                    <a:lnTo>
                      <a:pt x="2226" y="2635"/>
                    </a:lnTo>
                    <a:lnTo>
                      <a:pt x="2345" y="2560"/>
                    </a:lnTo>
                    <a:lnTo>
                      <a:pt x="2441" y="2463"/>
                    </a:lnTo>
                    <a:lnTo>
                      <a:pt x="2538" y="2366"/>
                    </a:lnTo>
                    <a:lnTo>
                      <a:pt x="2624" y="2248"/>
                    </a:lnTo>
                    <a:lnTo>
                      <a:pt x="2699" y="2130"/>
                    </a:lnTo>
                    <a:lnTo>
                      <a:pt x="2764" y="2001"/>
                    </a:lnTo>
                    <a:lnTo>
                      <a:pt x="2807" y="1872"/>
                    </a:lnTo>
                    <a:lnTo>
                      <a:pt x="2850" y="1732"/>
                    </a:lnTo>
                    <a:lnTo>
                      <a:pt x="2871" y="1592"/>
                    </a:lnTo>
                    <a:lnTo>
                      <a:pt x="2882" y="1442"/>
                    </a:lnTo>
                    <a:lnTo>
                      <a:pt x="2871" y="1302"/>
                    </a:lnTo>
                    <a:lnTo>
                      <a:pt x="2850" y="1162"/>
                    </a:lnTo>
                    <a:lnTo>
                      <a:pt x="2818" y="1033"/>
                    </a:lnTo>
                    <a:lnTo>
                      <a:pt x="2775" y="904"/>
                    </a:lnTo>
                    <a:lnTo>
                      <a:pt x="2710" y="775"/>
                    </a:lnTo>
                    <a:lnTo>
                      <a:pt x="2646" y="657"/>
                    </a:lnTo>
                    <a:lnTo>
                      <a:pt x="2560" y="549"/>
                    </a:lnTo>
                    <a:lnTo>
                      <a:pt x="2474" y="442"/>
                    </a:lnTo>
                    <a:lnTo>
                      <a:pt x="2377" y="356"/>
                    </a:lnTo>
                    <a:lnTo>
                      <a:pt x="2269" y="269"/>
                    </a:lnTo>
                    <a:lnTo>
                      <a:pt x="2151" y="194"/>
                    </a:lnTo>
                    <a:lnTo>
                      <a:pt x="2033" y="130"/>
                    </a:lnTo>
                    <a:lnTo>
                      <a:pt x="1904" y="76"/>
                    </a:lnTo>
                    <a:lnTo>
                      <a:pt x="1775" y="44"/>
                    </a:lnTo>
                    <a:lnTo>
                      <a:pt x="1635" y="11"/>
                    </a:lnTo>
                    <a:lnTo>
                      <a:pt x="1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919575" y="1959600"/>
                <a:ext cx="72075" cy="72075"/>
              </a:xfrm>
              <a:custGeom>
                <a:avLst/>
                <a:gdLst/>
                <a:ahLst/>
                <a:cxnLst/>
                <a:rect l="l" t="t" r="r" b="b"/>
                <a:pathLst>
                  <a:path w="2883" h="2883" extrusionOk="0">
                    <a:moveTo>
                      <a:pt x="1420" y="1"/>
                    </a:moveTo>
                    <a:lnTo>
                      <a:pt x="1270" y="11"/>
                    </a:lnTo>
                    <a:lnTo>
                      <a:pt x="1130" y="33"/>
                    </a:lnTo>
                    <a:lnTo>
                      <a:pt x="990" y="76"/>
                    </a:lnTo>
                    <a:lnTo>
                      <a:pt x="861" y="130"/>
                    </a:lnTo>
                    <a:lnTo>
                      <a:pt x="732" y="194"/>
                    </a:lnTo>
                    <a:lnTo>
                      <a:pt x="614" y="269"/>
                    </a:lnTo>
                    <a:lnTo>
                      <a:pt x="506" y="355"/>
                    </a:lnTo>
                    <a:lnTo>
                      <a:pt x="409" y="452"/>
                    </a:lnTo>
                    <a:lnTo>
                      <a:pt x="313" y="560"/>
                    </a:lnTo>
                    <a:lnTo>
                      <a:pt x="237" y="667"/>
                    </a:lnTo>
                    <a:lnTo>
                      <a:pt x="162" y="796"/>
                    </a:lnTo>
                    <a:lnTo>
                      <a:pt x="108" y="915"/>
                    </a:lnTo>
                    <a:lnTo>
                      <a:pt x="55" y="1054"/>
                    </a:lnTo>
                    <a:lnTo>
                      <a:pt x="22" y="1194"/>
                    </a:lnTo>
                    <a:lnTo>
                      <a:pt x="12" y="1334"/>
                    </a:lnTo>
                    <a:lnTo>
                      <a:pt x="1" y="1485"/>
                    </a:lnTo>
                    <a:lnTo>
                      <a:pt x="12" y="1624"/>
                    </a:lnTo>
                    <a:lnTo>
                      <a:pt x="44" y="1764"/>
                    </a:lnTo>
                    <a:lnTo>
                      <a:pt x="76" y="1893"/>
                    </a:lnTo>
                    <a:lnTo>
                      <a:pt x="130" y="2022"/>
                    </a:lnTo>
                    <a:lnTo>
                      <a:pt x="194" y="2151"/>
                    </a:lnTo>
                    <a:lnTo>
                      <a:pt x="270" y="2259"/>
                    </a:lnTo>
                    <a:lnTo>
                      <a:pt x="356" y="2366"/>
                    </a:lnTo>
                    <a:lnTo>
                      <a:pt x="442" y="2474"/>
                    </a:lnTo>
                    <a:lnTo>
                      <a:pt x="549" y="2560"/>
                    </a:lnTo>
                    <a:lnTo>
                      <a:pt x="657" y="2646"/>
                    </a:lnTo>
                    <a:lnTo>
                      <a:pt x="775" y="2710"/>
                    </a:lnTo>
                    <a:lnTo>
                      <a:pt x="893" y="2775"/>
                    </a:lnTo>
                    <a:lnTo>
                      <a:pt x="1022" y="2818"/>
                    </a:lnTo>
                    <a:lnTo>
                      <a:pt x="1162" y="2850"/>
                    </a:lnTo>
                    <a:lnTo>
                      <a:pt x="1302" y="2872"/>
                    </a:lnTo>
                    <a:lnTo>
                      <a:pt x="1442" y="2882"/>
                    </a:lnTo>
                    <a:lnTo>
                      <a:pt x="1592" y="2872"/>
                    </a:lnTo>
                    <a:lnTo>
                      <a:pt x="1732" y="2850"/>
                    </a:lnTo>
                    <a:lnTo>
                      <a:pt x="1872" y="2818"/>
                    </a:lnTo>
                    <a:lnTo>
                      <a:pt x="2001" y="2764"/>
                    </a:lnTo>
                    <a:lnTo>
                      <a:pt x="2130" y="2710"/>
                    </a:lnTo>
                    <a:lnTo>
                      <a:pt x="2248" y="2635"/>
                    </a:lnTo>
                    <a:lnTo>
                      <a:pt x="2366" y="2549"/>
                    </a:lnTo>
                    <a:lnTo>
                      <a:pt x="2463" y="2452"/>
                    </a:lnTo>
                    <a:lnTo>
                      <a:pt x="2560" y="2345"/>
                    </a:lnTo>
                    <a:lnTo>
                      <a:pt x="2646" y="2237"/>
                    </a:lnTo>
                    <a:lnTo>
                      <a:pt x="2711" y="2119"/>
                    </a:lnTo>
                    <a:lnTo>
                      <a:pt x="2775" y="1990"/>
                    </a:lnTo>
                    <a:lnTo>
                      <a:pt x="2829" y="1861"/>
                    </a:lnTo>
                    <a:lnTo>
                      <a:pt x="2861" y="1721"/>
                    </a:lnTo>
                    <a:lnTo>
                      <a:pt x="2883" y="1581"/>
                    </a:lnTo>
                    <a:lnTo>
                      <a:pt x="2883" y="1431"/>
                    </a:lnTo>
                    <a:lnTo>
                      <a:pt x="2883" y="1280"/>
                    </a:lnTo>
                    <a:lnTo>
                      <a:pt x="2850" y="1140"/>
                    </a:lnTo>
                    <a:lnTo>
                      <a:pt x="2818" y="1001"/>
                    </a:lnTo>
                    <a:lnTo>
                      <a:pt x="2764" y="872"/>
                    </a:lnTo>
                    <a:lnTo>
                      <a:pt x="2700" y="743"/>
                    </a:lnTo>
                    <a:lnTo>
                      <a:pt x="2625" y="624"/>
                    </a:lnTo>
                    <a:lnTo>
                      <a:pt x="2539" y="517"/>
                    </a:lnTo>
                    <a:lnTo>
                      <a:pt x="2442" y="409"/>
                    </a:lnTo>
                    <a:lnTo>
                      <a:pt x="2345" y="323"/>
                    </a:lnTo>
                    <a:lnTo>
                      <a:pt x="2227" y="237"/>
                    </a:lnTo>
                    <a:lnTo>
                      <a:pt x="2108" y="162"/>
                    </a:lnTo>
                    <a:lnTo>
                      <a:pt x="1979" y="108"/>
                    </a:lnTo>
                    <a:lnTo>
                      <a:pt x="1850" y="65"/>
                    </a:lnTo>
                    <a:lnTo>
                      <a:pt x="1711" y="22"/>
                    </a:lnTo>
                    <a:lnTo>
                      <a:pt x="1571" y="11"/>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1548100" y="1959600"/>
                <a:ext cx="72075" cy="72075"/>
              </a:xfrm>
              <a:custGeom>
                <a:avLst/>
                <a:gdLst/>
                <a:ahLst/>
                <a:cxnLst/>
                <a:rect l="l" t="t" r="r" b="b"/>
                <a:pathLst>
                  <a:path w="2883" h="2883" extrusionOk="0">
                    <a:moveTo>
                      <a:pt x="1463" y="1"/>
                    </a:moveTo>
                    <a:lnTo>
                      <a:pt x="1323" y="11"/>
                    </a:lnTo>
                    <a:lnTo>
                      <a:pt x="1183" y="22"/>
                    </a:lnTo>
                    <a:lnTo>
                      <a:pt x="1043" y="65"/>
                    </a:lnTo>
                    <a:lnTo>
                      <a:pt x="904" y="108"/>
                    </a:lnTo>
                    <a:lnTo>
                      <a:pt x="785" y="173"/>
                    </a:lnTo>
                    <a:lnTo>
                      <a:pt x="656" y="237"/>
                    </a:lnTo>
                    <a:lnTo>
                      <a:pt x="549" y="323"/>
                    </a:lnTo>
                    <a:lnTo>
                      <a:pt x="441" y="420"/>
                    </a:lnTo>
                    <a:lnTo>
                      <a:pt x="344" y="517"/>
                    </a:lnTo>
                    <a:lnTo>
                      <a:pt x="258" y="624"/>
                    </a:lnTo>
                    <a:lnTo>
                      <a:pt x="183" y="743"/>
                    </a:lnTo>
                    <a:lnTo>
                      <a:pt x="119" y="872"/>
                    </a:lnTo>
                    <a:lnTo>
                      <a:pt x="76" y="1001"/>
                    </a:lnTo>
                    <a:lnTo>
                      <a:pt x="33" y="1140"/>
                    </a:lnTo>
                    <a:lnTo>
                      <a:pt x="11" y="1280"/>
                    </a:lnTo>
                    <a:lnTo>
                      <a:pt x="0" y="1431"/>
                    </a:lnTo>
                    <a:lnTo>
                      <a:pt x="11" y="1581"/>
                    </a:lnTo>
                    <a:lnTo>
                      <a:pt x="33" y="1721"/>
                    </a:lnTo>
                    <a:lnTo>
                      <a:pt x="65" y="1861"/>
                    </a:lnTo>
                    <a:lnTo>
                      <a:pt x="119" y="1990"/>
                    </a:lnTo>
                    <a:lnTo>
                      <a:pt x="172" y="2119"/>
                    </a:lnTo>
                    <a:lnTo>
                      <a:pt x="248" y="2237"/>
                    </a:lnTo>
                    <a:lnTo>
                      <a:pt x="334" y="2345"/>
                    </a:lnTo>
                    <a:lnTo>
                      <a:pt x="430" y="2452"/>
                    </a:lnTo>
                    <a:lnTo>
                      <a:pt x="527" y="2549"/>
                    </a:lnTo>
                    <a:lnTo>
                      <a:pt x="646" y="2635"/>
                    </a:lnTo>
                    <a:lnTo>
                      <a:pt x="764" y="2710"/>
                    </a:lnTo>
                    <a:lnTo>
                      <a:pt x="882" y="2764"/>
                    </a:lnTo>
                    <a:lnTo>
                      <a:pt x="1022" y="2818"/>
                    </a:lnTo>
                    <a:lnTo>
                      <a:pt x="1162" y="2850"/>
                    </a:lnTo>
                    <a:lnTo>
                      <a:pt x="1301" y="2872"/>
                    </a:lnTo>
                    <a:lnTo>
                      <a:pt x="1441" y="2882"/>
                    </a:lnTo>
                    <a:lnTo>
                      <a:pt x="1592" y="2872"/>
                    </a:lnTo>
                    <a:lnTo>
                      <a:pt x="1732" y="2850"/>
                    </a:lnTo>
                    <a:lnTo>
                      <a:pt x="1871" y="2818"/>
                    </a:lnTo>
                    <a:lnTo>
                      <a:pt x="2000" y="2764"/>
                    </a:lnTo>
                    <a:lnTo>
                      <a:pt x="2129" y="2700"/>
                    </a:lnTo>
                    <a:lnTo>
                      <a:pt x="2248" y="2624"/>
                    </a:lnTo>
                    <a:lnTo>
                      <a:pt x="2366" y="2549"/>
                    </a:lnTo>
                    <a:lnTo>
                      <a:pt x="2463" y="2452"/>
                    </a:lnTo>
                    <a:lnTo>
                      <a:pt x="2560" y="2345"/>
                    </a:lnTo>
                    <a:lnTo>
                      <a:pt x="2646" y="2237"/>
                    </a:lnTo>
                    <a:lnTo>
                      <a:pt x="2710" y="2108"/>
                    </a:lnTo>
                    <a:lnTo>
                      <a:pt x="2775" y="1990"/>
                    </a:lnTo>
                    <a:lnTo>
                      <a:pt x="2818" y="1850"/>
                    </a:lnTo>
                    <a:lnTo>
                      <a:pt x="2861" y="1710"/>
                    </a:lnTo>
                    <a:lnTo>
                      <a:pt x="2871" y="1571"/>
                    </a:lnTo>
                    <a:lnTo>
                      <a:pt x="2882" y="1431"/>
                    </a:lnTo>
                    <a:lnTo>
                      <a:pt x="2871" y="1280"/>
                    </a:lnTo>
                    <a:lnTo>
                      <a:pt x="2850" y="1140"/>
                    </a:lnTo>
                    <a:lnTo>
                      <a:pt x="2818" y="1011"/>
                    </a:lnTo>
                    <a:lnTo>
                      <a:pt x="2764" y="882"/>
                    </a:lnTo>
                    <a:lnTo>
                      <a:pt x="2710" y="753"/>
                    </a:lnTo>
                    <a:lnTo>
                      <a:pt x="2635" y="646"/>
                    </a:lnTo>
                    <a:lnTo>
                      <a:pt x="2549" y="528"/>
                    </a:lnTo>
                    <a:lnTo>
                      <a:pt x="2463" y="431"/>
                    </a:lnTo>
                    <a:lnTo>
                      <a:pt x="2355" y="334"/>
                    </a:lnTo>
                    <a:lnTo>
                      <a:pt x="2248" y="259"/>
                    </a:lnTo>
                    <a:lnTo>
                      <a:pt x="2129" y="183"/>
                    </a:lnTo>
                    <a:lnTo>
                      <a:pt x="2011" y="119"/>
                    </a:lnTo>
                    <a:lnTo>
                      <a:pt x="1882" y="76"/>
                    </a:lnTo>
                    <a:lnTo>
                      <a:pt x="1753" y="33"/>
                    </a:lnTo>
                    <a:lnTo>
                      <a:pt x="1613" y="11"/>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1548100" y="2273850"/>
                <a:ext cx="72075" cy="72075"/>
              </a:xfrm>
              <a:custGeom>
                <a:avLst/>
                <a:gdLst/>
                <a:ahLst/>
                <a:cxnLst/>
                <a:rect l="l" t="t" r="r" b="b"/>
                <a:pathLst>
                  <a:path w="2883" h="2883" extrusionOk="0">
                    <a:moveTo>
                      <a:pt x="1323" y="1"/>
                    </a:moveTo>
                    <a:lnTo>
                      <a:pt x="1172" y="22"/>
                    </a:lnTo>
                    <a:lnTo>
                      <a:pt x="1033" y="55"/>
                    </a:lnTo>
                    <a:lnTo>
                      <a:pt x="904" y="108"/>
                    </a:lnTo>
                    <a:lnTo>
                      <a:pt x="775" y="162"/>
                    </a:lnTo>
                    <a:lnTo>
                      <a:pt x="656" y="237"/>
                    </a:lnTo>
                    <a:lnTo>
                      <a:pt x="538" y="323"/>
                    </a:lnTo>
                    <a:lnTo>
                      <a:pt x="441" y="409"/>
                    </a:lnTo>
                    <a:lnTo>
                      <a:pt x="344" y="517"/>
                    </a:lnTo>
                    <a:lnTo>
                      <a:pt x="258" y="625"/>
                    </a:lnTo>
                    <a:lnTo>
                      <a:pt x="183" y="743"/>
                    </a:lnTo>
                    <a:lnTo>
                      <a:pt x="119" y="872"/>
                    </a:lnTo>
                    <a:lnTo>
                      <a:pt x="65" y="1001"/>
                    </a:lnTo>
                    <a:lnTo>
                      <a:pt x="33" y="1141"/>
                    </a:lnTo>
                    <a:lnTo>
                      <a:pt x="11" y="1280"/>
                    </a:lnTo>
                    <a:lnTo>
                      <a:pt x="0" y="1431"/>
                    </a:lnTo>
                    <a:lnTo>
                      <a:pt x="11" y="1571"/>
                    </a:lnTo>
                    <a:lnTo>
                      <a:pt x="22" y="1711"/>
                    </a:lnTo>
                    <a:lnTo>
                      <a:pt x="65" y="1850"/>
                    </a:lnTo>
                    <a:lnTo>
                      <a:pt x="108" y="1979"/>
                    </a:lnTo>
                    <a:lnTo>
                      <a:pt x="162" y="2108"/>
                    </a:lnTo>
                    <a:lnTo>
                      <a:pt x="237" y="2227"/>
                    </a:lnTo>
                    <a:lnTo>
                      <a:pt x="312" y="2334"/>
                    </a:lnTo>
                    <a:lnTo>
                      <a:pt x="398" y="2431"/>
                    </a:lnTo>
                    <a:lnTo>
                      <a:pt x="506" y="2528"/>
                    </a:lnTo>
                    <a:lnTo>
                      <a:pt x="613" y="2614"/>
                    </a:lnTo>
                    <a:lnTo>
                      <a:pt x="721" y="2689"/>
                    </a:lnTo>
                    <a:lnTo>
                      <a:pt x="850" y="2754"/>
                    </a:lnTo>
                    <a:lnTo>
                      <a:pt x="979" y="2807"/>
                    </a:lnTo>
                    <a:lnTo>
                      <a:pt x="1108" y="2840"/>
                    </a:lnTo>
                    <a:lnTo>
                      <a:pt x="1248" y="2872"/>
                    </a:lnTo>
                    <a:lnTo>
                      <a:pt x="1387" y="2883"/>
                    </a:lnTo>
                    <a:lnTo>
                      <a:pt x="1538" y="2883"/>
                    </a:lnTo>
                    <a:lnTo>
                      <a:pt x="1678" y="2861"/>
                    </a:lnTo>
                    <a:lnTo>
                      <a:pt x="1818" y="2829"/>
                    </a:lnTo>
                    <a:lnTo>
                      <a:pt x="1957" y="2786"/>
                    </a:lnTo>
                    <a:lnTo>
                      <a:pt x="2086" y="2732"/>
                    </a:lnTo>
                    <a:lnTo>
                      <a:pt x="2205" y="2657"/>
                    </a:lnTo>
                    <a:lnTo>
                      <a:pt x="2323" y="2582"/>
                    </a:lnTo>
                    <a:lnTo>
                      <a:pt x="2431" y="2496"/>
                    </a:lnTo>
                    <a:lnTo>
                      <a:pt x="2527" y="2388"/>
                    </a:lnTo>
                    <a:lnTo>
                      <a:pt x="2613" y="2280"/>
                    </a:lnTo>
                    <a:lnTo>
                      <a:pt x="2689" y="2162"/>
                    </a:lnTo>
                    <a:lnTo>
                      <a:pt x="2753" y="2044"/>
                    </a:lnTo>
                    <a:lnTo>
                      <a:pt x="2807" y="1904"/>
                    </a:lnTo>
                    <a:lnTo>
                      <a:pt x="2850" y="1764"/>
                    </a:lnTo>
                    <a:lnTo>
                      <a:pt x="2871" y="1625"/>
                    </a:lnTo>
                    <a:lnTo>
                      <a:pt x="2882" y="1485"/>
                    </a:lnTo>
                    <a:lnTo>
                      <a:pt x="2882" y="1334"/>
                    </a:lnTo>
                    <a:lnTo>
                      <a:pt x="2861" y="1184"/>
                    </a:lnTo>
                    <a:lnTo>
                      <a:pt x="2828" y="1044"/>
                    </a:lnTo>
                    <a:lnTo>
                      <a:pt x="2785" y="915"/>
                    </a:lnTo>
                    <a:lnTo>
                      <a:pt x="2721" y="786"/>
                    </a:lnTo>
                    <a:lnTo>
                      <a:pt x="2656" y="668"/>
                    </a:lnTo>
                    <a:lnTo>
                      <a:pt x="2570" y="549"/>
                    </a:lnTo>
                    <a:lnTo>
                      <a:pt x="2484" y="442"/>
                    </a:lnTo>
                    <a:lnTo>
                      <a:pt x="2377" y="356"/>
                    </a:lnTo>
                    <a:lnTo>
                      <a:pt x="2269" y="259"/>
                    </a:lnTo>
                    <a:lnTo>
                      <a:pt x="2151" y="184"/>
                    </a:lnTo>
                    <a:lnTo>
                      <a:pt x="2033" y="119"/>
                    </a:lnTo>
                    <a:lnTo>
                      <a:pt x="1893" y="76"/>
                    </a:lnTo>
                    <a:lnTo>
                      <a:pt x="1753" y="33"/>
                    </a:lnTo>
                    <a:lnTo>
                      <a:pt x="1613" y="1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919575" y="2273850"/>
                <a:ext cx="72350" cy="72075"/>
              </a:xfrm>
              <a:custGeom>
                <a:avLst/>
                <a:gdLst/>
                <a:ahLst/>
                <a:cxnLst/>
                <a:rect l="l" t="t" r="r" b="b"/>
                <a:pathLst>
                  <a:path w="2894" h="2883" extrusionOk="0">
                    <a:moveTo>
                      <a:pt x="1442" y="1"/>
                    </a:moveTo>
                    <a:lnTo>
                      <a:pt x="1291" y="12"/>
                    </a:lnTo>
                    <a:lnTo>
                      <a:pt x="1151" y="33"/>
                    </a:lnTo>
                    <a:lnTo>
                      <a:pt x="1012" y="65"/>
                    </a:lnTo>
                    <a:lnTo>
                      <a:pt x="883" y="119"/>
                    </a:lnTo>
                    <a:lnTo>
                      <a:pt x="754" y="184"/>
                    </a:lnTo>
                    <a:lnTo>
                      <a:pt x="635" y="248"/>
                    </a:lnTo>
                    <a:lnTo>
                      <a:pt x="517" y="334"/>
                    </a:lnTo>
                    <a:lnTo>
                      <a:pt x="420" y="431"/>
                    </a:lnTo>
                    <a:lnTo>
                      <a:pt x="323" y="538"/>
                    </a:lnTo>
                    <a:lnTo>
                      <a:pt x="248" y="646"/>
                    </a:lnTo>
                    <a:lnTo>
                      <a:pt x="173" y="764"/>
                    </a:lnTo>
                    <a:lnTo>
                      <a:pt x="108" y="893"/>
                    </a:lnTo>
                    <a:lnTo>
                      <a:pt x="65" y="1033"/>
                    </a:lnTo>
                    <a:lnTo>
                      <a:pt x="33" y="1173"/>
                    </a:lnTo>
                    <a:lnTo>
                      <a:pt x="12" y="1313"/>
                    </a:lnTo>
                    <a:lnTo>
                      <a:pt x="1" y="1463"/>
                    </a:lnTo>
                    <a:lnTo>
                      <a:pt x="12" y="1603"/>
                    </a:lnTo>
                    <a:lnTo>
                      <a:pt x="33" y="1743"/>
                    </a:lnTo>
                    <a:lnTo>
                      <a:pt x="76" y="1883"/>
                    </a:lnTo>
                    <a:lnTo>
                      <a:pt x="119" y="2012"/>
                    </a:lnTo>
                    <a:lnTo>
                      <a:pt x="184" y="2130"/>
                    </a:lnTo>
                    <a:lnTo>
                      <a:pt x="248" y="2248"/>
                    </a:lnTo>
                    <a:lnTo>
                      <a:pt x="334" y="2356"/>
                    </a:lnTo>
                    <a:lnTo>
                      <a:pt x="431" y="2453"/>
                    </a:lnTo>
                    <a:lnTo>
                      <a:pt x="528" y="2549"/>
                    </a:lnTo>
                    <a:lnTo>
                      <a:pt x="635" y="2635"/>
                    </a:lnTo>
                    <a:lnTo>
                      <a:pt x="754" y="2700"/>
                    </a:lnTo>
                    <a:lnTo>
                      <a:pt x="872" y="2764"/>
                    </a:lnTo>
                    <a:lnTo>
                      <a:pt x="1001" y="2818"/>
                    </a:lnTo>
                    <a:lnTo>
                      <a:pt x="1141" y="2850"/>
                    </a:lnTo>
                    <a:lnTo>
                      <a:pt x="1280" y="2872"/>
                    </a:lnTo>
                    <a:lnTo>
                      <a:pt x="1420" y="2883"/>
                    </a:lnTo>
                    <a:lnTo>
                      <a:pt x="1571" y="2883"/>
                    </a:lnTo>
                    <a:lnTo>
                      <a:pt x="1711" y="2861"/>
                    </a:lnTo>
                    <a:lnTo>
                      <a:pt x="1850" y="2829"/>
                    </a:lnTo>
                    <a:lnTo>
                      <a:pt x="1990" y="2775"/>
                    </a:lnTo>
                    <a:lnTo>
                      <a:pt x="2119" y="2721"/>
                    </a:lnTo>
                    <a:lnTo>
                      <a:pt x="2237" y="2646"/>
                    </a:lnTo>
                    <a:lnTo>
                      <a:pt x="2345" y="2560"/>
                    </a:lnTo>
                    <a:lnTo>
                      <a:pt x="2453" y="2474"/>
                    </a:lnTo>
                    <a:lnTo>
                      <a:pt x="2549" y="2366"/>
                    </a:lnTo>
                    <a:lnTo>
                      <a:pt x="2635" y="2259"/>
                    </a:lnTo>
                    <a:lnTo>
                      <a:pt x="2711" y="2141"/>
                    </a:lnTo>
                    <a:lnTo>
                      <a:pt x="2764" y="2012"/>
                    </a:lnTo>
                    <a:lnTo>
                      <a:pt x="2818" y="1883"/>
                    </a:lnTo>
                    <a:lnTo>
                      <a:pt x="2861" y="1743"/>
                    </a:lnTo>
                    <a:lnTo>
                      <a:pt x="2883" y="1592"/>
                    </a:lnTo>
                    <a:lnTo>
                      <a:pt x="2893" y="1452"/>
                    </a:lnTo>
                    <a:lnTo>
                      <a:pt x="2883" y="1302"/>
                    </a:lnTo>
                    <a:lnTo>
                      <a:pt x="2861" y="1162"/>
                    </a:lnTo>
                    <a:lnTo>
                      <a:pt x="2829" y="1022"/>
                    </a:lnTo>
                    <a:lnTo>
                      <a:pt x="2775" y="883"/>
                    </a:lnTo>
                    <a:lnTo>
                      <a:pt x="2711" y="764"/>
                    </a:lnTo>
                    <a:lnTo>
                      <a:pt x="2646" y="635"/>
                    </a:lnTo>
                    <a:lnTo>
                      <a:pt x="2560" y="528"/>
                    </a:lnTo>
                    <a:lnTo>
                      <a:pt x="2463" y="420"/>
                    </a:lnTo>
                    <a:lnTo>
                      <a:pt x="2366" y="334"/>
                    </a:lnTo>
                    <a:lnTo>
                      <a:pt x="2248" y="248"/>
                    </a:lnTo>
                    <a:lnTo>
                      <a:pt x="2130" y="173"/>
                    </a:lnTo>
                    <a:lnTo>
                      <a:pt x="2001" y="108"/>
                    </a:lnTo>
                    <a:lnTo>
                      <a:pt x="1872" y="65"/>
                    </a:lnTo>
                    <a:lnTo>
                      <a:pt x="1732" y="33"/>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1078200" y="2432200"/>
                <a:ext cx="72050" cy="72325"/>
              </a:xfrm>
              <a:custGeom>
                <a:avLst/>
                <a:gdLst/>
                <a:ahLst/>
                <a:cxnLst/>
                <a:rect l="l" t="t" r="r" b="b"/>
                <a:pathLst>
                  <a:path w="2882" h="2893" extrusionOk="0">
                    <a:moveTo>
                      <a:pt x="1463" y="0"/>
                    </a:moveTo>
                    <a:lnTo>
                      <a:pt x="1312" y="11"/>
                    </a:lnTo>
                    <a:lnTo>
                      <a:pt x="1172" y="33"/>
                    </a:lnTo>
                    <a:lnTo>
                      <a:pt x="1032" y="65"/>
                    </a:lnTo>
                    <a:lnTo>
                      <a:pt x="903" y="108"/>
                    </a:lnTo>
                    <a:lnTo>
                      <a:pt x="774" y="172"/>
                    </a:lnTo>
                    <a:lnTo>
                      <a:pt x="656" y="248"/>
                    </a:lnTo>
                    <a:lnTo>
                      <a:pt x="538" y="323"/>
                    </a:lnTo>
                    <a:lnTo>
                      <a:pt x="430" y="420"/>
                    </a:lnTo>
                    <a:lnTo>
                      <a:pt x="344" y="516"/>
                    </a:lnTo>
                    <a:lnTo>
                      <a:pt x="258" y="635"/>
                    </a:lnTo>
                    <a:lnTo>
                      <a:pt x="183" y="753"/>
                    </a:lnTo>
                    <a:lnTo>
                      <a:pt x="118" y="882"/>
                    </a:lnTo>
                    <a:lnTo>
                      <a:pt x="65" y="1011"/>
                    </a:lnTo>
                    <a:lnTo>
                      <a:pt x="32" y="1151"/>
                    </a:lnTo>
                    <a:lnTo>
                      <a:pt x="11" y="1291"/>
                    </a:lnTo>
                    <a:lnTo>
                      <a:pt x="0" y="1441"/>
                    </a:lnTo>
                    <a:lnTo>
                      <a:pt x="11" y="1592"/>
                    </a:lnTo>
                    <a:lnTo>
                      <a:pt x="32" y="1732"/>
                    </a:lnTo>
                    <a:lnTo>
                      <a:pt x="65" y="1871"/>
                    </a:lnTo>
                    <a:lnTo>
                      <a:pt x="108" y="2000"/>
                    </a:lnTo>
                    <a:lnTo>
                      <a:pt x="172" y="2129"/>
                    </a:lnTo>
                    <a:lnTo>
                      <a:pt x="247" y="2248"/>
                    </a:lnTo>
                    <a:lnTo>
                      <a:pt x="333" y="2355"/>
                    </a:lnTo>
                    <a:lnTo>
                      <a:pt x="419" y="2463"/>
                    </a:lnTo>
                    <a:lnTo>
                      <a:pt x="527" y="2560"/>
                    </a:lnTo>
                    <a:lnTo>
                      <a:pt x="635" y="2646"/>
                    </a:lnTo>
                    <a:lnTo>
                      <a:pt x="753" y="2710"/>
                    </a:lnTo>
                    <a:lnTo>
                      <a:pt x="882" y="2775"/>
                    </a:lnTo>
                    <a:lnTo>
                      <a:pt x="1022" y="2828"/>
                    </a:lnTo>
                    <a:lnTo>
                      <a:pt x="1151" y="2861"/>
                    </a:lnTo>
                    <a:lnTo>
                      <a:pt x="1301" y="2882"/>
                    </a:lnTo>
                    <a:lnTo>
                      <a:pt x="1452" y="2893"/>
                    </a:lnTo>
                    <a:lnTo>
                      <a:pt x="1592" y="2882"/>
                    </a:lnTo>
                    <a:lnTo>
                      <a:pt x="1742" y="2861"/>
                    </a:lnTo>
                    <a:lnTo>
                      <a:pt x="1871" y="2818"/>
                    </a:lnTo>
                    <a:lnTo>
                      <a:pt x="2011" y="2775"/>
                    </a:lnTo>
                    <a:lnTo>
                      <a:pt x="2140" y="2710"/>
                    </a:lnTo>
                    <a:lnTo>
                      <a:pt x="2258" y="2635"/>
                    </a:lnTo>
                    <a:lnTo>
                      <a:pt x="2366" y="2549"/>
                    </a:lnTo>
                    <a:lnTo>
                      <a:pt x="2463" y="2452"/>
                    </a:lnTo>
                    <a:lnTo>
                      <a:pt x="2559" y="2355"/>
                    </a:lnTo>
                    <a:lnTo>
                      <a:pt x="2645" y="2237"/>
                    </a:lnTo>
                    <a:lnTo>
                      <a:pt x="2721" y="2119"/>
                    </a:lnTo>
                    <a:lnTo>
                      <a:pt x="2774" y="1990"/>
                    </a:lnTo>
                    <a:lnTo>
                      <a:pt x="2828" y="1861"/>
                    </a:lnTo>
                    <a:lnTo>
                      <a:pt x="2860" y="1721"/>
                    </a:lnTo>
                    <a:lnTo>
                      <a:pt x="2882" y="1570"/>
                    </a:lnTo>
                    <a:lnTo>
                      <a:pt x="2882" y="1430"/>
                    </a:lnTo>
                    <a:lnTo>
                      <a:pt x="2871" y="1280"/>
                    </a:lnTo>
                    <a:lnTo>
                      <a:pt x="2850" y="1140"/>
                    </a:lnTo>
                    <a:lnTo>
                      <a:pt x="2817" y="1011"/>
                    </a:lnTo>
                    <a:lnTo>
                      <a:pt x="2764" y="882"/>
                    </a:lnTo>
                    <a:lnTo>
                      <a:pt x="2710" y="753"/>
                    </a:lnTo>
                    <a:lnTo>
                      <a:pt x="2635" y="646"/>
                    </a:lnTo>
                    <a:lnTo>
                      <a:pt x="2549" y="527"/>
                    </a:lnTo>
                    <a:lnTo>
                      <a:pt x="2463" y="430"/>
                    </a:lnTo>
                    <a:lnTo>
                      <a:pt x="2355" y="334"/>
                    </a:lnTo>
                    <a:lnTo>
                      <a:pt x="2247" y="258"/>
                    </a:lnTo>
                    <a:lnTo>
                      <a:pt x="2129" y="183"/>
                    </a:lnTo>
                    <a:lnTo>
                      <a:pt x="2011" y="119"/>
                    </a:lnTo>
                    <a:lnTo>
                      <a:pt x="1882" y="76"/>
                    </a:lnTo>
                    <a:lnTo>
                      <a:pt x="1742" y="33"/>
                    </a:lnTo>
                    <a:lnTo>
                      <a:pt x="1602" y="11"/>
                    </a:lnTo>
                    <a:lnTo>
                      <a:pt x="1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1078200" y="1803950"/>
                <a:ext cx="72050" cy="72075"/>
              </a:xfrm>
              <a:custGeom>
                <a:avLst/>
                <a:gdLst/>
                <a:ahLst/>
                <a:cxnLst/>
                <a:rect l="l" t="t" r="r" b="b"/>
                <a:pathLst>
                  <a:path w="2882" h="2883" extrusionOk="0">
                    <a:moveTo>
                      <a:pt x="1301" y="1"/>
                    </a:moveTo>
                    <a:lnTo>
                      <a:pt x="1161" y="22"/>
                    </a:lnTo>
                    <a:lnTo>
                      <a:pt x="1022" y="65"/>
                    </a:lnTo>
                    <a:lnTo>
                      <a:pt x="882" y="108"/>
                    </a:lnTo>
                    <a:lnTo>
                      <a:pt x="764" y="173"/>
                    </a:lnTo>
                    <a:lnTo>
                      <a:pt x="645" y="248"/>
                    </a:lnTo>
                    <a:lnTo>
                      <a:pt x="527" y="334"/>
                    </a:lnTo>
                    <a:lnTo>
                      <a:pt x="430" y="420"/>
                    </a:lnTo>
                    <a:lnTo>
                      <a:pt x="333" y="528"/>
                    </a:lnTo>
                    <a:lnTo>
                      <a:pt x="247" y="635"/>
                    </a:lnTo>
                    <a:lnTo>
                      <a:pt x="172" y="764"/>
                    </a:lnTo>
                    <a:lnTo>
                      <a:pt x="118" y="882"/>
                    </a:lnTo>
                    <a:lnTo>
                      <a:pt x="65" y="1022"/>
                    </a:lnTo>
                    <a:lnTo>
                      <a:pt x="32" y="1162"/>
                    </a:lnTo>
                    <a:lnTo>
                      <a:pt x="11" y="1302"/>
                    </a:lnTo>
                    <a:lnTo>
                      <a:pt x="0" y="1442"/>
                    </a:lnTo>
                    <a:lnTo>
                      <a:pt x="11" y="1592"/>
                    </a:lnTo>
                    <a:lnTo>
                      <a:pt x="32" y="1732"/>
                    </a:lnTo>
                    <a:lnTo>
                      <a:pt x="65" y="1861"/>
                    </a:lnTo>
                    <a:lnTo>
                      <a:pt x="118" y="1990"/>
                    </a:lnTo>
                    <a:lnTo>
                      <a:pt x="172" y="2119"/>
                    </a:lnTo>
                    <a:lnTo>
                      <a:pt x="247" y="2237"/>
                    </a:lnTo>
                    <a:lnTo>
                      <a:pt x="323" y="2345"/>
                    </a:lnTo>
                    <a:lnTo>
                      <a:pt x="419" y="2442"/>
                    </a:lnTo>
                    <a:lnTo>
                      <a:pt x="516" y="2538"/>
                    </a:lnTo>
                    <a:lnTo>
                      <a:pt x="624" y="2624"/>
                    </a:lnTo>
                    <a:lnTo>
                      <a:pt x="742" y="2689"/>
                    </a:lnTo>
                    <a:lnTo>
                      <a:pt x="860" y="2753"/>
                    </a:lnTo>
                    <a:lnTo>
                      <a:pt x="989" y="2807"/>
                    </a:lnTo>
                    <a:lnTo>
                      <a:pt x="1129" y="2839"/>
                    </a:lnTo>
                    <a:lnTo>
                      <a:pt x="1269" y="2872"/>
                    </a:lnTo>
                    <a:lnTo>
                      <a:pt x="1409" y="2882"/>
                    </a:lnTo>
                    <a:lnTo>
                      <a:pt x="1549" y="2872"/>
                    </a:lnTo>
                    <a:lnTo>
                      <a:pt x="1699" y="2861"/>
                    </a:lnTo>
                    <a:lnTo>
                      <a:pt x="1839" y="2829"/>
                    </a:lnTo>
                    <a:lnTo>
                      <a:pt x="1968" y="2775"/>
                    </a:lnTo>
                    <a:lnTo>
                      <a:pt x="2097" y="2721"/>
                    </a:lnTo>
                    <a:lnTo>
                      <a:pt x="2215" y="2646"/>
                    </a:lnTo>
                    <a:lnTo>
                      <a:pt x="2334" y="2571"/>
                    </a:lnTo>
                    <a:lnTo>
                      <a:pt x="2441" y="2474"/>
                    </a:lnTo>
                    <a:lnTo>
                      <a:pt x="2527" y="2377"/>
                    </a:lnTo>
                    <a:lnTo>
                      <a:pt x="2613" y="2259"/>
                    </a:lnTo>
                    <a:lnTo>
                      <a:pt x="2688" y="2141"/>
                    </a:lnTo>
                    <a:lnTo>
                      <a:pt x="2753" y="2022"/>
                    </a:lnTo>
                    <a:lnTo>
                      <a:pt x="2807" y="1882"/>
                    </a:lnTo>
                    <a:lnTo>
                      <a:pt x="2850" y="1753"/>
                    </a:lnTo>
                    <a:lnTo>
                      <a:pt x="2871" y="1603"/>
                    </a:lnTo>
                    <a:lnTo>
                      <a:pt x="2882" y="1463"/>
                    </a:lnTo>
                    <a:lnTo>
                      <a:pt x="2871" y="1313"/>
                    </a:lnTo>
                    <a:lnTo>
                      <a:pt x="2860" y="1173"/>
                    </a:lnTo>
                    <a:lnTo>
                      <a:pt x="2817" y="1033"/>
                    </a:lnTo>
                    <a:lnTo>
                      <a:pt x="2774" y="893"/>
                    </a:lnTo>
                    <a:lnTo>
                      <a:pt x="2710" y="775"/>
                    </a:lnTo>
                    <a:lnTo>
                      <a:pt x="2645" y="646"/>
                    </a:lnTo>
                    <a:lnTo>
                      <a:pt x="2559" y="538"/>
                    </a:lnTo>
                    <a:lnTo>
                      <a:pt x="2463" y="431"/>
                    </a:lnTo>
                    <a:lnTo>
                      <a:pt x="2366" y="334"/>
                    </a:lnTo>
                    <a:lnTo>
                      <a:pt x="2247" y="259"/>
                    </a:lnTo>
                    <a:lnTo>
                      <a:pt x="2129" y="183"/>
                    </a:lnTo>
                    <a:lnTo>
                      <a:pt x="2011" y="119"/>
                    </a:lnTo>
                    <a:lnTo>
                      <a:pt x="1871" y="65"/>
                    </a:lnTo>
                    <a:lnTo>
                      <a:pt x="1742" y="33"/>
                    </a:lnTo>
                    <a:lnTo>
                      <a:pt x="1592" y="11"/>
                    </a:lnTo>
                    <a:lnTo>
                      <a:pt x="1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1392450" y="2432200"/>
                <a:ext cx="72075" cy="72325"/>
              </a:xfrm>
              <a:custGeom>
                <a:avLst/>
                <a:gdLst/>
                <a:ahLst/>
                <a:cxnLst/>
                <a:rect l="l" t="t" r="r" b="b"/>
                <a:pathLst>
                  <a:path w="2883" h="2893" extrusionOk="0">
                    <a:moveTo>
                      <a:pt x="1441" y="0"/>
                    </a:moveTo>
                    <a:lnTo>
                      <a:pt x="1291" y="11"/>
                    </a:lnTo>
                    <a:lnTo>
                      <a:pt x="1151" y="33"/>
                    </a:lnTo>
                    <a:lnTo>
                      <a:pt x="1022" y="65"/>
                    </a:lnTo>
                    <a:lnTo>
                      <a:pt x="893" y="119"/>
                    </a:lnTo>
                    <a:lnTo>
                      <a:pt x="764" y="172"/>
                    </a:lnTo>
                    <a:lnTo>
                      <a:pt x="646" y="248"/>
                    </a:lnTo>
                    <a:lnTo>
                      <a:pt x="538" y="323"/>
                    </a:lnTo>
                    <a:lnTo>
                      <a:pt x="441" y="420"/>
                    </a:lnTo>
                    <a:lnTo>
                      <a:pt x="344" y="516"/>
                    </a:lnTo>
                    <a:lnTo>
                      <a:pt x="258" y="624"/>
                    </a:lnTo>
                    <a:lnTo>
                      <a:pt x="183" y="742"/>
                    </a:lnTo>
                    <a:lnTo>
                      <a:pt x="119" y="861"/>
                    </a:lnTo>
                    <a:lnTo>
                      <a:pt x="76" y="990"/>
                    </a:lnTo>
                    <a:lnTo>
                      <a:pt x="33" y="1129"/>
                    </a:lnTo>
                    <a:lnTo>
                      <a:pt x="11" y="1258"/>
                    </a:lnTo>
                    <a:lnTo>
                      <a:pt x="0" y="1409"/>
                    </a:lnTo>
                    <a:lnTo>
                      <a:pt x="0" y="1560"/>
                    </a:lnTo>
                    <a:lnTo>
                      <a:pt x="22" y="1699"/>
                    </a:lnTo>
                    <a:lnTo>
                      <a:pt x="54" y="1839"/>
                    </a:lnTo>
                    <a:lnTo>
                      <a:pt x="97" y="1968"/>
                    </a:lnTo>
                    <a:lnTo>
                      <a:pt x="151" y="2097"/>
                    </a:lnTo>
                    <a:lnTo>
                      <a:pt x="226" y="2226"/>
                    </a:lnTo>
                    <a:lnTo>
                      <a:pt x="312" y="2334"/>
                    </a:lnTo>
                    <a:lnTo>
                      <a:pt x="398" y="2441"/>
                    </a:lnTo>
                    <a:lnTo>
                      <a:pt x="495" y="2538"/>
                    </a:lnTo>
                    <a:lnTo>
                      <a:pt x="613" y="2624"/>
                    </a:lnTo>
                    <a:lnTo>
                      <a:pt x="732" y="2699"/>
                    </a:lnTo>
                    <a:lnTo>
                      <a:pt x="850" y="2764"/>
                    </a:lnTo>
                    <a:lnTo>
                      <a:pt x="990" y="2818"/>
                    </a:lnTo>
                    <a:lnTo>
                      <a:pt x="1119" y="2850"/>
                    </a:lnTo>
                    <a:lnTo>
                      <a:pt x="1269" y="2882"/>
                    </a:lnTo>
                    <a:lnTo>
                      <a:pt x="1409" y="2893"/>
                    </a:lnTo>
                    <a:lnTo>
                      <a:pt x="1560" y="2882"/>
                    </a:lnTo>
                    <a:lnTo>
                      <a:pt x="1710" y="2861"/>
                    </a:lnTo>
                    <a:lnTo>
                      <a:pt x="1839" y="2828"/>
                    </a:lnTo>
                    <a:lnTo>
                      <a:pt x="1979" y="2785"/>
                    </a:lnTo>
                    <a:lnTo>
                      <a:pt x="2108" y="2721"/>
                    </a:lnTo>
                    <a:lnTo>
                      <a:pt x="2226" y="2656"/>
                    </a:lnTo>
                    <a:lnTo>
                      <a:pt x="2334" y="2570"/>
                    </a:lnTo>
                    <a:lnTo>
                      <a:pt x="2441" y="2474"/>
                    </a:lnTo>
                    <a:lnTo>
                      <a:pt x="2538" y="2377"/>
                    </a:lnTo>
                    <a:lnTo>
                      <a:pt x="2624" y="2269"/>
                    </a:lnTo>
                    <a:lnTo>
                      <a:pt x="2699" y="2151"/>
                    </a:lnTo>
                    <a:lnTo>
                      <a:pt x="2764" y="2022"/>
                    </a:lnTo>
                    <a:lnTo>
                      <a:pt x="2807" y="1893"/>
                    </a:lnTo>
                    <a:lnTo>
                      <a:pt x="2850" y="1753"/>
                    </a:lnTo>
                    <a:lnTo>
                      <a:pt x="2871" y="1603"/>
                    </a:lnTo>
                    <a:lnTo>
                      <a:pt x="2882" y="1463"/>
                    </a:lnTo>
                    <a:lnTo>
                      <a:pt x="2871" y="1312"/>
                    </a:lnTo>
                    <a:lnTo>
                      <a:pt x="2850" y="1172"/>
                    </a:lnTo>
                    <a:lnTo>
                      <a:pt x="2818" y="1033"/>
                    </a:lnTo>
                    <a:lnTo>
                      <a:pt x="2775" y="893"/>
                    </a:lnTo>
                    <a:lnTo>
                      <a:pt x="2710" y="775"/>
                    </a:lnTo>
                    <a:lnTo>
                      <a:pt x="2635" y="646"/>
                    </a:lnTo>
                    <a:lnTo>
                      <a:pt x="2560" y="538"/>
                    </a:lnTo>
                    <a:lnTo>
                      <a:pt x="2463" y="430"/>
                    </a:lnTo>
                    <a:lnTo>
                      <a:pt x="2355" y="344"/>
                    </a:lnTo>
                    <a:lnTo>
                      <a:pt x="2248" y="258"/>
                    </a:lnTo>
                    <a:lnTo>
                      <a:pt x="2129" y="183"/>
                    </a:lnTo>
                    <a:lnTo>
                      <a:pt x="2000" y="119"/>
                    </a:lnTo>
                    <a:lnTo>
                      <a:pt x="1871" y="76"/>
                    </a:lnTo>
                    <a:lnTo>
                      <a:pt x="1732" y="33"/>
                    </a:lnTo>
                    <a:lnTo>
                      <a:pt x="1581"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1471200" y="2433275"/>
                <a:ext cx="70200" cy="70175"/>
              </a:xfrm>
              <a:custGeom>
                <a:avLst/>
                <a:gdLst/>
                <a:ahLst/>
                <a:cxnLst/>
                <a:rect l="l" t="t" r="r" b="b"/>
                <a:pathLst>
                  <a:path w="2808" h="2807" extrusionOk="0">
                    <a:moveTo>
                      <a:pt x="1377" y="0"/>
                    </a:moveTo>
                    <a:lnTo>
                      <a:pt x="1248" y="11"/>
                    </a:lnTo>
                    <a:lnTo>
                      <a:pt x="1109" y="33"/>
                    </a:lnTo>
                    <a:lnTo>
                      <a:pt x="979" y="65"/>
                    </a:lnTo>
                    <a:lnTo>
                      <a:pt x="850" y="119"/>
                    </a:lnTo>
                    <a:lnTo>
                      <a:pt x="732" y="172"/>
                    </a:lnTo>
                    <a:lnTo>
                      <a:pt x="625" y="248"/>
                    </a:lnTo>
                    <a:lnTo>
                      <a:pt x="517" y="323"/>
                    </a:lnTo>
                    <a:lnTo>
                      <a:pt x="410" y="420"/>
                    </a:lnTo>
                    <a:lnTo>
                      <a:pt x="324" y="516"/>
                    </a:lnTo>
                    <a:lnTo>
                      <a:pt x="248" y="624"/>
                    </a:lnTo>
                    <a:lnTo>
                      <a:pt x="173" y="732"/>
                    </a:lnTo>
                    <a:lnTo>
                      <a:pt x="119" y="850"/>
                    </a:lnTo>
                    <a:lnTo>
                      <a:pt x="65" y="979"/>
                    </a:lnTo>
                    <a:lnTo>
                      <a:pt x="33" y="1108"/>
                    </a:lnTo>
                    <a:lnTo>
                      <a:pt x="12" y="1248"/>
                    </a:lnTo>
                    <a:lnTo>
                      <a:pt x="1" y="1387"/>
                    </a:lnTo>
                    <a:lnTo>
                      <a:pt x="1" y="1527"/>
                    </a:lnTo>
                    <a:lnTo>
                      <a:pt x="22" y="1667"/>
                    </a:lnTo>
                    <a:lnTo>
                      <a:pt x="55" y="1796"/>
                    </a:lnTo>
                    <a:lnTo>
                      <a:pt x="109" y="1925"/>
                    </a:lnTo>
                    <a:lnTo>
                      <a:pt x="162" y="2054"/>
                    </a:lnTo>
                    <a:lnTo>
                      <a:pt x="238" y="2172"/>
                    </a:lnTo>
                    <a:lnTo>
                      <a:pt x="313" y="2280"/>
                    </a:lnTo>
                    <a:lnTo>
                      <a:pt x="410" y="2387"/>
                    </a:lnTo>
                    <a:lnTo>
                      <a:pt x="506" y="2474"/>
                    </a:lnTo>
                    <a:lnTo>
                      <a:pt x="614" y="2560"/>
                    </a:lnTo>
                    <a:lnTo>
                      <a:pt x="732" y="2635"/>
                    </a:lnTo>
                    <a:lnTo>
                      <a:pt x="850" y="2689"/>
                    </a:lnTo>
                    <a:lnTo>
                      <a:pt x="979" y="2742"/>
                    </a:lnTo>
                    <a:lnTo>
                      <a:pt x="1119" y="2775"/>
                    </a:lnTo>
                    <a:lnTo>
                      <a:pt x="1259" y="2807"/>
                    </a:lnTo>
                    <a:lnTo>
                      <a:pt x="1539" y="2807"/>
                    </a:lnTo>
                    <a:lnTo>
                      <a:pt x="1678" y="2785"/>
                    </a:lnTo>
                    <a:lnTo>
                      <a:pt x="1818" y="2742"/>
                    </a:lnTo>
                    <a:lnTo>
                      <a:pt x="1947" y="2699"/>
                    </a:lnTo>
                    <a:lnTo>
                      <a:pt x="2066" y="2635"/>
                    </a:lnTo>
                    <a:lnTo>
                      <a:pt x="2184" y="2570"/>
                    </a:lnTo>
                    <a:lnTo>
                      <a:pt x="2291" y="2484"/>
                    </a:lnTo>
                    <a:lnTo>
                      <a:pt x="2399" y="2387"/>
                    </a:lnTo>
                    <a:lnTo>
                      <a:pt x="2485" y="2291"/>
                    </a:lnTo>
                    <a:lnTo>
                      <a:pt x="2571" y="2183"/>
                    </a:lnTo>
                    <a:lnTo>
                      <a:pt x="2635" y="2065"/>
                    </a:lnTo>
                    <a:lnTo>
                      <a:pt x="2700" y="1936"/>
                    </a:lnTo>
                    <a:lnTo>
                      <a:pt x="2743" y="1807"/>
                    </a:lnTo>
                    <a:lnTo>
                      <a:pt x="2786" y="1678"/>
                    </a:lnTo>
                    <a:lnTo>
                      <a:pt x="2808" y="1538"/>
                    </a:lnTo>
                    <a:lnTo>
                      <a:pt x="2808" y="1398"/>
                    </a:lnTo>
                    <a:lnTo>
                      <a:pt x="2797" y="1258"/>
                    </a:lnTo>
                    <a:lnTo>
                      <a:pt x="2775" y="1119"/>
                    </a:lnTo>
                    <a:lnTo>
                      <a:pt x="2743" y="979"/>
                    </a:lnTo>
                    <a:lnTo>
                      <a:pt x="2689" y="850"/>
                    </a:lnTo>
                    <a:lnTo>
                      <a:pt x="2635" y="732"/>
                    </a:lnTo>
                    <a:lnTo>
                      <a:pt x="2560" y="613"/>
                    </a:lnTo>
                    <a:lnTo>
                      <a:pt x="2474" y="506"/>
                    </a:lnTo>
                    <a:lnTo>
                      <a:pt x="2377" y="409"/>
                    </a:lnTo>
                    <a:lnTo>
                      <a:pt x="2281" y="312"/>
                    </a:lnTo>
                    <a:lnTo>
                      <a:pt x="2173" y="237"/>
                    </a:lnTo>
                    <a:lnTo>
                      <a:pt x="2055" y="162"/>
                    </a:lnTo>
                    <a:lnTo>
                      <a:pt x="1926" y="108"/>
                    </a:lnTo>
                    <a:lnTo>
                      <a:pt x="1797" y="54"/>
                    </a:lnTo>
                    <a:lnTo>
                      <a:pt x="1668" y="22"/>
                    </a:lnTo>
                    <a:lnTo>
                      <a:pt x="152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1548900" y="2355300"/>
                <a:ext cx="70450" cy="70475"/>
              </a:xfrm>
              <a:custGeom>
                <a:avLst/>
                <a:gdLst/>
                <a:ahLst/>
                <a:cxnLst/>
                <a:rect l="l" t="t" r="r" b="b"/>
                <a:pathLst>
                  <a:path w="2818" h="2819" extrusionOk="0">
                    <a:moveTo>
                      <a:pt x="1431" y="1"/>
                    </a:moveTo>
                    <a:lnTo>
                      <a:pt x="1291" y="12"/>
                    </a:lnTo>
                    <a:lnTo>
                      <a:pt x="1151" y="22"/>
                    </a:lnTo>
                    <a:lnTo>
                      <a:pt x="1011" y="66"/>
                    </a:lnTo>
                    <a:lnTo>
                      <a:pt x="882" y="109"/>
                    </a:lnTo>
                    <a:lnTo>
                      <a:pt x="764" y="162"/>
                    </a:lnTo>
                    <a:lnTo>
                      <a:pt x="646" y="238"/>
                    </a:lnTo>
                    <a:lnTo>
                      <a:pt x="538" y="324"/>
                    </a:lnTo>
                    <a:lnTo>
                      <a:pt x="431" y="410"/>
                    </a:lnTo>
                    <a:lnTo>
                      <a:pt x="345" y="506"/>
                    </a:lnTo>
                    <a:lnTo>
                      <a:pt x="259" y="614"/>
                    </a:lnTo>
                    <a:lnTo>
                      <a:pt x="183" y="732"/>
                    </a:lnTo>
                    <a:lnTo>
                      <a:pt x="119" y="861"/>
                    </a:lnTo>
                    <a:lnTo>
                      <a:pt x="76" y="990"/>
                    </a:lnTo>
                    <a:lnTo>
                      <a:pt x="33" y="1119"/>
                    </a:lnTo>
                    <a:lnTo>
                      <a:pt x="11" y="1259"/>
                    </a:lnTo>
                    <a:lnTo>
                      <a:pt x="1" y="1399"/>
                    </a:lnTo>
                    <a:lnTo>
                      <a:pt x="11" y="1549"/>
                    </a:lnTo>
                    <a:lnTo>
                      <a:pt x="33" y="1678"/>
                    </a:lnTo>
                    <a:lnTo>
                      <a:pt x="65" y="1818"/>
                    </a:lnTo>
                    <a:lnTo>
                      <a:pt x="119" y="1947"/>
                    </a:lnTo>
                    <a:lnTo>
                      <a:pt x="173" y="2066"/>
                    </a:lnTo>
                    <a:lnTo>
                      <a:pt x="248" y="2184"/>
                    </a:lnTo>
                    <a:lnTo>
                      <a:pt x="334" y="2291"/>
                    </a:lnTo>
                    <a:lnTo>
                      <a:pt x="420" y="2399"/>
                    </a:lnTo>
                    <a:lnTo>
                      <a:pt x="527" y="2485"/>
                    </a:lnTo>
                    <a:lnTo>
                      <a:pt x="635" y="2571"/>
                    </a:lnTo>
                    <a:lnTo>
                      <a:pt x="753" y="2646"/>
                    </a:lnTo>
                    <a:lnTo>
                      <a:pt x="872" y="2700"/>
                    </a:lnTo>
                    <a:lnTo>
                      <a:pt x="1001" y="2754"/>
                    </a:lnTo>
                    <a:lnTo>
                      <a:pt x="1140" y="2786"/>
                    </a:lnTo>
                    <a:lnTo>
                      <a:pt x="1280" y="2808"/>
                    </a:lnTo>
                    <a:lnTo>
                      <a:pt x="1420" y="2818"/>
                    </a:lnTo>
                    <a:lnTo>
                      <a:pt x="1560" y="2808"/>
                    </a:lnTo>
                    <a:lnTo>
                      <a:pt x="1700" y="2786"/>
                    </a:lnTo>
                    <a:lnTo>
                      <a:pt x="1829" y="2743"/>
                    </a:lnTo>
                    <a:lnTo>
                      <a:pt x="1958" y="2700"/>
                    </a:lnTo>
                    <a:lnTo>
                      <a:pt x="2087" y="2635"/>
                    </a:lnTo>
                    <a:lnTo>
                      <a:pt x="2205" y="2560"/>
                    </a:lnTo>
                    <a:lnTo>
                      <a:pt x="2312" y="2474"/>
                    </a:lnTo>
                    <a:lnTo>
                      <a:pt x="2409" y="2388"/>
                    </a:lnTo>
                    <a:lnTo>
                      <a:pt x="2506" y="2281"/>
                    </a:lnTo>
                    <a:lnTo>
                      <a:pt x="2581" y="2173"/>
                    </a:lnTo>
                    <a:lnTo>
                      <a:pt x="2657" y="2055"/>
                    </a:lnTo>
                    <a:lnTo>
                      <a:pt x="2710" y="1937"/>
                    </a:lnTo>
                    <a:lnTo>
                      <a:pt x="2753" y="1807"/>
                    </a:lnTo>
                    <a:lnTo>
                      <a:pt x="2796" y="1668"/>
                    </a:lnTo>
                    <a:lnTo>
                      <a:pt x="2807" y="1528"/>
                    </a:lnTo>
                    <a:lnTo>
                      <a:pt x="2818" y="1388"/>
                    </a:lnTo>
                    <a:lnTo>
                      <a:pt x="2807" y="1248"/>
                    </a:lnTo>
                    <a:lnTo>
                      <a:pt x="2786" y="1119"/>
                    </a:lnTo>
                    <a:lnTo>
                      <a:pt x="2743" y="980"/>
                    </a:lnTo>
                    <a:lnTo>
                      <a:pt x="2700" y="861"/>
                    </a:lnTo>
                    <a:lnTo>
                      <a:pt x="2635" y="743"/>
                    </a:lnTo>
                    <a:lnTo>
                      <a:pt x="2571" y="625"/>
                    </a:lnTo>
                    <a:lnTo>
                      <a:pt x="2485" y="517"/>
                    </a:lnTo>
                    <a:lnTo>
                      <a:pt x="2399" y="420"/>
                    </a:lnTo>
                    <a:lnTo>
                      <a:pt x="2302" y="334"/>
                    </a:lnTo>
                    <a:lnTo>
                      <a:pt x="2194" y="248"/>
                    </a:lnTo>
                    <a:lnTo>
                      <a:pt x="2076" y="184"/>
                    </a:lnTo>
                    <a:lnTo>
                      <a:pt x="1958" y="119"/>
                    </a:lnTo>
                    <a:lnTo>
                      <a:pt x="1839" y="76"/>
                    </a:lnTo>
                    <a:lnTo>
                      <a:pt x="1700" y="33"/>
                    </a:lnTo>
                    <a:lnTo>
                      <a:pt x="1571" y="12"/>
                    </a:lnTo>
                    <a:lnTo>
                      <a:pt x="1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998350" y="2433275"/>
                <a:ext cx="70450" cy="70175"/>
              </a:xfrm>
              <a:custGeom>
                <a:avLst/>
                <a:gdLst/>
                <a:ahLst/>
                <a:cxnLst/>
                <a:rect l="l" t="t" r="r" b="b"/>
                <a:pathLst>
                  <a:path w="2818" h="2807" extrusionOk="0">
                    <a:moveTo>
                      <a:pt x="1269" y="0"/>
                    </a:moveTo>
                    <a:lnTo>
                      <a:pt x="1140" y="22"/>
                    </a:lnTo>
                    <a:lnTo>
                      <a:pt x="1000" y="65"/>
                    </a:lnTo>
                    <a:lnTo>
                      <a:pt x="871" y="108"/>
                    </a:lnTo>
                    <a:lnTo>
                      <a:pt x="753" y="172"/>
                    </a:lnTo>
                    <a:lnTo>
                      <a:pt x="635" y="237"/>
                    </a:lnTo>
                    <a:lnTo>
                      <a:pt x="527" y="323"/>
                    </a:lnTo>
                    <a:lnTo>
                      <a:pt x="420" y="420"/>
                    </a:lnTo>
                    <a:lnTo>
                      <a:pt x="334" y="516"/>
                    </a:lnTo>
                    <a:lnTo>
                      <a:pt x="248" y="624"/>
                    </a:lnTo>
                    <a:lnTo>
                      <a:pt x="173" y="742"/>
                    </a:lnTo>
                    <a:lnTo>
                      <a:pt x="119" y="871"/>
                    </a:lnTo>
                    <a:lnTo>
                      <a:pt x="65" y="1000"/>
                    </a:lnTo>
                    <a:lnTo>
                      <a:pt x="33" y="1129"/>
                    </a:lnTo>
                    <a:lnTo>
                      <a:pt x="11" y="1269"/>
                    </a:lnTo>
                    <a:lnTo>
                      <a:pt x="0" y="1409"/>
                    </a:lnTo>
                    <a:lnTo>
                      <a:pt x="11" y="1549"/>
                    </a:lnTo>
                    <a:lnTo>
                      <a:pt x="33" y="1689"/>
                    </a:lnTo>
                    <a:lnTo>
                      <a:pt x="65" y="1818"/>
                    </a:lnTo>
                    <a:lnTo>
                      <a:pt x="119" y="1947"/>
                    </a:lnTo>
                    <a:lnTo>
                      <a:pt x="173" y="2065"/>
                    </a:lnTo>
                    <a:lnTo>
                      <a:pt x="237" y="2172"/>
                    </a:lnTo>
                    <a:lnTo>
                      <a:pt x="323" y="2280"/>
                    </a:lnTo>
                    <a:lnTo>
                      <a:pt x="409" y="2377"/>
                    </a:lnTo>
                    <a:lnTo>
                      <a:pt x="506" y="2474"/>
                    </a:lnTo>
                    <a:lnTo>
                      <a:pt x="613" y="2560"/>
                    </a:lnTo>
                    <a:lnTo>
                      <a:pt x="732" y="2624"/>
                    </a:lnTo>
                    <a:lnTo>
                      <a:pt x="850" y="2689"/>
                    </a:lnTo>
                    <a:lnTo>
                      <a:pt x="968" y="2732"/>
                    </a:lnTo>
                    <a:lnTo>
                      <a:pt x="1097" y="2775"/>
                    </a:lnTo>
                    <a:lnTo>
                      <a:pt x="1237" y="2796"/>
                    </a:lnTo>
                    <a:lnTo>
                      <a:pt x="1377" y="2807"/>
                    </a:lnTo>
                    <a:lnTo>
                      <a:pt x="1517" y="2807"/>
                    </a:lnTo>
                    <a:lnTo>
                      <a:pt x="1656" y="2785"/>
                    </a:lnTo>
                    <a:lnTo>
                      <a:pt x="1785" y="2753"/>
                    </a:lnTo>
                    <a:lnTo>
                      <a:pt x="1914" y="2710"/>
                    </a:lnTo>
                    <a:lnTo>
                      <a:pt x="2044" y="2656"/>
                    </a:lnTo>
                    <a:lnTo>
                      <a:pt x="2162" y="2581"/>
                    </a:lnTo>
                    <a:lnTo>
                      <a:pt x="2269" y="2506"/>
                    </a:lnTo>
                    <a:lnTo>
                      <a:pt x="2377" y="2409"/>
                    </a:lnTo>
                    <a:lnTo>
                      <a:pt x="2474" y="2312"/>
                    </a:lnTo>
                    <a:lnTo>
                      <a:pt x="2560" y="2205"/>
                    </a:lnTo>
                    <a:lnTo>
                      <a:pt x="2624" y="2086"/>
                    </a:lnTo>
                    <a:lnTo>
                      <a:pt x="2689" y="1968"/>
                    </a:lnTo>
                    <a:lnTo>
                      <a:pt x="2742" y="1839"/>
                    </a:lnTo>
                    <a:lnTo>
                      <a:pt x="2785" y="1710"/>
                    </a:lnTo>
                    <a:lnTo>
                      <a:pt x="2807" y="1570"/>
                    </a:lnTo>
                    <a:lnTo>
                      <a:pt x="2818" y="1420"/>
                    </a:lnTo>
                    <a:lnTo>
                      <a:pt x="2807" y="1280"/>
                    </a:lnTo>
                    <a:lnTo>
                      <a:pt x="2785" y="1140"/>
                    </a:lnTo>
                    <a:lnTo>
                      <a:pt x="2753" y="1011"/>
                    </a:lnTo>
                    <a:lnTo>
                      <a:pt x="2710" y="882"/>
                    </a:lnTo>
                    <a:lnTo>
                      <a:pt x="2656" y="753"/>
                    </a:lnTo>
                    <a:lnTo>
                      <a:pt x="2581" y="635"/>
                    </a:lnTo>
                    <a:lnTo>
                      <a:pt x="2495" y="527"/>
                    </a:lnTo>
                    <a:lnTo>
                      <a:pt x="2409" y="430"/>
                    </a:lnTo>
                    <a:lnTo>
                      <a:pt x="2312" y="334"/>
                    </a:lnTo>
                    <a:lnTo>
                      <a:pt x="2194" y="248"/>
                    </a:lnTo>
                    <a:lnTo>
                      <a:pt x="2087" y="172"/>
                    </a:lnTo>
                    <a:lnTo>
                      <a:pt x="1958" y="119"/>
                    </a:lnTo>
                    <a:lnTo>
                      <a:pt x="1828" y="65"/>
                    </a:lnTo>
                    <a:lnTo>
                      <a:pt x="1699" y="33"/>
                    </a:lnTo>
                    <a:lnTo>
                      <a:pt x="1560" y="11"/>
                    </a:lnTo>
                    <a:lnTo>
                      <a:pt x="1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1234650" y="2510950"/>
                <a:ext cx="70450" cy="70475"/>
              </a:xfrm>
              <a:custGeom>
                <a:avLst/>
                <a:gdLst/>
                <a:ahLst/>
                <a:cxnLst/>
                <a:rect l="l" t="t" r="r" b="b"/>
                <a:pathLst>
                  <a:path w="2818" h="2819" extrusionOk="0">
                    <a:moveTo>
                      <a:pt x="1420" y="1"/>
                    </a:moveTo>
                    <a:lnTo>
                      <a:pt x="1280" y="12"/>
                    </a:lnTo>
                    <a:lnTo>
                      <a:pt x="1140" y="33"/>
                    </a:lnTo>
                    <a:lnTo>
                      <a:pt x="1000" y="65"/>
                    </a:lnTo>
                    <a:lnTo>
                      <a:pt x="871" y="119"/>
                    </a:lnTo>
                    <a:lnTo>
                      <a:pt x="753" y="173"/>
                    </a:lnTo>
                    <a:lnTo>
                      <a:pt x="635" y="248"/>
                    </a:lnTo>
                    <a:lnTo>
                      <a:pt x="527" y="334"/>
                    </a:lnTo>
                    <a:lnTo>
                      <a:pt x="420" y="420"/>
                    </a:lnTo>
                    <a:lnTo>
                      <a:pt x="334" y="528"/>
                    </a:lnTo>
                    <a:lnTo>
                      <a:pt x="248" y="635"/>
                    </a:lnTo>
                    <a:lnTo>
                      <a:pt x="172" y="754"/>
                    </a:lnTo>
                    <a:lnTo>
                      <a:pt x="119" y="872"/>
                    </a:lnTo>
                    <a:lnTo>
                      <a:pt x="65" y="1001"/>
                    </a:lnTo>
                    <a:lnTo>
                      <a:pt x="33" y="1141"/>
                    </a:lnTo>
                    <a:lnTo>
                      <a:pt x="11" y="1281"/>
                    </a:lnTo>
                    <a:lnTo>
                      <a:pt x="0" y="1420"/>
                    </a:lnTo>
                    <a:lnTo>
                      <a:pt x="11" y="1560"/>
                    </a:lnTo>
                    <a:lnTo>
                      <a:pt x="33" y="1689"/>
                    </a:lnTo>
                    <a:lnTo>
                      <a:pt x="65" y="1818"/>
                    </a:lnTo>
                    <a:lnTo>
                      <a:pt x="119" y="1947"/>
                    </a:lnTo>
                    <a:lnTo>
                      <a:pt x="172" y="2066"/>
                    </a:lnTo>
                    <a:lnTo>
                      <a:pt x="248" y="2184"/>
                    </a:lnTo>
                    <a:lnTo>
                      <a:pt x="323" y="2291"/>
                    </a:lnTo>
                    <a:lnTo>
                      <a:pt x="409" y="2388"/>
                    </a:lnTo>
                    <a:lnTo>
                      <a:pt x="506" y="2485"/>
                    </a:lnTo>
                    <a:lnTo>
                      <a:pt x="613" y="2560"/>
                    </a:lnTo>
                    <a:lnTo>
                      <a:pt x="732" y="2635"/>
                    </a:lnTo>
                    <a:lnTo>
                      <a:pt x="850" y="2700"/>
                    </a:lnTo>
                    <a:lnTo>
                      <a:pt x="968" y="2743"/>
                    </a:lnTo>
                    <a:lnTo>
                      <a:pt x="1108" y="2786"/>
                    </a:lnTo>
                    <a:lnTo>
                      <a:pt x="1237" y="2807"/>
                    </a:lnTo>
                    <a:lnTo>
                      <a:pt x="1377" y="2818"/>
                    </a:lnTo>
                    <a:lnTo>
                      <a:pt x="1517" y="2818"/>
                    </a:lnTo>
                    <a:lnTo>
                      <a:pt x="1656" y="2797"/>
                    </a:lnTo>
                    <a:lnTo>
                      <a:pt x="1796" y="2764"/>
                    </a:lnTo>
                    <a:lnTo>
                      <a:pt x="1925" y="2721"/>
                    </a:lnTo>
                    <a:lnTo>
                      <a:pt x="2043" y="2668"/>
                    </a:lnTo>
                    <a:lnTo>
                      <a:pt x="2162" y="2592"/>
                    </a:lnTo>
                    <a:lnTo>
                      <a:pt x="2280" y="2517"/>
                    </a:lnTo>
                    <a:lnTo>
                      <a:pt x="2377" y="2420"/>
                    </a:lnTo>
                    <a:lnTo>
                      <a:pt x="2474" y="2324"/>
                    </a:lnTo>
                    <a:lnTo>
                      <a:pt x="2560" y="2216"/>
                    </a:lnTo>
                    <a:lnTo>
                      <a:pt x="2635" y="2098"/>
                    </a:lnTo>
                    <a:lnTo>
                      <a:pt x="2699" y="1979"/>
                    </a:lnTo>
                    <a:lnTo>
                      <a:pt x="2742" y="1850"/>
                    </a:lnTo>
                    <a:lnTo>
                      <a:pt x="2785" y="1711"/>
                    </a:lnTo>
                    <a:lnTo>
                      <a:pt x="2807" y="1571"/>
                    </a:lnTo>
                    <a:lnTo>
                      <a:pt x="2818" y="1431"/>
                    </a:lnTo>
                    <a:lnTo>
                      <a:pt x="2818" y="1291"/>
                    </a:lnTo>
                    <a:lnTo>
                      <a:pt x="2796" y="1152"/>
                    </a:lnTo>
                    <a:lnTo>
                      <a:pt x="2764" y="1022"/>
                    </a:lnTo>
                    <a:lnTo>
                      <a:pt x="2710" y="893"/>
                    </a:lnTo>
                    <a:lnTo>
                      <a:pt x="2656" y="764"/>
                    </a:lnTo>
                    <a:lnTo>
                      <a:pt x="2581" y="646"/>
                    </a:lnTo>
                    <a:lnTo>
                      <a:pt x="2506" y="539"/>
                    </a:lnTo>
                    <a:lnTo>
                      <a:pt x="2409" y="431"/>
                    </a:lnTo>
                    <a:lnTo>
                      <a:pt x="2312" y="345"/>
                    </a:lnTo>
                    <a:lnTo>
                      <a:pt x="2205" y="259"/>
                    </a:lnTo>
                    <a:lnTo>
                      <a:pt x="2086" y="184"/>
                    </a:lnTo>
                    <a:lnTo>
                      <a:pt x="1968" y="119"/>
                    </a:lnTo>
                    <a:lnTo>
                      <a:pt x="1839" y="76"/>
                    </a:lnTo>
                    <a:lnTo>
                      <a:pt x="1699" y="33"/>
                    </a:lnTo>
                    <a:lnTo>
                      <a:pt x="1560" y="12"/>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920650" y="2355300"/>
                <a:ext cx="70200" cy="70475"/>
              </a:xfrm>
              <a:custGeom>
                <a:avLst/>
                <a:gdLst/>
                <a:ahLst/>
                <a:cxnLst/>
                <a:rect l="l" t="t" r="r" b="b"/>
                <a:pathLst>
                  <a:path w="2808" h="2819" extrusionOk="0">
                    <a:moveTo>
                      <a:pt x="1420" y="1"/>
                    </a:moveTo>
                    <a:lnTo>
                      <a:pt x="1280" y="12"/>
                    </a:lnTo>
                    <a:lnTo>
                      <a:pt x="1141" y="22"/>
                    </a:lnTo>
                    <a:lnTo>
                      <a:pt x="1012" y="66"/>
                    </a:lnTo>
                    <a:lnTo>
                      <a:pt x="883" y="109"/>
                    </a:lnTo>
                    <a:lnTo>
                      <a:pt x="764" y="162"/>
                    </a:lnTo>
                    <a:lnTo>
                      <a:pt x="646" y="227"/>
                    </a:lnTo>
                    <a:lnTo>
                      <a:pt x="538" y="302"/>
                    </a:lnTo>
                    <a:lnTo>
                      <a:pt x="442" y="399"/>
                    </a:lnTo>
                    <a:lnTo>
                      <a:pt x="345" y="496"/>
                    </a:lnTo>
                    <a:lnTo>
                      <a:pt x="270" y="592"/>
                    </a:lnTo>
                    <a:lnTo>
                      <a:pt x="194" y="711"/>
                    </a:lnTo>
                    <a:lnTo>
                      <a:pt x="130" y="829"/>
                    </a:lnTo>
                    <a:lnTo>
                      <a:pt x="76" y="947"/>
                    </a:lnTo>
                    <a:lnTo>
                      <a:pt x="44" y="1076"/>
                    </a:lnTo>
                    <a:lnTo>
                      <a:pt x="12" y="1216"/>
                    </a:lnTo>
                    <a:lnTo>
                      <a:pt x="1" y="1356"/>
                    </a:lnTo>
                    <a:lnTo>
                      <a:pt x="1" y="1496"/>
                    </a:lnTo>
                    <a:lnTo>
                      <a:pt x="12" y="1635"/>
                    </a:lnTo>
                    <a:lnTo>
                      <a:pt x="44" y="1764"/>
                    </a:lnTo>
                    <a:lnTo>
                      <a:pt x="87" y="1904"/>
                    </a:lnTo>
                    <a:lnTo>
                      <a:pt x="141" y="2023"/>
                    </a:lnTo>
                    <a:lnTo>
                      <a:pt x="216" y="2141"/>
                    </a:lnTo>
                    <a:lnTo>
                      <a:pt x="291" y="2259"/>
                    </a:lnTo>
                    <a:lnTo>
                      <a:pt x="377" y="2356"/>
                    </a:lnTo>
                    <a:lnTo>
                      <a:pt x="474" y="2453"/>
                    </a:lnTo>
                    <a:lnTo>
                      <a:pt x="582" y="2539"/>
                    </a:lnTo>
                    <a:lnTo>
                      <a:pt x="700" y="2614"/>
                    </a:lnTo>
                    <a:lnTo>
                      <a:pt x="818" y="2678"/>
                    </a:lnTo>
                    <a:lnTo>
                      <a:pt x="947" y="2732"/>
                    </a:lnTo>
                    <a:lnTo>
                      <a:pt x="1076" y="2775"/>
                    </a:lnTo>
                    <a:lnTo>
                      <a:pt x="1216" y="2797"/>
                    </a:lnTo>
                    <a:lnTo>
                      <a:pt x="1366" y="2818"/>
                    </a:lnTo>
                    <a:lnTo>
                      <a:pt x="1506" y="2808"/>
                    </a:lnTo>
                    <a:lnTo>
                      <a:pt x="1646" y="2797"/>
                    </a:lnTo>
                    <a:lnTo>
                      <a:pt x="1775" y="2764"/>
                    </a:lnTo>
                    <a:lnTo>
                      <a:pt x="1904" y="2721"/>
                    </a:lnTo>
                    <a:lnTo>
                      <a:pt x="2033" y="2657"/>
                    </a:lnTo>
                    <a:lnTo>
                      <a:pt x="2151" y="2592"/>
                    </a:lnTo>
                    <a:lnTo>
                      <a:pt x="2259" y="2517"/>
                    </a:lnTo>
                    <a:lnTo>
                      <a:pt x="2367" y="2420"/>
                    </a:lnTo>
                    <a:lnTo>
                      <a:pt x="2463" y="2324"/>
                    </a:lnTo>
                    <a:lnTo>
                      <a:pt x="2549" y="2216"/>
                    </a:lnTo>
                    <a:lnTo>
                      <a:pt x="2614" y="2098"/>
                    </a:lnTo>
                    <a:lnTo>
                      <a:pt x="2678" y="1980"/>
                    </a:lnTo>
                    <a:lnTo>
                      <a:pt x="2732" y="1850"/>
                    </a:lnTo>
                    <a:lnTo>
                      <a:pt x="2775" y="1721"/>
                    </a:lnTo>
                    <a:lnTo>
                      <a:pt x="2797" y="1582"/>
                    </a:lnTo>
                    <a:lnTo>
                      <a:pt x="2807" y="1431"/>
                    </a:lnTo>
                    <a:lnTo>
                      <a:pt x="2807" y="1291"/>
                    </a:lnTo>
                    <a:lnTo>
                      <a:pt x="2786" y="1152"/>
                    </a:lnTo>
                    <a:lnTo>
                      <a:pt x="2754" y="1023"/>
                    </a:lnTo>
                    <a:lnTo>
                      <a:pt x="2711" y="893"/>
                    </a:lnTo>
                    <a:lnTo>
                      <a:pt x="2646" y="764"/>
                    </a:lnTo>
                    <a:lnTo>
                      <a:pt x="2582" y="646"/>
                    </a:lnTo>
                    <a:lnTo>
                      <a:pt x="2496" y="539"/>
                    </a:lnTo>
                    <a:lnTo>
                      <a:pt x="2410" y="431"/>
                    </a:lnTo>
                    <a:lnTo>
                      <a:pt x="2302" y="345"/>
                    </a:lnTo>
                    <a:lnTo>
                      <a:pt x="2194" y="259"/>
                    </a:lnTo>
                    <a:lnTo>
                      <a:pt x="2087" y="184"/>
                    </a:lnTo>
                    <a:lnTo>
                      <a:pt x="1958" y="119"/>
                    </a:lnTo>
                    <a:lnTo>
                      <a:pt x="1829" y="76"/>
                    </a:lnTo>
                    <a:lnTo>
                      <a:pt x="1700" y="33"/>
                    </a:lnTo>
                    <a:lnTo>
                      <a:pt x="1560" y="12"/>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842700" y="2119025"/>
                <a:ext cx="70200" cy="70175"/>
              </a:xfrm>
              <a:custGeom>
                <a:avLst/>
                <a:gdLst/>
                <a:ahLst/>
                <a:cxnLst/>
                <a:rect l="l" t="t" r="r" b="b"/>
                <a:pathLst>
                  <a:path w="2808" h="2807" extrusionOk="0">
                    <a:moveTo>
                      <a:pt x="1280" y="0"/>
                    </a:moveTo>
                    <a:lnTo>
                      <a:pt x="1140" y="22"/>
                    </a:lnTo>
                    <a:lnTo>
                      <a:pt x="1011" y="54"/>
                    </a:lnTo>
                    <a:lnTo>
                      <a:pt x="882" y="108"/>
                    </a:lnTo>
                    <a:lnTo>
                      <a:pt x="753" y="161"/>
                    </a:lnTo>
                    <a:lnTo>
                      <a:pt x="646" y="237"/>
                    </a:lnTo>
                    <a:lnTo>
                      <a:pt x="527" y="312"/>
                    </a:lnTo>
                    <a:lnTo>
                      <a:pt x="431" y="409"/>
                    </a:lnTo>
                    <a:lnTo>
                      <a:pt x="334" y="506"/>
                    </a:lnTo>
                    <a:lnTo>
                      <a:pt x="248" y="613"/>
                    </a:lnTo>
                    <a:lnTo>
                      <a:pt x="183" y="731"/>
                    </a:lnTo>
                    <a:lnTo>
                      <a:pt x="119" y="860"/>
                    </a:lnTo>
                    <a:lnTo>
                      <a:pt x="65" y="989"/>
                    </a:lnTo>
                    <a:lnTo>
                      <a:pt x="33" y="1118"/>
                    </a:lnTo>
                    <a:lnTo>
                      <a:pt x="11" y="1258"/>
                    </a:lnTo>
                    <a:lnTo>
                      <a:pt x="0" y="1398"/>
                    </a:lnTo>
                    <a:lnTo>
                      <a:pt x="11" y="1538"/>
                    </a:lnTo>
                    <a:lnTo>
                      <a:pt x="33" y="1678"/>
                    </a:lnTo>
                    <a:lnTo>
                      <a:pt x="65" y="1817"/>
                    </a:lnTo>
                    <a:lnTo>
                      <a:pt x="108" y="1946"/>
                    </a:lnTo>
                    <a:lnTo>
                      <a:pt x="173" y="2065"/>
                    </a:lnTo>
                    <a:lnTo>
                      <a:pt x="248" y="2183"/>
                    </a:lnTo>
                    <a:lnTo>
                      <a:pt x="323" y="2291"/>
                    </a:lnTo>
                    <a:lnTo>
                      <a:pt x="420" y="2398"/>
                    </a:lnTo>
                    <a:lnTo>
                      <a:pt x="517" y="2484"/>
                    </a:lnTo>
                    <a:lnTo>
                      <a:pt x="635" y="2570"/>
                    </a:lnTo>
                    <a:lnTo>
                      <a:pt x="742" y="2645"/>
                    </a:lnTo>
                    <a:lnTo>
                      <a:pt x="871" y="2699"/>
                    </a:lnTo>
                    <a:lnTo>
                      <a:pt x="1001" y="2753"/>
                    </a:lnTo>
                    <a:lnTo>
                      <a:pt x="1130" y="2785"/>
                    </a:lnTo>
                    <a:lnTo>
                      <a:pt x="1269" y="2807"/>
                    </a:lnTo>
                    <a:lnTo>
                      <a:pt x="1560" y="2807"/>
                    </a:lnTo>
                    <a:lnTo>
                      <a:pt x="1699" y="2774"/>
                    </a:lnTo>
                    <a:lnTo>
                      <a:pt x="1828" y="2742"/>
                    </a:lnTo>
                    <a:lnTo>
                      <a:pt x="1958" y="2688"/>
                    </a:lnTo>
                    <a:lnTo>
                      <a:pt x="2087" y="2635"/>
                    </a:lnTo>
                    <a:lnTo>
                      <a:pt x="2194" y="2559"/>
                    </a:lnTo>
                    <a:lnTo>
                      <a:pt x="2302" y="2473"/>
                    </a:lnTo>
                    <a:lnTo>
                      <a:pt x="2409" y="2377"/>
                    </a:lnTo>
                    <a:lnTo>
                      <a:pt x="2495" y="2280"/>
                    </a:lnTo>
                    <a:lnTo>
                      <a:pt x="2581" y="2172"/>
                    </a:lnTo>
                    <a:lnTo>
                      <a:pt x="2646" y="2054"/>
                    </a:lnTo>
                    <a:lnTo>
                      <a:pt x="2710" y="1925"/>
                    </a:lnTo>
                    <a:lnTo>
                      <a:pt x="2753" y="1796"/>
                    </a:lnTo>
                    <a:lnTo>
                      <a:pt x="2786" y="1667"/>
                    </a:lnTo>
                    <a:lnTo>
                      <a:pt x="2807" y="1527"/>
                    </a:lnTo>
                    <a:lnTo>
                      <a:pt x="2807" y="1387"/>
                    </a:lnTo>
                    <a:lnTo>
                      <a:pt x="2807" y="1247"/>
                    </a:lnTo>
                    <a:lnTo>
                      <a:pt x="2775" y="1108"/>
                    </a:lnTo>
                    <a:lnTo>
                      <a:pt x="2742" y="979"/>
                    </a:lnTo>
                    <a:lnTo>
                      <a:pt x="2699" y="850"/>
                    </a:lnTo>
                    <a:lnTo>
                      <a:pt x="2635" y="731"/>
                    </a:lnTo>
                    <a:lnTo>
                      <a:pt x="2560" y="624"/>
                    </a:lnTo>
                    <a:lnTo>
                      <a:pt x="2484" y="516"/>
                    </a:lnTo>
                    <a:lnTo>
                      <a:pt x="2398" y="420"/>
                    </a:lnTo>
                    <a:lnTo>
                      <a:pt x="2291" y="323"/>
                    </a:lnTo>
                    <a:lnTo>
                      <a:pt x="2194" y="247"/>
                    </a:lnTo>
                    <a:lnTo>
                      <a:pt x="2076" y="172"/>
                    </a:lnTo>
                    <a:lnTo>
                      <a:pt x="1958" y="118"/>
                    </a:lnTo>
                    <a:lnTo>
                      <a:pt x="1828" y="65"/>
                    </a:lnTo>
                    <a:lnTo>
                      <a:pt x="1699" y="32"/>
                    </a:lnTo>
                    <a:lnTo>
                      <a:pt x="1560" y="11"/>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1312875" y="2511225"/>
                <a:ext cx="69925" cy="69925"/>
              </a:xfrm>
              <a:custGeom>
                <a:avLst/>
                <a:gdLst/>
                <a:ahLst/>
                <a:cxnLst/>
                <a:rect l="l" t="t" r="r" b="b"/>
                <a:pathLst>
                  <a:path w="2797" h="2797" extrusionOk="0">
                    <a:moveTo>
                      <a:pt x="1409" y="1"/>
                    </a:moveTo>
                    <a:lnTo>
                      <a:pt x="1269" y="11"/>
                    </a:lnTo>
                    <a:lnTo>
                      <a:pt x="1130" y="33"/>
                    </a:lnTo>
                    <a:lnTo>
                      <a:pt x="1000" y="65"/>
                    </a:lnTo>
                    <a:lnTo>
                      <a:pt x="871" y="108"/>
                    </a:lnTo>
                    <a:lnTo>
                      <a:pt x="753" y="162"/>
                    </a:lnTo>
                    <a:lnTo>
                      <a:pt x="635" y="227"/>
                    </a:lnTo>
                    <a:lnTo>
                      <a:pt x="527" y="313"/>
                    </a:lnTo>
                    <a:lnTo>
                      <a:pt x="431" y="399"/>
                    </a:lnTo>
                    <a:lnTo>
                      <a:pt x="334" y="495"/>
                    </a:lnTo>
                    <a:lnTo>
                      <a:pt x="259" y="603"/>
                    </a:lnTo>
                    <a:lnTo>
                      <a:pt x="183" y="710"/>
                    </a:lnTo>
                    <a:lnTo>
                      <a:pt x="119" y="829"/>
                    </a:lnTo>
                    <a:lnTo>
                      <a:pt x="76" y="958"/>
                    </a:lnTo>
                    <a:lnTo>
                      <a:pt x="33" y="1087"/>
                    </a:lnTo>
                    <a:lnTo>
                      <a:pt x="11" y="1227"/>
                    </a:lnTo>
                    <a:lnTo>
                      <a:pt x="0" y="1366"/>
                    </a:lnTo>
                    <a:lnTo>
                      <a:pt x="0" y="1506"/>
                    </a:lnTo>
                    <a:lnTo>
                      <a:pt x="22" y="1646"/>
                    </a:lnTo>
                    <a:lnTo>
                      <a:pt x="54" y="1786"/>
                    </a:lnTo>
                    <a:lnTo>
                      <a:pt x="97" y="1915"/>
                    </a:lnTo>
                    <a:lnTo>
                      <a:pt x="151" y="2033"/>
                    </a:lnTo>
                    <a:lnTo>
                      <a:pt x="226" y="2151"/>
                    </a:lnTo>
                    <a:lnTo>
                      <a:pt x="302" y="2270"/>
                    </a:lnTo>
                    <a:lnTo>
                      <a:pt x="398" y="2366"/>
                    </a:lnTo>
                    <a:lnTo>
                      <a:pt x="495" y="2463"/>
                    </a:lnTo>
                    <a:lnTo>
                      <a:pt x="603" y="2549"/>
                    </a:lnTo>
                    <a:lnTo>
                      <a:pt x="721" y="2624"/>
                    </a:lnTo>
                    <a:lnTo>
                      <a:pt x="839" y="2678"/>
                    </a:lnTo>
                    <a:lnTo>
                      <a:pt x="968" y="2732"/>
                    </a:lnTo>
                    <a:lnTo>
                      <a:pt x="1108" y="2764"/>
                    </a:lnTo>
                    <a:lnTo>
                      <a:pt x="1248" y="2786"/>
                    </a:lnTo>
                    <a:lnTo>
                      <a:pt x="1388" y="2796"/>
                    </a:lnTo>
                    <a:lnTo>
                      <a:pt x="1527" y="2796"/>
                    </a:lnTo>
                    <a:lnTo>
                      <a:pt x="1667" y="2775"/>
                    </a:lnTo>
                    <a:lnTo>
                      <a:pt x="1796" y="2743"/>
                    </a:lnTo>
                    <a:lnTo>
                      <a:pt x="1925" y="2700"/>
                    </a:lnTo>
                    <a:lnTo>
                      <a:pt x="2044" y="2635"/>
                    </a:lnTo>
                    <a:lnTo>
                      <a:pt x="2162" y="2571"/>
                    </a:lnTo>
                    <a:lnTo>
                      <a:pt x="2269" y="2495"/>
                    </a:lnTo>
                    <a:lnTo>
                      <a:pt x="2366" y="2399"/>
                    </a:lnTo>
                    <a:lnTo>
                      <a:pt x="2452" y="2302"/>
                    </a:lnTo>
                    <a:lnTo>
                      <a:pt x="2538" y="2205"/>
                    </a:lnTo>
                    <a:lnTo>
                      <a:pt x="2613" y="2087"/>
                    </a:lnTo>
                    <a:lnTo>
                      <a:pt x="2678" y="1968"/>
                    </a:lnTo>
                    <a:lnTo>
                      <a:pt x="2721" y="1839"/>
                    </a:lnTo>
                    <a:lnTo>
                      <a:pt x="2764" y="1710"/>
                    </a:lnTo>
                    <a:lnTo>
                      <a:pt x="2785" y="1571"/>
                    </a:lnTo>
                    <a:lnTo>
                      <a:pt x="2796" y="1442"/>
                    </a:lnTo>
                    <a:lnTo>
                      <a:pt x="2796" y="1291"/>
                    </a:lnTo>
                    <a:lnTo>
                      <a:pt x="2775" y="1151"/>
                    </a:lnTo>
                    <a:lnTo>
                      <a:pt x="2742" y="1022"/>
                    </a:lnTo>
                    <a:lnTo>
                      <a:pt x="2699" y="893"/>
                    </a:lnTo>
                    <a:lnTo>
                      <a:pt x="2635" y="764"/>
                    </a:lnTo>
                    <a:lnTo>
                      <a:pt x="2570" y="646"/>
                    </a:lnTo>
                    <a:lnTo>
                      <a:pt x="2495" y="538"/>
                    </a:lnTo>
                    <a:lnTo>
                      <a:pt x="2398" y="431"/>
                    </a:lnTo>
                    <a:lnTo>
                      <a:pt x="2302" y="334"/>
                    </a:lnTo>
                    <a:lnTo>
                      <a:pt x="2194" y="259"/>
                    </a:lnTo>
                    <a:lnTo>
                      <a:pt x="2076" y="183"/>
                    </a:lnTo>
                    <a:lnTo>
                      <a:pt x="1958" y="119"/>
                    </a:lnTo>
                    <a:lnTo>
                      <a:pt x="1828" y="65"/>
                    </a:lnTo>
                    <a:lnTo>
                      <a:pt x="1689" y="33"/>
                    </a:lnTo>
                    <a:lnTo>
                      <a:pt x="1549" y="11"/>
                    </a:lnTo>
                    <a:lnTo>
                      <a:pt x="1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1157225" y="2511225"/>
                <a:ext cx="69925" cy="69925"/>
              </a:xfrm>
              <a:custGeom>
                <a:avLst/>
                <a:gdLst/>
                <a:ahLst/>
                <a:cxnLst/>
                <a:rect l="l" t="t" r="r" b="b"/>
                <a:pathLst>
                  <a:path w="2797" h="2797" extrusionOk="0">
                    <a:moveTo>
                      <a:pt x="1366" y="1"/>
                    </a:moveTo>
                    <a:lnTo>
                      <a:pt x="1226" y="11"/>
                    </a:lnTo>
                    <a:lnTo>
                      <a:pt x="1087" y="33"/>
                    </a:lnTo>
                    <a:lnTo>
                      <a:pt x="957" y="76"/>
                    </a:lnTo>
                    <a:lnTo>
                      <a:pt x="839" y="119"/>
                    </a:lnTo>
                    <a:lnTo>
                      <a:pt x="710" y="183"/>
                    </a:lnTo>
                    <a:lnTo>
                      <a:pt x="603" y="259"/>
                    </a:lnTo>
                    <a:lnTo>
                      <a:pt x="495" y="334"/>
                    </a:lnTo>
                    <a:lnTo>
                      <a:pt x="398" y="431"/>
                    </a:lnTo>
                    <a:lnTo>
                      <a:pt x="312" y="528"/>
                    </a:lnTo>
                    <a:lnTo>
                      <a:pt x="226" y="635"/>
                    </a:lnTo>
                    <a:lnTo>
                      <a:pt x="162" y="743"/>
                    </a:lnTo>
                    <a:lnTo>
                      <a:pt x="108" y="872"/>
                    </a:lnTo>
                    <a:lnTo>
                      <a:pt x="54" y="990"/>
                    </a:lnTo>
                    <a:lnTo>
                      <a:pt x="22" y="1130"/>
                    </a:lnTo>
                    <a:lnTo>
                      <a:pt x="0" y="1259"/>
                    </a:lnTo>
                    <a:lnTo>
                      <a:pt x="0" y="1399"/>
                    </a:lnTo>
                    <a:lnTo>
                      <a:pt x="0" y="1549"/>
                    </a:lnTo>
                    <a:lnTo>
                      <a:pt x="22" y="1678"/>
                    </a:lnTo>
                    <a:lnTo>
                      <a:pt x="65" y="1818"/>
                    </a:lnTo>
                    <a:lnTo>
                      <a:pt x="108" y="1947"/>
                    </a:lnTo>
                    <a:lnTo>
                      <a:pt x="173" y="2076"/>
                    </a:lnTo>
                    <a:lnTo>
                      <a:pt x="248" y="2184"/>
                    </a:lnTo>
                    <a:lnTo>
                      <a:pt x="323" y="2302"/>
                    </a:lnTo>
                    <a:lnTo>
                      <a:pt x="420" y="2399"/>
                    </a:lnTo>
                    <a:lnTo>
                      <a:pt x="517" y="2485"/>
                    </a:lnTo>
                    <a:lnTo>
                      <a:pt x="635" y="2571"/>
                    </a:lnTo>
                    <a:lnTo>
                      <a:pt x="753" y="2635"/>
                    </a:lnTo>
                    <a:lnTo>
                      <a:pt x="871" y="2700"/>
                    </a:lnTo>
                    <a:lnTo>
                      <a:pt x="1001" y="2743"/>
                    </a:lnTo>
                    <a:lnTo>
                      <a:pt x="1140" y="2775"/>
                    </a:lnTo>
                    <a:lnTo>
                      <a:pt x="1280" y="2796"/>
                    </a:lnTo>
                    <a:lnTo>
                      <a:pt x="1420" y="2796"/>
                    </a:lnTo>
                    <a:lnTo>
                      <a:pt x="1560" y="2786"/>
                    </a:lnTo>
                    <a:lnTo>
                      <a:pt x="1699" y="2764"/>
                    </a:lnTo>
                    <a:lnTo>
                      <a:pt x="1828" y="2732"/>
                    </a:lnTo>
                    <a:lnTo>
                      <a:pt x="1958" y="2678"/>
                    </a:lnTo>
                    <a:lnTo>
                      <a:pt x="2076" y="2614"/>
                    </a:lnTo>
                    <a:lnTo>
                      <a:pt x="2183" y="2549"/>
                    </a:lnTo>
                    <a:lnTo>
                      <a:pt x="2291" y="2463"/>
                    </a:lnTo>
                    <a:lnTo>
                      <a:pt x="2388" y="2377"/>
                    </a:lnTo>
                    <a:lnTo>
                      <a:pt x="2484" y="2280"/>
                    </a:lnTo>
                    <a:lnTo>
                      <a:pt x="2560" y="2173"/>
                    </a:lnTo>
                    <a:lnTo>
                      <a:pt x="2624" y="2055"/>
                    </a:lnTo>
                    <a:lnTo>
                      <a:pt x="2689" y="1936"/>
                    </a:lnTo>
                    <a:lnTo>
                      <a:pt x="2732" y="1807"/>
                    </a:lnTo>
                    <a:lnTo>
                      <a:pt x="2764" y="1678"/>
                    </a:lnTo>
                    <a:lnTo>
                      <a:pt x="2786" y="1538"/>
                    </a:lnTo>
                    <a:lnTo>
                      <a:pt x="2796" y="1399"/>
                    </a:lnTo>
                    <a:lnTo>
                      <a:pt x="2786" y="1259"/>
                    </a:lnTo>
                    <a:lnTo>
                      <a:pt x="2764" y="1119"/>
                    </a:lnTo>
                    <a:lnTo>
                      <a:pt x="2732" y="979"/>
                    </a:lnTo>
                    <a:lnTo>
                      <a:pt x="2678" y="850"/>
                    </a:lnTo>
                    <a:lnTo>
                      <a:pt x="2613" y="732"/>
                    </a:lnTo>
                    <a:lnTo>
                      <a:pt x="2549" y="614"/>
                    </a:lnTo>
                    <a:lnTo>
                      <a:pt x="2463" y="506"/>
                    </a:lnTo>
                    <a:lnTo>
                      <a:pt x="2366" y="409"/>
                    </a:lnTo>
                    <a:lnTo>
                      <a:pt x="2269" y="313"/>
                    </a:lnTo>
                    <a:lnTo>
                      <a:pt x="2162" y="237"/>
                    </a:lnTo>
                    <a:lnTo>
                      <a:pt x="2044" y="162"/>
                    </a:lnTo>
                    <a:lnTo>
                      <a:pt x="1915" y="108"/>
                    </a:lnTo>
                    <a:lnTo>
                      <a:pt x="1785" y="54"/>
                    </a:lnTo>
                    <a:lnTo>
                      <a:pt x="1646" y="22"/>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1629825" y="2119275"/>
                <a:ext cx="69925" cy="69925"/>
              </a:xfrm>
              <a:custGeom>
                <a:avLst/>
                <a:gdLst/>
                <a:ahLst/>
                <a:cxnLst/>
                <a:rect l="l" t="t" r="r" b="b"/>
                <a:pathLst>
                  <a:path w="2797" h="2797" extrusionOk="0">
                    <a:moveTo>
                      <a:pt x="1237" y="1"/>
                    </a:moveTo>
                    <a:lnTo>
                      <a:pt x="1097" y="33"/>
                    </a:lnTo>
                    <a:lnTo>
                      <a:pt x="968" y="65"/>
                    </a:lnTo>
                    <a:lnTo>
                      <a:pt x="839" y="119"/>
                    </a:lnTo>
                    <a:lnTo>
                      <a:pt x="721" y="173"/>
                    </a:lnTo>
                    <a:lnTo>
                      <a:pt x="613" y="248"/>
                    </a:lnTo>
                    <a:lnTo>
                      <a:pt x="506" y="323"/>
                    </a:lnTo>
                    <a:lnTo>
                      <a:pt x="409" y="420"/>
                    </a:lnTo>
                    <a:lnTo>
                      <a:pt x="312" y="517"/>
                    </a:lnTo>
                    <a:lnTo>
                      <a:pt x="237" y="625"/>
                    </a:lnTo>
                    <a:lnTo>
                      <a:pt x="172" y="743"/>
                    </a:lnTo>
                    <a:lnTo>
                      <a:pt x="108" y="861"/>
                    </a:lnTo>
                    <a:lnTo>
                      <a:pt x="65" y="990"/>
                    </a:lnTo>
                    <a:lnTo>
                      <a:pt x="32" y="1119"/>
                    </a:lnTo>
                    <a:lnTo>
                      <a:pt x="11" y="1248"/>
                    </a:lnTo>
                    <a:lnTo>
                      <a:pt x="0" y="1388"/>
                    </a:lnTo>
                    <a:lnTo>
                      <a:pt x="11" y="1539"/>
                    </a:lnTo>
                    <a:lnTo>
                      <a:pt x="32" y="1678"/>
                    </a:lnTo>
                    <a:lnTo>
                      <a:pt x="65" y="1807"/>
                    </a:lnTo>
                    <a:lnTo>
                      <a:pt x="119" y="1936"/>
                    </a:lnTo>
                    <a:lnTo>
                      <a:pt x="172" y="2065"/>
                    </a:lnTo>
                    <a:lnTo>
                      <a:pt x="248" y="2184"/>
                    </a:lnTo>
                    <a:lnTo>
                      <a:pt x="334" y="2291"/>
                    </a:lnTo>
                    <a:lnTo>
                      <a:pt x="420" y="2388"/>
                    </a:lnTo>
                    <a:lnTo>
                      <a:pt x="527" y="2485"/>
                    </a:lnTo>
                    <a:lnTo>
                      <a:pt x="635" y="2560"/>
                    </a:lnTo>
                    <a:lnTo>
                      <a:pt x="753" y="2635"/>
                    </a:lnTo>
                    <a:lnTo>
                      <a:pt x="871" y="2689"/>
                    </a:lnTo>
                    <a:lnTo>
                      <a:pt x="1011" y="2732"/>
                    </a:lnTo>
                    <a:lnTo>
                      <a:pt x="1140" y="2775"/>
                    </a:lnTo>
                    <a:lnTo>
                      <a:pt x="1280" y="2786"/>
                    </a:lnTo>
                    <a:lnTo>
                      <a:pt x="1420" y="2797"/>
                    </a:lnTo>
                    <a:lnTo>
                      <a:pt x="1559" y="2786"/>
                    </a:lnTo>
                    <a:lnTo>
                      <a:pt x="1699" y="2764"/>
                    </a:lnTo>
                    <a:lnTo>
                      <a:pt x="1828" y="2721"/>
                    </a:lnTo>
                    <a:lnTo>
                      <a:pt x="1957" y="2678"/>
                    </a:lnTo>
                    <a:lnTo>
                      <a:pt x="2076" y="2614"/>
                    </a:lnTo>
                    <a:lnTo>
                      <a:pt x="2194" y="2549"/>
                    </a:lnTo>
                    <a:lnTo>
                      <a:pt x="2291" y="2463"/>
                    </a:lnTo>
                    <a:lnTo>
                      <a:pt x="2398" y="2377"/>
                    </a:lnTo>
                    <a:lnTo>
                      <a:pt x="2484" y="2270"/>
                    </a:lnTo>
                    <a:lnTo>
                      <a:pt x="2559" y="2162"/>
                    </a:lnTo>
                    <a:lnTo>
                      <a:pt x="2635" y="2055"/>
                    </a:lnTo>
                    <a:lnTo>
                      <a:pt x="2688" y="1936"/>
                    </a:lnTo>
                    <a:lnTo>
                      <a:pt x="2732" y="1807"/>
                    </a:lnTo>
                    <a:lnTo>
                      <a:pt x="2775" y="1678"/>
                    </a:lnTo>
                    <a:lnTo>
                      <a:pt x="2796" y="1539"/>
                    </a:lnTo>
                    <a:lnTo>
                      <a:pt x="2796" y="1399"/>
                    </a:lnTo>
                    <a:lnTo>
                      <a:pt x="2796" y="1259"/>
                    </a:lnTo>
                    <a:lnTo>
                      <a:pt x="2775" y="1119"/>
                    </a:lnTo>
                    <a:lnTo>
                      <a:pt x="2732" y="979"/>
                    </a:lnTo>
                    <a:lnTo>
                      <a:pt x="2688" y="850"/>
                    </a:lnTo>
                    <a:lnTo>
                      <a:pt x="2624" y="732"/>
                    </a:lnTo>
                    <a:lnTo>
                      <a:pt x="2549" y="614"/>
                    </a:lnTo>
                    <a:lnTo>
                      <a:pt x="2473" y="506"/>
                    </a:lnTo>
                    <a:lnTo>
                      <a:pt x="2377" y="399"/>
                    </a:lnTo>
                    <a:lnTo>
                      <a:pt x="2280" y="313"/>
                    </a:lnTo>
                    <a:lnTo>
                      <a:pt x="2162" y="227"/>
                    </a:lnTo>
                    <a:lnTo>
                      <a:pt x="2043" y="162"/>
                    </a:lnTo>
                    <a:lnTo>
                      <a:pt x="1925" y="98"/>
                    </a:lnTo>
                    <a:lnTo>
                      <a:pt x="1796" y="55"/>
                    </a:lnTo>
                    <a:lnTo>
                      <a:pt x="1656" y="22"/>
                    </a:lnTo>
                    <a:lnTo>
                      <a:pt x="1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1234925" y="1724375"/>
                <a:ext cx="69900" cy="69925"/>
              </a:xfrm>
              <a:custGeom>
                <a:avLst/>
                <a:gdLst/>
                <a:ahLst/>
                <a:cxnLst/>
                <a:rect l="l" t="t" r="r" b="b"/>
                <a:pathLst>
                  <a:path w="2796" h="2797" extrusionOk="0">
                    <a:moveTo>
                      <a:pt x="1344" y="1"/>
                    </a:moveTo>
                    <a:lnTo>
                      <a:pt x="1204" y="12"/>
                    </a:lnTo>
                    <a:lnTo>
                      <a:pt x="1075" y="33"/>
                    </a:lnTo>
                    <a:lnTo>
                      <a:pt x="946" y="76"/>
                    </a:lnTo>
                    <a:lnTo>
                      <a:pt x="828" y="119"/>
                    </a:lnTo>
                    <a:lnTo>
                      <a:pt x="710" y="184"/>
                    </a:lnTo>
                    <a:lnTo>
                      <a:pt x="592" y="259"/>
                    </a:lnTo>
                    <a:lnTo>
                      <a:pt x="495" y="334"/>
                    </a:lnTo>
                    <a:lnTo>
                      <a:pt x="398" y="431"/>
                    </a:lnTo>
                    <a:lnTo>
                      <a:pt x="312" y="528"/>
                    </a:lnTo>
                    <a:lnTo>
                      <a:pt x="226" y="635"/>
                    </a:lnTo>
                    <a:lnTo>
                      <a:pt x="161" y="754"/>
                    </a:lnTo>
                    <a:lnTo>
                      <a:pt x="108" y="883"/>
                    </a:lnTo>
                    <a:lnTo>
                      <a:pt x="65" y="1012"/>
                    </a:lnTo>
                    <a:lnTo>
                      <a:pt x="32" y="1141"/>
                    </a:lnTo>
                    <a:lnTo>
                      <a:pt x="11" y="1291"/>
                    </a:lnTo>
                    <a:lnTo>
                      <a:pt x="0" y="1431"/>
                    </a:lnTo>
                    <a:lnTo>
                      <a:pt x="11" y="1571"/>
                    </a:lnTo>
                    <a:lnTo>
                      <a:pt x="32" y="1711"/>
                    </a:lnTo>
                    <a:lnTo>
                      <a:pt x="75" y="1840"/>
                    </a:lnTo>
                    <a:lnTo>
                      <a:pt x="129" y="1969"/>
                    </a:lnTo>
                    <a:lnTo>
                      <a:pt x="183" y="2087"/>
                    </a:lnTo>
                    <a:lnTo>
                      <a:pt x="258" y="2205"/>
                    </a:lnTo>
                    <a:lnTo>
                      <a:pt x="344" y="2302"/>
                    </a:lnTo>
                    <a:lnTo>
                      <a:pt x="441" y="2409"/>
                    </a:lnTo>
                    <a:lnTo>
                      <a:pt x="538" y="2495"/>
                    </a:lnTo>
                    <a:lnTo>
                      <a:pt x="656" y="2571"/>
                    </a:lnTo>
                    <a:lnTo>
                      <a:pt x="774" y="2646"/>
                    </a:lnTo>
                    <a:lnTo>
                      <a:pt x="903" y="2700"/>
                    </a:lnTo>
                    <a:lnTo>
                      <a:pt x="1032" y="2743"/>
                    </a:lnTo>
                    <a:lnTo>
                      <a:pt x="1172" y="2775"/>
                    </a:lnTo>
                    <a:lnTo>
                      <a:pt x="1323" y="2797"/>
                    </a:lnTo>
                    <a:lnTo>
                      <a:pt x="1452" y="2797"/>
                    </a:lnTo>
                    <a:lnTo>
                      <a:pt x="1592" y="2786"/>
                    </a:lnTo>
                    <a:lnTo>
                      <a:pt x="1721" y="2754"/>
                    </a:lnTo>
                    <a:lnTo>
                      <a:pt x="1850" y="2721"/>
                    </a:lnTo>
                    <a:lnTo>
                      <a:pt x="1979" y="2668"/>
                    </a:lnTo>
                    <a:lnTo>
                      <a:pt x="2097" y="2603"/>
                    </a:lnTo>
                    <a:lnTo>
                      <a:pt x="2204" y="2538"/>
                    </a:lnTo>
                    <a:lnTo>
                      <a:pt x="2312" y="2452"/>
                    </a:lnTo>
                    <a:lnTo>
                      <a:pt x="2409" y="2366"/>
                    </a:lnTo>
                    <a:lnTo>
                      <a:pt x="2495" y="2259"/>
                    </a:lnTo>
                    <a:lnTo>
                      <a:pt x="2570" y="2151"/>
                    </a:lnTo>
                    <a:lnTo>
                      <a:pt x="2635" y="2033"/>
                    </a:lnTo>
                    <a:lnTo>
                      <a:pt x="2699" y="1915"/>
                    </a:lnTo>
                    <a:lnTo>
                      <a:pt x="2742" y="1786"/>
                    </a:lnTo>
                    <a:lnTo>
                      <a:pt x="2774" y="1646"/>
                    </a:lnTo>
                    <a:lnTo>
                      <a:pt x="2796" y="1506"/>
                    </a:lnTo>
                    <a:lnTo>
                      <a:pt x="2796" y="1366"/>
                    </a:lnTo>
                    <a:lnTo>
                      <a:pt x="2785" y="1227"/>
                    </a:lnTo>
                    <a:lnTo>
                      <a:pt x="2764" y="1087"/>
                    </a:lnTo>
                    <a:lnTo>
                      <a:pt x="2731" y="958"/>
                    </a:lnTo>
                    <a:lnTo>
                      <a:pt x="2678" y="829"/>
                    </a:lnTo>
                    <a:lnTo>
                      <a:pt x="2613" y="710"/>
                    </a:lnTo>
                    <a:lnTo>
                      <a:pt x="2538" y="592"/>
                    </a:lnTo>
                    <a:lnTo>
                      <a:pt x="2463" y="485"/>
                    </a:lnTo>
                    <a:lnTo>
                      <a:pt x="2366" y="388"/>
                    </a:lnTo>
                    <a:lnTo>
                      <a:pt x="2258" y="302"/>
                    </a:lnTo>
                    <a:lnTo>
                      <a:pt x="2151" y="216"/>
                    </a:lnTo>
                    <a:lnTo>
                      <a:pt x="2032" y="151"/>
                    </a:lnTo>
                    <a:lnTo>
                      <a:pt x="1903" y="98"/>
                    </a:lnTo>
                    <a:lnTo>
                      <a:pt x="1764" y="55"/>
                    </a:lnTo>
                    <a:lnTo>
                      <a:pt x="1624" y="22"/>
                    </a:lnTo>
                    <a:lnTo>
                      <a:pt x="1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1471200" y="1805025"/>
                <a:ext cx="70200" cy="69925"/>
              </a:xfrm>
              <a:custGeom>
                <a:avLst/>
                <a:gdLst/>
                <a:ahLst/>
                <a:cxnLst/>
                <a:rect l="l" t="t" r="r" b="b"/>
                <a:pathLst>
                  <a:path w="2808" h="2797" extrusionOk="0">
                    <a:moveTo>
                      <a:pt x="1377" y="1"/>
                    </a:moveTo>
                    <a:lnTo>
                      <a:pt x="1238" y="11"/>
                    </a:lnTo>
                    <a:lnTo>
                      <a:pt x="1098" y="33"/>
                    </a:lnTo>
                    <a:lnTo>
                      <a:pt x="969" y="65"/>
                    </a:lnTo>
                    <a:lnTo>
                      <a:pt x="850" y="119"/>
                    </a:lnTo>
                    <a:lnTo>
                      <a:pt x="721" y="173"/>
                    </a:lnTo>
                    <a:lnTo>
                      <a:pt x="614" y="248"/>
                    </a:lnTo>
                    <a:lnTo>
                      <a:pt x="506" y="334"/>
                    </a:lnTo>
                    <a:lnTo>
                      <a:pt x="410" y="420"/>
                    </a:lnTo>
                    <a:lnTo>
                      <a:pt x="324" y="517"/>
                    </a:lnTo>
                    <a:lnTo>
                      <a:pt x="238" y="624"/>
                    </a:lnTo>
                    <a:lnTo>
                      <a:pt x="173" y="743"/>
                    </a:lnTo>
                    <a:lnTo>
                      <a:pt x="119" y="861"/>
                    </a:lnTo>
                    <a:lnTo>
                      <a:pt x="65" y="990"/>
                    </a:lnTo>
                    <a:lnTo>
                      <a:pt x="33" y="1119"/>
                    </a:lnTo>
                    <a:lnTo>
                      <a:pt x="12" y="1259"/>
                    </a:lnTo>
                    <a:lnTo>
                      <a:pt x="1" y="1399"/>
                    </a:lnTo>
                    <a:lnTo>
                      <a:pt x="12" y="1538"/>
                    </a:lnTo>
                    <a:lnTo>
                      <a:pt x="33" y="1678"/>
                    </a:lnTo>
                    <a:lnTo>
                      <a:pt x="65" y="1818"/>
                    </a:lnTo>
                    <a:lnTo>
                      <a:pt x="119" y="1947"/>
                    </a:lnTo>
                    <a:lnTo>
                      <a:pt x="184" y="2065"/>
                    </a:lnTo>
                    <a:lnTo>
                      <a:pt x="248" y="2184"/>
                    </a:lnTo>
                    <a:lnTo>
                      <a:pt x="334" y="2291"/>
                    </a:lnTo>
                    <a:lnTo>
                      <a:pt x="431" y="2388"/>
                    </a:lnTo>
                    <a:lnTo>
                      <a:pt x="528" y="2485"/>
                    </a:lnTo>
                    <a:lnTo>
                      <a:pt x="646" y="2560"/>
                    </a:lnTo>
                    <a:lnTo>
                      <a:pt x="754" y="2635"/>
                    </a:lnTo>
                    <a:lnTo>
                      <a:pt x="883" y="2689"/>
                    </a:lnTo>
                    <a:lnTo>
                      <a:pt x="1012" y="2743"/>
                    </a:lnTo>
                    <a:lnTo>
                      <a:pt x="1152" y="2775"/>
                    </a:lnTo>
                    <a:lnTo>
                      <a:pt x="1291" y="2786"/>
                    </a:lnTo>
                    <a:lnTo>
                      <a:pt x="1431" y="2796"/>
                    </a:lnTo>
                    <a:lnTo>
                      <a:pt x="1571" y="2786"/>
                    </a:lnTo>
                    <a:lnTo>
                      <a:pt x="1711" y="2764"/>
                    </a:lnTo>
                    <a:lnTo>
                      <a:pt x="1840" y="2721"/>
                    </a:lnTo>
                    <a:lnTo>
                      <a:pt x="1969" y="2678"/>
                    </a:lnTo>
                    <a:lnTo>
                      <a:pt x="2087" y="2614"/>
                    </a:lnTo>
                    <a:lnTo>
                      <a:pt x="2195" y="2549"/>
                    </a:lnTo>
                    <a:lnTo>
                      <a:pt x="2302" y="2463"/>
                    </a:lnTo>
                    <a:lnTo>
                      <a:pt x="2399" y="2377"/>
                    </a:lnTo>
                    <a:lnTo>
                      <a:pt x="2485" y="2270"/>
                    </a:lnTo>
                    <a:lnTo>
                      <a:pt x="2571" y="2162"/>
                    </a:lnTo>
                    <a:lnTo>
                      <a:pt x="2635" y="2054"/>
                    </a:lnTo>
                    <a:lnTo>
                      <a:pt x="2700" y="1925"/>
                    </a:lnTo>
                    <a:lnTo>
                      <a:pt x="2743" y="1807"/>
                    </a:lnTo>
                    <a:lnTo>
                      <a:pt x="2775" y="1667"/>
                    </a:lnTo>
                    <a:lnTo>
                      <a:pt x="2797" y="1538"/>
                    </a:lnTo>
                    <a:lnTo>
                      <a:pt x="2808" y="1399"/>
                    </a:lnTo>
                    <a:lnTo>
                      <a:pt x="2797" y="1259"/>
                    </a:lnTo>
                    <a:lnTo>
                      <a:pt x="2775" y="1119"/>
                    </a:lnTo>
                    <a:lnTo>
                      <a:pt x="2743" y="979"/>
                    </a:lnTo>
                    <a:lnTo>
                      <a:pt x="2689" y="850"/>
                    </a:lnTo>
                    <a:lnTo>
                      <a:pt x="2625" y="721"/>
                    </a:lnTo>
                    <a:lnTo>
                      <a:pt x="2560" y="614"/>
                    </a:lnTo>
                    <a:lnTo>
                      <a:pt x="2474" y="506"/>
                    </a:lnTo>
                    <a:lnTo>
                      <a:pt x="2377" y="399"/>
                    </a:lnTo>
                    <a:lnTo>
                      <a:pt x="2281" y="313"/>
                    </a:lnTo>
                    <a:lnTo>
                      <a:pt x="2162" y="226"/>
                    </a:lnTo>
                    <a:lnTo>
                      <a:pt x="2055" y="162"/>
                    </a:lnTo>
                    <a:lnTo>
                      <a:pt x="1926" y="97"/>
                    </a:lnTo>
                    <a:lnTo>
                      <a:pt x="1797" y="54"/>
                    </a:lnTo>
                    <a:lnTo>
                      <a:pt x="1657" y="22"/>
                    </a:lnTo>
                    <a:lnTo>
                      <a:pt x="1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842975" y="2197250"/>
                <a:ext cx="69650" cy="69650"/>
              </a:xfrm>
              <a:custGeom>
                <a:avLst/>
                <a:gdLst/>
                <a:ahLst/>
                <a:cxnLst/>
                <a:rect l="l" t="t" r="r" b="b"/>
                <a:pathLst>
                  <a:path w="2786" h="2786" extrusionOk="0">
                    <a:moveTo>
                      <a:pt x="1301" y="0"/>
                    </a:moveTo>
                    <a:lnTo>
                      <a:pt x="1162" y="11"/>
                    </a:lnTo>
                    <a:lnTo>
                      <a:pt x="1033" y="43"/>
                    </a:lnTo>
                    <a:lnTo>
                      <a:pt x="903" y="86"/>
                    </a:lnTo>
                    <a:lnTo>
                      <a:pt x="785" y="140"/>
                    </a:lnTo>
                    <a:lnTo>
                      <a:pt x="667" y="205"/>
                    </a:lnTo>
                    <a:lnTo>
                      <a:pt x="559" y="280"/>
                    </a:lnTo>
                    <a:lnTo>
                      <a:pt x="452" y="366"/>
                    </a:lnTo>
                    <a:lnTo>
                      <a:pt x="366" y="463"/>
                    </a:lnTo>
                    <a:lnTo>
                      <a:pt x="280" y="559"/>
                    </a:lnTo>
                    <a:lnTo>
                      <a:pt x="205" y="667"/>
                    </a:lnTo>
                    <a:lnTo>
                      <a:pt x="140" y="785"/>
                    </a:lnTo>
                    <a:lnTo>
                      <a:pt x="86" y="914"/>
                    </a:lnTo>
                    <a:lnTo>
                      <a:pt x="43" y="1043"/>
                    </a:lnTo>
                    <a:lnTo>
                      <a:pt x="22" y="1183"/>
                    </a:lnTo>
                    <a:lnTo>
                      <a:pt x="0" y="1323"/>
                    </a:lnTo>
                    <a:lnTo>
                      <a:pt x="0" y="1463"/>
                    </a:lnTo>
                    <a:lnTo>
                      <a:pt x="22" y="1602"/>
                    </a:lnTo>
                    <a:lnTo>
                      <a:pt x="43" y="1742"/>
                    </a:lnTo>
                    <a:lnTo>
                      <a:pt x="86" y="1871"/>
                    </a:lnTo>
                    <a:lnTo>
                      <a:pt x="140" y="2000"/>
                    </a:lnTo>
                    <a:lnTo>
                      <a:pt x="205" y="2119"/>
                    </a:lnTo>
                    <a:lnTo>
                      <a:pt x="280" y="2226"/>
                    </a:lnTo>
                    <a:lnTo>
                      <a:pt x="366" y="2334"/>
                    </a:lnTo>
                    <a:lnTo>
                      <a:pt x="463" y="2430"/>
                    </a:lnTo>
                    <a:lnTo>
                      <a:pt x="570" y="2516"/>
                    </a:lnTo>
                    <a:lnTo>
                      <a:pt x="688" y="2592"/>
                    </a:lnTo>
                    <a:lnTo>
                      <a:pt x="807" y="2656"/>
                    </a:lnTo>
                    <a:lnTo>
                      <a:pt x="936" y="2710"/>
                    </a:lnTo>
                    <a:lnTo>
                      <a:pt x="1065" y="2742"/>
                    </a:lnTo>
                    <a:lnTo>
                      <a:pt x="1205" y="2775"/>
                    </a:lnTo>
                    <a:lnTo>
                      <a:pt x="1355" y="2785"/>
                    </a:lnTo>
                    <a:lnTo>
                      <a:pt x="1495" y="2785"/>
                    </a:lnTo>
                    <a:lnTo>
                      <a:pt x="1624" y="2764"/>
                    </a:lnTo>
                    <a:lnTo>
                      <a:pt x="1764" y="2731"/>
                    </a:lnTo>
                    <a:lnTo>
                      <a:pt x="1893" y="2699"/>
                    </a:lnTo>
                    <a:lnTo>
                      <a:pt x="2011" y="2645"/>
                    </a:lnTo>
                    <a:lnTo>
                      <a:pt x="2129" y="2581"/>
                    </a:lnTo>
                    <a:lnTo>
                      <a:pt x="2237" y="2506"/>
                    </a:lnTo>
                    <a:lnTo>
                      <a:pt x="2334" y="2420"/>
                    </a:lnTo>
                    <a:lnTo>
                      <a:pt x="2430" y="2323"/>
                    </a:lnTo>
                    <a:lnTo>
                      <a:pt x="2516" y="2215"/>
                    </a:lnTo>
                    <a:lnTo>
                      <a:pt x="2592" y="2108"/>
                    </a:lnTo>
                    <a:lnTo>
                      <a:pt x="2645" y="1990"/>
                    </a:lnTo>
                    <a:lnTo>
                      <a:pt x="2699" y="1871"/>
                    </a:lnTo>
                    <a:lnTo>
                      <a:pt x="2742" y="1731"/>
                    </a:lnTo>
                    <a:lnTo>
                      <a:pt x="2775" y="1602"/>
                    </a:lnTo>
                    <a:lnTo>
                      <a:pt x="2785" y="1463"/>
                    </a:lnTo>
                    <a:lnTo>
                      <a:pt x="2785" y="1323"/>
                    </a:lnTo>
                    <a:lnTo>
                      <a:pt x="2775" y="1172"/>
                    </a:lnTo>
                    <a:lnTo>
                      <a:pt x="2742" y="1043"/>
                    </a:lnTo>
                    <a:lnTo>
                      <a:pt x="2699" y="914"/>
                    </a:lnTo>
                    <a:lnTo>
                      <a:pt x="2645" y="785"/>
                    </a:lnTo>
                    <a:lnTo>
                      <a:pt x="2581" y="667"/>
                    </a:lnTo>
                    <a:lnTo>
                      <a:pt x="2506" y="549"/>
                    </a:lnTo>
                    <a:lnTo>
                      <a:pt x="2420" y="452"/>
                    </a:lnTo>
                    <a:lnTo>
                      <a:pt x="2323" y="355"/>
                    </a:lnTo>
                    <a:lnTo>
                      <a:pt x="2215" y="269"/>
                    </a:lnTo>
                    <a:lnTo>
                      <a:pt x="2108" y="194"/>
                    </a:lnTo>
                    <a:lnTo>
                      <a:pt x="1979" y="129"/>
                    </a:lnTo>
                    <a:lnTo>
                      <a:pt x="1861" y="76"/>
                    </a:lnTo>
                    <a:lnTo>
                      <a:pt x="1721" y="33"/>
                    </a:lnTo>
                    <a:lnTo>
                      <a:pt x="1581"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998625" y="1804750"/>
                <a:ext cx="69900" cy="70200"/>
              </a:xfrm>
              <a:custGeom>
                <a:avLst/>
                <a:gdLst/>
                <a:ahLst/>
                <a:cxnLst/>
                <a:rect l="l" t="t" r="r" b="b"/>
                <a:pathLst>
                  <a:path w="2796" h="2808" extrusionOk="0">
                    <a:moveTo>
                      <a:pt x="1377" y="1"/>
                    </a:moveTo>
                    <a:lnTo>
                      <a:pt x="1237" y="12"/>
                    </a:lnTo>
                    <a:lnTo>
                      <a:pt x="1097" y="44"/>
                    </a:lnTo>
                    <a:lnTo>
                      <a:pt x="968" y="76"/>
                    </a:lnTo>
                    <a:lnTo>
                      <a:pt x="839" y="130"/>
                    </a:lnTo>
                    <a:lnTo>
                      <a:pt x="721" y="184"/>
                    </a:lnTo>
                    <a:lnTo>
                      <a:pt x="602" y="259"/>
                    </a:lnTo>
                    <a:lnTo>
                      <a:pt x="506" y="334"/>
                    </a:lnTo>
                    <a:lnTo>
                      <a:pt x="398" y="431"/>
                    </a:lnTo>
                    <a:lnTo>
                      <a:pt x="312" y="528"/>
                    </a:lnTo>
                    <a:lnTo>
                      <a:pt x="237" y="635"/>
                    </a:lnTo>
                    <a:lnTo>
                      <a:pt x="162" y="754"/>
                    </a:lnTo>
                    <a:lnTo>
                      <a:pt x="108" y="872"/>
                    </a:lnTo>
                    <a:lnTo>
                      <a:pt x="65" y="1001"/>
                    </a:lnTo>
                    <a:lnTo>
                      <a:pt x="22" y="1130"/>
                    </a:lnTo>
                    <a:lnTo>
                      <a:pt x="0" y="1270"/>
                    </a:lnTo>
                    <a:lnTo>
                      <a:pt x="0" y="1410"/>
                    </a:lnTo>
                    <a:lnTo>
                      <a:pt x="0" y="1549"/>
                    </a:lnTo>
                    <a:lnTo>
                      <a:pt x="22" y="1689"/>
                    </a:lnTo>
                    <a:lnTo>
                      <a:pt x="65" y="1818"/>
                    </a:lnTo>
                    <a:lnTo>
                      <a:pt x="108" y="1958"/>
                    </a:lnTo>
                    <a:lnTo>
                      <a:pt x="172" y="2076"/>
                    </a:lnTo>
                    <a:lnTo>
                      <a:pt x="248" y="2195"/>
                    </a:lnTo>
                    <a:lnTo>
                      <a:pt x="334" y="2302"/>
                    </a:lnTo>
                    <a:lnTo>
                      <a:pt x="420" y="2399"/>
                    </a:lnTo>
                    <a:lnTo>
                      <a:pt x="527" y="2496"/>
                    </a:lnTo>
                    <a:lnTo>
                      <a:pt x="635" y="2571"/>
                    </a:lnTo>
                    <a:lnTo>
                      <a:pt x="753" y="2646"/>
                    </a:lnTo>
                    <a:lnTo>
                      <a:pt x="871" y="2700"/>
                    </a:lnTo>
                    <a:lnTo>
                      <a:pt x="1011" y="2754"/>
                    </a:lnTo>
                    <a:lnTo>
                      <a:pt x="1140" y="2786"/>
                    </a:lnTo>
                    <a:lnTo>
                      <a:pt x="1280" y="2807"/>
                    </a:lnTo>
                    <a:lnTo>
                      <a:pt x="1420" y="2807"/>
                    </a:lnTo>
                    <a:lnTo>
                      <a:pt x="1559" y="2797"/>
                    </a:lnTo>
                    <a:lnTo>
                      <a:pt x="1699" y="2775"/>
                    </a:lnTo>
                    <a:lnTo>
                      <a:pt x="1828" y="2743"/>
                    </a:lnTo>
                    <a:lnTo>
                      <a:pt x="1957" y="2689"/>
                    </a:lnTo>
                    <a:lnTo>
                      <a:pt x="2076" y="2625"/>
                    </a:lnTo>
                    <a:lnTo>
                      <a:pt x="2194" y="2560"/>
                    </a:lnTo>
                    <a:lnTo>
                      <a:pt x="2301" y="2474"/>
                    </a:lnTo>
                    <a:lnTo>
                      <a:pt x="2398" y="2388"/>
                    </a:lnTo>
                    <a:lnTo>
                      <a:pt x="2484" y="2281"/>
                    </a:lnTo>
                    <a:lnTo>
                      <a:pt x="2559" y="2173"/>
                    </a:lnTo>
                    <a:lnTo>
                      <a:pt x="2635" y="2065"/>
                    </a:lnTo>
                    <a:lnTo>
                      <a:pt x="2688" y="1947"/>
                    </a:lnTo>
                    <a:lnTo>
                      <a:pt x="2731" y="1818"/>
                    </a:lnTo>
                    <a:lnTo>
                      <a:pt x="2774" y="1689"/>
                    </a:lnTo>
                    <a:lnTo>
                      <a:pt x="2796" y="1549"/>
                    </a:lnTo>
                    <a:lnTo>
                      <a:pt x="2796" y="1410"/>
                    </a:lnTo>
                    <a:lnTo>
                      <a:pt x="2796" y="1270"/>
                    </a:lnTo>
                    <a:lnTo>
                      <a:pt x="2774" y="1130"/>
                    </a:lnTo>
                    <a:lnTo>
                      <a:pt x="2731" y="990"/>
                    </a:lnTo>
                    <a:lnTo>
                      <a:pt x="2688" y="861"/>
                    </a:lnTo>
                    <a:lnTo>
                      <a:pt x="2624" y="743"/>
                    </a:lnTo>
                    <a:lnTo>
                      <a:pt x="2549" y="625"/>
                    </a:lnTo>
                    <a:lnTo>
                      <a:pt x="2473" y="517"/>
                    </a:lnTo>
                    <a:lnTo>
                      <a:pt x="2377" y="410"/>
                    </a:lnTo>
                    <a:lnTo>
                      <a:pt x="2269" y="324"/>
                    </a:lnTo>
                    <a:lnTo>
                      <a:pt x="2162" y="237"/>
                    </a:lnTo>
                    <a:lnTo>
                      <a:pt x="2043" y="173"/>
                    </a:lnTo>
                    <a:lnTo>
                      <a:pt x="1925" y="108"/>
                    </a:lnTo>
                    <a:lnTo>
                      <a:pt x="1785" y="65"/>
                    </a:lnTo>
                    <a:lnTo>
                      <a:pt x="1656" y="33"/>
                    </a:lnTo>
                    <a:lnTo>
                      <a:pt x="1516" y="1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842975" y="2038650"/>
                <a:ext cx="69650" cy="69650"/>
              </a:xfrm>
              <a:custGeom>
                <a:avLst/>
                <a:gdLst/>
                <a:ahLst/>
                <a:cxnLst/>
                <a:rect l="l" t="t" r="r" b="b"/>
                <a:pathLst>
                  <a:path w="2786" h="2786" extrusionOk="0">
                    <a:moveTo>
                      <a:pt x="1420" y="0"/>
                    </a:moveTo>
                    <a:lnTo>
                      <a:pt x="1280" y="11"/>
                    </a:lnTo>
                    <a:lnTo>
                      <a:pt x="1140" y="22"/>
                    </a:lnTo>
                    <a:lnTo>
                      <a:pt x="1000" y="54"/>
                    </a:lnTo>
                    <a:lnTo>
                      <a:pt x="871" y="108"/>
                    </a:lnTo>
                    <a:lnTo>
                      <a:pt x="753" y="161"/>
                    </a:lnTo>
                    <a:lnTo>
                      <a:pt x="635" y="226"/>
                    </a:lnTo>
                    <a:lnTo>
                      <a:pt x="527" y="312"/>
                    </a:lnTo>
                    <a:lnTo>
                      <a:pt x="420" y="398"/>
                    </a:lnTo>
                    <a:lnTo>
                      <a:pt x="334" y="495"/>
                    </a:lnTo>
                    <a:lnTo>
                      <a:pt x="248" y="613"/>
                    </a:lnTo>
                    <a:lnTo>
                      <a:pt x="183" y="720"/>
                    </a:lnTo>
                    <a:lnTo>
                      <a:pt x="119" y="849"/>
                    </a:lnTo>
                    <a:lnTo>
                      <a:pt x="65" y="979"/>
                    </a:lnTo>
                    <a:lnTo>
                      <a:pt x="32" y="1108"/>
                    </a:lnTo>
                    <a:lnTo>
                      <a:pt x="11" y="1247"/>
                    </a:lnTo>
                    <a:lnTo>
                      <a:pt x="0" y="1398"/>
                    </a:lnTo>
                    <a:lnTo>
                      <a:pt x="11" y="1538"/>
                    </a:lnTo>
                    <a:lnTo>
                      <a:pt x="32" y="1667"/>
                    </a:lnTo>
                    <a:lnTo>
                      <a:pt x="65" y="1806"/>
                    </a:lnTo>
                    <a:lnTo>
                      <a:pt x="108" y="1925"/>
                    </a:lnTo>
                    <a:lnTo>
                      <a:pt x="172" y="2043"/>
                    </a:lnTo>
                    <a:lnTo>
                      <a:pt x="237" y="2161"/>
                    </a:lnTo>
                    <a:lnTo>
                      <a:pt x="312" y="2269"/>
                    </a:lnTo>
                    <a:lnTo>
                      <a:pt x="398" y="2366"/>
                    </a:lnTo>
                    <a:lnTo>
                      <a:pt x="495" y="2452"/>
                    </a:lnTo>
                    <a:lnTo>
                      <a:pt x="602" y="2538"/>
                    </a:lnTo>
                    <a:lnTo>
                      <a:pt x="721" y="2602"/>
                    </a:lnTo>
                    <a:lnTo>
                      <a:pt x="839" y="2667"/>
                    </a:lnTo>
                    <a:lnTo>
                      <a:pt x="957" y="2721"/>
                    </a:lnTo>
                    <a:lnTo>
                      <a:pt x="1086" y="2753"/>
                    </a:lnTo>
                    <a:lnTo>
                      <a:pt x="1226" y="2774"/>
                    </a:lnTo>
                    <a:lnTo>
                      <a:pt x="1366" y="2785"/>
                    </a:lnTo>
                    <a:lnTo>
                      <a:pt x="1506" y="2785"/>
                    </a:lnTo>
                    <a:lnTo>
                      <a:pt x="1645" y="2764"/>
                    </a:lnTo>
                    <a:lnTo>
                      <a:pt x="1785" y="2731"/>
                    </a:lnTo>
                    <a:lnTo>
                      <a:pt x="1914" y="2688"/>
                    </a:lnTo>
                    <a:lnTo>
                      <a:pt x="2043" y="2624"/>
                    </a:lnTo>
                    <a:lnTo>
                      <a:pt x="2162" y="2559"/>
                    </a:lnTo>
                    <a:lnTo>
                      <a:pt x="2269" y="2473"/>
                    </a:lnTo>
                    <a:lnTo>
                      <a:pt x="2366" y="2387"/>
                    </a:lnTo>
                    <a:lnTo>
                      <a:pt x="2463" y="2290"/>
                    </a:lnTo>
                    <a:lnTo>
                      <a:pt x="2538" y="2183"/>
                    </a:lnTo>
                    <a:lnTo>
                      <a:pt x="2613" y="2065"/>
                    </a:lnTo>
                    <a:lnTo>
                      <a:pt x="2678" y="1946"/>
                    </a:lnTo>
                    <a:lnTo>
                      <a:pt x="2721" y="1817"/>
                    </a:lnTo>
                    <a:lnTo>
                      <a:pt x="2753" y="1677"/>
                    </a:lnTo>
                    <a:lnTo>
                      <a:pt x="2775" y="1538"/>
                    </a:lnTo>
                    <a:lnTo>
                      <a:pt x="2785" y="1398"/>
                    </a:lnTo>
                    <a:lnTo>
                      <a:pt x="2775" y="1258"/>
                    </a:lnTo>
                    <a:lnTo>
                      <a:pt x="2764" y="1118"/>
                    </a:lnTo>
                    <a:lnTo>
                      <a:pt x="2721" y="989"/>
                    </a:lnTo>
                    <a:lnTo>
                      <a:pt x="2678" y="860"/>
                    </a:lnTo>
                    <a:lnTo>
                      <a:pt x="2624" y="742"/>
                    </a:lnTo>
                    <a:lnTo>
                      <a:pt x="2559" y="624"/>
                    </a:lnTo>
                    <a:lnTo>
                      <a:pt x="2473" y="516"/>
                    </a:lnTo>
                    <a:lnTo>
                      <a:pt x="2387" y="419"/>
                    </a:lnTo>
                    <a:lnTo>
                      <a:pt x="2291" y="333"/>
                    </a:lnTo>
                    <a:lnTo>
                      <a:pt x="2183" y="247"/>
                    </a:lnTo>
                    <a:lnTo>
                      <a:pt x="2076" y="183"/>
                    </a:lnTo>
                    <a:lnTo>
                      <a:pt x="1957" y="118"/>
                    </a:lnTo>
                    <a:lnTo>
                      <a:pt x="1828" y="75"/>
                    </a:lnTo>
                    <a:lnTo>
                      <a:pt x="1699" y="32"/>
                    </a:lnTo>
                    <a:lnTo>
                      <a:pt x="1559" y="11"/>
                    </a:lnTo>
                    <a:lnTo>
                      <a:pt x="1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920650" y="1882725"/>
                <a:ext cx="70200" cy="70175"/>
              </a:xfrm>
              <a:custGeom>
                <a:avLst/>
                <a:gdLst/>
                <a:ahLst/>
                <a:cxnLst/>
                <a:rect l="l" t="t" r="r" b="b"/>
                <a:pathLst>
                  <a:path w="2808" h="2807" extrusionOk="0">
                    <a:moveTo>
                      <a:pt x="1334" y="0"/>
                    </a:moveTo>
                    <a:lnTo>
                      <a:pt x="1194" y="22"/>
                    </a:lnTo>
                    <a:lnTo>
                      <a:pt x="1055" y="43"/>
                    </a:lnTo>
                    <a:lnTo>
                      <a:pt x="926" y="86"/>
                    </a:lnTo>
                    <a:lnTo>
                      <a:pt x="797" y="140"/>
                    </a:lnTo>
                    <a:lnTo>
                      <a:pt x="678" y="205"/>
                    </a:lnTo>
                    <a:lnTo>
                      <a:pt x="571" y="291"/>
                    </a:lnTo>
                    <a:lnTo>
                      <a:pt x="463" y="377"/>
                    </a:lnTo>
                    <a:lnTo>
                      <a:pt x="366" y="473"/>
                    </a:lnTo>
                    <a:lnTo>
                      <a:pt x="280" y="581"/>
                    </a:lnTo>
                    <a:lnTo>
                      <a:pt x="205" y="688"/>
                    </a:lnTo>
                    <a:lnTo>
                      <a:pt x="141" y="818"/>
                    </a:lnTo>
                    <a:lnTo>
                      <a:pt x="87" y="947"/>
                    </a:lnTo>
                    <a:lnTo>
                      <a:pt x="44" y="1076"/>
                    </a:lnTo>
                    <a:lnTo>
                      <a:pt x="12" y="1215"/>
                    </a:lnTo>
                    <a:lnTo>
                      <a:pt x="1" y="1355"/>
                    </a:lnTo>
                    <a:lnTo>
                      <a:pt x="1" y="1495"/>
                    </a:lnTo>
                    <a:lnTo>
                      <a:pt x="22" y="1635"/>
                    </a:lnTo>
                    <a:lnTo>
                      <a:pt x="55" y="1764"/>
                    </a:lnTo>
                    <a:lnTo>
                      <a:pt x="87" y="1893"/>
                    </a:lnTo>
                    <a:lnTo>
                      <a:pt x="141" y="2011"/>
                    </a:lnTo>
                    <a:lnTo>
                      <a:pt x="216" y="2129"/>
                    </a:lnTo>
                    <a:lnTo>
                      <a:pt x="291" y="2237"/>
                    </a:lnTo>
                    <a:lnTo>
                      <a:pt x="377" y="2344"/>
                    </a:lnTo>
                    <a:lnTo>
                      <a:pt x="463" y="2441"/>
                    </a:lnTo>
                    <a:lnTo>
                      <a:pt x="571" y="2527"/>
                    </a:lnTo>
                    <a:lnTo>
                      <a:pt x="678" y="2603"/>
                    </a:lnTo>
                    <a:lnTo>
                      <a:pt x="797" y="2667"/>
                    </a:lnTo>
                    <a:lnTo>
                      <a:pt x="926" y="2710"/>
                    </a:lnTo>
                    <a:lnTo>
                      <a:pt x="1055" y="2753"/>
                    </a:lnTo>
                    <a:lnTo>
                      <a:pt x="1194" y="2785"/>
                    </a:lnTo>
                    <a:lnTo>
                      <a:pt x="1334" y="2796"/>
                    </a:lnTo>
                    <a:lnTo>
                      <a:pt x="1474" y="2807"/>
                    </a:lnTo>
                    <a:lnTo>
                      <a:pt x="1614" y="2785"/>
                    </a:lnTo>
                    <a:lnTo>
                      <a:pt x="1754" y="2764"/>
                    </a:lnTo>
                    <a:lnTo>
                      <a:pt x="1883" y="2721"/>
                    </a:lnTo>
                    <a:lnTo>
                      <a:pt x="2012" y="2667"/>
                    </a:lnTo>
                    <a:lnTo>
                      <a:pt x="2130" y="2592"/>
                    </a:lnTo>
                    <a:lnTo>
                      <a:pt x="2237" y="2516"/>
                    </a:lnTo>
                    <a:lnTo>
                      <a:pt x="2345" y="2430"/>
                    </a:lnTo>
                    <a:lnTo>
                      <a:pt x="2442" y="2334"/>
                    </a:lnTo>
                    <a:lnTo>
                      <a:pt x="2528" y="2226"/>
                    </a:lnTo>
                    <a:lnTo>
                      <a:pt x="2603" y="2119"/>
                    </a:lnTo>
                    <a:lnTo>
                      <a:pt x="2668" y="1990"/>
                    </a:lnTo>
                    <a:lnTo>
                      <a:pt x="2721" y="1861"/>
                    </a:lnTo>
                    <a:lnTo>
                      <a:pt x="2764" y="1732"/>
                    </a:lnTo>
                    <a:lnTo>
                      <a:pt x="2797" y="1592"/>
                    </a:lnTo>
                    <a:lnTo>
                      <a:pt x="2807" y="1441"/>
                    </a:lnTo>
                    <a:lnTo>
                      <a:pt x="2797" y="1312"/>
                    </a:lnTo>
                    <a:lnTo>
                      <a:pt x="2786" y="1172"/>
                    </a:lnTo>
                    <a:lnTo>
                      <a:pt x="2754" y="1043"/>
                    </a:lnTo>
                    <a:lnTo>
                      <a:pt x="2711" y="914"/>
                    </a:lnTo>
                    <a:lnTo>
                      <a:pt x="2657" y="785"/>
                    </a:lnTo>
                    <a:lnTo>
                      <a:pt x="2592" y="678"/>
                    </a:lnTo>
                    <a:lnTo>
                      <a:pt x="2517" y="559"/>
                    </a:lnTo>
                    <a:lnTo>
                      <a:pt x="2431" y="463"/>
                    </a:lnTo>
                    <a:lnTo>
                      <a:pt x="2334" y="366"/>
                    </a:lnTo>
                    <a:lnTo>
                      <a:pt x="2237" y="280"/>
                    </a:lnTo>
                    <a:lnTo>
                      <a:pt x="2119" y="205"/>
                    </a:lnTo>
                    <a:lnTo>
                      <a:pt x="2001" y="140"/>
                    </a:lnTo>
                    <a:lnTo>
                      <a:pt x="1883" y="86"/>
                    </a:lnTo>
                    <a:lnTo>
                      <a:pt x="1754" y="54"/>
                    </a:lnTo>
                    <a:lnTo>
                      <a:pt x="1614" y="22"/>
                    </a:lnTo>
                    <a:lnTo>
                      <a:pt x="14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1549175" y="1882725"/>
                <a:ext cx="69925" cy="70175"/>
              </a:xfrm>
              <a:custGeom>
                <a:avLst/>
                <a:gdLst/>
                <a:ahLst/>
                <a:cxnLst/>
                <a:rect l="l" t="t" r="r" b="b"/>
                <a:pathLst>
                  <a:path w="2797" h="2807" extrusionOk="0">
                    <a:moveTo>
                      <a:pt x="1398" y="0"/>
                    </a:moveTo>
                    <a:lnTo>
                      <a:pt x="1258" y="11"/>
                    </a:lnTo>
                    <a:lnTo>
                      <a:pt x="1119" y="33"/>
                    </a:lnTo>
                    <a:lnTo>
                      <a:pt x="979" y="65"/>
                    </a:lnTo>
                    <a:lnTo>
                      <a:pt x="850" y="119"/>
                    </a:lnTo>
                    <a:lnTo>
                      <a:pt x="732" y="183"/>
                    </a:lnTo>
                    <a:lnTo>
                      <a:pt x="613" y="248"/>
                    </a:lnTo>
                    <a:lnTo>
                      <a:pt x="506" y="334"/>
                    </a:lnTo>
                    <a:lnTo>
                      <a:pt x="409" y="430"/>
                    </a:lnTo>
                    <a:lnTo>
                      <a:pt x="312" y="527"/>
                    </a:lnTo>
                    <a:lnTo>
                      <a:pt x="237" y="635"/>
                    </a:lnTo>
                    <a:lnTo>
                      <a:pt x="162" y="753"/>
                    </a:lnTo>
                    <a:lnTo>
                      <a:pt x="108" y="882"/>
                    </a:lnTo>
                    <a:lnTo>
                      <a:pt x="54" y="1011"/>
                    </a:lnTo>
                    <a:lnTo>
                      <a:pt x="22" y="1151"/>
                    </a:lnTo>
                    <a:lnTo>
                      <a:pt x="0" y="1291"/>
                    </a:lnTo>
                    <a:lnTo>
                      <a:pt x="0" y="1430"/>
                    </a:lnTo>
                    <a:lnTo>
                      <a:pt x="11" y="1570"/>
                    </a:lnTo>
                    <a:lnTo>
                      <a:pt x="33" y="1699"/>
                    </a:lnTo>
                    <a:lnTo>
                      <a:pt x="76" y="1839"/>
                    </a:lnTo>
                    <a:lnTo>
                      <a:pt x="119" y="1957"/>
                    </a:lnTo>
                    <a:lnTo>
                      <a:pt x="183" y="2076"/>
                    </a:lnTo>
                    <a:lnTo>
                      <a:pt x="248" y="2194"/>
                    </a:lnTo>
                    <a:lnTo>
                      <a:pt x="334" y="2301"/>
                    </a:lnTo>
                    <a:lnTo>
                      <a:pt x="420" y="2398"/>
                    </a:lnTo>
                    <a:lnTo>
                      <a:pt x="527" y="2484"/>
                    </a:lnTo>
                    <a:lnTo>
                      <a:pt x="635" y="2570"/>
                    </a:lnTo>
                    <a:lnTo>
                      <a:pt x="742" y="2635"/>
                    </a:lnTo>
                    <a:lnTo>
                      <a:pt x="861" y="2689"/>
                    </a:lnTo>
                    <a:lnTo>
                      <a:pt x="990" y="2742"/>
                    </a:lnTo>
                    <a:lnTo>
                      <a:pt x="1119" y="2775"/>
                    </a:lnTo>
                    <a:lnTo>
                      <a:pt x="1258" y="2796"/>
                    </a:lnTo>
                    <a:lnTo>
                      <a:pt x="1398" y="2807"/>
                    </a:lnTo>
                    <a:lnTo>
                      <a:pt x="1538" y="2796"/>
                    </a:lnTo>
                    <a:lnTo>
                      <a:pt x="1678" y="2775"/>
                    </a:lnTo>
                    <a:lnTo>
                      <a:pt x="1818" y="2732"/>
                    </a:lnTo>
                    <a:lnTo>
                      <a:pt x="1947" y="2689"/>
                    </a:lnTo>
                    <a:lnTo>
                      <a:pt x="2065" y="2624"/>
                    </a:lnTo>
                    <a:lnTo>
                      <a:pt x="2183" y="2559"/>
                    </a:lnTo>
                    <a:lnTo>
                      <a:pt x="2291" y="2473"/>
                    </a:lnTo>
                    <a:lnTo>
                      <a:pt x="2398" y="2377"/>
                    </a:lnTo>
                    <a:lnTo>
                      <a:pt x="2484" y="2280"/>
                    </a:lnTo>
                    <a:lnTo>
                      <a:pt x="2570" y="2162"/>
                    </a:lnTo>
                    <a:lnTo>
                      <a:pt x="2635" y="2054"/>
                    </a:lnTo>
                    <a:lnTo>
                      <a:pt x="2699" y="1925"/>
                    </a:lnTo>
                    <a:lnTo>
                      <a:pt x="2742" y="1796"/>
                    </a:lnTo>
                    <a:lnTo>
                      <a:pt x="2775" y="1656"/>
                    </a:lnTo>
                    <a:lnTo>
                      <a:pt x="2796" y="1516"/>
                    </a:lnTo>
                    <a:lnTo>
                      <a:pt x="2796" y="1377"/>
                    </a:lnTo>
                    <a:lnTo>
                      <a:pt x="2785" y="1237"/>
                    </a:lnTo>
                    <a:lnTo>
                      <a:pt x="2764" y="1097"/>
                    </a:lnTo>
                    <a:lnTo>
                      <a:pt x="2732" y="968"/>
                    </a:lnTo>
                    <a:lnTo>
                      <a:pt x="2678" y="850"/>
                    </a:lnTo>
                    <a:lnTo>
                      <a:pt x="2624" y="721"/>
                    </a:lnTo>
                    <a:lnTo>
                      <a:pt x="2549" y="613"/>
                    </a:lnTo>
                    <a:lnTo>
                      <a:pt x="2463" y="506"/>
                    </a:lnTo>
                    <a:lnTo>
                      <a:pt x="2377" y="409"/>
                    </a:lnTo>
                    <a:lnTo>
                      <a:pt x="2280" y="323"/>
                    </a:lnTo>
                    <a:lnTo>
                      <a:pt x="2172" y="237"/>
                    </a:lnTo>
                    <a:lnTo>
                      <a:pt x="2054" y="172"/>
                    </a:lnTo>
                    <a:lnTo>
                      <a:pt x="1936" y="108"/>
                    </a:lnTo>
                    <a:lnTo>
                      <a:pt x="1807" y="65"/>
                    </a:lnTo>
                    <a:lnTo>
                      <a:pt x="1678" y="33"/>
                    </a:lnTo>
                    <a:lnTo>
                      <a:pt x="1538" y="11"/>
                    </a:lnTo>
                    <a:lnTo>
                      <a:pt x="1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1316100" y="1724650"/>
                <a:ext cx="69125" cy="69125"/>
              </a:xfrm>
              <a:custGeom>
                <a:avLst/>
                <a:gdLst/>
                <a:ahLst/>
                <a:cxnLst/>
                <a:rect l="l" t="t" r="r" b="b"/>
                <a:pathLst>
                  <a:path w="2765" h="2765" extrusionOk="0">
                    <a:moveTo>
                      <a:pt x="1388" y="1"/>
                    </a:moveTo>
                    <a:lnTo>
                      <a:pt x="1248" y="11"/>
                    </a:lnTo>
                    <a:lnTo>
                      <a:pt x="1108" y="33"/>
                    </a:lnTo>
                    <a:lnTo>
                      <a:pt x="968" y="65"/>
                    </a:lnTo>
                    <a:lnTo>
                      <a:pt x="839" y="108"/>
                    </a:lnTo>
                    <a:lnTo>
                      <a:pt x="721" y="173"/>
                    </a:lnTo>
                    <a:lnTo>
                      <a:pt x="603" y="237"/>
                    </a:lnTo>
                    <a:lnTo>
                      <a:pt x="495" y="323"/>
                    </a:lnTo>
                    <a:lnTo>
                      <a:pt x="398" y="409"/>
                    </a:lnTo>
                    <a:lnTo>
                      <a:pt x="302" y="517"/>
                    </a:lnTo>
                    <a:lnTo>
                      <a:pt x="226" y="624"/>
                    </a:lnTo>
                    <a:lnTo>
                      <a:pt x="151" y="743"/>
                    </a:lnTo>
                    <a:lnTo>
                      <a:pt x="97" y="861"/>
                    </a:lnTo>
                    <a:lnTo>
                      <a:pt x="54" y="990"/>
                    </a:lnTo>
                    <a:lnTo>
                      <a:pt x="22" y="1130"/>
                    </a:lnTo>
                    <a:lnTo>
                      <a:pt x="0" y="1269"/>
                    </a:lnTo>
                    <a:lnTo>
                      <a:pt x="0" y="1420"/>
                    </a:lnTo>
                    <a:lnTo>
                      <a:pt x="11" y="1560"/>
                    </a:lnTo>
                    <a:lnTo>
                      <a:pt x="33" y="1689"/>
                    </a:lnTo>
                    <a:lnTo>
                      <a:pt x="65" y="1829"/>
                    </a:lnTo>
                    <a:lnTo>
                      <a:pt x="119" y="1947"/>
                    </a:lnTo>
                    <a:lnTo>
                      <a:pt x="173" y="2065"/>
                    </a:lnTo>
                    <a:lnTo>
                      <a:pt x="248" y="2183"/>
                    </a:lnTo>
                    <a:lnTo>
                      <a:pt x="323" y="2291"/>
                    </a:lnTo>
                    <a:lnTo>
                      <a:pt x="420" y="2377"/>
                    </a:lnTo>
                    <a:lnTo>
                      <a:pt x="517" y="2463"/>
                    </a:lnTo>
                    <a:lnTo>
                      <a:pt x="624" y="2549"/>
                    </a:lnTo>
                    <a:lnTo>
                      <a:pt x="732" y="2614"/>
                    </a:lnTo>
                    <a:lnTo>
                      <a:pt x="861" y="2667"/>
                    </a:lnTo>
                    <a:lnTo>
                      <a:pt x="979" y="2710"/>
                    </a:lnTo>
                    <a:lnTo>
                      <a:pt x="1119" y="2743"/>
                    </a:lnTo>
                    <a:lnTo>
                      <a:pt x="1259" y="2764"/>
                    </a:lnTo>
                    <a:lnTo>
                      <a:pt x="1538" y="2764"/>
                    </a:lnTo>
                    <a:lnTo>
                      <a:pt x="1678" y="2732"/>
                    </a:lnTo>
                    <a:lnTo>
                      <a:pt x="1807" y="2700"/>
                    </a:lnTo>
                    <a:lnTo>
                      <a:pt x="1936" y="2657"/>
                    </a:lnTo>
                    <a:lnTo>
                      <a:pt x="2054" y="2592"/>
                    </a:lnTo>
                    <a:lnTo>
                      <a:pt x="2162" y="2527"/>
                    </a:lnTo>
                    <a:lnTo>
                      <a:pt x="2269" y="2452"/>
                    </a:lnTo>
                    <a:lnTo>
                      <a:pt x="2366" y="2355"/>
                    </a:lnTo>
                    <a:lnTo>
                      <a:pt x="2452" y="2259"/>
                    </a:lnTo>
                    <a:lnTo>
                      <a:pt x="2527" y="2151"/>
                    </a:lnTo>
                    <a:lnTo>
                      <a:pt x="2603" y="2044"/>
                    </a:lnTo>
                    <a:lnTo>
                      <a:pt x="2656" y="1925"/>
                    </a:lnTo>
                    <a:lnTo>
                      <a:pt x="2699" y="1796"/>
                    </a:lnTo>
                    <a:lnTo>
                      <a:pt x="2732" y="1667"/>
                    </a:lnTo>
                    <a:lnTo>
                      <a:pt x="2753" y="1527"/>
                    </a:lnTo>
                    <a:lnTo>
                      <a:pt x="2764" y="1388"/>
                    </a:lnTo>
                    <a:lnTo>
                      <a:pt x="2753" y="1237"/>
                    </a:lnTo>
                    <a:lnTo>
                      <a:pt x="2732" y="1108"/>
                    </a:lnTo>
                    <a:lnTo>
                      <a:pt x="2699" y="968"/>
                    </a:lnTo>
                    <a:lnTo>
                      <a:pt x="2656" y="850"/>
                    </a:lnTo>
                    <a:lnTo>
                      <a:pt x="2603" y="721"/>
                    </a:lnTo>
                    <a:lnTo>
                      <a:pt x="2527" y="613"/>
                    </a:lnTo>
                    <a:lnTo>
                      <a:pt x="2452" y="506"/>
                    </a:lnTo>
                    <a:lnTo>
                      <a:pt x="2366" y="409"/>
                    </a:lnTo>
                    <a:lnTo>
                      <a:pt x="2269" y="323"/>
                    </a:lnTo>
                    <a:lnTo>
                      <a:pt x="2162" y="237"/>
                    </a:lnTo>
                    <a:lnTo>
                      <a:pt x="2044" y="173"/>
                    </a:lnTo>
                    <a:lnTo>
                      <a:pt x="1925" y="119"/>
                    </a:lnTo>
                    <a:lnTo>
                      <a:pt x="1807" y="65"/>
                    </a:lnTo>
                    <a:lnTo>
                      <a:pt x="1667" y="33"/>
                    </a:lnTo>
                    <a:lnTo>
                      <a:pt x="1538" y="11"/>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843775" y="2275750"/>
                <a:ext cx="68300" cy="68300"/>
              </a:xfrm>
              <a:custGeom>
                <a:avLst/>
                <a:gdLst/>
                <a:ahLst/>
                <a:cxnLst/>
                <a:rect l="l" t="t" r="r" b="b"/>
                <a:pathLst>
                  <a:path w="2732" h="2732" extrusionOk="0">
                    <a:moveTo>
                      <a:pt x="1377" y="0"/>
                    </a:moveTo>
                    <a:lnTo>
                      <a:pt x="1226" y="11"/>
                    </a:lnTo>
                    <a:lnTo>
                      <a:pt x="1087" y="22"/>
                    </a:lnTo>
                    <a:lnTo>
                      <a:pt x="958" y="54"/>
                    </a:lnTo>
                    <a:lnTo>
                      <a:pt x="828" y="108"/>
                    </a:lnTo>
                    <a:lnTo>
                      <a:pt x="710" y="161"/>
                    </a:lnTo>
                    <a:lnTo>
                      <a:pt x="603" y="226"/>
                    </a:lnTo>
                    <a:lnTo>
                      <a:pt x="495" y="301"/>
                    </a:lnTo>
                    <a:lnTo>
                      <a:pt x="398" y="387"/>
                    </a:lnTo>
                    <a:lnTo>
                      <a:pt x="312" y="484"/>
                    </a:lnTo>
                    <a:lnTo>
                      <a:pt x="226" y="592"/>
                    </a:lnTo>
                    <a:lnTo>
                      <a:pt x="162" y="699"/>
                    </a:lnTo>
                    <a:lnTo>
                      <a:pt x="108" y="817"/>
                    </a:lnTo>
                    <a:lnTo>
                      <a:pt x="65" y="946"/>
                    </a:lnTo>
                    <a:lnTo>
                      <a:pt x="33" y="1075"/>
                    </a:lnTo>
                    <a:lnTo>
                      <a:pt x="11" y="1215"/>
                    </a:lnTo>
                    <a:lnTo>
                      <a:pt x="0" y="1355"/>
                    </a:lnTo>
                    <a:lnTo>
                      <a:pt x="11" y="1495"/>
                    </a:lnTo>
                    <a:lnTo>
                      <a:pt x="22" y="1635"/>
                    </a:lnTo>
                    <a:lnTo>
                      <a:pt x="54" y="1774"/>
                    </a:lnTo>
                    <a:lnTo>
                      <a:pt x="97" y="1893"/>
                    </a:lnTo>
                    <a:lnTo>
                      <a:pt x="162" y="2022"/>
                    </a:lnTo>
                    <a:lnTo>
                      <a:pt x="226" y="2129"/>
                    </a:lnTo>
                    <a:lnTo>
                      <a:pt x="302" y="2237"/>
                    </a:lnTo>
                    <a:lnTo>
                      <a:pt x="388" y="2334"/>
                    </a:lnTo>
                    <a:lnTo>
                      <a:pt x="484" y="2420"/>
                    </a:lnTo>
                    <a:lnTo>
                      <a:pt x="581" y="2495"/>
                    </a:lnTo>
                    <a:lnTo>
                      <a:pt x="699" y="2559"/>
                    </a:lnTo>
                    <a:lnTo>
                      <a:pt x="818" y="2624"/>
                    </a:lnTo>
                    <a:lnTo>
                      <a:pt x="947" y="2667"/>
                    </a:lnTo>
                    <a:lnTo>
                      <a:pt x="1076" y="2699"/>
                    </a:lnTo>
                    <a:lnTo>
                      <a:pt x="1216" y="2721"/>
                    </a:lnTo>
                    <a:lnTo>
                      <a:pt x="1355" y="2731"/>
                    </a:lnTo>
                    <a:lnTo>
                      <a:pt x="1495" y="2721"/>
                    </a:lnTo>
                    <a:lnTo>
                      <a:pt x="1635" y="2699"/>
                    </a:lnTo>
                    <a:lnTo>
                      <a:pt x="1764" y="2667"/>
                    </a:lnTo>
                    <a:lnTo>
                      <a:pt x="1893" y="2624"/>
                    </a:lnTo>
                    <a:lnTo>
                      <a:pt x="2011" y="2570"/>
                    </a:lnTo>
                    <a:lnTo>
                      <a:pt x="2130" y="2506"/>
                    </a:lnTo>
                    <a:lnTo>
                      <a:pt x="2237" y="2430"/>
                    </a:lnTo>
                    <a:lnTo>
                      <a:pt x="2334" y="2344"/>
                    </a:lnTo>
                    <a:lnTo>
                      <a:pt x="2420" y="2247"/>
                    </a:lnTo>
                    <a:lnTo>
                      <a:pt x="2495" y="2140"/>
                    </a:lnTo>
                    <a:lnTo>
                      <a:pt x="2560" y="2032"/>
                    </a:lnTo>
                    <a:lnTo>
                      <a:pt x="2624" y="1914"/>
                    </a:lnTo>
                    <a:lnTo>
                      <a:pt x="2667" y="1785"/>
                    </a:lnTo>
                    <a:lnTo>
                      <a:pt x="2699" y="1656"/>
                    </a:lnTo>
                    <a:lnTo>
                      <a:pt x="2721" y="1516"/>
                    </a:lnTo>
                    <a:lnTo>
                      <a:pt x="2732" y="1376"/>
                    </a:lnTo>
                    <a:lnTo>
                      <a:pt x="2721" y="1226"/>
                    </a:lnTo>
                    <a:lnTo>
                      <a:pt x="2699" y="1097"/>
                    </a:lnTo>
                    <a:lnTo>
                      <a:pt x="2667" y="957"/>
                    </a:lnTo>
                    <a:lnTo>
                      <a:pt x="2624" y="828"/>
                    </a:lnTo>
                    <a:lnTo>
                      <a:pt x="2570" y="710"/>
                    </a:lnTo>
                    <a:lnTo>
                      <a:pt x="2506" y="602"/>
                    </a:lnTo>
                    <a:lnTo>
                      <a:pt x="2431" y="495"/>
                    </a:lnTo>
                    <a:lnTo>
                      <a:pt x="2345" y="398"/>
                    </a:lnTo>
                    <a:lnTo>
                      <a:pt x="2248" y="312"/>
                    </a:lnTo>
                    <a:lnTo>
                      <a:pt x="2140" y="237"/>
                    </a:lnTo>
                    <a:lnTo>
                      <a:pt x="2033" y="161"/>
                    </a:lnTo>
                    <a:lnTo>
                      <a:pt x="1915" y="108"/>
                    </a:lnTo>
                    <a:lnTo>
                      <a:pt x="1785" y="65"/>
                    </a:lnTo>
                    <a:lnTo>
                      <a:pt x="1656" y="32"/>
                    </a:lnTo>
                    <a:lnTo>
                      <a:pt x="1517"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1080075" y="2512025"/>
                <a:ext cx="68300" cy="68325"/>
              </a:xfrm>
              <a:custGeom>
                <a:avLst/>
                <a:gdLst/>
                <a:ahLst/>
                <a:cxnLst/>
                <a:rect l="l" t="t" r="r" b="b"/>
                <a:pathLst>
                  <a:path w="2732" h="2733" extrusionOk="0">
                    <a:moveTo>
                      <a:pt x="1388" y="1"/>
                    </a:moveTo>
                    <a:lnTo>
                      <a:pt x="1248" y="12"/>
                    </a:lnTo>
                    <a:lnTo>
                      <a:pt x="1108" y="22"/>
                    </a:lnTo>
                    <a:lnTo>
                      <a:pt x="979" y="55"/>
                    </a:lnTo>
                    <a:lnTo>
                      <a:pt x="850" y="98"/>
                    </a:lnTo>
                    <a:lnTo>
                      <a:pt x="732" y="151"/>
                    </a:lnTo>
                    <a:lnTo>
                      <a:pt x="613" y="216"/>
                    </a:lnTo>
                    <a:lnTo>
                      <a:pt x="506" y="291"/>
                    </a:lnTo>
                    <a:lnTo>
                      <a:pt x="409" y="377"/>
                    </a:lnTo>
                    <a:lnTo>
                      <a:pt x="323" y="474"/>
                    </a:lnTo>
                    <a:lnTo>
                      <a:pt x="248" y="582"/>
                    </a:lnTo>
                    <a:lnTo>
                      <a:pt x="172" y="689"/>
                    </a:lnTo>
                    <a:lnTo>
                      <a:pt x="119" y="807"/>
                    </a:lnTo>
                    <a:lnTo>
                      <a:pt x="65" y="936"/>
                    </a:lnTo>
                    <a:lnTo>
                      <a:pt x="33" y="1065"/>
                    </a:lnTo>
                    <a:lnTo>
                      <a:pt x="11" y="1205"/>
                    </a:lnTo>
                    <a:lnTo>
                      <a:pt x="0" y="1345"/>
                    </a:lnTo>
                    <a:lnTo>
                      <a:pt x="11" y="1485"/>
                    </a:lnTo>
                    <a:lnTo>
                      <a:pt x="22" y="1625"/>
                    </a:lnTo>
                    <a:lnTo>
                      <a:pt x="54" y="1754"/>
                    </a:lnTo>
                    <a:lnTo>
                      <a:pt x="97" y="1883"/>
                    </a:lnTo>
                    <a:lnTo>
                      <a:pt x="151" y="2012"/>
                    </a:lnTo>
                    <a:lnTo>
                      <a:pt x="215" y="2119"/>
                    </a:lnTo>
                    <a:lnTo>
                      <a:pt x="291" y="2227"/>
                    </a:lnTo>
                    <a:lnTo>
                      <a:pt x="377" y="2324"/>
                    </a:lnTo>
                    <a:lnTo>
                      <a:pt x="474" y="2410"/>
                    </a:lnTo>
                    <a:lnTo>
                      <a:pt x="570" y="2496"/>
                    </a:lnTo>
                    <a:lnTo>
                      <a:pt x="689" y="2560"/>
                    </a:lnTo>
                    <a:lnTo>
                      <a:pt x="807" y="2614"/>
                    </a:lnTo>
                    <a:lnTo>
                      <a:pt x="925" y="2668"/>
                    </a:lnTo>
                    <a:lnTo>
                      <a:pt x="1065" y="2700"/>
                    </a:lnTo>
                    <a:lnTo>
                      <a:pt x="1194" y="2721"/>
                    </a:lnTo>
                    <a:lnTo>
                      <a:pt x="1344" y="2732"/>
                    </a:lnTo>
                    <a:lnTo>
                      <a:pt x="1484" y="2732"/>
                    </a:lnTo>
                    <a:lnTo>
                      <a:pt x="1624" y="2711"/>
                    </a:lnTo>
                    <a:lnTo>
                      <a:pt x="1753" y="2678"/>
                    </a:lnTo>
                    <a:lnTo>
                      <a:pt x="1882" y="2635"/>
                    </a:lnTo>
                    <a:lnTo>
                      <a:pt x="2000" y="2582"/>
                    </a:lnTo>
                    <a:lnTo>
                      <a:pt x="2119" y="2517"/>
                    </a:lnTo>
                    <a:lnTo>
                      <a:pt x="2226" y="2442"/>
                    </a:lnTo>
                    <a:lnTo>
                      <a:pt x="2323" y="2356"/>
                    </a:lnTo>
                    <a:lnTo>
                      <a:pt x="2409" y="2259"/>
                    </a:lnTo>
                    <a:lnTo>
                      <a:pt x="2495" y="2162"/>
                    </a:lnTo>
                    <a:lnTo>
                      <a:pt x="2560" y="2044"/>
                    </a:lnTo>
                    <a:lnTo>
                      <a:pt x="2613" y="1926"/>
                    </a:lnTo>
                    <a:lnTo>
                      <a:pt x="2667" y="1807"/>
                    </a:lnTo>
                    <a:lnTo>
                      <a:pt x="2699" y="1678"/>
                    </a:lnTo>
                    <a:lnTo>
                      <a:pt x="2721" y="1539"/>
                    </a:lnTo>
                    <a:lnTo>
                      <a:pt x="2732" y="1399"/>
                    </a:lnTo>
                    <a:lnTo>
                      <a:pt x="2721" y="1248"/>
                    </a:lnTo>
                    <a:lnTo>
                      <a:pt x="2710" y="1109"/>
                    </a:lnTo>
                    <a:lnTo>
                      <a:pt x="2678" y="979"/>
                    </a:lnTo>
                    <a:lnTo>
                      <a:pt x="2635" y="850"/>
                    </a:lnTo>
                    <a:lnTo>
                      <a:pt x="2581" y="732"/>
                    </a:lnTo>
                    <a:lnTo>
                      <a:pt x="2517" y="614"/>
                    </a:lnTo>
                    <a:lnTo>
                      <a:pt x="2441" y="506"/>
                    </a:lnTo>
                    <a:lnTo>
                      <a:pt x="2355" y="410"/>
                    </a:lnTo>
                    <a:lnTo>
                      <a:pt x="2259" y="324"/>
                    </a:lnTo>
                    <a:lnTo>
                      <a:pt x="2162" y="248"/>
                    </a:lnTo>
                    <a:lnTo>
                      <a:pt x="2043" y="173"/>
                    </a:lnTo>
                    <a:lnTo>
                      <a:pt x="1925" y="119"/>
                    </a:lnTo>
                    <a:lnTo>
                      <a:pt x="1807" y="76"/>
                    </a:lnTo>
                    <a:lnTo>
                      <a:pt x="1667" y="33"/>
                    </a:lnTo>
                    <a:lnTo>
                      <a:pt x="1538" y="12"/>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1630075" y="2197500"/>
                <a:ext cx="69400" cy="69125"/>
              </a:xfrm>
              <a:custGeom>
                <a:avLst/>
                <a:gdLst/>
                <a:ahLst/>
                <a:cxnLst/>
                <a:rect l="l" t="t" r="r" b="b"/>
                <a:pathLst>
                  <a:path w="2776" h="2765" extrusionOk="0">
                    <a:moveTo>
                      <a:pt x="1259" y="1"/>
                    </a:moveTo>
                    <a:lnTo>
                      <a:pt x="1119" y="23"/>
                    </a:lnTo>
                    <a:lnTo>
                      <a:pt x="990" y="55"/>
                    </a:lnTo>
                    <a:lnTo>
                      <a:pt x="861" y="98"/>
                    </a:lnTo>
                    <a:lnTo>
                      <a:pt x="743" y="152"/>
                    </a:lnTo>
                    <a:lnTo>
                      <a:pt x="625" y="227"/>
                    </a:lnTo>
                    <a:lnTo>
                      <a:pt x="517" y="302"/>
                    </a:lnTo>
                    <a:lnTo>
                      <a:pt x="420" y="388"/>
                    </a:lnTo>
                    <a:lnTo>
                      <a:pt x="334" y="485"/>
                    </a:lnTo>
                    <a:lnTo>
                      <a:pt x="248" y="592"/>
                    </a:lnTo>
                    <a:lnTo>
                      <a:pt x="184" y="700"/>
                    </a:lnTo>
                    <a:lnTo>
                      <a:pt x="119" y="818"/>
                    </a:lnTo>
                    <a:lnTo>
                      <a:pt x="76" y="947"/>
                    </a:lnTo>
                    <a:lnTo>
                      <a:pt x="33" y="1076"/>
                    </a:lnTo>
                    <a:lnTo>
                      <a:pt x="12" y="1216"/>
                    </a:lnTo>
                    <a:lnTo>
                      <a:pt x="1" y="1356"/>
                    </a:lnTo>
                    <a:lnTo>
                      <a:pt x="12" y="1506"/>
                    </a:lnTo>
                    <a:lnTo>
                      <a:pt x="33" y="1646"/>
                    </a:lnTo>
                    <a:lnTo>
                      <a:pt x="66" y="1786"/>
                    </a:lnTo>
                    <a:lnTo>
                      <a:pt x="109" y="1915"/>
                    </a:lnTo>
                    <a:lnTo>
                      <a:pt x="162" y="2033"/>
                    </a:lnTo>
                    <a:lnTo>
                      <a:pt x="238" y="2152"/>
                    </a:lnTo>
                    <a:lnTo>
                      <a:pt x="313" y="2259"/>
                    </a:lnTo>
                    <a:lnTo>
                      <a:pt x="410" y="2356"/>
                    </a:lnTo>
                    <a:lnTo>
                      <a:pt x="506" y="2453"/>
                    </a:lnTo>
                    <a:lnTo>
                      <a:pt x="614" y="2528"/>
                    </a:lnTo>
                    <a:lnTo>
                      <a:pt x="732" y="2603"/>
                    </a:lnTo>
                    <a:lnTo>
                      <a:pt x="861" y="2657"/>
                    </a:lnTo>
                    <a:lnTo>
                      <a:pt x="990" y="2711"/>
                    </a:lnTo>
                    <a:lnTo>
                      <a:pt x="1119" y="2743"/>
                    </a:lnTo>
                    <a:lnTo>
                      <a:pt x="1259" y="2765"/>
                    </a:lnTo>
                    <a:lnTo>
                      <a:pt x="1410" y="2765"/>
                    </a:lnTo>
                    <a:lnTo>
                      <a:pt x="1549" y="2754"/>
                    </a:lnTo>
                    <a:lnTo>
                      <a:pt x="1689" y="2732"/>
                    </a:lnTo>
                    <a:lnTo>
                      <a:pt x="1818" y="2700"/>
                    </a:lnTo>
                    <a:lnTo>
                      <a:pt x="1947" y="2646"/>
                    </a:lnTo>
                    <a:lnTo>
                      <a:pt x="2066" y="2592"/>
                    </a:lnTo>
                    <a:lnTo>
                      <a:pt x="2173" y="2517"/>
                    </a:lnTo>
                    <a:lnTo>
                      <a:pt x="2281" y="2442"/>
                    </a:lnTo>
                    <a:lnTo>
                      <a:pt x="2377" y="2356"/>
                    </a:lnTo>
                    <a:lnTo>
                      <a:pt x="2463" y="2259"/>
                    </a:lnTo>
                    <a:lnTo>
                      <a:pt x="2549" y="2152"/>
                    </a:lnTo>
                    <a:lnTo>
                      <a:pt x="2614" y="2033"/>
                    </a:lnTo>
                    <a:lnTo>
                      <a:pt x="2668" y="1915"/>
                    </a:lnTo>
                    <a:lnTo>
                      <a:pt x="2711" y="1786"/>
                    </a:lnTo>
                    <a:lnTo>
                      <a:pt x="2743" y="1657"/>
                    </a:lnTo>
                    <a:lnTo>
                      <a:pt x="2765" y="1517"/>
                    </a:lnTo>
                    <a:lnTo>
                      <a:pt x="2775" y="1377"/>
                    </a:lnTo>
                    <a:lnTo>
                      <a:pt x="2765" y="1238"/>
                    </a:lnTo>
                    <a:lnTo>
                      <a:pt x="2743" y="1098"/>
                    </a:lnTo>
                    <a:lnTo>
                      <a:pt x="2711" y="969"/>
                    </a:lnTo>
                    <a:lnTo>
                      <a:pt x="2668" y="840"/>
                    </a:lnTo>
                    <a:lnTo>
                      <a:pt x="2603" y="721"/>
                    </a:lnTo>
                    <a:lnTo>
                      <a:pt x="2539" y="603"/>
                    </a:lnTo>
                    <a:lnTo>
                      <a:pt x="2463" y="496"/>
                    </a:lnTo>
                    <a:lnTo>
                      <a:pt x="2367" y="399"/>
                    </a:lnTo>
                    <a:lnTo>
                      <a:pt x="2270" y="313"/>
                    </a:lnTo>
                    <a:lnTo>
                      <a:pt x="2173" y="238"/>
                    </a:lnTo>
                    <a:lnTo>
                      <a:pt x="2055" y="162"/>
                    </a:lnTo>
                    <a:lnTo>
                      <a:pt x="1937" y="109"/>
                    </a:lnTo>
                    <a:lnTo>
                      <a:pt x="1807" y="55"/>
                    </a:lnTo>
                    <a:lnTo>
                      <a:pt x="1678" y="23"/>
                    </a:lnTo>
                    <a:lnTo>
                      <a:pt x="153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1157500" y="1724650"/>
                <a:ext cx="69100" cy="69125"/>
              </a:xfrm>
              <a:custGeom>
                <a:avLst/>
                <a:gdLst/>
                <a:ahLst/>
                <a:cxnLst/>
                <a:rect l="l" t="t" r="r" b="b"/>
                <a:pathLst>
                  <a:path w="2764" h="2765" extrusionOk="0">
                    <a:moveTo>
                      <a:pt x="1377" y="1"/>
                    </a:moveTo>
                    <a:lnTo>
                      <a:pt x="1237" y="11"/>
                    </a:lnTo>
                    <a:lnTo>
                      <a:pt x="1097" y="33"/>
                    </a:lnTo>
                    <a:lnTo>
                      <a:pt x="968" y="65"/>
                    </a:lnTo>
                    <a:lnTo>
                      <a:pt x="839" y="108"/>
                    </a:lnTo>
                    <a:lnTo>
                      <a:pt x="721" y="173"/>
                    </a:lnTo>
                    <a:lnTo>
                      <a:pt x="602" y="237"/>
                    </a:lnTo>
                    <a:lnTo>
                      <a:pt x="506" y="312"/>
                    </a:lnTo>
                    <a:lnTo>
                      <a:pt x="409" y="409"/>
                    </a:lnTo>
                    <a:lnTo>
                      <a:pt x="312" y="506"/>
                    </a:lnTo>
                    <a:lnTo>
                      <a:pt x="237" y="603"/>
                    </a:lnTo>
                    <a:lnTo>
                      <a:pt x="172" y="721"/>
                    </a:lnTo>
                    <a:lnTo>
                      <a:pt x="108" y="839"/>
                    </a:lnTo>
                    <a:lnTo>
                      <a:pt x="65" y="968"/>
                    </a:lnTo>
                    <a:lnTo>
                      <a:pt x="32" y="1097"/>
                    </a:lnTo>
                    <a:lnTo>
                      <a:pt x="11" y="1237"/>
                    </a:lnTo>
                    <a:lnTo>
                      <a:pt x="0" y="1377"/>
                    </a:lnTo>
                    <a:lnTo>
                      <a:pt x="11" y="1517"/>
                    </a:lnTo>
                    <a:lnTo>
                      <a:pt x="32" y="1657"/>
                    </a:lnTo>
                    <a:lnTo>
                      <a:pt x="65" y="1786"/>
                    </a:lnTo>
                    <a:lnTo>
                      <a:pt x="108" y="1915"/>
                    </a:lnTo>
                    <a:lnTo>
                      <a:pt x="162" y="2033"/>
                    </a:lnTo>
                    <a:lnTo>
                      <a:pt x="226" y="2151"/>
                    </a:lnTo>
                    <a:lnTo>
                      <a:pt x="301" y="2259"/>
                    </a:lnTo>
                    <a:lnTo>
                      <a:pt x="387" y="2355"/>
                    </a:lnTo>
                    <a:lnTo>
                      <a:pt x="484" y="2441"/>
                    </a:lnTo>
                    <a:lnTo>
                      <a:pt x="592" y="2527"/>
                    </a:lnTo>
                    <a:lnTo>
                      <a:pt x="710" y="2592"/>
                    </a:lnTo>
                    <a:lnTo>
                      <a:pt x="828" y="2657"/>
                    </a:lnTo>
                    <a:lnTo>
                      <a:pt x="946" y="2700"/>
                    </a:lnTo>
                    <a:lnTo>
                      <a:pt x="1086" y="2732"/>
                    </a:lnTo>
                    <a:lnTo>
                      <a:pt x="1215" y="2753"/>
                    </a:lnTo>
                    <a:lnTo>
                      <a:pt x="1366" y="2764"/>
                    </a:lnTo>
                    <a:lnTo>
                      <a:pt x="1506" y="2764"/>
                    </a:lnTo>
                    <a:lnTo>
                      <a:pt x="1645" y="2743"/>
                    </a:lnTo>
                    <a:lnTo>
                      <a:pt x="1785" y="2710"/>
                    </a:lnTo>
                    <a:lnTo>
                      <a:pt x="1914" y="2667"/>
                    </a:lnTo>
                    <a:lnTo>
                      <a:pt x="2043" y="2603"/>
                    </a:lnTo>
                    <a:lnTo>
                      <a:pt x="2151" y="2538"/>
                    </a:lnTo>
                    <a:lnTo>
                      <a:pt x="2258" y="2452"/>
                    </a:lnTo>
                    <a:lnTo>
                      <a:pt x="2366" y="2366"/>
                    </a:lnTo>
                    <a:lnTo>
                      <a:pt x="2452" y="2269"/>
                    </a:lnTo>
                    <a:lnTo>
                      <a:pt x="2538" y="2162"/>
                    </a:lnTo>
                    <a:lnTo>
                      <a:pt x="2602" y="2044"/>
                    </a:lnTo>
                    <a:lnTo>
                      <a:pt x="2656" y="1915"/>
                    </a:lnTo>
                    <a:lnTo>
                      <a:pt x="2710" y="1786"/>
                    </a:lnTo>
                    <a:lnTo>
                      <a:pt x="2742" y="1657"/>
                    </a:lnTo>
                    <a:lnTo>
                      <a:pt x="2764" y="1517"/>
                    </a:lnTo>
                    <a:lnTo>
                      <a:pt x="2764" y="1366"/>
                    </a:lnTo>
                    <a:lnTo>
                      <a:pt x="2753" y="1226"/>
                    </a:lnTo>
                    <a:lnTo>
                      <a:pt x="2731" y="1087"/>
                    </a:lnTo>
                    <a:lnTo>
                      <a:pt x="2699" y="958"/>
                    </a:lnTo>
                    <a:lnTo>
                      <a:pt x="2656" y="829"/>
                    </a:lnTo>
                    <a:lnTo>
                      <a:pt x="2592" y="710"/>
                    </a:lnTo>
                    <a:lnTo>
                      <a:pt x="2527" y="603"/>
                    </a:lnTo>
                    <a:lnTo>
                      <a:pt x="2441" y="495"/>
                    </a:lnTo>
                    <a:lnTo>
                      <a:pt x="2355" y="398"/>
                    </a:lnTo>
                    <a:lnTo>
                      <a:pt x="2258" y="312"/>
                    </a:lnTo>
                    <a:lnTo>
                      <a:pt x="2151" y="226"/>
                    </a:lnTo>
                    <a:lnTo>
                      <a:pt x="2033" y="162"/>
                    </a:lnTo>
                    <a:lnTo>
                      <a:pt x="1914" y="108"/>
                    </a:lnTo>
                    <a:lnTo>
                      <a:pt x="1785" y="65"/>
                    </a:lnTo>
                    <a:lnTo>
                      <a:pt x="1656" y="33"/>
                    </a:lnTo>
                    <a:lnTo>
                      <a:pt x="1516" y="11"/>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1630075" y="2041600"/>
                <a:ext cx="69400" cy="69375"/>
              </a:xfrm>
              <a:custGeom>
                <a:avLst/>
                <a:gdLst/>
                <a:ahLst/>
                <a:cxnLst/>
                <a:rect l="l" t="t" r="r" b="b"/>
                <a:pathLst>
                  <a:path w="2776" h="2775" extrusionOk="0">
                    <a:moveTo>
                      <a:pt x="1377" y="0"/>
                    </a:moveTo>
                    <a:lnTo>
                      <a:pt x="1238" y="11"/>
                    </a:lnTo>
                    <a:lnTo>
                      <a:pt x="1098" y="33"/>
                    </a:lnTo>
                    <a:lnTo>
                      <a:pt x="969" y="65"/>
                    </a:lnTo>
                    <a:lnTo>
                      <a:pt x="840" y="119"/>
                    </a:lnTo>
                    <a:lnTo>
                      <a:pt x="721" y="172"/>
                    </a:lnTo>
                    <a:lnTo>
                      <a:pt x="603" y="248"/>
                    </a:lnTo>
                    <a:lnTo>
                      <a:pt x="496" y="323"/>
                    </a:lnTo>
                    <a:lnTo>
                      <a:pt x="399" y="409"/>
                    </a:lnTo>
                    <a:lnTo>
                      <a:pt x="313" y="506"/>
                    </a:lnTo>
                    <a:lnTo>
                      <a:pt x="238" y="613"/>
                    </a:lnTo>
                    <a:lnTo>
                      <a:pt x="173" y="731"/>
                    </a:lnTo>
                    <a:lnTo>
                      <a:pt x="109" y="850"/>
                    </a:lnTo>
                    <a:lnTo>
                      <a:pt x="66" y="979"/>
                    </a:lnTo>
                    <a:lnTo>
                      <a:pt x="33" y="1108"/>
                    </a:lnTo>
                    <a:lnTo>
                      <a:pt x="12" y="1248"/>
                    </a:lnTo>
                    <a:lnTo>
                      <a:pt x="1" y="1387"/>
                    </a:lnTo>
                    <a:lnTo>
                      <a:pt x="12" y="1538"/>
                    </a:lnTo>
                    <a:lnTo>
                      <a:pt x="33" y="1678"/>
                    </a:lnTo>
                    <a:lnTo>
                      <a:pt x="66" y="1807"/>
                    </a:lnTo>
                    <a:lnTo>
                      <a:pt x="119" y="1936"/>
                    </a:lnTo>
                    <a:lnTo>
                      <a:pt x="173" y="2065"/>
                    </a:lnTo>
                    <a:lnTo>
                      <a:pt x="248" y="2172"/>
                    </a:lnTo>
                    <a:lnTo>
                      <a:pt x="334" y="2280"/>
                    </a:lnTo>
                    <a:lnTo>
                      <a:pt x="420" y="2387"/>
                    </a:lnTo>
                    <a:lnTo>
                      <a:pt x="528" y="2473"/>
                    </a:lnTo>
                    <a:lnTo>
                      <a:pt x="635" y="2549"/>
                    </a:lnTo>
                    <a:lnTo>
                      <a:pt x="754" y="2624"/>
                    </a:lnTo>
                    <a:lnTo>
                      <a:pt x="872" y="2678"/>
                    </a:lnTo>
                    <a:lnTo>
                      <a:pt x="1012" y="2721"/>
                    </a:lnTo>
                    <a:lnTo>
                      <a:pt x="1141" y="2753"/>
                    </a:lnTo>
                    <a:lnTo>
                      <a:pt x="1281" y="2764"/>
                    </a:lnTo>
                    <a:lnTo>
                      <a:pt x="1431" y="2775"/>
                    </a:lnTo>
                    <a:lnTo>
                      <a:pt x="1571" y="2764"/>
                    </a:lnTo>
                    <a:lnTo>
                      <a:pt x="1711" y="2732"/>
                    </a:lnTo>
                    <a:lnTo>
                      <a:pt x="1840" y="2699"/>
                    </a:lnTo>
                    <a:lnTo>
                      <a:pt x="1969" y="2646"/>
                    </a:lnTo>
                    <a:lnTo>
                      <a:pt x="2087" y="2592"/>
                    </a:lnTo>
                    <a:lnTo>
                      <a:pt x="2195" y="2516"/>
                    </a:lnTo>
                    <a:lnTo>
                      <a:pt x="2302" y="2430"/>
                    </a:lnTo>
                    <a:lnTo>
                      <a:pt x="2399" y="2344"/>
                    </a:lnTo>
                    <a:lnTo>
                      <a:pt x="2485" y="2248"/>
                    </a:lnTo>
                    <a:lnTo>
                      <a:pt x="2560" y="2140"/>
                    </a:lnTo>
                    <a:lnTo>
                      <a:pt x="2625" y="2022"/>
                    </a:lnTo>
                    <a:lnTo>
                      <a:pt x="2678" y="1904"/>
                    </a:lnTo>
                    <a:lnTo>
                      <a:pt x="2722" y="1775"/>
                    </a:lnTo>
                    <a:lnTo>
                      <a:pt x="2754" y="1635"/>
                    </a:lnTo>
                    <a:lnTo>
                      <a:pt x="2765" y="1506"/>
                    </a:lnTo>
                    <a:lnTo>
                      <a:pt x="2775" y="1355"/>
                    </a:lnTo>
                    <a:lnTo>
                      <a:pt x="2765" y="1215"/>
                    </a:lnTo>
                    <a:lnTo>
                      <a:pt x="2743" y="1086"/>
                    </a:lnTo>
                    <a:lnTo>
                      <a:pt x="2700" y="947"/>
                    </a:lnTo>
                    <a:lnTo>
                      <a:pt x="2657" y="828"/>
                    </a:lnTo>
                    <a:lnTo>
                      <a:pt x="2592" y="710"/>
                    </a:lnTo>
                    <a:lnTo>
                      <a:pt x="2528" y="592"/>
                    </a:lnTo>
                    <a:lnTo>
                      <a:pt x="2442" y="484"/>
                    </a:lnTo>
                    <a:lnTo>
                      <a:pt x="2356" y="387"/>
                    </a:lnTo>
                    <a:lnTo>
                      <a:pt x="2259" y="301"/>
                    </a:lnTo>
                    <a:lnTo>
                      <a:pt x="2152" y="226"/>
                    </a:lnTo>
                    <a:lnTo>
                      <a:pt x="2033" y="162"/>
                    </a:lnTo>
                    <a:lnTo>
                      <a:pt x="1915" y="108"/>
                    </a:lnTo>
                    <a:lnTo>
                      <a:pt x="1786" y="65"/>
                    </a:lnTo>
                    <a:lnTo>
                      <a:pt x="1657" y="33"/>
                    </a:lnTo>
                    <a:lnTo>
                      <a:pt x="1517"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1080350" y="1725450"/>
                <a:ext cx="67750" cy="67775"/>
              </a:xfrm>
              <a:custGeom>
                <a:avLst/>
                <a:gdLst/>
                <a:ahLst/>
                <a:cxnLst/>
                <a:rect l="l" t="t" r="r" b="b"/>
                <a:pathLst>
                  <a:path w="2710" h="2711" extrusionOk="0">
                    <a:moveTo>
                      <a:pt x="1333" y="1"/>
                    </a:moveTo>
                    <a:lnTo>
                      <a:pt x="1183" y="12"/>
                    </a:lnTo>
                    <a:lnTo>
                      <a:pt x="1054" y="33"/>
                    </a:lnTo>
                    <a:lnTo>
                      <a:pt x="914" y="65"/>
                    </a:lnTo>
                    <a:lnTo>
                      <a:pt x="796" y="108"/>
                    </a:lnTo>
                    <a:lnTo>
                      <a:pt x="678" y="173"/>
                    </a:lnTo>
                    <a:lnTo>
                      <a:pt x="559" y="237"/>
                    </a:lnTo>
                    <a:lnTo>
                      <a:pt x="463" y="323"/>
                    </a:lnTo>
                    <a:lnTo>
                      <a:pt x="366" y="409"/>
                    </a:lnTo>
                    <a:lnTo>
                      <a:pt x="280" y="506"/>
                    </a:lnTo>
                    <a:lnTo>
                      <a:pt x="204" y="614"/>
                    </a:lnTo>
                    <a:lnTo>
                      <a:pt x="140" y="721"/>
                    </a:lnTo>
                    <a:lnTo>
                      <a:pt x="86" y="850"/>
                    </a:lnTo>
                    <a:lnTo>
                      <a:pt x="54" y="979"/>
                    </a:lnTo>
                    <a:lnTo>
                      <a:pt x="22" y="1108"/>
                    </a:lnTo>
                    <a:lnTo>
                      <a:pt x="0" y="1248"/>
                    </a:lnTo>
                    <a:lnTo>
                      <a:pt x="0" y="1388"/>
                    </a:lnTo>
                    <a:lnTo>
                      <a:pt x="11" y="1528"/>
                    </a:lnTo>
                    <a:lnTo>
                      <a:pt x="32" y="1668"/>
                    </a:lnTo>
                    <a:lnTo>
                      <a:pt x="65" y="1797"/>
                    </a:lnTo>
                    <a:lnTo>
                      <a:pt x="108" y="1915"/>
                    </a:lnTo>
                    <a:lnTo>
                      <a:pt x="172" y="2033"/>
                    </a:lnTo>
                    <a:lnTo>
                      <a:pt x="237" y="2141"/>
                    </a:lnTo>
                    <a:lnTo>
                      <a:pt x="312" y="2237"/>
                    </a:lnTo>
                    <a:lnTo>
                      <a:pt x="398" y="2334"/>
                    </a:lnTo>
                    <a:lnTo>
                      <a:pt x="495" y="2420"/>
                    </a:lnTo>
                    <a:lnTo>
                      <a:pt x="602" y="2485"/>
                    </a:lnTo>
                    <a:lnTo>
                      <a:pt x="710" y="2560"/>
                    </a:lnTo>
                    <a:lnTo>
                      <a:pt x="828" y="2614"/>
                    </a:lnTo>
                    <a:lnTo>
                      <a:pt x="946" y="2657"/>
                    </a:lnTo>
                    <a:lnTo>
                      <a:pt x="1075" y="2678"/>
                    </a:lnTo>
                    <a:lnTo>
                      <a:pt x="1215" y="2700"/>
                    </a:lnTo>
                    <a:lnTo>
                      <a:pt x="1355" y="2711"/>
                    </a:lnTo>
                    <a:lnTo>
                      <a:pt x="1495" y="2700"/>
                    </a:lnTo>
                    <a:lnTo>
                      <a:pt x="1635" y="2678"/>
                    </a:lnTo>
                    <a:lnTo>
                      <a:pt x="1764" y="2646"/>
                    </a:lnTo>
                    <a:lnTo>
                      <a:pt x="1893" y="2603"/>
                    </a:lnTo>
                    <a:lnTo>
                      <a:pt x="2011" y="2549"/>
                    </a:lnTo>
                    <a:lnTo>
                      <a:pt x="2129" y="2485"/>
                    </a:lnTo>
                    <a:lnTo>
                      <a:pt x="2226" y="2409"/>
                    </a:lnTo>
                    <a:lnTo>
                      <a:pt x="2323" y="2313"/>
                    </a:lnTo>
                    <a:lnTo>
                      <a:pt x="2409" y="2227"/>
                    </a:lnTo>
                    <a:lnTo>
                      <a:pt x="2484" y="2119"/>
                    </a:lnTo>
                    <a:lnTo>
                      <a:pt x="2559" y="2001"/>
                    </a:lnTo>
                    <a:lnTo>
                      <a:pt x="2613" y="1883"/>
                    </a:lnTo>
                    <a:lnTo>
                      <a:pt x="2656" y="1754"/>
                    </a:lnTo>
                    <a:lnTo>
                      <a:pt x="2688" y="1625"/>
                    </a:lnTo>
                    <a:lnTo>
                      <a:pt x="2710" y="1485"/>
                    </a:lnTo>
                    <a:lnTo>
                      <a:pt x="2710" y="1345"/>
                    </a:lnTo>
                    <a:lnTo>
                      <a:pt x="2699" y="1194"/>
                    </a:lnTo>
                    <a:lnTo>
                      <a:pt x="2678" y="1065"/>
                    </a:lnTo>
                    <a:lnTo>
                      <a:pt x="2645" y="926"/>
                    </a:lnTo>
                    <a:lnTo>
                      <a:pt x="2602" y="807"/>
                    </a:lnTo>
                    <a:lnTo>
                      <a:pt x="2549" y="689"/>
                    </a:lnTo>
                    <a:lnTo>
                      <a:pt x="2473" y="571"/>
                    </a:lnTo>
                    <a:lnTo>
                      <a:pt x="2398" y="474"/>
                    </a:lnTo>
                    <a:lnTo>
                      <a:pt x="2312" y="377"/>
                    </a:lnTo>
                    <a:lnTo>
                      <a:pt x="2215" y="291"/>
                    </a:lnTo>
                    <a:lnTo>
                      <a:pt x="2108" y="216"/>
                    </a:lnTo>
                    <a:lnTo>
                      <a:pt x="1989" y="151"/>
                    </a:lnTo>
                    <a:lnTo>
                      <a:pt x="1871" y="98"/>
                    </a:lnTo>
                    <a:lnTo>
                      <a:pt x="1742" y="55"/>
                    </a:lnTo>
                    <a:lnTo>
                      <a:pt x="1613" y="22"/>
                    </a:lnTo>
                    <a:lnTo>
                      <a:pt x="147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1550525" y="1806375"/>
                <a:ext cx="67225" cy="67225"/>
              </a:xfrm>
              <a:custGeom>
                <a:avLst/>
                <a:gdLst/>
                <a:ahLst/>
                <a:cxnLst/>
                <a:rect l="l" t="t" r="r" b="b"/>
                <a:pathLst>
                  <a:path w="2689" h="2689" extrusionOk="0">
                    <a:moveTo>
                      <a:pt x="1355" y="0"/>
                    </a:moveTo>
                    <a:lnTo>
                      <a:pt x="1215" y="11"/>
                    </a:lnTo>
                    <a:lnTo>
                      <a:pt x="1075" y="22"/>
                    </a:lnTo>
                    <a:lnTo>
                      <a:pt x="946" y="54"/>
                    </a:lnTo>
                    <a:lnTo>
                      <a:pt x="817" y="108"/>
                    </a:lnTo>
                    <a:lnTo>
                      <a:pt x="699" y="162"/>
                    </a:lnTo>
                    <a:lnTo>
                      <a:pt x="592" y="226"/>
                    </a:lnTo>
                    <a:lnTo>
                      <a:pt x="484" y="312"/>
                    </a:lnTo>
                    <a:lnTo>
                      <a:pt x="387" y="398"/>
                    </a:lnTo>
                    <a:lnTo>
                      <a:pt x="301" y="495"/>
                    </a:lnTo>
                    <a:lnTo>
                      <a:pt x="226" y="603"/>
                    </a:lnTo>
                    <a:lnTo>
                      <a:pt x="161" y="710"/>
                    </a:lnTo>
                    <a:lnTo>
                      <a:pt x="108" y="828"/>
                    </a:lnTo>
                    <a:lnTo>
                      <a:pt x="54" y="957"/>
                    </a:lnTo>
                    <a:lnTo>
                      <a:pt x="32" y="1086"/>
                    </a:lnTo>
                    <a:lnTo>
                      <a:pt x="11" y="1226"/>
                    </a:lnTo>
                    <a:lnTo>
                      <a:pt x="0" y="1366"/>
                    </a:lnTo>
                    <a:lnTo>
                      <a:pt x="11" y="1506"/>
                    </a:lnTo>
                    <a:lnTo>
                      <a:pt x="32" y="1646"/>
                    </a:lnTo>
                    <a:lnTo>
                      <a:pt x="75" y="1764"/>
                    </a:lnTo>
                    <a:lnTo>
                      <a:pt x="118" y="1893"/>
                    </a:lnTo>
                    <a:lnTo>
                      <a:pt x="172" y="2000"/>
                    </a:lnTo>
                    <a:lnTo>
                      <a:pt x="247" y="2119"/>
                    </a:lnTo>
                    <a:lnTo>
                      <a:pt x="323" y="2216"/>
                    </a:lnTo>
                    <a:lnTo>
                      <a:pt x="409" y="2312"/>
                    </a:lnTo>
                    <a:lnTo>
                      <a:pt x="505" y="2388"/>
                    </a:lnTo>
                    <a:lnTo>
                      <a:pt x="602" y="2463"/>
                    </a:lnTo>
                    <a:lnTo>
                      <a:pt x="721" y="2527"/>
                    </a:lnTo>
                    <a:lnTo>
                      <a:pt x="839" y="2581"/>
                    </a:lnTo>
                    <a:lnTo>
                      <a:pt x="957" y="2624"/>
                    </a:lnTo>
                    <a:lnTo>
                      <a:pt x="1086" y="2656"/>
                    </a:lnTo>
                    <a:lnTo>
                      <a:pt x="1226" y="2678"/>
                    </a:lnTo>
                    <a:lnTo>
                      <a:pt x="1366" y="2689"/>
                    </a:lnTo>
                    <a:lnTo>
                      <a:pt x="1495" y="2678"/>
                    </a:lnTo>
                    <a:lnTo>
                      <a:pt x="1635" y="2656"/>
                    </a:lnTo>
                    <a:lnTo>
                      <a:pt x="1764" y="2624"/>
                    </a:lnTo>
                    <a:lnTo>
                      <a:pt x="1882" y="2570"/>
                    </a:lnTo>
                    <a:lnTo>
                      <a:pt x="2000" y="2517"/>
                    </a:lnTo>
                    <a:lnTo>
                      <a:pt x="2108" y="2452"/>
                    </a:lnTo>
                    <a:lnTo>
                      <a:pt x="2204" y="2377"/>
                    </a:lnTo>
                    <a:lnTo>
                      <a:pt x="2301" y="2291"/>
                    </a:lnTo>
                    <a:lnTo>
                      <a:pt x="2387" y="2194"/>
                    </a:lnTo>
                    <a:lnTo>
                      <a:pt x="2463" y="2087"/>
                    </a:lnTo>
                    <a:lnTo>
                      <a:pt x="2527" y="1979"/>
                    </a:lnTo>
                    <a:lnTo>
                      <a:pt x="2581" y="1861"/>
                    </a:lnTo>
                    <a:lnTo>
                      <a:pt x="2624" y="1742"/>
                    </a:lnTo>
                    <a:lnTo>
                      <a:pt x="2656" y="1613"/>
                    </a:lnTo>
                    <a:lnTo>
                      <a:pt x="2678" y="1484"/>
                    </a:lnTo>
                    <a:lnTo>
                      <a:pt x="2688" y="1345"/>
                    </a:lnTo>
                    <a:lnTo>
                      <a:pt x="2678" y="1205"/>
                    </a:lnTo>
                    <a:lnTo>
                      <a:pt x="2656" y="1065"/>
                    </a:lnTo>
                    <a:lnTo>
                      <a:pt x="2624" y="947"/>
                    </a:lnTo>
                    <a:lnTo>
                      <a:pt x="2581" y="818"/>
                    </a:lnTo>
                    <a:lnTo>
                      <a:pt x="2527" y="699"/>
                    </a:lnTo>
                    <a:lnTo>
                      <a:pt x="2463" y="592"/>
                    </a:lnTo>
                    <a:lnTo>
                      <a:pt x="2387" y="484"/>
                    </a:lnTo>
                    <a:lnTo>
                      <a:pt x="2301" y="398"/>
                    </a:lnTo>
                    <a:lnTo>
                      <a:pt x="2204" y="312"/>
                    </a:lnTo>
                    <a:lnTo>
                      <a:pt x="2108" y="226"/>
                    </a:lnTo>
                    <a:lnTo>
                      <a:pt x="2000" y="162"/>
                    </a:lnTo>
                    <a:lnTo>
                      <a:pt x="1882" y="108"/>
                    </a:lnTo>
                    <a:lnTo>
                      <a:pt x="1753" y="65"/>
                    </a:lnTo>
                    <a:lnTo>
                      <a:pt x="1635" y="33"/>
                    </a:lnTo>
                    <a:lnTo>
                      <a:pt x="1495" y="11"/>
                    </a:lnTo>
                    <a:lnTo>
                      <a:pt x="13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922275" y="1806375"/>
                <a:ext cx="66950" cy="67225"/>
              </a:xfrm>
              <a:custGeom>
                <a:avLst/>
                <a:gdLst/>
                <a:ahLst/>
                <a:cxnLst/>
                <a:rect l="l" t="t" r="r" b="b"/>
                <a:pathLst>
                  <a:path w="2678" h="2689" extrusionOk="0">
                    <a:moveTo>
                      <a:pt x="1248" y="0"/>
                    </a:moveTo>
                    <a:lnTo>
                      <a:pt x="1108" y="22"/>
                    </a:lnTo>
                    <a:lnTo>
                      <a:pt x="979" y="43"/>
                    </a:lnTo>
                    <a:lnTo>
                      <a:pt x="850" y="86"/>
                    </a:lnTo>
                    <a:lnTo>
                      <a:pt x="732" y="140"/>
                    </a:lnTo>
                    <a:lnTo>
                      <a:pt x="613" y="205"/>
                    </a:lnTo>
                    <a:lnTo>
                      <a:pt x="506" y="280"/>
                    </a:lnTo>
                    <a:lnTo>
                      <a:pt x="409" y="366"/>
                    </a:lnTo>
                    <a:lnTo>
                      <a:pt x="323" y="463"/>
                    </a:lnTo>
                    <a:lnTo>
                      <a:pt x="237" y="570"/>
                    </a:lnTo>
                    <a:lnTo>
                      <a:pt x="172" y="678"/>
                    </a:lnTo>
                    <a:lnTo>
                      <a:pt x="108" y="796"/>
                    </a:lnTo>
                    <a:lnTo>
                      <a:pt x="65" y="925"/>
                    </a:lnTo>
                    <a:lnTo>
                      <a:pt x="22" y="1054"/>
                    </a:lnTo>
                    <a:lnTo>
                      <a:pt x="0" y="1183"/>
                    </a:lnTo>
                    <a:lnTo>
                      <a:pt x="0" y="1334"/>
                    </a:lnTo>
                    <a:lnTo>
                      <a:pt x="0" y="1463"/>
                    </a:lnTo>
                    <a:lnTo>
                      <a:pt x="22" y="1603"/>
                    </a:lnTo>
                    <a:lnTo>
                      <a:pt x="54" y="1732"/>
                    </a:lnTo>
                    <a:lnTo>
                      <a:pt x="97" y="1850"/>
                    </a:lnTo>
                    <a:lnTo>
                      <a:pt x="151" y="1968"/>
                    </a:lnTo>
                    <a:lnTo>
                      <a:pt x="215" y="2087"/>
                    </a:lnTo>
                    <a:lnTo>
                      <a:pt x="291" y="2183"/>
                    </a:lnTo>
                    <a:lnTo>
                      <a:pt x="377" y="2280"/>
                    </a:lnTo>
                    <a:lnTo>
                      <a:pt x="463" y="2366"/>
                    </a:lnTo>
                    <a:lnTo>
                      <a:pt x="570" y="2441"/>
                    </a:lnTo>
                    <a:lnTo>
                      <a:pt x="678" y="2517"/>
                    </a:lnTo>
                    <a:lnTo>
                      <a:pt x="796" y="2570"/>
                    </a:lnTo>
                    <a:lnTo>
                      <a:pt x="914" y="2613"/>
                    </a:lnTo>
                    <a:lnTo>
                      <a:pt x="1043" y="2656"/>
                    </a:lnTo>
                    <a:lnTo>
                      <a:pt x="1172" y="2678"/>
                    </a:lnTo>
                    <a:lnTo>
                      <a:pt x="1312" y="2689"/>
                    </a:lnTo>
                    <a:lnTo>
                      <a:pt x="1452" y="2678"/>
                    </a:lnTo>
                    <a:lnTo>
                      <a:pt x="1581" y="2656"/>
                    </a:lnTo>
                    <a:lnTo>
                      <a:pt x="1710" y="2635"/>
                    </a:lnTo>
                    <a:lnTo>
                      <a:pt x="1839" y="2592"/>
                    </a:lnTo>
                    <a:lnTo>
                      <a:pt x="1957" y="2538"/>
                    </a:lnTo>
                    <a:lnTo>
                      <a:pt x="2065" y="2474"/>
                    </a:lnTo>
                    <a:lnTo>
                      <a:pt x="2172" y="2398"/>
                    </a:lnTo>
                    <a:lnTo>
                      <a:pt x="2269" y="2312"/>
                    </a:lnTo>
                    <a:lnTo>
                      <a:pt x="2355" y="2226"/>
                    </a:lnTo>
                    <a:lnTo>
                      <a:pt x="2431" y="2119"/>
                    </a:lnTo>
                    <a:lnTo>
                      <a:pt x="2506" y="2011"/>
                    </a:lnTo>
                    <a:lnTo>
                      <a:pt x="2560" y="1904"/>
                    </a:lnTo>
                    <a:lnTo>
                      <a:pt x="2613" y="1775"/>
                    </a:lnTo>
                    <a:lnTo>
                      <a:pt x="2646" y="1656"/>
                    </a:lnTo>
                    <a:lnTo>
                      <a:pt x="2667" y="1517"/>
                    </a:lnTo>
                    <a:lnTo>
                      <a:pt x="2678" y="1388"/>
                    </a:lnTo>
                    <a:lnTo>
                      <a:pt x="2678" y="1248"/>
                    </a:lnTo>
                    <a:lnTo>
                      <a:pt x="2656" y="1108"/>
                    </a:lnTo>
                    <a:lnTo>
                      <a:pt x="2635" y="979"/>
                    </a:lnTo>
                    <a:lnTo>
                      <a:pt x="2592" y="861"/>
                    </a:lnTo>
                    <a:lnTo>
                      <a:pt x="2538" y="732"/>
                    </a:lnTo>
                    <a:lnTo>
                      <a:pt x="2474" y="624"/>
                    </a:lnTo>
                    <a:lnTo>
                      <a:pt x="2398" y="517"/>
                    </a:lnTo>
                    <a:lnTo>
                      <a:pt x="2323" y="420"/>
                    </a:lnTo>
                    <a:lnTo>
                      <a:pt x="2226" y="334"/>
                    </a:lnTo>
                    <a:lnTo>
                      <a:pt x="2129" y="248"/>
                    </a:lnTo>
                    <a:lnTo>
                      <a:pt x="2022" y="183"/>
                    </a:lnTo>
                    <a:lnTo>
                      <a:pt x="1904" y="119"/>
                    </a:lnTo>
                    <a:lnTo>
                      <a:pt x="1785" y="76"/>
                    </a:lnTo>
                    <a:lnTo>
                      <a:pt x="1656" y="33"/>
                    </a:lnTo>
                    <a:lnTo>
                      <a:pt x="1527" y="11"/>
                    </a:lnTo>
                    <a:lnTo>
                      <a:pt x="1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922000" y="2434875"/>
                <a:ext cx="67225" cy="67250"/>
              </a:xfrm>
              <a:custGeom>
                <a:avLst/>
                <a:gdLst/>
                <a:ahLst/>
                <a:cxnLst/>
                <a:rect l="l" t="t" r="r" b="b"/>
                <a:pathLst>
                  <a:path w="2689" h="2690" extrusionOk="0">
                    <a:moveTo>
                      <a:pt x="1248" y="1"/>
                    </a:moveTo>
                    <a:lnTo>
                      <a:pt x="1119" y="12"/>
                    </a:lnTo>
                    <a:lnTo>
                      <a:pt x="979" y="44"/>
                    </a:lnTo>
                    <a:lnTo>
                      <a:pt x="861" y="87"/>
                    </a:lnTo>
                    <a:lnTo>
                      <a:pt x="743" y="141"/>
                    </a:lnTo>
                    <a:lnTo>
                      <a:pt x="624" y="205"/>
                    </a:lnTo>
                    <a:lnTo>
                      <a:pt x="517" y="270"/>
                    </a:lnTo>
                    <a:lnTo>
                      <a:pt x="420" y="356"/>
                    </a:lnTo>
                    <a:lnTo>
                      <a:pt x="334" y="442"/>
                    </a:lnTo>
                    <a:lnTo>
                      <a:pt x="259" y="549"/>
                    </a:lnTo>
                    <a:lnTo>
                      <a:pt x="183" y="657"/>
                    </a:lnTo>
                    <a:lnTo>
                      <a:pt x="130" y="764"/>
                    </a:lnTo>
                    <a:lnTo>
                      <a:pt x="76" y="893"/>
                    </a:lnTo>
                    <a:lnTo>
                      <a:pt x="44" y="1012"/>
                    </a:lnTo>
                    <a:lnTo>
                      <a:pt x="22" y="1151"/>
                    </a:lnTo>
                    <a:lnTo>
                      <a:pt x="1" y="1280"/>
                    </a:lnTo>
                    <a:lnTo>
                      <a:pt x="11" y="1431"/>
                    </a:lnTo>
                    <a:lnTo>
                      <a:pt x="22" y="1571"/>
                    </a:lnTo>
                    <a:lnTo>
                      <a:pt x="54" y="1700"/>
                    </a:lnTo>
                    <a:lnTo>
                      <a:pt x="97" y="1829"/>
                    </a:lnTo>
                    <a:lnTo>
                      <a:pt x="151" y="1958"/>
                    </a:lnTo>
                    <a:lnTo>
                      <a:pt x="216" y="2065"/>
                    </a:lnTo>
                    <a:lnTo>
                      <a:pt x="291" y="2173"/>
                    </a:lnTo>
                    <a:lnTo>
                      <a:pt x="377" y="2270"/>
                    </a:lnTo>
                    <a:lnTo>
                      <a:pt x="463" y="2367"/>
                    </a:lnTo>
                    <a:lnTo>
                      <a:pt x="571" y="2442"/>
                    </a:lnTo>
                    <a:lnTo>
                      <a:pt x="678" y="2517"/>
                    </a:lnTo>
                    <a:lnTo>
                      <a:pt x="796" y="2571"/>
                    </a:lnTo>
                    <a:lnTo>
                      <a:pt x="925" y="2625"/>
                    </a:lnTo>
                    <a:lnTo>
                      <a:pt x="1054" y="2657"/>
                    </a:lnTo>
                    <a:lnTo>
                      <a:pt x="1194" y="2678"/>
                    </a:lnTo>
                    <a:lnTo>
                      <a:pt x="1334" y="2689"/>
                    </a:lnTo>
                    <a:lnTo>
                      <a:pt x="1474" y="2678"/>
                    </a:lnTo>
                    <a:lnTo>
                      <a:pt x="1614" y="2657"/>
                    </a:lnTo>
                    <a:lnTo>
                      <a:pt x="1743" y="2625"/>
                    </a:lnTo>
                    <a:lnTo>
                      <a:pt x="1861" y="2582"/>
                    </a:lnTo>
                    <a:lnTo>
                      <a:pt x="1979" y="2528"/>
                    </a:lnTo>
                    <a:lnTo>
                      <a:pt x="2097" y="2463"/>
                    </a:lnTo>
                    <a:lnTo>
                      <a:pt x="2194" y="2388"/>
                    </a:lnTo>
                    <a:lnTo>
                      <a:pt x="2291" y="2313"/>
                    </a:lnTo>
                    <a:lnTo>
                      <a:pt x="2377" y="2216"/>
                    </a:lnTo>
                    <a:lnTo>
                      <a:pt x="2452" y="2108"/>
                    </a:lnTo>
                    <a:lnTo>
                      <a:pt x="2528" y="2001"/>
                    </a:lnTo>
                    <a:lnTo>
                      <a:pt x="2581" y="1893"/>
                    </a:lnTo>
                    <a:lnTo>
                      <a:pt x="2624" y="1764"/>
                    </a:lnTo>
                    <a:lnTo>
                      <a:pt x="2667" y="1635"/>
                    </a:lnTo>
                    <a:lnTo>
                      <a:pt x="2689" y="1506"/>
                    </a:lnTo>
                    <a:lnTo>
                      <a:pt x="2689" y="1366"/>
                    </a:lnTo>
                    <a:lnTo>
                      <a:pt x="2689" y="1227"/>
                    </a:lnTo>
                    <a:lnTo>
                      <a:pt x="2667" y="1098"/>
                    </a:lnTo>
                    <a:lnTo>
                      <a:pt x="2646" y="958"/>
                    </a:lnTo>
                    <a:lnTo>
                      <a:pt x="2603" y="840"/>
                    </a:lnTo>
                    <a:lnTo>
                      <a:pt x="2549" y="721"/>
                    </a:lnTo>
                    <a:lnTo>
                      <a:pt x="2485" y="603"/>
                    </a:lnTo>
                    <a:lnTo>
                      <a:pt x="2409" y="506"/>
                    </a:lnTo>
                    <a:lnTo>
                      <a:pt x="2323" y="409"/>
                    </a:lnTo>
                    <a:lnTo>
                      <a:pt x="2237" y="323"/>
                    </a:lnTo>
                    <a:lnTo>
                      <a:pt x="2130" y="237"/>
                    </a:lnTo>
                    <a:lnTo>
                      <a:pt x="2022" y="173"/>
                    </a:lnTo>
                    <a:lnTo>
                      <a:pt x="1915" y="108"/>
                    </a:lnTo>
                    <a:lnTo>
                      <a:pt x="1786" y="65"/>
                    </a:lnTo>
                    <a:lnTo>
                      <a:pt x="1657" y="33"/>
                    </a:lnTo>
                    <a:lnTo>
                      <a:pt x="1528" y="12"/>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1550525" y="2434875"/>
                <a:ext cx="67225" cy="67250"/>
              </a:xfrm>
              <a:custGeom>
                <a:avLst/>
                <a:gdLst/>
                <a:ahLst/>
                <a:cxnLst/>
                <a:rect l="l" t="t" r="r" b="b"/>
                <a:pathLst>
                  <a:path w="2689" h="2690" extrusionOk="0">
                    <a:moveTo>
                      <a:pt x="1237" y="1"/>
                    </a:moveTo>
                    <a:lnTo>
                      <a:pt x="1097" y="22"/>
                    </a:lnTo>
                    <a:lnTo>
                      <a:pt x="968" y="44"/>
                    </a:lnTo>
                    <a:lnTo>
                      <a:pt x="839" y="87"/>
                    </a:lnTo>
                    <a:lnTo>
                      <a:pt x="721" y="141"/>
                    </a:lnTo>
                    <a:lnTo>
                      <a:pt x="602" y="216"/>
                    </a:lnTo>
                    <a:lnTo>
                      <a:pt x="495" y="291"/>
                    </a:lnTo>
                    <a:lnTo>
                      <a:pt x="398" y="377"/>
                    </a:lnTo>
                    <a:lnTo>
                      <a:pt x="312" y="474"/>
                    </a:lnTo>
                    <a:lnTo>
                      <a:pt x="237" y="571"/>
                    </a:lnTo>
                    <a:lnTo>
                      <a:pt x="161" y="689"/>
                    </a:lnTo>
                    <a:lnTo>
                      <a:pt x="108" y="807"/>
                    </a:lnTo>
                    <a:lnTo>
                      <a:pt x="65" y="936"/>
                    </a:lnTo>
                    <a:lnTo>
                      <a:pt x="32" y="1065"/>
                    </a:lnTo>
                    <a:lnTo>
                      <a:pt x="11" y="1205"/>
                    </a:lnTo>
                    <a:lnTo>
                      <a:pt x="0" y="1345"/>
                    </a:lnTo>
                    <a:lnTo>
                      <a:pt x="11" y="1485"/>
                    </a:lnTo>
                    <a:lnTo>
                      <a:pt x="32" y="1614"/>
                    </a:lnTo>
                    <a:lnTo>
                      <a:pt x="65" y="1743"/>
                    </a:lnTo>
                    <a:lnTo>
                      <a:pt x="108" y="1872"/>
                    </a:lnTo>
                    <a:lnTo>
                      <a:pt x="161" y="1990"/>
                    </a:lnTo>
                    <a:lnTo>
                      <a:pt x="226" y="2098"/>
                    </a:lnTo>
                    <a:lnTo>
                      <a:pt x="301" y="2194"/>
                    </a:lnTo>
                    <a:lnTo>
                      <a:pt x="387" y="2291"/>
                    </a:lnTo>
                    <a:lnTo>
                      <a:pt x="484" y="2377"/>
                    </a:lnTo>
                    <a:lnTo>
                      <a:pt x="581" y="2453"/>
                    </a:lnTo>
                    <a:lnTo>
                      <a:pt x="699" y="2517"/>
                    </a:lnTo>
                    <a:lnTo>
                      <a:pt x="807" y="2582"/>
                    </a:lnTo>
                    <a:lnTo>
                      <a:pt x="936" y="2625"/>
                    </a:lnTo>
                    <a:lnTo>
                      <a:pt x="1065" y="2657"/>
                    </a:lnTo>
                    <a:lnTo>
                      <a:pt x="1194" y="2678"/>
                    </a:lnTo>
                    <a:lnTo>
                      <a:pt x="1333" y="2689"/>
                    </a:lnTo>
                    <a:lnTo>
                      <a:pt x="1473" y="2678"/>
                    </a:lnTo>
                    <a:lnTo>
                      <a:pt x="1613" y="2657"/>
                    </a:lnTo>
                    <a:lnTo>
                      <a:pt x="1742" y="2625"/>
                    </a:lnTo>
                    <a:lnTo>
                      <a:pt x="1860" y="2582"/>
                    </a:lnTo>
                    <a:lnTo>
                      <a:pt x="1979" y="2528"/>
                    </a:lnTo>
                    <a:lnTo>
                      <a:pt x="2097" y="2463"/>
                    </a:lnTo>
                    <a:lnTo>
                      <a:pt x="2194" y="2388"/>
                    </a:lnTo>
                    <a:lnTo>
                      <a:pt x="2290" y="2302"/>
                    </a:lnTo>
                    <a:lnTo>
                      <a:pt x="2377" y="2216"/>
                    </a:lnTo>
                    <a:lnTo>
                      <a:pt x="2452" y="2108"/>
                    </a:lnTo>
                    <a:lnTo>
                      <a:pt x="2527" y="2001"/>
                    </a:lnTo>
                    <a:lnTo>
                      <a:pt x="2581" y="1883"/>
                    </a:lnTo>
                    <a:lnTo>
                      <a:pt x="2624" y="1764"/>
                    </a:lnTo>
                    <a:lnTo>
                      <a:pt x="2656" y="1635"/>
                    </a:lnTo>
                    <a:lnTo>
                      <a:pt x="2678" y="1506"/>
                    </a:lnTo>
                    <a:lnTo>
                      <a:pt x="2688" y="1366"/>
                    </a:lnTo>
                    <a:lnTo>
                      <a:pt x="2688" y="1227"/>
                    </a:lnTo>
                    <a:lnTo>
                      <a:pt x="2667" y="1087"/>
                    </a:lnTo>
                    <a:lnTo>
                      <a:pt x="2635" y="958"/>
                    </a:lnTo>
                    <a:lnTo>
                      <a:pt x="2592" y="840"/>
                    </a:lnTo>
                    <a:lnTo>
                      <a:pt x="2538" y="721"/>
                    </a:lnTo>
                    <a:lnTo>
                      <a:pt x="2473" y="603"/>
                    </a:lnTo>
                    <a:lnTo>
                      <a:pt x="2409" y="495"/>
                    </a:lnTo>
                    <a:lnTo>
                      <a:pt x="2323" y="409"/>
                    </a:lnTo>
                    <a:lnTo>
                      <a:pt x="2226" y="313"/>
                    </a:lnTo>
                    <a:lnTo>
                      <a:pt x="2129" y="237"/>
                    </a:lnTo>
                    <a:lnTo>
                      <a:pt x="2022" y="173"/>
                    </a:lnTo>
                    <a:lnTo>
                      <a:pt x="1903" y="108"/>
                    </a:lnTo>
                    <a:lnTo>
                      <a:pt x="1785" y="65"/>
                    </a:lnTo>
                    <a:lnTo>
                      <a:pt x="1656" y="33"/>
                    </a:lnTo>
                    <a:lnTo>
                      <a:pt x="1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1394325" y="2512300"/>
                <a:ext cx="68050" cy="68050"/>
              </a:xfrm>
              <a:custGeom>
                <a:avLst/>
                <a:gdLst/>
                <a:ahLst/>
                <a:cxnLst/>
                <a:rect l="l" t="t" r="r" b="b"/>
                <a:pathLst>
                  <a:path w="2722" h="2722" extrusionOk="0">
                    <a:moveTo>
                      <a:pt x="1205" y="1"/>
                    </a:moveTo>
                    <a:lnTo>
                      <a:pt x="1065" y="22"/>
                    </a:lnTo>
                    <a:lnTo>
                      <a:pt x="936" y="65"/>
                    </a:lnTo>
                    <a:lnTo>
                      <a:pt x="818" y="108"/>
                    </a:lnTo>
                    <a:lnTo>
                      <a:pt x="700" y="162"/>
                    </a:lnTo>
                    <a:lnTo>
                      <a:pt x="592" y="227"/>
                    </a:lnTo>
                    <a:lnTo>
                      <a:pt x="485" y="302"/>
                    </a:lnTo>
                    <a:lnTo>
                      <a:pt x="398" y="388"/>
                    </a:lnTo>
                    <a:lnTo>
                      <a:pt x="312" y="485"/>
                    </a:lnTo>
                    <a:lnTo>
                      <a:pt x="237" y="581"/>
                    </a:lnTo>
                    <a:lnTo>
                      <a:pt x="162" y="700"/>
                    </a:lnTo>
                    <a:lnTo>
                      <a:pt x="108" y="807"/>
                    </a:lnTo>
                    <a:lnTo>
                      <a:pt x="65" y="936"/>
                    </a:lnTo>
                    <a:lnTo>
                      <a:pt x="33" y="1065"/>
                    </a:lnTo>
                    <a:lnTo>
                      <a:pt x="11" y="1194"/>
                    </a:lnTo>
                    <a:lnTo>
                      <a:pt x="1" y="1334"/>
                    </a:lnTo>
                    <a:lnTo>
                      <a:pt x="11" y="1485"/>
                    </a:lnTo>
                    <a:lnTo>
                      <a:pt x="33" y="1624"/>
                    </a:lnTo>
                    <a:lnTo>
                      <a:pt x="65" y="1753"/>
                    </a:lnTo>
                    <a:lnTo>
                      <a:pt x="108" y="1882"/>
                    </a:lnTo>
                    <a:lnTo>
                      <a:pt x="162" y="2001"/>
                    </a:lnTo>
                    <a:lnTo>
                      <a:pt x="226" y="2119"/>
                    </a:lnTo>
                    <a:lnTo>
                      <a:pt x="302" y="2227"/>
                    </a:lnTo>
                    <a:lnTo>
                      <a:pt x="388" y="2323"/>
                    </a:lnTo>
                    <a:lnTo>
                      <a:pt x="485" y="2409"/>
                    </a:lnTo>
                    <a:lnTo>
                      <a:pt x="581" y="2485"/>
                    </a:lnTo>
                    <a:lnTo>
                      <a:pt x="700" y="2549"/>
                    </a:lnTo>
                    <a:lnTo>
                      <a:pt x="818" y="2614"/>
                    </a:lnTo>
                    <a:lnTo>
                      <a:pt x="947" y="2657"/>
                    </a:lnTo>
                    <a:lnTo>
                      <a:pt x="1076" y="2689"/>
                    </a:lnTo>
                    <a:lnTo>
                      <a:pt x="1216" y="2710"/>
                    </a:lnTo>
                    <a:lnTo>
                      <a:pt x="1355" y="2721"/>
                    </a:lnTo>
                    <a:lnTo>
                      <a:pt x="1506" y="2710"/>
                    </a:lnTo>
                    <a:lnTo>
                      <a:pt x="1646" y="2689"/>
                    </a:lnTo>
                    <a:lnTo>
                      <a:pt x="1775" y="2657"/>
                    </a:lnTo>
                    <a:lnTo>
                      <a:pt x="1904" y="2614"/>
                    </a:lnTo>
                    <a:lnTo>
                      <a:pt x="2022" y="2560"/>
                    </a:lnTo>
                    <a:lnTo>
                      <a:pt x="2140" y="2495"/>
                    </a:lnTo>
                    <a:lnTo>
                      <a:pt x="2237" y="2409"/>
                    </a:lnTo>
                    <a:lnTo>
                      <a:pt x="2334" y="2323"/>
                    </a:lnTo>
                    <a:lnTo>
                      <a:pt x="2420" y="2227"/>
                    </a:lnTo>
                    <a:lnTo>
                      <a:pt x="2495" y="2130"/>
                    </a:lnTo>
                    <a:lnTo>
                      <a:pt x="2571" y="2012"/>
                    </a:lnTo>
                    <a:lnTo>
                      <a:pt x="2624" y="1893"/>
                    </a:lnTo>
                    <a:lnTo>
                      <a:pt x="2667" y="1764"/>
                    </a:lnTo>
                    <a:lnTo>
                      <a:pt x="2700" y="1635"/>
                    </a:lnTo>
                    <a:lnTo>
                      <a:pt x="2721" y="1495"/>
                    </a:lnTo>
                    <a:lnTo>
                      <a:pt x="2721" y="1345"/>
                    </a:lnTo>
                    <a:lnTo>
                      <a:pt x="2721" y="1205"/>
                    </a:lnTo>
                    <a:lnTo>
                      <a:pt x="2700" y="1065"/>
                    </a:lnTo>
                    <a:lnTo>
                      <a:pt x="2667" y="936"/>
                    </a:lnTo>
                    <a:lnTo>
                      <a:pt x="2614" y="807"/>
                    </a:lnTo>
                    <a:lnTo>
                      <a:pt x="2560" y="689"/>
                    </a:lnTo>
                    <a:lnTo>
                      <a:pt x="2495" y="581"/>
                    </a:lnTo>
                    <a:lnTo>
                      <a:pt x="2409" y="474"/>
                    </a:lnTo>
                    <a:lnTo>
                      <a:pt x="2323" y="377"/>
                    </a:lnTo>
                    <a:lnTo>
                      <a:pt x="2226" y="291"/>
                    </a:lnTo>
                    <a:lnTo>
                      <a:pt x="2119" y="216"/>
                    </a:lnTo>
                    <a:lnTo>
                      <a:pt x="2011" y="151"/>
                    </a:lnTo>
                    <a:lnTo>
                      <a:pt x="1882" y="97"/>
                    </a:lnTo>
                    <a:lnTo>
                      <a:pt x="1764" y="54"/>
                    </a:lnTo>
                    <a:lnTo>
                      <a:pt x="1624" y="22"/>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843775" y="1961750"/>
                <a:ext cx="68025" cy="67775"/>
              </a:xfrm>
              <a:custGeom>
                <a:avLst/>
                <a:gdLst/>
                <a:ahLst/>
                <a:cxnLst/>
                <a:rect l="l" t="t" r="r" b="b"/>
                <a:pathLst>
                  <a:path w="2721" h="2711" extrusionOk="0">
                    <a:moveTo>
                      <a:pt x="1259" y="1"/>
                    </a:moveTo>
                    <a:lnTo>
                      <a:pt x="1119" y="22"/>
                    </a:lnTo>
                    <a:lnTo>
                      <a:pt x="990" y="44"/>
                    </a:lnTo>
                    <a:lnTo>
                      <a:pt x="861" y="87"/>
                    </a:lnTo>
                    <a:lnTo>
                      <a:pt x="742" y="140"/>
                    </a:lnTo>
                    <a:lnTo>
                      <a:pt x="624" y="205"/>
                    </a:lnTo>
                    <a:lnTo>
                      <a:pt x="517" y="280"/>
                    </a:lnTo>
                    <a:lnTo>
                      <a:pt x="420" y="366"/>
                    </a:lnTo>
                    <a:lnTo>
                      <a:pt x="323" y="463"/>
                    </a:lnTo>
                    <a:lnTo>
                      <a:pt x="248" y="560"/>
                    </a:lnTo>
                    <a:lnTo>
                      <a:pt x="183" y="667"/>
                    </a:lnTo>
                    <a:lnTo>
                      <a:pt x="119" y="786"/>
                    </a:lnTo>
                    <a:lnTo>
                      <a:pt x="76" y="915"/>
                    </a:lnTo>
                    <a:lnTo>
                      <a:pt x="33" y="1044"/>
                    </a:lnTo>
                    <a:lnTo>
                      <a:pt x="11" y="1183"/>
                    </a:lnTo>
                    <a:lnTo>
                      <a:pt x="0" y="1323"/>
                    </a:lnTo>
                    <a:lnTo>
                      <a:pt x="11" y="1474"/>
                    </a:lnTo>
                    <a:lnTo>
                      <a:pt x="22" y="1614"/>
                    </a:lnTo>
                    <a:lnTo>
                      <a:pt x="54" y="1743"/>
                    </a:lnTo>
                    <a:lnTo>
                      <a:pt x="97" y="1872"/>
                    </a:lnTo>
                    <a:lnTo>
                      <a:pt x="151" y="1990"/>
                    </a:lnTo>
                    <a:lnTo>
                      <a:pt x="216" y="2108"/>
                    </a:lnTo>
                    <a:lnTo>
                      <a:pt x="291" y="2216"/>
                    </a:lnTo>
                    <a:lnTo>
                      <a:pt x="377" y="2313"/>
                    </a:lnTo>
                    <a:lnTo>
                      <a:pt x="474" y="2399"/>
                    </a:lnTo>
                    <a:lnTo>
                      <a:pt x="581" y="2474"/>
                    </a:lnTo>
                    <a:lnTo>
                      <a:pt x="689" y="2549"/>
                    </a:lnTo>
                    <a:lnTo>
                      <a:pt x="807" y="2603"/>
                    </a:lnTo>
                    <a:lnTo>
                      <a:pt x="936" y="2646"/>
                    </a:lnTo>
                    <a:lnTo>
                      <a:pt x="1065" y="2689"/>
                    </a:lnTo>
                    <a:lnTo>
                      <a:pt x="1205" y="2710"/>
                    </a:lnTo>
                    <a:lnTo>
                      <a:pt x="1495" y="2710"/>
                    </a:lnTo>
                    <a:lnTo>
                      <a:pt x="1635" y="2689"/>
                    </a:lnTo>
                    <a:lnTo>
                      <a:pt x="1764" y="2657"/>
                    </a:lnTo>
                    <a:lnTo>
                      <a:pt x="1893" y="2614"/>
                    </a:lnTo>
                    <a:lnTo>
                      <a:pt x="2011" y="2560"/>
                    </a:lnTo>
                    <a:lnTo>
                      <a:pt x="2130" y="2495"/>
                    </a:lnTo>
                    <a:lnTo>
                      <a:pt x="2226" y="2420"/>
                    </a:lnTo>
                    <a:lnTo>
                      <a:pt x="2323" y="2334"/>
                    </a:lnTo>
                    <a:lnTo>
                      <a:pt x="2420" y="2237"/>
                    </a:lnTo>
                    <a:lnTo>
                      <a:pt x="2495" y="2130"/>
                    </a:lnTo>
                    <a:lnTo>
                      <a:pt x="2560" y="2022"/>
                    </a:lnTo>
                    <a:lnTo>
                      <a:pt x="2613" y="1904"/>
                    </a:lnTo>
                    <a:lnTo>
                      <a:pt x="2667" y="1775"/>
                    </a:lnTo>
                    <a:lnTo>
                      <a:pt x="2699" y="1635"/>
                    </a:lnTo>
                    <a:lnTo>
                      <a:pt x="2710" y="1506"/>
                    </a:lnTo>
                    <a:lnTo>
                      <a:pt x="2721" y="1356"/>
                    </a:lnTo>
                    <a:lnTo>
                      <a:pt x="2721" y="1216"/>
                    </a:lnTo>
                    <a:lnTo>
                      <a:pt x="2699" y="1087"/>
                    </a:lnTo>
                    <a:lnTo>
                      <a:pt x="2667" y="958"/>
                    </a:lnTo>
                    <a:lnTo>
                      <a:pt x="2624" y="829"/>
                    </a:lnTo>
                    <a:lnTo>
                      <a:pt x="2570" y="710"/>
                    </a:lnTo>
                    <a:lnTo>
                      <a:pt x="2506" y="603"/>
                    </a:lnTo>
                    <a:lnTo>
                      <a:pt x="2431" y="495"/>
                    </a:lnTo>
                    <a:lnTo>
                      <a:pt x="2345" y="399"/>
                    </a:lnTo>
                    <a:lnTo>
                      <a:pt x="2259" y="312"/>
                    </a:lnTo>
                    <a:lnTo>
                      <a:pt x="2151" y="237"/>
                    </a:lnTo>
                    <a:lnTo>
                      <a:pt x="2044" y="173"/>
                    </a:lnTo>
                    <a:lnTo>
                      <a:pt x="1925" y="108"/>
                    </a:lnTo>
                    <a:lnTo>
                      <a:pt x="1807" y="65"/>
                    </a:lnTo>
                    <a:lnTo>
                      <a:pt x="1678" y="33"/>
                    </a:lnTo>
                    <a:lnTo>
                      <a:pt x="1549" y="11"/>
                    </a:lnTo>
                    <a:lnTo>
                      <a:pt x="1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1630900" y="1961750"/>
                <a:ext cx="67750" cy="67775"/>
              </a:xfrm>
              <a:custGeom>
                <a:avLst/>
                <a:gdLst/>
                <a:ahLst/>
                <a:cxnLst/>
                <a:rect l="l" t="t" r="r" b="b"/>
                <a:pathLst>
                  <a:path w="2710" h="2711" extrusionOk="0">
                    <a:moveTo>
                      <a:pt x="1366" y="1"/>
                    </a:moveTo>
                    <a:lnTo>
                      <a:pt x="1226" y="11"/>
                    </a:lnTo>
                    <a:lnTo>
                      <a:pt x="1086" y="22"/>
                    </a:lnTo>
                    <a:lnTo>
                      <a:pt x="957" y="54"/>
                    </a:lnTo>
                    <a:lnTo>
                      <a:pt x="828" y="97"/>
                    </a:lnTo>
                    <a:lnTo>
                      <a:pt x="710" y="151"/>
                    </a:lnTo>
                    <a:lnTo>
                      <a:pt x="592" y="226"/>
                    </a:lnTo>
                    <a:lnTo>
                      <a:pt x="484" y="302"/>
                    </a:lnTo>
                    <a:lnTo>
                      <a:pt x="387" y="388"/>
                    </a:lnTo>
                    <a:lnTo>
                      <a:pt x="301" y="485"/>
                    </a:lnTo>
                    <a:lnTo>
                      <a:pt x="226" y="581"/>
                    </a:lnTo>
                    <a:lnTo>
                      <a:pt x="162" y="700"/>
                    </a:lnTo>
                    <a:lnTo>
                      <a:pt x="108" y="818"/>
                    </a:lnTo>
                    <a:lnTo>
                      <a:pt x="65" y="947"/>
                    </a:lnTo>
                    <a:lnTo>
                      <a:pt x="33" y="1076"/>
                    </a:lnTo>
                    <a:lnTo>
                      <a:pt x="11" y="1216"/>
                    </a:lnTo>
                    <a:lnTo>
                      <a:pt x="0" y="1356"/>
                    </a:lnTo>
                    <a:lnTo>
                      <a:pt x="11" y="1495"/>
                    </a:lnTo>
                    <a:lnTo>
                      <a:pt x="22" y="1635"/>
                    </a:lnTo>
                    <a:lnTo>
                      <a:pt x="54" y="1764"/>
                    </a:lnTo>
                    <a:lnTo>
                      <a:pt x="97" y="1882"/>
                    </a:lnTo>
                    <a:lnTo>
                      <a:pt x="151" y="2001"/>
                    </a:lnTo>
                    <a:lnTo>
                      <a:pt x="215" y="2108"/>
                    </a:lnTo>
                    <a:lnTo>
                      <a:pt x="291" y="2216"/>
                    </a:lnTo>
                    <a:lnTo>
                      <a:pt x="377" y="2313"/>
                    </a:lnTo>
                    <a:lnTo>
                      <a:pt x="473" y="2399"/>
                    </a:lnTo>
                    <a:lnTo>
                      <a:pt x="570" y="2474"/>
                    </a:lnTo>
                    <a:lnTo>
                      <a:pt x="678" y="2538"/>
                    </a:lnTo>
                    <a:lnTo>
                      <a:pt x="796" y="2603"/>
                    </a:lnTo>
                    <a:lnTo>
                      <a:pt x="914" y="2646"/>
                    </a:lnTo>
                    <a:lnTo>
                      <a:pt x="1043" y="2678"/>
                    </a:lnTo>
                    <a:lnTo>
                      <a:pt x="1183" y="2700"/>
                    </a:lnTo>
                    <a:lnTo>
                      <a:pt x="1312" y="2710"/>
                    </a:lnTo>
                    <a:lnTo>
                      <a:pt x="1463" y="2710"/>
                    </a:lnTo>
                    <a:lnTo>
                      <a:pt x="1602" y="2689"/>
                    </a:lnTo>
                    <a:lnTo>
                      <a:pt x="1731" y="2667"/>
                    </a:lnTo>
                    <a:lnTo>
                      <a:pt x="1861" y="2624"/>
                    </a:lnTo>
                    <a:lnTo>
                      <a:pt x="1979" y="2571"/>
                    </a:lnTo>
                    <a:lnTo>
                      <a:pt x="2097" y="2506"/>
                    </a:lnTo>
                    <a:lnTo>
                      <a:pt x="2205" y="2431"/>
                    </a:lnTo>
                    <a:lnTo>
                      <a:pt x="2301" y="2345"/>
                    </a:lnTo>
                    <a:lnTo>
                      <a:pt x="2387" y="2248"/>
                    </a:lnTo>
                    <a:lnTo>
                      <a:pt x="2473" y="2151"/>
                    </a:lnTo>
                    <a:lnTo>
                      <a:pt x="2538" y="2033"/>
                    </a:lnTo>
                    <a:lnTo>
                      <a:pt x="2602" y="1915"/>
                    </a:lnTo>
                    <a:lnTo>
                      <a:pt x="2645" y="1796"/>
                    </a:lnTo>
                    <a:lnTo>
                      <a:pt x="2678" y="1657"/>
                    </a:lnTo>
                    <a:lnTo>
                      <a:pt x="2699" y="1528"/>
                    </a:lnTo>
                    <a:lnTo>
                      <a:pt x="2710" y="1377"/>
                    </a:lnTo>
                    <a:lnTo>
                      <a:pt x="2710" y="1237"/>
                    </a:lnTo>
                    <a:lnTo>
                      <a:pt x="2689" y="1097"/>
                    </a:lnTo>
                    <a:lnTo>
                      <a:pt x="2656" y="968"/>
                    </a:lnTo>
                    <a:lnTo>
                      <a:pt x="2613" y="839"/>
                    </a:lnTo>
                    <a:lnTo>
                      <a:pt x="2559" y="721"/>
                    </a:lnTo>
                    <a:lnTo>
                      <a:pt x="2495" y="603"/>
                    </a:lnTo>
                    <a:lnTo>
                      <a:pt x="2420" y="495"/>
                    </a:lnTo>
                    <a:lnTo>
                      <a:pt x="2334" y="399"/>
                    </a:lnTo>
                    <a:lnTo>
                      <a:pt x="2237" y="312"/>
                    </a:lnTo>
                    <a:lnTo>
                      <a:pt x="2140" y="237"/>
                    </a:lnTo>
                    <a:lnTo>
                      <a:pt x="2022" y="162"/>
                    </a:lnTo>
                    <a:lnTo>
                      <a:pt x="1904" y="108"/>
                    </a:lnTo>
                    <a:lnTo>
                      <a:pt x="1785" y="65"/>
                    </a:lnTo>
                    <a:lnTo>
                      <a:pt x="1645" y="33"/>
                    </a:lnTo>
                    <a:lnTo>
                      <a:pt x="1506" y="11"/>
                    </a:lnTo>
                    <a:lnTo>
                      <a:pt x="1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1630900" y="2276000"/>
                <a:ext cx="68025" cy="67775"/>
              </a:xfrm>
              <a:custGeom>
                <a:avLst/>
                <a:gdLst/>
                <a:ahLst/>
                <a:cxnLst/>
                <a:rect l="l" t="t" r="r" b="b"/>
                <a:pathLst>
                  <a:path w="2721" h="2711" extrusionOk="0">
                    <a:moveTo>
                      <a:pt x="1226" y="1"/>
                    </a:moveTo>
                    <a:lnTo>
                      <a:pt x="1086" y="22"/>
                    </a:lnTo>
                    <a:lnTo>
                      <a:pt x="957" y="55"/>
                    </a:lnTo>
                    <a:lnTo>
                      <a:pt x="828" y="98"/>
                    </a:lnTo>
                    <a:lnTo>
                      <a:pt x="710" y="151"/>
                    </a:lnTo>
                    <a:lnTo>
                      <a:pt x="592" y="216"/>
                    </a:lnTo>
                    <a:lnTo>
                      <a:pt x="484" y="291"/>
                    </a:lnTo>
                    <a:lnTo>
                      <a:pt x="387" y="388"/>
                    </a:lnTo>
                    <a:lnTo>
                      <a:pt x="301" y="474"/>
                    </a:lnTo>
                    <a:lnTo>
                      <a:pt x="226" y="582"/>
                    </a:lnTo>
                    <a:lnTo>
                      <a:pt x="162" y="700"/>
                    </a:lnTo>
                    <a:lnTo>
                      <a:pt x="97" y="818"/>
                    </a:lnTo>
                    <a:lnTo>
                      <a:pt x="54" y="947"/>
                    </a:lnTo>
                    <a:lnTo>
                      <a:pt x="22" y="1076"/>
                    </a:lnTo>
                    <a:lnTo>
                      <a:pt x="0" y="1216"/>
                    </a:lnTo>
                    <a:lnTo>
                      <a:pt x="0" y="1356"/>
                    </a:lnTo>
                    <a:lnTo>
                      <a:pt x="0" y="1496"/>
                    </a:lnTo>
                    <a:lnTo>
                      <a:pt x="22" y="1635"/>
                    </a:lnTo>
                    <a:lnTo>
                      <a:pt x="54" y="1775"/>
                    </a:lnTo>
                    <a:lnTo>
                      <a:pt x="108" y="1893"/>
                    </a:lnTo>
                    <a:lnTo>
                      <a:pt x="162" y="2022"/>
                    </a:lnTo>
                    <a:lnTo>
                      <a:pt x="226" y="2130"/>
                    </a:lnTo>
                    <a:lnTo>
                      <a:pt x="301" y="2237"/>
                    </a:lnTo>
                    <a:lnTo>
                      <a:pt x="398" y="2334"/>
                    </a:lnTo>
                    <a:lnTo>
                      <a:pt x="495" y="2420"/>
                    </a:lnTo>
                    <a:lnTo>
                      <a:pt x="592" y="2496"/>
                    </a:lnTo>
                    <a:lnTo>
                      <a:pt x="710" y="2560"/>
                    </a:lnTo>
                    <a:lnTo>
                      <a:pt x="828" y="2614"/>
                    </a:lnTo>
                    <a:lnTo>
                      <a:pt x="957" y="2657"/>
                    </a:lnTo>
                    <a:lnTo>
                      <a:pt x="1086" y="2689"/>
                    </a:lnTo>
                    <a:lnTo>
                      <a:pt x="1226" y="2711"/>
                    </a:lnTo>
                    <a:lnTo>
                      <a:pt x="1516" y="2711"/>
                    </a:lnTo>
                    <a:lnTo>
                      <a:pt x="1656" y="2689"/>
                    </a:lnTo>
                    <a:lnTo>
                      <a:pt x="1785" y="2646"/>
                    </a:lnTo>
                    <a:lnTo>
                      <a:pt x="1914" y="2603"/>
                    </a:lnTo>
                    <a:lnTo>
                      <a:pt x="2033" y="2549"/>
                    </a:lnTo>
                    <a:lnTo>
                      <a:pt x="2140" y="2474"/>
                    </a:lnTo>
                    <a:lnTo>
                      <a:pt x="2248" y="2399"/>
                    </a:lnTo>
                    <a:lnTo>
                      <a:pt x="2344" y="2313"/>
                    </a:lnTo>
                    <a:lnTo>
                      <a:pt x="2430" y="2216"/>
                    </a:lnTo>
                    <a:lnTo>
                      <a:pt x="2506" y="2108"/>
                    </a:lnTo>
                    <a:lnTo>
                      <a:pt x="2570" y="1990"/>
                    </a:lnTo>
                    <a:lnTo>
                      <a:pt x="2624" y="1872"/>
                    </a:lnTo>
                    <a:lnTo>
                      <a:pt x="2667" y="1743"/>
                    </a:lnTo>
                    <a:lnTo>
                      <a:pt x="2689" y="1614"/>
                    </a:lnTo>
                    <a:lnTo>
                      <a:pt x="2710" y="1474"/>
                    </a:lnTo>
                    <a:lnTo>
                      <a:pt x="2721" y="1323"/>
                    </a:lnTo>
                    <a:lnTo>
                      <a:pt x="2710" y="1184"/>
                    </a:lnTo>
                    <a:lnTo>
                      <a:pt x="2689" y="1055"/>
                    </a:lnTo>
                    <a:lnTo>
                      <a:pt x="2656" y="926"/>
                    </a:lnTo>
                    <a:lnTo>
                      <a:pt x="2602" y="797"/>
                    </a:lnTo>
                    <a:lnTo>
                      <a:pt x="2549" y="689"/>
                    </a:lnTo>
                    <a:lnTo>
                      <a:pt x="2484" y="571"/>
                    </a:lnTo>
                    <a:lnTo>
                      <a:pt x="2409" y="474"/>
                    </a:lnTo>
                    <a:lnTo>
                      <a:pt x="2323" y="377"/>
                    </a:lnTo>
                    <a:lnTo>
                      <a:pt x="2226" y="291"/>
                    </a:lnTo>
                    <a:lnTo>
                      <a:pt x="2119" y="216"/>
                    </a:lnTo>
                    <a:lnTo>
                      <a:pt x="2011" y="151"/>
                    </a:lnTo>
                    <a:lnTo>
                      <a:pt x="1893" y="98"/>
                    </a:lnTo>
                    <a:lnTo>
                      <a:pt x="1774" y="55"/>
                    </a:lnTo>
                    <a:lnTo>
                      <a:pt x="1645" y="22"/>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1394600" y="1725450"/>
                <a:ext cx="67775" cy="67775"/>
              </a:xfrm>
              <a:custGeom>
                <a:avLst/>
                <a:gdLst/>
                <a:ahLst/>
                <a:cxnLst/>
                <a:rect l="l" t="t" r="r" b="b"/>
                <a:pathLst>
                  <a:path w="2711" h="2711" extrusionOk="0">
                    <a:moveTo>
                      <a:pt x="1226" y="1"/>
                    </a:moveTo>
                    <a:lnTo>
                      <a:pt x="1086" y="22"/>
                    </a:lnTo>
                    <a:lnTo>
                      <a:pt x="957" y="55"/>
                    </a:lnTo>
                    <a:lnTo>
                      <a:pt x="839" y="98"/>
                    </a:lnTo>
                    <a:lnTo>
                      <a:pt x="721" y="151"/>
                    </a:lnTo>
                    <a:lnTo>
                      <a:pt x="603" y="216"/>
                    </a:lnTo>
                    <a:lnTo>
                      <a:pt x="506" y="291"/>
                    </a:lnTo>
                    <a:lnTo>
                      <a:pt x="409" y="366"/>
                    </a:lnTo>
                    <a:lnTo>
                      <a:pt x="323" y="463"/>
                    </a:lnTo>
                    <a:lnTo>
                      <a:pt x="237" y="560"/>
                    </a:lnTo>
                    <a:lnTo>
                      <a:pt x="172" y="667"/>
                    </a:lnTo>
                    <a:lnTo>
                      <a:pt x="119" y="786"/>
                    </a:lnTo>
                    <a:lnTo>
                      <a:pt x="65" y="904"/>
                    </a:lnTo>
                    <a:lnTo>
                      <a:pt x="33" y="1033"/>
                    </a:lnTo>
                    <a:lnTo>
                      <a:pt x="11" y="1162"/>
                    </a:lnTo>
                    <a:lnTo>
                      <a:pt x="0" y="1302"/>
                    </a:lnTo>
                    <a:lnTo>
                      <a:pt x="0" y="1452"/>
                    </a:lnTo>
                    <a:lnTo>
                      <a:pt x="22" y="1581"/>
                    </a:lnTo>
                    <a:lnTo>
                      <a:pt x="43" y="1721"/>
                    </a:lnTo>
                    <a:lnTo>
                      <a:pt x="86" y="1850"/>
                    </a:lnTo>
                    <a:lnTo>
                      <a:pt x="140" y="1969"/>
                    </a:lnTo>
                    <a:lnTo>
                      <a:pt x="205" y="2087"/>
                    </a:lnTo>
                    <a:lnTo>
                      <a:pt x="280" y="2194"/>
                    </a:lnTo>
                    <a:lnTo>
                      <a:pt x="366" y="2291"/>
                    </a:lnTo>
                    <a:lnTo>
                      <a:pt x="452" y="2377"/>
                    </a:lnTo>
                    <a:lnTo>
                      <a:pt x="560" y="2463"/>
                    </a:lnTo>
                    <a:lnTo>
                      <a:pt x="667" y="2528"/>
                    </a:lnTo>
                    <a:lnTo>
                      <a:pt x="785" y="2592"/>
                    </a:lnTo>
                    <a:lnTo>
                      <a:pt x="904" y="2635"/>
                    </a:lnTo>
                    <a:lnTo>
                      <a:pt x="1043" y="2678"/>
                    </a:lnTo>
                    <a:lnTo>
                      <a:pt x="1172" y="2700"/>
                    </a:lnTo>
                    <a:lnTo>
                      <a:pt x="1312" y="2711"/>
                    </a:lnTo>
                    <a:lnTo>
                      <a:pt x="1463" y="2700"/>
                    </a:lnTo>
                    <a:lnTo>
                      <a:pt x="1603" y="2689"/>
                    </a:lnTo>
                    <a:lnTo>
                      <a:pt x="1732" y="2657"/>
                    </a:lnTo>
                    <a:lnTo>
                      <a:pt x="1861" y="2614"/>
                    </a:lnTo>
                    <a:lnTo>
                      <a:pt x="1979" y="2560"/>
                    </a:lnTo>
                    <a:lnTo>
                      <a:pt x="2097" y="2495"/>
                    </a:lnTo>
                    <a:lnTo>
                      <a:pt x="2205" y="2420"/>
                    </a:lnTo>
                    <a:lnTo>
                      <a:pt x="2302" y="2334"/>
                    </a:lnTo>
                    <a:lnTo>
                      <a:pt x="2388" y="2248"/>
                    </a:lnTo>
                    <a:lnTo>
                      <a:pt x="2474" y="2141"/>
                    </a:lnTo>
                    <a:lnTo>
                      <a:pt x="2538" y="2033"/>
                    </a:lnTo>
                    <a:lnTo>
                      <a:pt x="2592" y="1915"/>
                    </a:lnTo>
                    <a:lnTo>
                      <a:pt x="2646" y="1786"/>
                    </a:lnTo>
                    <a:lnTo>
                      <a:pt x="2678" y="1657"/>
                    </a:lnTo>
                    <a:lnTo>
                      <a:pt x="2699" y="1517"/>
                    </a:lnTo>
                    <a:lnTo>
                      <a:pt x="2710" y="1377"/>
                    </a:lnTo>
                    <a:lnTo>
                      <a:pt x="2699" y="1237"/>
                    </a:lnTo>
                    <a:lnTo>
                      <a:pt x="2689" y="1098"/>
                    </a:lnTo>
                    <a:lnTo>
                      <a:pt x="2656" y="958"/>
                    </a:lnTo>
                    <a:lnTo>
                      <a:pt x="2613" y="829"/>
                    </a:lnTo>
                    <a:lnTo>
                      <a:pt x="2560" y="711"/>
                    </a:lnTo>
                    <a:lnTo>
                      <a:pt x="2495" y="603"/>
                    </a:lnTo>
                    <a:lnTo>
                      <a:pt x="2420" y="495"/>
                    </a:lnTo>
                    <a:lnTo>
                      <a:pt x="2334" y="399"/>
                    </a:lnTo>
                    <a:lnTo>
                      <a:pt x="2237" y="313"/>
                    </a:lnTo>
                    <a:lnTo>
                      <a:pt x="2129" y="227"/>
                    </a:lnTo>
                    <a:lnTo>
                      <a:pt x="2022" y="162"/>
                    </a:lnTo>
                    <a:lnTo>
                      <a:pt x="1904" y="108"/>
                    </a:lnTo>
                    <a:lnTo>
                      <a:pt x="1775" y="65"/>
                    </a:lnTo>
                    <a:lnTo>
                      <a:pt x="1646" y="22"/>
                    </a:lnTo>
                    <a:lnTo>
                      <a:pt x="1506" y="12"/>
                    </a:lnTo>
                    <a:lnTo>
                      <a:pt x="1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1000225" y="2512850"/>
                <a:ext cx="66700" cy="66675"/>
              </a:xfrm>
              <a:custGeom>
                <a:avLst/>
                <a:gdLst/>
                <a:ahLst/>
                <a:cxnLst/>
                <a:rect l="l" t="t" r="r" b="b"/>
                <a:pathLst>
                  <a:path w="2668" h="2667" extrusionOk="0">
                    <a:moveTo>
                      <a:pt x="1216" y="0"/>
                    </a:moveTo>
                    <a:lnTo>
                      <a:pt x="1087" y="22"/>
                    </a:lnTo>
                    <a:lnTo>
                      <a:pt x="958" y="54"/>
                    </a:lnTo>
                    <a:lnTo>
                      <a:pt x="829" y="97"/>
                    </a:lnTo>
                    <a:lnTo>
                      <a:pt x="710" y="151"/>
                    </a:lnTo>
                    <a:lnTo>
                      <a:pt x="603" y="215"/>
                    </a:lnTo>
                    <a:lnTo>
                      <a:pt x="495" y="291"/>
                    </a:lnTo>
                    <a:lnTo>
                      <a:pt x="399" y="377"/>
                    </a:lnTo>
                    <a:lnTo>
                      <a:pt x="313" y="473"/>
                    </a:lnTo>
                    <a:lnTo>
                      <a:pt x="237" y="570"/>
                    </a:lnTo>
                    <a:lnTo>
                      <a:pt x="173" y="688"/>
                    </a:lnTo>
                    <a:lnTo>
                      <a:pt x="108" y="796"/>
                    </a:lnTo>
                    <a:lnTo>
                      <a:pt x="65" y="925"/>
                    </a:lnTo>
                    <a:lnTo>
                      <a:pt x="33" y="1054"/>
                    </a:lnTo>
                    <a:lnTo>
                      <a:pt x="11" y="1183"/>
                    </a:lnTo>
                    <a:lnTo>
                      <a:pt x="1" y="1323"/>
                    </a:lnTo>
                    <a:lnTo>
                      <a:pt x="1" y="1452"/>
                    </a:lnTo>
                    <a:lnTo>
                      <a:pt x="22" y="1592"/>
                    </a:lnTo>
                    <a:lnTo>
                      <a:pt x="54" y="1721"/>
                    </a:lnTo>
                    <a:lnTo>
                      <a:pt x="98" y="1839"/>
                    </a:lnTo>
                    <a:lnTo>
                      <a:pt x="151" y="1957"/>
                    </a:lnTo>
                    <a:lnTo>
                      <a:pt x="216" y="2065"/>
                    </a:lnTo>
                    <a:lnTo>
                      <a:pt x="291" y="2172"/>
                    </a:lnTo>
                    <a:lnTo>
                      <a:pt x="377" y="2269"/>
                    </a:lnTo>
                    <a:lnTo>
                      <a:pt x="474" y="2355"/>
                    </a:lnTo>
                    <a:lnTo>
                      <a:pt x="571" y="2430"/>
                    </a:lnTo>
                    <a:lnTo>
                      <a:pt x="678" y="2506"/>
                    </a:lnTo>
                    <a:lnTo>
                      <a:pt x="796" y="2559"/>
                    </a:lnTo>
                    <a:lnTo>
                      <a:pt x="925" y="2602"/>
                    </a:lnTo>
                    <a:lnTo>
                      <a:pt x="1044" y="2645"/>
                    </a:lnTo>
                    <a:lnTo>
                      <a:pt x="1184" y="2667"/>
                    </a:lnTo>
                    <a:lnTo>
                      <a:pt x="1452" y="2667"/>
                    </a:lnTo>
                    <a:lnTo>
                      <a:pt x="1581" y="2645"/>
                    </a:lnTo>
                    <a:lnTo>
                      <a:pt x="1710" y="2613"/>
                    </a:lnTo>
                    <a:lnTo>
                      <a:pt x="1839" y="2570"/>
                    </a:lnTo>
                    <a:lnTo>
                      <a:pt x="1958" y="2516"/>
                    </a:lnTo>
                    <a:lnTo>
                      <a:pt x="2065" y="2452"/>
                    </a:lnTo>
                    <a:lnTo>
                      <a:pt x="2173" y="2377"/>
                    </a:lnTo>
                    <a:lnTo>
                      <a:pt x="2270" y="2291"/>
                    </a:lnTo>
                    <a:lnTo>
                      <a:pt x="2356" y="2194"/>
                    </a:lnTo>
                    <a:lnTo>
                      <a:pt x="2431" y="2097"/>
                    </a:lnTo>
                    <a:lnTo>
                      <a:pt x="2506" y="1990"/>
                    </a:lnTo>
                    <a:lnTo>
                      <a:pt x="2560" y="1871"/>
                    </a:lnTo>
                    <a:lnTo>
                      <a:pt x="2603" y="1753"/>
                    </a:lnTo>
                    <a:lnTo>
                      <a:pt x="2635" y="1624"/>
                    </a:lnTo>
                    <a:lnTo>
                      <a:pt x="2657" y="1495"/>
                    </a:lnTo>
                    <a:lnTo>
                      <a:pt x="2667" y="1355"/>
                    </a:lnTo>
                    <a:lnTo>
                      <a:pt x="2667" y="1215"/>
                    </a:lnTo>
                    <a:lnTo>
                      <a:pt x="2646" y="1086"/>
                    </a:lnTo>
                    <a:lnTo>
                      <a:pt x="2614" y="957"/>
                    </a:lnTo>
                    <a:lnTo>
                      <a:pt x="2571" y="828"/>
                    </a:lnTo>
                    <a:lnTo>
                      <a:pt x="2517" y="710"/>
                    </a:lnTo>
                    <a:lnTo>
                      <a:pt x="2452" y="602"/>
                    </a:lnTo>
                    <a:lnTo>
                      <a:pt x="2377" y="495"/>
                    </a:lnTo>
                    <a:lnTo>
                      <a:pt x="2291" y="398"/>
                    </a:lnTo>
                    <a:lnTo>
                      <a:pt x="2194" y="312"/>
                    </a:lnTo>
                    <a:lnTo>
                      <a:pt x="2098" y="237"/>
                    </a:lnTo>
                    <a:lnTo>
                      <a:pt x="1990" y="172"/>
                    </a:lnTo>
                    <a:lnTo>
                      <a:pt x="1872" y="108"/>
                    </a:lnTo>
                    <a:lnTo>
                      <a:pt x="1753" y="65"/>
                    </a:lnTo>
                    <a:lnTo>
                      <a:pt x="1624" y="32"/>
                    </a:lnTo>
                    <a:lnTo>
                      <a:pt x="1485" y="11"/>
                    </a:lnTo>
                    <a:lnTo>
                      <a:pt x="13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1472825" y="2512850"/>
                <a:ext cx="66950" cy="66675"/>
              </a:xfrm>
              <a:custGeom>
                <a:avLst/>
                <a:gdLst/>
                <a:ahLst/>
                <a:cxnLst/>
                <a:rect l="l" t="t" r="r" b="b"/>
                <a:pathLst>
                  <a:path w="2678" h="2667" extrusionOk="0">
                    <a:moveTo>
                      <a:pt x="1226" y="0"/>
                    </a:moveTo>
                    <a:lnTo>
                      <a:pt x="1097" y="22"/>
                    </a:lnTo>
                    <a:lnTo>
                      <a:pt x="968" y="54"/>
                    </a:lnTo>
                    <a:lnTo>
                      <a:pt x="839" y="97"/>
                    </a:lnTo>
                    <a:lnTo>
                      <a:pt x="732" y="151"/>
                    </a:lnTo>
                    <a:lnTo>
                      <a:pt x="613" y="215"/>
                    </a:lnTo>
                    <a:lnTo>
                      <a:pt x="506" y="291"/>
                    </a:lnTo>
                    <a:lnTo>
                      <a:pt x="409" y="377"/>
                    </a:lnTo>
                    <a:lnTo>
                      <a:pt x="323" y="463"/>
                    </a:lnTo>
                    <a:lnTo>
                      <a:pt x="248" y="570"/>
                    </a:lnTo>
                    <a:lnTo>
                      <a:pt x="173" y="678"/>
                    </a:lnTo>
                    <a:lnTo>
                      <a:pt x="119" y="796"/>
                    </a:lnTo>
                    <a:lnTo>
                      <a:pt x="76" y="914"/>
                    </a:lnTo>
                    <a:lnTo>
                      <a:pt x="33" y="1043"/>
                    </a:lnTo>
                    <a:lnTo>
                      <a:pt x="11" y="1172"/>
                    </a:lnTo>
                    <a:lnTo>
                      <a:pt x="0" y="1312"/>
                    </a:lnTo>
                    <a:lnTo>
                      <a:pt x="11" y="1441"/>
                    </a:lnTo>
                    <a:lnTo>
                      <a:pt x="22" y="1581"/>
                    </a:lnTo>
                    <a:lnTo>
                      <a:pt x="54" y="1710"/>
                    </a:lnTo>
                    <a:lnTo>
                      <a:pt x="97" y="1828"/>
                    </a:lnTo>
                    <a:lnTo>
                      <a:pt x="151" y="1947"/>
                    </a:lnTo>
                    <a:lnTo>
                      <a:pt x="216" y="2065"/>
                    </a:lnTo>
                    <a:lnTo>
                      <a:pt x="291" y="2162"/>
                    </a:lnTo>
                    <a:lnTo>
                      <a:pt x="377" y="2258"/>
                    </a:lnTo>
                    <a:lnTo>
                      <a:pt x="474" y="2344"/>
                    </a:lnTo>
                    <a:lnTo>
                      <a:pt x="570" y="2430"/>
                    </a:lnTo>
                    <a:lnTo>
                      <a:pt x="678" y="2495"/>
                    </a:lnTo>
                    <a:lnTo>
                      <a:pt x="796" y="2559"/>
                    </a:lnTo>
                    <a:lnTo>
                      <a:pt x="914" y="2602"/>
                    </a:lnTo>
                    <a:lnTo>
                      <a:pt x="1044" y="2635"/>
                    </a:lnTo>
                    <a:lnTo>
                      <a:pt x="1173" y="2667"/>
                    </a:lnTo>
                    <a:lnTo>
                      <a:pt x="1452" y="2667"/>
                    </a:lnTo>
                    <a:lnTo>
                      <a:pt x="1581" y="2645"/>
                    </a:lnTo>
                    <a:lnTo>
                      <a:pt x="1710" y="2624"/>
                    </a:lnTo>
                    <a:lnTo>
                      <a:pt x="1839" y="2581"/>
                    </a:lnTo>
                    <a:lnTo>
                      <a:pt x="1958" y="2527"/>
                    </a:lnTo>
                    <a:lnTo>
                      <a:pt x="2065" y="2463"/>
                    </a:lnTo>
                    <a:lnTo>
                      <a:pt x="2173" y="2387"/>
                    </a:lnTo>
                    <a:lnTo>
                      <a:pt x="2269" y="2301"/>
                    </a:lnTo>
                    <a:lnTo>
                      <a:pt x="2355" y="2205"/>
                    </a:lnTo>
                    <a:lnTo>
                      <a:pt x="2431" y="2108"/>
                    </a:lnTo>
                    <a:lnTo>
                      <a:pt x="2506" y="2000"/>
                    </a:lnTo>
                    <a:lnTo>
                      <a:pt x="2560" y="1882"/>
                    </a:lnTo>
                    <a:lnTo>
                      <a:pt x="2603" y="1753"/>
                    </a:lnTo>
                    <a:lnTo>
                      <a:pt x="2646" y="1635"/>
                    </a:lnTo>
                    <a:lnTo>
                      <a:pt x="2667" y="1495"/>
                    </a:lnTo>
                    <a:lnTo>
                      <a:pt x="2678" y="1366"/>
                    </a:lnTo>
                    <a:lnTo>
                      <a:pt x="2667" y="1226"/>
                    </a:lnTo>
                    <a:lnTo>
                      <a:pt x="2656" y="1097"/>
                    </a:lnTo>
                    <a:lnTo>
                      <a:pt x="2624" y="968"/>
                    </a:lnTo>
                    <a:lnTo>
                      <a:pt x="2581" y="839"/>
                    </a:lnTo>
                    <a:lnTo>
                      <a:pt x="2527" y="721"/>
                    </a:lnTo>
                    <a:lnTo>
                      <a:pt x="2463" y="613"/>
                    </a:lnTo>
                    <a:lnTo>
                      <a:pt x="2388" y="506"/>
                    </a:lnTo>
                    <a:lnTo>
                      <a:pt x="2302" y="409"/>
                    </a:lnTo>
                    <a:lnTo>
                      <a:pt x="2205" y="323"/>
                    </a:lnTo>
                    <a:lnTo>
                      <a:pt x="2108" y="248"/>
                    </a:lnTo>
                    <a:lnTo>
                      <a:pt x="2001" y="172"/>
                    </a:lnTo>
                    <a:lnTo>
                      <a:pt x="1882" y="118"/>
                    </a:lnTo>
                    <a:lnTo>
                      <a:pt x="1764" y="65"/>
                    </a:lnTo>
                    <a:lnTo>
                      <a:pt x="1635" y="32"/>
                    </a:lnTo>
                    <a:lnTo>
                      <a:pt x="1506" y="11"/>
                    </a:lnTo>
                    <a:lnTo>
                      <a:pt x="1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844575" y="2357200"/>
                <a:ext cx="66700" cy="66675"/>
              </a:xfrm>
              <a:custGeom>
                <a:avLst/>
                <a:gdLst/>
                <a:ahLst/>
                <a:cxnLst/>
                <a:rect l="l" t="t" r="r" b="b"/>
                <a:pathLst>
                  <a:path w="2668" h="2667" extrusionOk="0">
                    <a:moveTo>
                      <a:pt x="1216" y="0"/>
                    </a:moveTo>
                    <a:lnTo>
                      <a:pt x="1076" y="22"/>
                    </a:lnTo>
                    <a:lnTo>
                      <a:pt x="947" y="54"/>
                    </a:lnTo>
                    <a:lnTo>
                      <a:pt x="829" y="97"/>
                    </a:lnTo>
                    <a:lnTo>
                      <a:pt x="710" y="151"/>
                    </a:lnTo>
                    <a:lnTo>
                      <a:pt x="603" y="215"/>
                    </a:lnTo>
                    <a:lnTo>
                      <a:pt x="495" y="291"/>
                    </a:lnTo>
                    <a:lnTo>
                      <a:pt x="399" y="377"/>
                    </a:lnTo>
                    <a:lnTo>
                      <a:pt x="313" y="473"/>
                    </a:lnTo>
                    <a:lnTo>
                      <a:pt x="237" y="570"/>
                    </a:lnTo>
                    <a:lnTo>
                      <a:pt x="162" y="678"/>
                    </a:lnTo>
                    <a:lnTo>
                      <a:pt x="108" y="796"/>
                    </a:lnTo>
                    <a:lnTo>
                      <a:pt x="65" y="914"/>
                    </a:lnTo>
                    <a:lnTo>
                      <a:pt x="22" y="1043"/>
                    </a:lnTo>
                    <a:lnTo>
                      <a:pt x="1" y="1183"/>
                    </a:lnTo>
                    <a:lnTo>
                      <a:pt x="1" y="1312"/>
                    </a:lnTo>
                    <a:lnTo>
                      <a:pt x="1" y="1452"/>
                    </a:lnTo>
                    <a:lnTo>
                      <a:pt x="22" y="1581"/>
                    </a:lnTo>
                    <a:lnTo>
                      <a:pt x="55" y="1710"/>
                    </a:lnTo>
                    <a:lnTo>
                      <a:pt x="98" y="1839"/>
                    </a:lnTo>
                    <a:lnTo>
                      <a:pt x="151" y="1957"/>
                    </a:lnTo>
                    <a:lnTo>
                      <a:pt x="216" y="2065"/>
                    </a:lnTo>
                    <a:lnTo>
                      <a:pt x="291" y="2172"/>
                    </a:lnTo>
                    <a:lnTo>
                      <a:pt x="377" y="2269"/>
                    </a:lnTo>
                    <a:lnTo>
                      <a:pt x="474" y="2355"/>
                    </a:lnTo>
                    <a:lnTo>
                      <a:pt x="571" y="2430"/>
                    </a:lnTo>
                    <a:lnTo>
                      <a:pt x="678" y="2495"/>
                    </a:lnTo>
                    <a:lnTo>
                      <a:pt x="796" y="2559"/>
                    </a:lnTo>
                    <a:lnTo>
                      <a:pt x="915" y="2602"/>
                    </a:lnTo>
                    <a:lnTo>
                      <a:pt x="1044" y="2635"/>
                    </a:lnTo>
                    <a:lnTo>
                      <a:pt x="1173" y="2656"/>
                    </a:lnTo>
                    <a:lnTo>
                      <a:pt x="1313" y="2667"/>
                    </a:lnTo>
                    <a:lnTo>
                      <a:pt x="1452" y="2667"/>
                    </a:lnTo>
                    <a:lnTo>
                      <a:pt x="1581" y="2645"/>
                    </a:lnTo>
                    <a:lnTo>
                      <a:pt x="1710" y="2613"/>
                    </a:lnTo>
                    <a:lnTo>
                      <a:pt x="1840" y="2570"/>
                    </a:lnTo>
                    <a:lnTo>
                      <a:pt x="1958" y="2516"/>
                    </a:lnTo>
                    <a:lnTo>
                      <a:pt x="2065" y="2452"/>
                    </a:lnTo>
                    <a:lnTo>
                      <a:pt x="2173" y="2377"/>
                    </a:lnTo>
                    <a:lnTo>
                      <a:pt x="2259" y="2291"/>
                    </a:lnTo>
                    <a:lnTo>
                      <a:pt x="2356" y="2194"/>
                    </a:lnTo>
                    <a:lnTo>
                      <a:pt x="2431" y="2097"/>
                    </a:lnTo>
                    <a:lnTo>
                      <a:pt x="2495" y="1990"/>
                    </a:lnTo>
                    <a:lnTo>
                      <a:pt x="2560" y="1871"/>
                    </a:lnTo>
                    <a:lnTo>
                      <a:pt x="2603" y="1742"/>
                    </a:lnTo>
                    <a:lnTo>
                      <a:pt x="2635" y="1624"/>
                    </a:lnTo>
                    <a:lnTo>
                      <a:pt x="2657" y="1484"/>
                    </a:lnTo>
                    <a:lnTo>
                      <a:pt x="2667" y="1355"/>
                    </a:lnTo>
                    <a:lnTo>
                      <a:pt x="2667" y="1215"/>
                    </a:lnTo>
                    <a:lnTo>
                      <a:pt x="2646" y="1076"/>
                    </a:lnTo>
                    <a:lnTo>
                      <a:pt x="2614" y="957"/>
                    </a:lnTo>
                    <a:lnTo>
                      <a:pt x="2571" y="828"/>
                    </a:lnTo>
                    <a:lnTo>
                      <a:pt x="2517" y="710"/>
                    </a:lnTo>
                    <a:lnTo>
                      <a:pt x="2452" y="602"/>
                    </a:lnTo>
                    <a:lnTo>
                      <a:pt x="2377" y="495"/>
                    </a:lnTo>
                    <a:lnTo>
                      <a:pt x="2291" y="398"/>
                    </a:lnTo>
                    <a:lnTo>
                      <a:pt x="2194" y="312"/>
                    </a:lnTo>
                    <a:lnTo>
                      <a:pt x="2098" y="237"/>
                    </a:lnTo>
                    <a:lnTo>
                      <a:pt x="1979" y="162"/>
                    </a:lnTo>
                    <a:lnTo>
                      <a:pt x="1872" y="108"/>
                    </a:lnTo>
                    <a:lnTo>
                      <a:pt x="1743" y="65"/>
                    </a:lnTo>
                    <a:lnTo>
                      <a:pt x="1614" y="33"/>
                    </a:lnTo>
                    <a:lnTo>
                      <a:pt x="1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1473100" y="1726000"/>
                <a:ext cx="66425" cy="66700"/>
              </a:xfrm>
              <a:custGeom>
                <a:avLst/>
                <a:gdLst/>
                <a:ahLst/>
                <a:cxnLst/>
                <a:rect l="l" t="t" r="r" b="b"/>
                <a:pathLst>
                  <a:path w="2657" h="2668" extrusionOk="0">
                    <a:moveTo>
                      <a:pt x="1334" y="0"/>
                    </a:moveTo>
                    <a:lnTo>
                      <a:pt x="1194" y="11"/>
                    </a:lnTo>
                    <a:lnTo>
                      <a:pt x="1065" y="33"/>
                    </a:lnTo>
                    <a:lnTo>
                      <a:pt x="936" y="65"/>
                    </a:lnTo>
                    <a:lnTo>
                      <a:pt x="807" y="108"/>
                    </a:lnTo>
                    <a:lnTo>
                      <a:pt x="688" y="162"/>
                    </a:lnTo>
                    <a:lnTo>
                      <a:pt x="581" y="237"/>
                    </a:lnTo>
                    <a:lnTo>
                      <a:pt x="484" y="312"/>
                    </a:lnTo>
                    <a:lnTo>
                      <a:pt x="387" y="398"/>
                    </a:lnTo>
                    <a:lnTo>
                      <a:pt x="301" y="495"/>
                    </a:lnTo>
                    <a:lnTo>
                      <a:pt x="226" y="602"/>
                    </a:lnTo>
                    <a:lnTo>
                      <a:pt x="151" y="710"/>
                    </a:lnTo>
                    <a:lnTo>
                      <a:pt x="97" y="828"/>
                    </a:lnTo>
                    <a:lnTo>
                      <a:pt x="54" y="947"/>
                    </a:lnTo>
                    <a:lnTo>
                      <a:pt x="22" y="1076"/>
                    </a:lnTo>
                    <a:lnTo>
                      <a:pt x="0" y="1205"/>
                    </a:lnTo>
                    <a:lnTo>
                      <a:pt x="0" y="1344"/>
                    </a:lnTo>
                    <a:lnTo>
                      <a:pt x="0" y="1473"/>
                    </a:lnTo>
                    <a:lnTo>
                      <a:pt x="22" y="1603"/>
                    </a:lnTo>
                    <a:lnTo>
                      <a:pt x="54" y="1732"/>
                    </a:lnTo>
                    <a:lnTo>
                      <a:pt x="108" y="1850"/>
                    </a:lnTo>
                    <a:lnTo>
                      <a:pt x="162" y="1968"/>
                    </a:lnTo>
                    <a:lnTo>
                      <a:pt x="226" y="2076"/>
                    </a:lnTo>
                    <a:lnTo>
                      <a:pt x="301" y="2172"/>
                    </a:lnTo>
                    <a:lnTo>
                      <a:pt x="387" y="2269"/>
                    </a:lnTo>
                    <a:lnTo>
                      <a:pt x="473" y="2355"/>
                    </a:lnTo>
                    <a:lnTo>
                      <a:pt x="581" y="2430"/>
                    </a:lnTo>
                    <a:lnTo>
                      <a:pt x="688" y="2495"/>
                    </a:lnTo>
                    <a:lnTo>
                      <a:pt x="796" y="2549"/>
                    </a:lnTo>
                    <a:lnTo>
                      <a:pt x="914" y="2592"/>
                    </a:lnTo>
                    <a:lnTo>
                      <a:pt x="1043" y="2635"/>
                    </a:lnTo>
                    <a:lnTo>
                      <a:pt x="1172" y="2656"/>
                    </a:lnTo>
                    <a:lnTo>
                      <a:pt x="1301" y="2667"/>
                    </a:lnTo>
                    <a:lnTo>
                      <a:pt x="1441" y="2656"/>
                    </a:lnTo>
                    <a:lnTo>
                      <a:pt x="1570" y="2646"/>
                    </a:lnTo>
                    <a:lnTo>
                      <a:pt x="1699" y="2613"/>
                    </a:lnTo>
                    <a:lnTo>
                      <a:pt x="1818" y="2570"/>
                    </a:lnTo>
                    <a:lnTo>
                      <a:pt x="1936" y="2517"/>
                    </a:lnTo>
                    <a:lnTo>
                      <a:pt x="2054" y="2441"/>
                    </a:lnTo>
                    <a:lnTo>
                      <a:pt x="2151" y="2366"/>
                    </a:lnTo>
                    <a:lnTo>
                      <a:pt x="2248" y="2280"/>
                    </a:lnTo>
                    <a:lnTo>
                      <a:pt x="2344" y="2194"/>
                    </a:lnTo>
                    <a:lnTo>
                      <a:pt x="2420" y="2086"/>
                    </a:lnTo>
                    <a:lnTo>
                      <a:pt x="2484" y="1979"/>
                    </a:lnTo>
                    <a:lnTo>
                      <a:pt x="2549" y="1861"/>
                    </a:lnTo>
                    <a:lnTo>
                      <a:pt x="2592" y="1742"/>
                    </a:lnTo>
                    <a:lnTo>
                      <a:pt x="2624" y="1613"/>
                    </a:lnTo>
                    <a:lnTo>
                      <a:pt x="2656" y="1484"/>
                    </a:lnTo>
                    <a:lnTo>
                      <a:pt x="2656" y="1344"/>
                    </a:lnTo>
                    <a:lnTo>
                      <a:pt x="2656" y="1205"/>
                    </a:lnTo>
                    <a:lnTo>
                      <a:pt x="2635" y="1076"/>
                    </a:lnTo>
                    <a:lnTo>
                      <a:pt x="2602" y="947"/>
                    </a:lnTo>
                    <a:lnTo>
                      <a:pt x="2559" y="828"/>
                    </a:lnTo>
                    <a:lnTo>
                      <a:pt x="2506" y="710"/>
                    </a:lnTo>
                    <a:lnTo>
                      <a:pt x="2430" y="602"/>
                    </a:lnTo>
                    <a:lnTo>
                      <a:pt x="2355" y="495"/>
                    </a:lnTo>
                    <a:lnTo>
                      <a:pt x="2269" y="398"/>
                    </a:lnTo>
                    <a:lnTo>
                      <a:pt x="2172" y="312"/>
                    </a:lnTo>
                    <a:lnTo>
                      <a:pt x="2076" y="237"/>
                    </a:lnTo>
                    <a:lnTo>
                      <a:pt x="1968" y="162"/>
                    </a:lnTo>
                    <a:lnTo>
                      <a:pt x="1850" y="108"/>
                    </a:lnTo>
                    <a:lnTo>
                      <a:pt x="1721" y="65"/>
                    </a:lnTo>
                    <a:lnTo>
                      <a:pt x="1592" y="33"/>
                    </a:lnTo>
                    <a:lnTo>
                      <a:pt x="1463" y="11"/>
                    </a:lnTo>
                    <a:lnTo>
                      <a:pt x="1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1000225" y="1726000"/>
                <a:ext cx="66700" cy="66700"/>
              </a:xfrm>
              <a:custGeom>
                <a:avLst/>
                <a:gdLst/>
                <a:ahLst/>
                <a:cxnLst/>
                <a:rect l="l" t="t" r="r" b="b"/>
                <a:pathLst>
                  <a:path w="2668" h="2668" extrusionOk="0">
                    <a:moveTo>
                      <a:pt x="1323" y="0"/>
                    </a:moveTo>
                    <a:lnTo>
                      <a:pt x="1194" y="11"/>
                    </a:lnTo>
                    <a:lnTo>
                      <a:pt x="1065" y="33"/>
                    </a:lnTo>
                    <a:lnTo>
                      <a:pt x="936" y="65"/>
                    </a:lnTo>
                    <a:lnTo>
                      <a:pt x="818" y="108"/>
                    </a:lnTo>
                    <a:lnTo>
                      <a:pt x="700" y="162"/>
                    </a:lnTo>
                    <a:lnTo>
                      <a:pt x="592" y="226"/>
                    </a:lnTo>
                    <a:lnTo>
                      <a:pt x="495" y="301"/>
                    </a:lnTo>
                    <a:lnTo>
                      <a:pt x="399" y="387"/>
                    </a:lnTo>
                    <a:lnTo>
                      <a:pt x="313" y="484"/>
                    </a:lnTo>
                    <a:lnTo>
                      <a:pt x="237" y="581"/>
                    </a:lnTo>
                    <a:lnTo>
                      <a:pt x="173" y="689"/>
                    </a:lnTo>
                    <a:lnTo>
                      <a:pt x="119" y="796"/>
                    </a:lnTo>
                    <a:lnTo>
                      <a:pt x="65" y="925"/>
                    </a:lnTo>
                    <a:lnTo>
                      <a:pt x="33" y="1043"/>
                    </a:lnTo>
                    <a:lnTo>
                      <a:pt x="11" y="1172"/>
                    </a:lnTo>
                    <a:lnTo>
                      <a:pt x="1" y="1301"/>
                    </a:lnTo>
                    <a:lnTo>
                      <a:pt x="11" y="1441"/>
                    </a:lnTo>
                    <a:lnTo>
                      <a:pt x="22" y="1570"/>
                    </a:lnTo>
                    <a:lnTo>
                      <a:pt x="54" y="1699"/>
                    </a:lnTo>
                    <a:lnTo>
                      <a:pt x="98" y="1828"/>
                    </a:lnTo>
                    <a:lnTo>
                      <a:pt x="151" y="1947"/>
                    </a:lnTo>
                    <a:lnTo>
                      <a:pt x="216" y="2054"/>
                    </a:lnTo>
                    <a:lnTo>
                      <a:pt x="291" y="2162"/>
                    </a:lnTo>
                    <a:lnTo>
                      <a:pt x="377" y="2258"/>
                    </a:lnTo>
                    <a:lnTo>
                      <a:pt x="474" y="2344"/>
                    </a:lnTo>
                    <a:lnTo>
                      <a:pt x="581" y="2420"/>
                    </a:lnTo>
                    <a:lnTo>
                      <a:pt x="689" y="2495"/>
                    </a:lnTo>
                    <a:lnTo>
                      <a:pt x="807" y="2549"/>
                    </a:lnTo>
                    <a:lnTo>
                      <a:pt x="925" y="2603"/>
                    </a:lnTo>
                    <a:lnTo>
                      <a:pt x="1055" y="2635"/>
                    </a:lnTo>
                    <a:lnTo>
                      <a:pt x="1184" y="2656"/>
                    </a:lnTo>
                    <a:lnTo>
                      <a:pt x="1323" y="2667"/>
                    </a:lnTo>
                    <a:lnTo>
                      <a:pt x="1452" y="2656"/>
                    </a:lnTo>
                    <a:lnTo>
                      <a:pt x="1592" y="2635"/>
                    </a:lnTo>
                    <a:lnTo>
                      <a:pt x="1721" y="2603"/>
                    </a:lnTo>
                    <a:lnTo>
                      <a:pt x="1839" y="2560"/>
                    </a:lnTo>
                    <a:lnTo>
                      <a:pt x="1958" y="2506"/>
                    </a:lnTo>
                    <a:lnTo>
                      <a:pt x="2065" y="2441"/>
                    </a:lnTo>
                    <a:lnTo>
                      <a:pt x="2173" y="2366"/>
                    </a:lnTo>
                    <a:lnTo>
                      <a:pt x="2270" y="2280"/>
                    </a:lnTo>
                    <a:lnTo>
                      <a:pt x="2356" y="2183"/>
                    </a:lnTo>
                    <a:lnTo>
                      <a:pt x="2431" y="2076"/>
                    </a:lnTo>
                    <a:lnTo>
                      <a:pt x="2506" y="1968"/>
                    </a:lnTo>
                    <a:lnTo>
                      <a:pt x="2560" y="1850"/>
                    </a:lnTo>
                    <a:lnTo>
                      <a:pt x="2603" y="1732"/>
                    </a:lnTo>
                    <a:lnTo>
                      <a:pt x="2635" y="1603"/>
                    </a:lnTo>
                    <a:lnTo>
                      <a:pt x="2657" y="1473"/>
                    </a:lnTo>
                    <a:lnTo>
                      <a:pt x="2667" y="1334"/>
                    </a:lnTo>
                    <a:lnTo>
                      <a:pt x="2657" y="1194"/>
                    </a:lnTo>
                    <a:lnTo>
                      <a:pt x="2635" y="1065"/>
                    </a:lnTo>
                    <a:lnTo>
                      <a:pt x="2603" y="936"/>
                    </a:lnTo>
                    <a:lnTo>
                      <a:pt x="2560" y="818"/>
                    </a:lnTo>
                    <a:lnTo>
                      <a:pt x="2506" y="699"/>
                    </a:lnTo>
                    <a:lnTo>
                      <a:pt x="2431" y="592"/>
                    </a:lnTo>
                    <a:lnTo>
                      <a:pt x="2356" y="484"/>
                    </a:lnTo>
                    <a:lnTo>
                      <a:pt x="2270" y="387"/>
                    </a:lnTo>
                    <a:lnTo>
                      <a:pt x="2173" y="301"/>
                    </a:lnTo>
                    <a:lnTo>
                      <a:pt x="2065" y="226"/>
                    </a:lnTo>
                    <a:lnTo>
                      <a:pt x="1958" y="162"/>
                    </a:lnTo>
                    <a:lnTo>
                      <a:pt x="1839" y="108"/>
                    </a:lnTo>
                    <a:lnTo>
                      <a:pt x="1721" y="54"/>
                    </a:lnTo>
                    <a:lnTo>
                      <a:pt x="1592" y="22"/>
                    </a:lnTo>
                    <a:lnTo>
                      <a:pt x="1452" y="11"/>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844575" y="1884325"/>
                <a:ext cx="66700" cy="66700"/>
              </a:xfrm>
              <a:custGeom>
                <a:avLst/>
                <a:gdLst/>
                <a:ahLst/>
                <a:cxnLst/>
                <a:rect l="l" t="t" r="r" b="b"/>
                <a:pathLst>
                  <a:path w="2668" h="2668" extrusionOk="0">
                    <a:moveTo>
                      <a:pt x="1323" y="1"/>
                    </a:moveTo>
                    <a:lnTo>
                      <a:pt x="1194" y="12"/>
                    </a:lnTo>
                    <a:lnTo>
                      <a:pt x="1065" y="33"/>
                    </a:lnTo>
                    <a:lnTo>
                      <a:pt x="947" y="65"/>
                    </a:lnTo>
                    <a:lnTo>
                      <a:pt x="818" y="108"/>
                    </a:lnTo>
                    <a:lnTo>
                      <a:pt x="710" y="162"/>
                    </a:lnTo>
                    <a:lnTo>
                      <a:pt x="603" y="227"/>
                    </a:lnTo>
                    <a:lnTo>
                      <a:pt x="495" y="302"/>
                    </a:lnTo>
                    <a:lnTo>
                      <a:pt x="399" y="388"/>
                    </a:lnTo>
                    <a:lnTo>
                      <a:pt x="313" y="474"/>
                    </a:lnTo>
                    <a:lnTo>
                      <a:pt x="237" y="581"/>
                    </a:lnTo>
                    <a:lnTo>
                      <a:pt x="173" y="689"/>
                    </a:lnTo>
                    <a:lnTo>
                      <a:pt x="119" y="797"/>
                    </a:lnTo>
                    <a:lnTo>
                      <a:pt x="65" y="915"/>
                    </a:lnTo>
                    <a:lnTo>
                      <a:pt x="33" y="1044"/>
                    </a:lnTo>
                    <a:lnTo>
                      <a:pt x="12" y="1173"/>
                    </a:lnTo>
                    <a:lnTo>
                      <a:pt x="1" y="1302"/>
                    </a:lnTo>
                    <a:lnTo>
                      <a:pt x="1" y="1442"/>
                    </a:lnTo>
                    <a:lnTo>
                      <a:pt x="22" y="1571"/>
                    </a:lnTo>
                    <a:lnTo>
                      <a:pt x="44" y="1700"/>
                    </a:lnTo>
                    <a:lnTo>
                      <a:pt x="87" y="1818"/>
                    </a:lnTo>
                    <a:lnTo>
                      <a:pt x="141" y="1936"/>
                    </a:lnTo>
                    <a:lnTo>
                      <a:pt x="205" y="2055"/>
                    </a:lnTo>
                    <a:lnTo>
                      <a:pt x="280" y="2162"/>
                    </a:lnTo>
                    <a:lnTo>
                      <a:pt x="366" y="2259"/>
                    </a:lnTo>
                    <a:lnTo>
                      <a:pt x="463" y="2345"/>
                    </a:lnTo>
                    <a:lnTo>
                      <a:pt x="560" y="2431"/>
                    </a:lnTo>
                    <a:lnTo>
                      <a:pt x="678" y="2495"/>
                    </a:lnTo>
                    <a:lnTo>
                      <a:pt x="786" y="2560"/>
                    </a:lnTo>
                    <a:lnTo>
                      <a:pt x="915" y="2603"/>
                    </a:lnTo>
                    <a:lnTo>
                      <a:pt x="1044" y="2635"/>
                    </a:lnTo>
                    <a:lnTo>
                      <a:pt x="1173" y="2668"/>
                    </a:lnTo>
                    <a:lnTo>
                      <a:pt x="1442" y="2668"/>
                    </a:lnTo>
                    <a:lnTo>
                      <a:pt x="1581" y="2646"/>
                    </a:lnTo>
                    <a:lnTo>
                      <a:pt x="1700" y="2614"/>
                    </a:lnTo>
                    <a:lnTo>
                      <a:pt x="1829" y="2571"/>
                    </a:lnTo>
                    <a:lnTo>
                      <a:pt x="1947" y="2517"/>
                    </a:lnTo>
                    <a:lnTo>
                      <a:pt x="2055" y="2452"/>
                    </a:lnTo>
                    <a:lnTo>
                      <a:pt x="2162" y="2377"/>
                    </a:lnTo>
                    <a:lnTo>
                      <a:pt x="2259" y="2291"/>
                    </a:lnTo>
                    <a:lnTo>
                      <a:pt x="2345" y="2194"/>
                    </a:lnTo>
                    <a:lnTo>
                      <a:pt x="2431" y="2098"/>
                    </a:lnTo>
                    <a:lnTo>
                      <a:pt x="2495" y="1990"/>
                    </a:lnTo>
                    <a:lnTo>
                      <a:pt x="2549" y="1872"/>
                    </a:lnTo>
                    <a:lnTo>
                      <a:pt x="2603" y="1743"/>
                    </a:lnTo>
                    <a:lnTo>
                      <a:pt x="2635" y="1614"/>
                    </a:lnTo>
                    <a:lnTo>
                      <a:pt x="2657" y="1485"/>
                    </a:lnTo>
                    <a:lnTo>
                      <a:pt x="2667" y="1345"/>
                    </a:lnTo>
                    <a:lnTo>
                      <a:pt x="2657" y="1216"/>
                    </a:lnTo>
                    <a:lnTo>
                      <a:pt x="2635" y="1076"/>
                    </a:lnTo>
                    <a:lnTo>
                      <a:pt x="2603" y="958"/>
                    </a:lnTo>
                    <a:lnTo>
                      <a:pt x="2560" y="829"/>
                    </a:lnTo>
                    <a:lnTo>
                      <a:pt x="2506" y="711"/>
                    </a:lnTo>
                    <a:lnTo>
                      <a:pt x="2442" y="603"/>
                    </a:lnTo>
                    <a:lnTo>
                      <a:pt x="2366" y="495"/>
                    </a:lnTo>
                    <a:lnTo>
                      <a:pt x="2270" y="399"/>
                    </a:lnTo>
                    <a:lnTo>
                      <a:pt x="2184" y="313"/>
                    </a:lnTo>
                    <a:lnTo>
                      <a:pt x="2076" y="237"/>
                    </a:lnTo>
                    <a:lnTo>
                      <a:pt x="1969" y="173"/>
                    </a:lnTo>
                    <a:lnTo>
                      <a:pt x="1850" y="108"/>
                    </a:lnTo>
                    <a:lnTo>
                      <a:pt x="1721" y="65"/>
                    </a:lnTo>
                    <a:lnTo>
                      <a:pt x="1592" y="33"/>
                    </a:lnTo>
                    <a:lnTo>
                      <a:pt x="1463" y="12"/>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1631425" y="1884600"/>
                <a:ext cx="66700" cy="66425"/>
              </a:xfrm>
              <a:custGeom>
                <a:avLst/>
                <a:gdLst/>
                <a:ahLst/>
                <a:cxnLst/>
                <a:rect l="l" t="t" r="r" b="b"/>
                <a:pathLst>
                  <a:path w="2668" h="2657" extrusionOk="0">
                    <a:moveTo>
                      <a:pt x="1194" y="1"/>
                    </a:moveTo>
                    <a:lnTo>
                      <a:pt x="1065" y="22"/>
                    </a:lnTo>
                    <a:lnTo>
                      <a:pt x="947" y="54"/>
                    </a:lnTo>
                    <a:lnTo>
                      <a:pt x="829" y="97"/>
                    </a:lnTo>
                    <a:lnTo>
                      <a:pt x="710" y="151"/>
                    </a:lnTo>
                    <a:lnTo>
                      <a:pt x="603" y="226"/>
                    </a:lnTo>
                    <a:lnTo>
                      <a:pt x="506" y="291"/>
                    </a:lnTo>
                    <a:lnTo>
                      <a:pt x="409" y="377"/>
                    </a:lnTo>
                    <a:lnTo>
                      <a:pt x="323" y="474"/>
                    </a:lnTo>
                    <a:lnTo>
                      <a:pt x="248" y="570"/>
                    </a:lnTo>
                    <a:lnTo>
                      <a:pt x="173" y="678"/>
                    </a:lnTo>
                    <a:lnTo>
                      <a:pt x="119" y="796"/>
                    </a:lnTo>
                    <a:lnTo>
                      <a:pt x="76" y="915"/>
                    </a:lnTo>
                    <a:lnTo>
                      <a:pt x="33" y="1033"/>
                    </a:lnTo>
                    <a:lnTo>
                      <a:pt x="12" y="1162"/>
                    </a:lnTo>
                    <a:lnTo>
                      <a:pt x="1" y="1291"/>
                    </a:lnTo>
                    <a:lnTo>
                      <a:pt x="12" y="1431"/>
                    </a:lnTo>
                    <a:lnTo>
                      <a:pt x="22" y="1560"/>
                    </a:lnTo>
                    <a:lnTo>
                      <a:pt x="55" y="1689"/>
                    </a:lnTo>
                    <a:lnTo>
                      <a:pt x="98" y="1818"/>
                    </a:lnTo>
                    <a:lnTo>
                      <a:pt x="151" y="1936"/>
                    </a:lnTo>
                    <a:lnTo>
                      <a:pt x="216" y="2044"/>
                    </a:lnTo>
                    <a:lnTo>
                      <a:pt x="291" y="2151"/>
                    </a:lnTo>
                    <a:lnTo>
                      <a:pt x="377" y="2248"/>
                    </a:lnTo>
                    <a:lnTo>
                      <a:pt x="474" y="2334"/>
                    </a:lnTo>
                    <a:lnTo>
                      <a:pt x="571" y="2409"/>
                    </a:lnTo>
                    <a:lnTo>
                      <a:pt x="678" y="2484"/>
                    </a:lnTo>
                    <a:lnTo>
                      <a:pt x="796" y="2538"/>
                    </a:lnTo>
                    <a:lnTo>
                      <a:pt x="915" y="2592"/>
                    </a:lnTo>
                    <a:lnTo>
                      <a:pt x="1044" y="2624"/>
                    </a:lnTo>
                    <a:lnTo>
                      <a:pt x="1184" y="2646"/>
                    </a:lnTo>
                    <a:lnTo>
                      <a:pt x="1313" y="2657"/>
                    </a:lnTo>
                    <a:lnTo>
                      <a:pt x="1452" y="2657"/>
                    </a:lnTo>
                    <a:lnTo>
                      <a:pt x="1581" y="2635"/>
                    </a:lnTo>
                    <a:lnTo>
                      <a:pt x="1710" y="2603"/>
                    </a:lnTo>
                    <a:lnTo>
                      <a:pt x="1829" y="2560"/>
                    </a:lnTo>
                    <a:lnTo>
                      <a:pt x="1947" y="2506"/>
                    </a:lnTo>
                    <a:lnTo>
                      <a:pt x="2065" y="2441"/>
                    </a:lnTo>
                    <a:lnTo>
                      <a:pt x="2162" y="2366"/>
                    </a:lnTo>
                    <a:lnTo>
                      <a:pt x="2259" y="2280"/>
                    </a:lnTo>
                    <a:lnTo>
                      <a:pt x="2356" y="2183"/>
                    </a:lnTo>
                    <a:lnTo>
                      <a:pt x="2431" y="2076"/>
                    </a:lnTo>
                    <a:lnTo>
                      <a:pt x="2495" y="1968"/>
                    </a:lnTo>
                    <a:lnTo>
                      <a:pt x="2560" y="1850"/>
                    </a:lnTo>
                    <a:lnTo>
                      <a:pt x="2603" y="1732"/>
                    </a:lnTo>
                    <a:lnTo>
                      <a:pt x="2635" y="1603"/>
                    </a:lnTo>
                    <a:lnTo>
                      <a:pt x="2657" y="1474"/>
                    </a:lnTo>
                    <a:lnTo>
                      <a:pt x="2668" y="1334"/>
                    </a:lnTo>
                    <a:lnTo>
                      <a:pt x="2657" y="1194"/>
                    </a:lnTo>
                    <a:lnTo>
                      <a:pt x="2635" y="1065"/>
                    </a:lnTo>
                    <a:lnTo>
                      <a:pt x="2603" y="936"/>
                    </a:lnTo>
                    <a:lnTo>
                      <a:pt x="2560" y="818"/>
                    </a:lnTo>
                    <a:lnTo>
                      <a:pt x="2506" y="700"/>
                    </a:lnTo>
                    <a:lnTo>
                      <a:pt x="2442" y="592"/>
                    </a:lnTo>
                    <a:lnTo>
                      <a:pt x="2356" y="484"/>
                    </a:lnTo>
                    <a:lnTo>
                      <a:pt x="2270" y="388"/>
                    </a:lnTo>
                    <a:lnTo>
                      <a:pt x="2184" y="302"/>
                    </a:lnTo>
                    <a:lnTo>
                      <a:pt x="2076" y="226"/>
                    </a:lnTo>
                    <a:lnTo>
                      <a:pt x="1969" y="162"/>
                    </a:lnTo>
                    <a:lnTo>
                      <a:pt x="1850" y="97"/>
                    </a:lnTo>
                    <a:lnTo>
                      <a:pt x="1721" y="54"/>
                    </a:lnTo>
                    <a:lnTo>
                      <a:pt x="1592" y="2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1709650" y="2120900"/>
                <a:ext cx="66175" cy="66425"/>
              </a:xfrm>
              <a:custGeom>
                <a:avLst/>
                <a:gdLst/>
                <a:ahLst/>
                <a:cxnLst/>
                <a:rect l="l" t="t" r="r" b="b"/>
                <a:pathLst>
                  <a:path w="2647" h="2657" extrusionOk="0">
                    <a:moveTo>
                      <a:pt x="1313" y="0"/>
                    </a:moveTo>
                    <a:lnTo>
                      <a:pt x="1184" y="11"/>
                    </a:lnTo>
                    <a:lnTo>
                      <a:pt x="1055" y="33"/>
                    </a:lnTo>
                    <a:lnTo>
                      <a:pt x="936" y="65"/>
                    </a:lnTo>
                    <a:lnTo>
                      <a:pt x="807" y="108"/>
                    </a:lnTo>
                    <a:lnTo>
                      <a:pt x="700" y="172"/>
                    </a:lnTo>
                    <a:lnTo>
                      <a:pt x="592" y="237"/>
                    </a:lnTo>
                    <a:lnTo>
                      <a:pt x="485" y="312"/>
                    </a:lnTo>
                    <a:lnTo>
                      <a:pt x="399" y="398"/>
                    </a:lnTo>
                    <a:lnTo>
                      <a:pt x="313" y="484"/>
                    </a:lnTo>
                    <a:lnTo>
                      <a:pt x="237" y="592"/>
                    </a:lnTo>
                    <a:lnTo>
                      <a:pt x="162" y="699"/>
                    </a:lnTo>
                    <a:lnTo>
                      <a:pt x="108" y="807"/>
                    </a:lnTo>
                    <a:lnTo>
                      <a:pt x="65" y="925"/>
                    </a:lnTo>
                    <a:lnTo>
                      <a:pt x="22" y="1054"/>
                    </a:lnTo>
                    <a:lnTo>
                      <a:pt x="1" y="1183"/>
                    </a:lnTo>
                    <a:lnTo>
                      <a:pt x="1" y="1312"/>
                    </a:lnTo>
                    <a:lnTo>
                      <a:pt x="1" y="1441"/>
                    </a:lnTo>
                    <a:lnTo>
                      <a:pt x="22" y="1581"/>
                    </a:lnTo>
                    <a:lnTo>
                      <a:pt x="55" y="1699"/>
                    </a:lnTo>
                    <a:lnTo>
                      <a:pt x="98" y="1828"/>
                    </a:lnTo>
                    <a:lnTo>
                      <a:pt x="151" y="1947"/>
                    </a:lnTo>
                    <a:lnTo>
                      <a:pt x="216" y="2054"/>
                    </a:lnTo>
                    <a:lnTo>
                      <a:pt x="302" y="2162"/>
                    </a:lnTo>
                    <a:lnTo>
                      <a:pt x="388" y="2259"/>
                    </a:lnTo>
                    <a:lnTo>
                      <a:pt x="485" y="2345"/>
                    </a:lnTo>
                    <a:lnTo>
                      <a:pt x="582" y="2420"/>
                    </a:lnTo>
                    <a:lnTo>
                      <a:pt x="700" y="2495"/>
                    </a:lnTo>
                    <a:lnTo>
                      <a:pt x="807" y="2549"/>
                    </a:lnTo>
                    <a:lnTo>
                      <a:pt x="936" y="2592"/>
                    </a:lnTo>
                    <a:lnTo>
                      <a:pt x="1065" y="2624"/>
                    </a:lnTo>
                    <a:lnTo>
                      <a:pt x="1194" y="2646"/>
                    </a:lnTo>
                    <a:lnTo>
                      <a:pt x="1323" y="2656"/>
                    </a:lnTo>
                    <a:lnTo>
                      <a:pt x="1463" y="2646"/>
                    </a:lnTo>
                    <a:lnTo>
                      <a:pt x="1582" y="2624"/>
                    </a:lnTo>
                    <a:lnTo>
                      <a:pt x="1711" y="2592"/>
                    </a:lnTo>
                    <a:lnTo>
                      <a:pt x="1829" y="2549"/>
                    </a:lnTo>
                    <a:lnTo>
                      <a:pt x="1947" y="2495"/>
                    </a:lnTo>
                    <a:lnTo>
                      <a:pt x="2055" y="2431"/>
                    </a:lnTo>
                    <a:lnTo>
                      <a:pt x="2151" y="2355"/>
                    </a:lnTo>
                    <a:lnTo>
                      <a:pt x="2248" y="2269"/>
                    </a:lnTo>
                    <a:lnTo>
                      <a:pt x="2334" y="2173"/>
                    </a:lnTo>
                    <a:lnTo>
                      <a:pt x="2410" y="2076"/>
                    </a:lnTo>
                    <a:lnTo>
                      <a:pt x="2474" y="1968"/>
                    </a:lnTo>
                    <a:lnTo>
                      <a:pt x="2539" y="1850"/>
                    </a:lnTo>
                    <a:lnTo>
                      <a:pt x="2582" y="1732"/>
                    </a:lnTo>
                    <a:lnTo>
                      <a:pt x="2614" y="1613"/>
                    </a:lnTo>
                    <a:lnTo>
                      <a:pt x="2635" y="1484"/>
                    </a:lnTo>
                    <a:lnTo>
                      <a:pt x="2646" y="1355"/>
                    </a:lnTo>
                    <a:lnTo>
                      <a:pt x="2635" y="1215"/>
                    </a:lnTo>
                    <a:lnTo>
                      <a:pt x="2625" y="1086"/>
                    </a:lnTo>
                    <a:lnTo>
                      <a:pt x="2592" y="957"/>
                    </a:lnTo>
                    <a:lnTo>
                      <a:pt x="2549" y="839"/>
                    </a:lnTo>
                    <a:lnTo>
                      <a:pt x="2485" y="721"/>
                    </a:lnTo>
                    <a:lnTo>
                      <a:pt x="2420" y="603"/>
                    </a:lnTo>
                    <a:lnTo>
                      <a:pt x="2345" y="506"/>
                    </a:lnTo>
                    <a:lnTo>
                      <a:pt x="2259" y="409"/>
                    </a:lnTo>
                    <a:lnTo>
                      <a:pt x="2162" y="312"/>
                    </a:lnTo>
                    <a:lnTo>
                      <a:pt x="2055" y="237"/>
                    </a:lnTo>
                    <a:lnTo>
                      <a:pt x="1947" y="172"/>
                    </a:lnTo>
                    <a:lnTo>
                      <a:pt x="1829" y="108"/>
                    </a:lnTo>
                    <a:lnTo>
                      <a:pt x="1711" y="65"/>
                    </a:lnTo>
                    <a:lnTo>
                      <a:pt x="1582" y="33"/>
                    </a:lnTo>
                    <a:lnTo>
                      <a:pt x="1453"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766900" y="2120900"/>
                <a:ext cx="66425" cy="66425"/>
              </a:xfrm>
              <a:custGeom>
                <a:avLst/>
                <a:gdLst/>
                <a:ahLst/>
                <a:cxnLst/>
                <a:rect l="l" t="t" r="r" b="b"/>
                <a:pathLst>
                  <a:path w="2657" h="2657" extrusionOk="0">
                    <a:moveTo>
                      <a:pt x="1237" y="0"/>
                    </a:moveTo>
                    <a:lnTo>
                      <a:pt x="1108" y="22"/>
                    </a:lnTo>
                    <a:lnTo>
                      <a:pt x="979" y="54"/>
                    </a:lnTo>
                    <a:lnTo>
                      <a:pt x="850" y="86"/>
                    </a:lnTo>
                    <a:lnTo>
                      <a:pt x="731" y="140"/>
                    </a:lnTo>
                    <a:lnTo>
                      <a:pt x="624" y="205"/>
                    </a:lnTo>
                    <a:lnTo>
                      <a:pt x="516" y="280"/>
                    </a:lnTo>
                    <a:lnTo>
                      <a:pt x="420" y="366"/>
                    </a:lnTo>
                    <a:lnTo>
                      <a:pt x="323" y="463"/>
                    </a:lnTo>
                    <a:lnTo>
                      <a:pt x="247" y="570"/>
                    </a:lnTo>
                    <a:lnTo>
                      <a:pt x="172" y="678"/>
                    </a:lnTo>
                    <a:lnTo>
                      <a:pt x="118" y="785"/>
                    </a:lnTo>
                    <a:lnTo>
                      <a:pt x="65" y="914"/>
                    </a:lnTo>
                    <a:lnTo>
                      <a:pt x="32" y="1043"/>
                    </a:lnTo>
                    <a:lnTo>
                      <a:pt x="11" y="1172"/>
                    </a:lnTo>
                    <a:lnTo>
                      <a:pt x="0" y="1312"/>
                    </a:lnTo>
                    <a:lnTo>
                      <a:pt x="0" y="1441"/>
                    </a:lnTo>
                    <a:lnTo>
                      <a:pt x="22" y="1570"/>
                    </a:lnTo>
                    <a:lnTo>
                      <a:pt x="43" y="1689"/>
                    </a:lnTo>
                    <a:lnTo>
                      <a:pt x="86" y="1818"/>
                    </a:lnTo>
                    <a:lnTo>
                      <a:pt x="140" y="1925"/>
                    </a:lnTo>
                    <a:lnTo>
                      <a:pt x="204" y="2033"/>
                    </a:lnTo>
                    <a:lnTo>
                      <a:pt x="280" y="2140"/>
                    </a:lnTo>
                    <a:lnTo>
                      <a:pt x="366" y="2237"/>
                    </a:lnTo>
                    <a:lnTo>
                      <a:pt x="452" y="2323"/>
                    </a:lnTo>
                    <a:lnTo>
                      <a:pt x="559" y="2409"/>
                    </a:lnTo>
                    <a:lnTo>
                      <a:pt x="656" y="2474"/>
                    </a:lnTo>
                    <a:lnTo>
                      <a:pt x="774" y="2538"/>
                    </a:lnTo>
                    <a:lnTo>
                      <a:pt x="893" y="2581"/>
                    </a:lnTo>
                    <a:lnTo>
                      <a:pt x="1011" y="2624"/>
                    </a:lnTo>
                    <a:lnTo>
                      <a:pt x="1140" y="2646"/>
                    </a:lnTo>
                    <a:lnTo>
                      <a:pt x="1269" y="2656"/>
                    </a:lnTo>
                    <a:lnTo>
                      <a:pt x="1409" y="2656"/>
                    </a:lnTo>
                    <a:lnTo>
                      <a:pt x="1538" y="2646"/>
                    </a:lnTo>
                    <a:lnTo>
                      <a:pt x="1667" y="2613"/>
                    </a:lnTo>
                    <a:lnTo>
                      <a:pt x="1796" y="2570"/>
                    </a:lnTo>
                    <a:lnTo>
                      <a:pt x="1914" y="2517"/>
                    </a:lnTo>
                    <a:lnTo>
                      <a:pt x="2022" y="2452"/>
                    </a:lnTo>
                    <a:lnTo>
                      <a:pt x="2129" y="2377"/>
                    </a:lnTo>
                    <a:lnTo>
                      <a:pt x="2226" y="2291"/>
                    </a:lnTo>
                    <a:lnTo>
                      <a:pt x="2323" y="2194"/>
                    </a:lnTo>
                    <a:lnTo>
                      <a:pt x="2398" y="2097"/>
                    </a:lnTo>
                    <a:lnTo>
                      <a:pt x="2473" y="1990"/>
                    </a:lnTo>
                    <a:lnTo>
                      <a:pt x="2538" y="1871"/>
                    </a:lnTo>
                    <a:lnTo>
                      <a:pt x="2581" y="1742"/>
                    </a:lnTo>
                    <a:lnTo>
                      <a:pt x="2624" y="1624"/>
                    </a:lnTo>
                    <a:lnTo>
                      <a:pt x="2645" y="1484"/>
                    </a:lnTo>
                    <a:lnTo>
                      <a:pt x="2656" y="1355"/>
                    </a:lnTo>
                    <a:lnTo>
                      <a:pt x="2645" y="1226"/>
                    </a:lnTo>
                    <a:lnTo>
                      <a:pt x="2635" y="1097"/>
                    </a:lnTo>
                    <a:lnTo>
                      <a:pt x="2602" y="968"/>
                    </a:lnTo>
                    <a:lnTo>
                      <a:pt x="2559" y="850"/>
                    </a:lnTo>
                    <a:lnTo>
                      <a:pt x="2506" y="732"/>
                    </a:lnTo>
                    <a:lnTo>
                      <a:pt x="2441" y="624"/>
                    </a:lnTo>
                    <a:lnTo>
                      <a:pt x="2366" y="517"/>
                    </a:lnTo>
                    <a:lnTo>
                      <a:pt x="2280" y="420"/>
                    </a:lnTo>
                    <a:lnTo>
                      <a:pt x="2194" y="334"/>
                    </a:lnTo>
                    <a:lnTo>
                      <a:pt x="2097" y="258"/>
                    </a:lnTo>
                    <a:lnTo>
                      <a:pt x="1989" y="183"/>
                    </a:lnTo>
                    <a:lnTo>
                      <a:pt x="1871" y="129"/>
                    </a:lnTo>
                    <a:lnTo>
                      <a:pt x="1753" y="76"/>
                    </a:lnTo>
                    <a:lnTo>
                      <a:pt x="1635" y="43"/>
                    </a:lnTo>
                    <a:lnTo>
                      <a:pt x="1506"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1631425" y="2357200"/>
                <a:ext cx="66700" cy="66675"/>
              </a:xfrm>
              <a:custGeom>
                <a:avLst/>
                <a:gdLst/>
                <a:ahLst/>
                <a:cxnLst/>
                <a:rect l="l" t="t" r="r" b="b"/>
                <a:pathLst>
                  <a:path w="2668" h="2667" extrusionOk="0">
                    <a:moveTo>
                      <a:pt x="1270" y="0"/>
                    </a:moveTo>
                    <a:lnTo>
                      <a:pt x="1141" y="11"/>
                    </a:lnTo>
                    <a:lnTo>
                      <a:pt x="1012" y="43"/>
                    </a:lnTo>
                    <a:lnTo>
                      <a:pt x="883" y="76"/>
                    </a:lnTo>
                    <a:lnTo>
                      <a:pt x="764" y="129"/>
                    </a:lnTo>
                    <a:lnTo>
                      <a:pt x="646" y="194"/>
                    </a:lnTo>
                    <a:lnTo>
                      <a:pt x="538" y="269"/>
                    </a:lnTo>
                    <a:lnTo>
                      <a:pt x="442" y="344"/>
                    </a:lnTo>
                    <a:lnTo>
                      <a:pt x="356" y="441"/>
                    </a:lnTo>
                    <a:lnTo>
                      <a:pt x="270" y="538"/>
                    </a:lnTo>
                    <a:lnTo>
                      <a:pt x="194" y="645"/>
                    </a:lnTo>
                    <a:lnTo>
                      <a:pt x="130" y="764"/>
                    </a:lnTo>
                    <a:lnTo>
                      <a:pt x="76" y="882"/>
                    </a:lnTo>
                    <a:lnTo>
                      <a:pt x="44" y="1011"/>
                    </a:lnTo>
                    <a:lnTo>
                      <a:pt x="12" y="1140"/>
                    </a:lnTo>
                    <a:lnTo>
                      <a:pt x="1" y="1269"/>
                    </a:lnTo>
                    <a:lnTo>
                      <a:pt x="1" y="1409"/>
                    </a:lnTo>
                    <a:lnTo>
                      <a:pt x="22" y="1549"/>
                    </a:lnTo>
                    <a:lnTo>
                      <a:pt x="44" y="1678"/>
                    </a:lnTo>
                    <a:lnTo>
                      <a:pt x="87" y="1796"/>
                    </a:lnTo>
                    <a:lnTo>
                      <a:pt x="141" y="1914"/>
                    </a:lnTo>
                    <a:lnTo>
                      <a:pt x="205" y="2033"/>
                    </a:lnTo>
                    <a:lnTo>
                      <a:pt x="280" y="2140"/>
                    </a:lnTo>
                    <a:lnTo>
                      <a:pt x="356" y="2237"/>
                    </a:lnTo>
                    <a:lnTo>
                      <a:pt x="452" y="2323"/>
                    </a:lnTo>
                    <a:lnTo>
                      <a:pt x="549" y="2409"/>
                    </a:lnTo>
                    <a:lnTo>
                      <a:pt x="657" y="2484"/>
                    </a:lnTo>
                    <a:lnTo>
                      <a:pt x="775" y="2538"/>
                    </a:lnTo>
                    <a:lnTo>
                      <a:pt x="893" y="2592"/>
                    </a:lnTo>
                    <a:lnTo>
                      <a:pt x="1022" y="2635"/>
                    </a:lnTo>
                    <a:lnTo>
                      <a:pt x="1151" y="2656"/>
                    </a:lnTo>
                    <a:lnTo>
                      <a:pt x="1291" y="2667"/>
                    </a:lnTo>
                    <a:lnTo>
                      <a:pt x="1431" y="2667"/>
                    </a:lnTo>
                    <a:lnTo>
                      <a:pt x="1560" y="2645"/>
                    </a:lnTo>
                    <a:lnTo>
                      <a:pt x="1689" y="2613"/>
                    </a:lnTo>
                    <a:lnTo>
                      <a:pt x="1818" y="2581"/>
                    </a:lnTo>
                    <a:lnTo>
                      <a:pt x="1936" y="2527"/>
                    </a:lnTo>
                    <a:lnTo>
                      <a:pt x="2044" y="2463"/>
                    </a:lnTo>
                    <a:lnTo>
                      <a:pt x="2151" y="2387"/>
                    </a:lnTo>
                    <a:lnTo>
                      <a:pt x="2248" y="2301"/>
                    </a:lnTo>
                    <a:lnTo>
                      <a:pt x="2334" y="2205"/>
                    </a:lnTo>
                    <a:lnTo>
                      <a:pt x="2420" y="2108"/>
                    </a:lnTo>
                    <a:lnTo>
                      <a:pt x="2485" y="2000"/>
                    </a:lnTo>
                    <a:lnTo>
                      <a:pt x="2549" y="1882"/>
                    </a:lnTo>
                    <a:lnTo>
                      <a:pt x="2603" y="1764"/>
                    </a:lnTo>
                    <a:lnTo>
                      <a:pt x="2635" y="1635"/>
                    </a:lnTo>
                    <a:lnTo>
                      <a:pt x="2657" y="1495"/>
                    </a:lnTo>
                    <a:lnTo>
                      <a:pt x="2668" y="1366"/>
                    </a:lnTo>
                    <a:lnTo>
                      <a:pt x="2668" y="1226"/>
                    </a:lnTo>
                    <a:lnTo>
                      <a:pt x="2646" y="1097"/>
                    </a:lnTo>
                    <a:lnTo>
                      <a:pt x="2624" y="979"/>
                    </a:lnTo>
                    <a:lnTo>
                      <a:pt x="2581" y="850"/>
                    </a:lnTo>
                    <a:lnTo>
                      <a:pt x="2528" y="742"/>
                    </a:lnTo>
                    <a:lnTo>
                      <a:pt x="2463" y="624"/>
                    </a:lnTo>
                    <a:lnTo>
                      <a:pt x="2388" y="527"/>
                    </a:lnTo>
                    <a:lnTo>
                      <a:pt x="2313" y="430"/>
                    </a:lnTo>
                    <a:lnTo>
                      <a:pt x="2227" y="344"/>
                    </a:lnTo>
                    <a:lnTo>
                      <a:pt x="2119" y="258"/>
                    </a:lnTo>
                    <a:lnTo>
                      <a:pt x="2022" y="194"/>
                    </a:lnTo>
                    <a:lnTo>
                      <a:pt x="1904" y="129"/>
                    </a:lnTo>
                    <a:lnTo>
                      <a:pt x="1786" y="76"/>
                    </a:lnTo>
                    <a:lnTo>
                      <a:pt x="1667" y="43"/>
                    </a:lnTo>
                    <a:lnTo>
                      <a:pt x="1538" y="11"/>
                    </a:lnTo>
                    <a:lnTo>
                      <a:pt x="1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1158825" y="2591075"/>
                <a:ext cx="66425" cy="66150"/>
              </a:xfrm>
              <a:custGeom>
                <a:avLst/>
                <a:gdLst/>
                <a:ahLst/>
                <a:cxnLst/>
                <a:rect l="l" t="t" r="r" b="b"/>
                <a:pathLst>
                  <a:path w="2657" h="2646" extrusionOk="0">
                    <a:moveTo>
                      <a:pt x="1205" y="0"/>
                    </a:moveTo>
                    <a:lnTo>
                      <a:pt x="1076" y="22"/>
                    </a:lnTo>
                    <a:lnTo>
                      <a:pt x="947" y="54"/>
                    </a:lnTo>
                    <a:lnTo>
                      <a:pt x="829" y="97"/>
                    </a:lnTo>
                    <a:lnTo>
                      <a:pt x="711" y="162"/>
                    </a:lnTo>
                    <a:lnTo>
                      <a:pt x="603" y="226"/>
                    </a:lnTo>
                    <a:lnTo>
                      <a:pt x="496" y="301"/>
                    </a:lnTo>
                    <a:lnTo>
                      <a:pt x="399" y="387"/>
                    </a:lnTo>
                    <a:lnTo>
                      <a:pt x="313" y="484"/>
                    </a:lnTo>
                    <a:lnTo>
                      <a:pt x="238" y="592"/>
                    </a:lnTo>
                    <a:lnTo>
                      <a:pt x="162" y="699"/>
                    </a:lnTo>
                    <a:lnTo>
                      <a:pt x="109" y="818"/>
                    </a:lnTo>
                    <a:lnTo>
                      <a:pt x="66" y="947"/>
                    </a:lnTo>
                    <a:lnTo>
                      <a:pt x="33" y="1065"/>
                    </a:lnTo>
                    <a:lnTo>
                      <a:pt x="12" y="1205"/>
                    </a:lnTo>
                    <a:lnTo>
                      <a:pt x="1" y="1334"/>
                    </a:lnTo>
                    <a:lnTo>
                      <a:pt x="12" y="1463"/>
                    </a:lnTo>
                    <a:lnTo>
                      <a:pt x="33" y="1592"/>
                    </a:lnTo>
                    <a:lnTo>
                      <a:pt x="66" y="1721"/>
                    </a:lnTo>
                    <a:lnTo>
                      <a:pt x="119" y="1839"/>
                    </a:lnTo>
                    <a:lnTo>
                      <a:pt x="173" y="1947"/>
                    </a:lnTo>
                    <a:lnTo>
                      <a:pt x="238" y="2054"/>
                    </a:lnTo>
                    <a:lnTo>
                      <a:pt x="313" y="2162"/>
                    </a:lnTo>
                    <a:lnTo>
                      <a:pt x="399" y="2248"/>
                    </a:lnTo>
                    <a:lnTo>
                      <a:pt x="496" y="2334"/>
                    </a:lnTo>
                    <a:lnTo>
                      <a:pt x="592" y="2409"/>
                    </a:lnTo>
                    <a:lnTo>
                      <a:pt x="700" y="2484"/>
                    </a:lnTo>
                    <a:lnTo>
                      <a:pt x="818" y="2538"/>
                    </a:lnTo>
                    <a:lnTo>
                      <a:pt x="937" y="2581"/>
                    </a:lnTo>
                    <a:lnTo>
                      <a:pt x="1055" y="2613"/>
                    </a:lnTo>
                    <a:lnTo>
                      <a:pt x="1184" y="2635"/>
                    </a:lnTo>
                    <a:lnTo>
                      <a:pt x="1313" y="2646"/>
                    </a:lnTo>
                    <a:lnTo>
                      <a:pt x="1453" y="2635"/>
                    </a:lnTo>
                    <a:lnTo>
                      <a:pt x="1582" y="2624"/>
                    </a:lnTo>
                    <a:lnTo>
                      <a:pt x="1711" y="2592"/>
                    </a:lnTo>
                    <a:lnTo>
                      <a:pt x="1829" y="2538"/>
                    </a:lnTo>
                    <a:lnTo>
                      <a:pt x="1947" y="2484"/>
                    </a:lnTo>
                    <a:lnTo>
                      <a:pt x="2066" y="2420"/>
                    </a:lnTo>
                    <a:lnTo>
                      <a:pt x="2162" y="2334"/>
                    </a:lnTo>
                    <a:lnTo>
                      <a:pt x="2259" y="2248"/>
                    </a:lnTo>
                    <a:lnTo>
                      <a:pt x="2345" y="2151"/>
                    </a:lnTo>
                    <a:lnTo>
                      <a:pt x="2431" y="2054"/>
                    </a:lnTo>
                    <a:lnTo>
                      <a:pt x="2496" y="1936"/>
                    </a:lnTo>
                    <a:lnTo>
                      <a:pt x="2549" y="1818"/>
                    </a:lnTo>
                    <a:lnTo>
                      <a:pt x="2592" y="1699"/>
                    </a:lnTo>
                    <a:lnTo>
                      <a:pt x="2625" y="1570"/>
                    </a:lnTo>
                    <a:lnTo>
                      <a:pt x="2646" y="1441"/>
                    </a:lnTo>
                    <a:lnTo>
                      <a:pt x="2657" y="1312"/>
                    </a:lnTo>
                    <a:lnTo>
                      <a:pt x="2646" y="1172"/>
                    </a:lnTo>
                    <a:lnTo>
                      <a:pt x="2625" y="1054"/>
                    </a:lnTo>
                    <a:lnTo>
                      <a:pt x="2592" y="925"/>
                    </a:lnTo>
                    <a:lnTo>
                      <a:pt x="2549" y="807"/>
                    </a:lnTo>
                    <a:lnTo>
                      <a:pt x="2485" y="689"/>
                    </a:lnTo>
                    <a:lnTo>
                      <a:pt x="2420" y="581"/>
                    </a:lnTo>
                    <a:lnTo>
                      <a:pt x="2345" y="484"/>
                    </a:lnTo>
                    <a:lnTo>
                      <a:pt x="2259" y="387"/>
                    </a:lnTo>
                    <a:lnTo>
                      <a:pt x="2162" y="301"/>
                    </a:lnTo>
                    <a:lnTo>
                      <a:pt x="2066" y="226"/>
                    </a:lnTo>
                    <a:lnTo>
                      <a:pt x="1958" y="162"/>
                    </a:lnTo>
                    <a:lnTo>
                      <a:pt x="1840" y="108"/>
                    </a:lnTo>
                    <a:lnTo>
                      <a:pt x="1721" y="65"/>
                    </a:lnTo>
                    <a:lnTo>
                      <a:pt x="1603" y="22"/>
                    </a:lnTo>
                    <a:lnTo>
                      <a:pt x="14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a:off x="1236800" y="2590800"/>
                <a:ext cx="66425" cy="66425"/>
              </a:xfrm>
              <a:custGeom>
                <a:avLst/>
                <a:gdLst/>
                <a:ahLst/>
                <a:cxnLst/>
                <a:rect l="l" t="t" r="r" b="b"/>
                <a:pathLst>
                  <a:path w="2657" h="2657" extrusionOk="0">
                    <a:moveTo>
                      <a:pt x="1323" y="1"/>
                    </a:moveTo>
                    <a:lnTo>
                      <a:pt x="1183" y="11"/>
                    </a:lnTo>
                    <a:lnTo>
                      <a:pt x="1065" y="33"/>
                    </a:lnTo>
                    <a:lnTo>
                      <a:pt x="936" y="65"/>
                    </a:lnTo>
                    <a:lnTo>
                      <a:pt x="818" y="108"/>
                    </a:lnTo>
                    <a:lnTo>
                      <a:pt x="699" y="162"/>
                    </a:lnTo>
                    <a:lnTo>
                      <a:pt x="592" y="237"/>
                    </a:lnTo>
                    <a:lnTo>
                      <a:pt x="495" y="312"/>
                    </a:lnTo>
                    <a:lnTo>
                      <a:pt x="398" y="388"/>
                    </a:lnTo>
                    <a:lnTo>
                      <a:pt x="312" y="484"/>
                    </a:lnTo>
                    <a:lnTo>
                      <a:pt x="237" y="581"/>
                    </a:lnTo>
                    <a:lnTo>
                      <a:pt x="172" y="689"/>
                    </a:lnTo>
                    <a:lnTo>
                      <a:pt x="108" y="807"/>
                    </a:lnTo>
                    <a:lnTo>
                      <a:pt x="65" y="925"/>
                    </a:lnTo>
                    <a:lnTo>
                      <a:pt x="33" y="1054"/>
                    </a:lnTo>
                    <a:lnTo>
                      <a:pt x="11" y="1183"/>
                    </a:lnTo>
                    <a:lnTo>
                      <a:pt x="0" y="1312"/>
                    </a:lnTo>
                    <a:lnTo>
                      <a:pt x="0" y="1441"/>
                    </a:lnTo>
                    <a:lnTo>
                      <a:pt x="22" y="1581"/>
                    </a:lnTo>
                    <a:lnTo>
                      <a:pt x="54" y="1710"/>
                    </a:lnTo>
                    <a:lnTo>
                      <a:pt x="97" y="1829"/>
                    </a:lnTo>
                    <a:lnTo>
                      <a:pt x="151" y="1947"/>
                    </a:lnTo>
                    <a:lnTo>
                      <a:pt x="226" y="2054"/>
                    </a:lnTo>
                    <a:lnTo>
                      <a:pt x="301" y="2162"/>
                    </a:lnTo>
                    <a:lnTo>
                      <a:pt x="387" y="2259"/>
                    </a:lnTo>
                    <a:lnTo>
                      <a:pt x="484" y="2345"/>
                    </a:lnTo>
                    <a:lnTo>
                      <a:pt x="581" y="2431"/>
                    </a:lnTo>
                    <a:lnTo>
                      <a:pt x="699" y="2495"/>
                    </a:lnTo>
                    <a:lnTo>
                      <a:pt x="818" y="2549"/>
                    </a:lnTo>
                    <a:lnTo>
                      <a:pt x="936" y="2603"/>
                    </a:lnTo>
                    <a:lnTo>
                      <a:pt x="1065" y="2635"/>
                    </a:lnTo>
                    <a:lnTo>
                      <a:pt x="1194" y="2657"/>
                    </a:lnTo>
                    <a:lnTo>
                      <a:pt x="1463" y="2657"/>
                    </a:lnTo>
                    <a:lnTo>
                      <a:pt x="1592" y="2635"/>
                    </a:lnTo>
                    <a:lnTo>
                      <a:pt x="1721" y="2603"/>
                    </a:lnTo>
                    <a:lnTo>
                      <a:pt x="1839" y="2549"/>
                    </a:lnTo>
                    <a:lnTo>
                      <a:pt x="1947" y="2495"/>
                    </a:lnTo>
                    <a:lnTo>
                      <a:pt x="2054" y="2431"/>
                    </a:lnTo>
                    <a:lnTo>
                      <a:pt x="2162" y="2355"/>
                    </a:lnTo>
                    <a:lnTo>
                      <a:pt x="2258" y="2269"/>
                    </a:lnTo>
                    <a:lnTo>
                      <a:pt x="2345" y="2183"/>
                    </a:lnTo>
                    <a:lnTo>
                      <a:pt x="2420" y="2076"/>
                    </a:lnTo>
                    <a:lnTo>
                      <a:pt x="2484" y="1968"/>
                    </a:lnTo>
                    <a:lnTo>
                      <a:pt x="2538" y="1861"/>
                    </a:lnTo>
                    <a:lnTo>
                      <a:pt x="2592" y="1743"/>
                    </a:lnTo>
                    <a:lnTo>
                      <a:pt x="2624" y="1614"/>
                    </a:lnTo>
                    <a:lnTo>
                      <a:pt x="2646" y="1484"/>
                    </a:lnTo>
                    <a:lnTo>
                      <a:pt x="2656" y="1355"/>
                    </a:lnTo>
                    <a:lnTo>
                      <a:pt x="2646" y="1216"/>
                    </a:lnTo>
                    <a:lnTo>
                      <a:pt x="2635" y="1087"/>
                    </a:lnTo>
                    <a:lnTo>
                      <a:pt x="2603" y="958"/>
                    </a:lnTo>
                    <a:lnTo>
                      <a:pt x="2549" y="839"/>
                    </a:lnTo>
                    <a:lnTo>
                      <a:pt x="2495" y="721"/>
                    </a:lnTo>
                    <a:lnTo>
                      <a:pt x="2431" y="603"/>
                    </a:lnTo>
                    <a:lnTo>
                      <a:pt x="2355" y="506"/>
                    </a:lnTo>
                    <a:lnTo>
                      <a:pt x="2269" y="409"/>
                    </a:lnTo>
                    <a:lnTo>
                      <a:pt x="2172" y="312"/>
                    </a:lnTo>
                    <a:lnTo>
                      <a:pt x="2065" y="237"/>
                    </a:lnTo>
                    <a:lnTo>
                      <a:pt x="1957" y="173"/>
                    </a:lnTo>
                    <a:lnTo>
                      <a:pt x="1839" y="108"/>
                    </a:lnTo>
                    <a:lnTo>
                      <a:pt x="1710" y="65"/>
                    </a:lnTo>
                    <a:lnTo>
                      <a:pt x="1592"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a:off x="1236800" y="1648300"/>
                <a:ext cx="66150" cy="66150"/>
              </a:xfrm>
              <a:custGeom>
                <a:avLst/>
                <a:gdLst/>
                <a:ahLst/>
                <a:cxnLst/>
                <a:rect l="l" t="t" r="r" b="b"/>
                <a:pathLst>
                  <a:path w="2646" h="2646" extrusionOk="0">
                    <a:moveTo>
                      <a:pt x="1344" y="1"/>
                    </a:moveTo>
                    <a:lnTo>
                      <a:pt x="1205" y="11"/>
                    </a:lnTo>
                    <a:lnTo>
                      <a:pt x="1076" y="22"/>
                    </a:lnTo>
                    <a:lnTo>
                      <a:pt x="947" y="54"/>
                    </a:lnTo>
                    <a:lnTo>
                      <a:pt x="828" y="108"/>
                    </a:lnTo>
                    <a:lnTo>
                      <a:pt x="710" y="162"/>
                    </a:lnTo>
                    <a:lnTo>
                      <a:pt x="592" y="227"/>
                    </a:lnTo>
                    <a:lnTo>
                      <a:pt x="495" y="313"/>
                    </a:lnTo>
                    <a:lnTo>
                      <a:pt x="398" y="399"/>
                    </a:lnTo>
                    <a:lnTo>
                      <a:pt x="312" y="495"/>
                    </a:lnTo>
                    <a:lnTo>
                      <a:pt x="226" y="592"/>
                    </a:lnTo>
                    <a:lnTo>
                      <a:pt x="162" y="710"/>
                    </a:lnTo>
                    <a:lnTo>
                      <a:pt x="108" y="829"/>
                    </a:lnTo>
                    <a:lnTo>
                      <a:pt x="54" y="947"/>
                    </a:lnTo>
                    <a:lnTo>
                      <a:pt x="22" y="1076"/>
                    </a:lnTo>
                    <a:lnTo>
                      <a:pt x="11" y="1205"/>
                    </a:lnTo>
                    <a:lnTo>
                      <a:pt x="0" y="1334"/>
                    </a:lnTo>
                    <a:lnTo>
                      <a:pt x="11" y="1474"/>
                    </a:lnTo>
                    <a:lnTo>
                      <a:pt x="33" y="1592"/>
                    </a:lnTo>
                    <a:lnTo>
                      <a:pt x="65" y="1721"/>
                    </a:lnTo>
                    <a:lnTo>
                      <a:pt x="108" y="1839"/>
                    </a:lnTo>
                    <a:lnTo>
                      <a:pt x="172" y="1958"/>
                    </a:lnTo>
                    <a:lnTo>
                      <a:pt x="237" y="2065"/>
                    </a:lnTo>
                    <a:lnTo>
                      <a:pt x="312" y="2162"/>
                    </a:lnTo>
                    <a:lnTo>
                      <a:pt x="398" y="2259"/>
                    </a:lnTo>
                    <a:lnTo>
                      <a:pt x="484" y="2345"/>
                    </a:lnTo>
                    <a:lnTo>
                      <a:pt x="592" y="2420"/>
                    </a:lnTo>
                    <a:lnTo>
                      <a:pt x="699" y="2485"/>
                    </a:lnTo>
                    <a:lnTo>
                      <a:pt x="807" y="2538"/>
                    </a:lnTo>
                    <a:lnTo>
                      <a:pt x="925" y="2581"/>
                    </a:lnTo>
                    <a:lnTo>
                      <a:pt x="1054" y="2624"/>
                    </a:lnTo>
                    <a:lnTo>
                      <a:pt x="1183" y="2646"/>
                    </a:lnTo>
                    <a:lnTo>
                      <a:pt x="1441" y="2646"/>
                    </a:lnTo>
                    <a:lnTo>
                      <a:pt x="1581" y="2624"/>
                    </a:lnTo>
                    <a:lnTo>
                      <a:pt x="1710" y="2592"/>
                    </a:lnTo>
                    <a:lnTo>
                      <a:pt x="1828" y="2549"/>
                    </a:lnTo>
                    <a:lnTo>
                      <a:pt x="1947" y="2485"/>
                    </a:lnTo>
                    <a:lnTo>
                      <a:pt x="2054" y="2420"/>
                    </a:lnTo>
                    <a:lnTo>
                      <a:pt x="2162" y="2345"/>
                    </a:lnTo>
                    <a:lnTo>
                      <a:pt x="2258" y="2259"/>
                    </a:lnTo>
                    <a:lnTo>
                      <a:pt x="2345" y="2162"/>
                    </a:lnTo>
                    <a:lnTo>
                      <a:pt x="2420" y="2055"/>
                    </a:lnTo>
                    <a:lnTo>
                      <a:pt x="2495" y="1947"/>
                    </a:lnTo>
                    <a:lnTo>
                      <a:pt x="2549" y="1829"/>
                    </a:lnTo>
                    <a:lnTo>
                      <a:pt x="2592" y="1700"/>
                    </a:lnTo>
                    <a:lnTo>
                      <a:pt x="2624" y="1581"/>
                    </a:lnTo>
                    <a:lnTo>
                      <a:pt x="2646" y="1442"/>
                    </a:lnTo>
                    <a:lnTo>
                      <a:pt x="2646" y="1313"/>
                    </a:lnTo>
                    <a:lnTo>
                      <a:pt x="2646" y="1184"/>
                    </a:lnTo>
                    <a:lnTo>
                      <a:pt x="2624" y="1055"/>
                    </a:lnTo>
                    <a:lnTo>
                      <a:pt x="2592" y="925"/>
                    </a:lnTo>
                    <a:lnTo>
                      <a:pt x="2538" y="807"/>
                    </a:lnTo>
                    <a:lnTo>
                      <a:pt x="2484" y="700"/>
                    </a:lnTo>
                    <a:lnTo>
                      <a:pt x="2420" y="592"/>
                    </a:lnTo>
                    <a:lnTo>
                      <a:pt x="2345" y="485"/>
                    </a:lnTo>
                    <a:lnTo>
                      <a:pt x="2258" y="399"/>
                    </a:lnTo>
                    <a:lnTo>
                      <a:pt x="2162" y="313"/>
                    </a:lnTo>
                    <a:lnTo>
                      <a:pt x="2065" y="237"/>
                    </a:lnTo>
                    <a:lnTo>
                      <a:pt x="1957" y="162"/>
                    </a:lnTo>
                    <a:lnTo>
                      <a:pt x="1839" y="108"/>
                    </a:lnTo>
                    <a:lnTo>
                      <a:pt x="1721" y="65"/>
                    </a:lnTo>
                    <a:lnTo>
                      <a:pt x="1603" y="33"/>
                    </a:lnTo>
                    <a:lnTo>
                      <a:pt x="1474" y="11"/>
                    </a:lnTo>
                    <a:lnTo>
                      <a:pt x="1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1159100" y="1648575"/>
                <a:ext cx="65900" cy="65875"/>
              </a:xfrm>
              <a:custGeom>
                <a:avLst/>
                <a:gdLst/>
                <a:ahLst/>
                <a:cxnLst/>
                <a:rect l="l" t="t" r="r" b="b"/>
                <a:pathLst>
                  <a:path w="2636" h="2635" extrusionOk="0">
                    <a:moveTo>
                      <a:pt x="1184" y="0"/>
                    </a:moveTo>
                    <a:lnTo>
                      <a:pt x="1055" y="22"/>
                    </a:lnTo>
                    <a:lnTo>
                      <a:pt x="926" y="65"/>
                    </a:lnTo>
                    <a:lnTo>
                      <a:pt x="807" y="108"/>
                    </a:lnTo>
                    <a:lnTo>
                      <a:pt x="700" y="162"/>
                    </a:lnTo>
                    <a:lnTo>
                      <a:pt x="592" y="226"/>
                    </a:lnTo>
                    <a:lnTo>
                      <a:pt x="485" y="302"/>
                    </a:lnTo>
                    <a:lnTo>
                      <a:pt x="399" y="388"/>
                    </a:lnTo>
                    <a:lnTo>
                      <a:pt x="313" y="484"/>
                    </a:lnTo>
                    <a:lnTo>
                      <a:pt x="237" y="581"/>
                    </a:lnTo>
                    <a:lnTo>
                      <a:pt x="162" y="689"/>
                    </a:lnTo>
                    <a:lnTo>
                      <a:pt x="108" y="807"/>
                    </a:lnTo>
                    <a:lnTo>
                      <a:pt x="65" y="925"/>
                    </a:lnTo>
                    <a:lnTo>
                      <a:pt x="33" y="1054"/>
                    </a:lnTo>
                    <a:lnTo>
                      <a:pt x="12" y="1173"/>
                    </a:lnTo>
                    <a:lnTo>
                      <a:pt x="1" y="1312"/>
                    </a:lnTo>
                    <a:lnTo>
                      <a:pt x="12" y="1441"/>
                    </a:lnTo>
                    <a:lnTo>
                      <a:pt x="33" y="1570"/>
                    </a:lnTo>
                    <a:lnTo>
                      <a:pt x="65" y="1689"/>
                    </a:lnTo>
                    <a:lnTo>
                      <a:pt x="108" y="1807"/>
                    </a:lnTo>
                    <a:lnTo>
                      <a:pt x="162" y="1925"/>
                    </a:lnTo>
                    <a:lnTo>
                      <a:pt x="227" y="2033"/>
                    </a:lnTo>
                    <a:lnTo>
                      <a:pt x="302" y="2130"/>
                    </a:lnTo>
                    <a:lnTo>
                      <a:pt x="388" y="2226"/>
                    </a:lnTo>
                    <a:lnTo>
                      <a:pt x="474" y="2312"/>
                    </a:lnTo>
                    <a:lnTo>
                      <a:pt x="581" y="2388"/>
                    </a:lnTo>
                    <a:lnTo>
                      <a:pt x="689" y="2463"/>
                    </a:lnTo>
                    <a:lnTo>
                      <a:pt x="796" y="2517"/>
                    </a:lnTo>
                    <a:lnTo>
                      <a:pt x="915" y="2560"/>
                    </a:lnTo>
                    <a:lnTo>
                      <a:pt x="1044" y="2603"/>
                    </a:lnTo>
                    <a:lnTo>
                      <a:pt x="1173" y="2624"/>
                    </a:lnTo>
                    <a:lnTo>
                      <a:pt x="1302" y="2635"/>
                    </a:lnTo>
                    <a:lnTo>
                      <a:pt x="1431" y="2624"/>
                    </a:lnTo>
                    <a:lnTo>
                      <a:pt x="1560" y="2603"/>
                    </a:lnTo>
                    <a:lnTo>
                      <a:pt x="1689" y="2570"/>
                    </a:lnTo>
                    <a:lnTo>
                      <a:pt x="1818" y="2527"/>
                    </a:lnTo>
                    <a:lnTo>
                      <a:pt x="1936" y="2474"/>
                    </a:lnTo>
                    <a:lnTo>
                      <a:pt x="2044" y="2398"/>
                    </a:lnTo>
                    <a:lnTo>
                      <a:pt x="2151" y="2323"/>
                    </a:lnTo>
                    <a:lnTo>
                      <a:pt x="2248" y="2237"/>
                    </a:lnTo>
                    <a:lnTo>
                      <a:pt x="2334" y="2140"/>
                    </a:lnTo>
                    <a:lnTo>
                      <a:pt x="2409" y="2033"/>
                    </a:lnTo>
                    <a:lnTo>
                      <a:pt x="2474" y="1925"/>
                    </a:lnTo>
                    <a:lnTo>
                      <a:pt x="2538" y="1807"/>
                    </a:lnTo>
                    <a:lnTo>
                      <a:pt x="2581" y="1689"/>
                    </a:lnTo>
                    <a:lnTo>
                      <a:pt x="2614" y="1560"/>
                    </a:lnTo>
                    <a:lnTo>
                      <a:pt x="2635" y="1431"/>
                    </a:lnTo>
                    <a:lnTo>
                      <a:pt x="2635" y="1291"/>
                    </a:lnTo>
                    <a:lnTo>
                      <a:pt x="2624" y="1162"/>
                    </a:lnTo>
                    <a:lnTo>
                      <a:pt x="2603" y="1033"/>
                    </a:lnTo>
                    <a:lnTo>
                      <a:pt x="2571" y="914"/>
                    </a:lnTo>
                    <a:lnTo>
                      <a:pt x="2528" y="796"/>
                    </a:lnTo>
                    <a:lnTo>
                      <a:pt x="2463" y="678"/>
                    </a:lnTo>
                    <a:lnTo>
                      <a:pt x="2399" y="570"/>
                    </a:lnTo>
                    <a:lnTo>
                      <a:pt x="2323" y="474"/>
                    </a:lnTo>
                    <a:lnTo>
                      <a:pt x="2227" y="377"/>
                    </a:lnTo>
                    <a:lnTo>
                      <a:pt x="2141" y="291"/>
                    </a:lnTo>
                    <a:lnTo>
                      <a:pt x="2033" y="216"/>
                    </a:lnTo>
                    <a:lnTo>
                      <a:pt x="1926" y="151"/>
                    </a:lnTo>
                    <a:lnTo>
                      <a:pt x="1807" y="97"/>
                    </a:lnTo>
                    <a:lnTo>
                      <a:pt x="1689" y="54"/>
                    </a:lnTo>
                    <a:lnTo>
                      <a:pt x="1571" y="22"/>
                    </a:lnTo>
                    <a:lnTo>
                      <a:pt x="144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1317725" y="1648575"/>
                <a:ext cx="65875" cy="65875"/>
              </a:xfrm>
              <a:custGeom>
                <a:avLst/>
                <a:gdLst/>
                <a:ahLst/>
                <a:cxnLst/>
                <a:rect l="l" t="t" r="r" b="b"/>
                <a:pathLst>
                  <a:path w="2635" h="2635" extrusionOk="0">
                    <a:moveTo>
                      <a:pt x="1194" y="0"/>
                    </a:moveTo>
                    <a:lnTo>
                      <a:pt x="1065" y="22"/>
                    </a:lnTo>
                    <a:lnTo>
                      <a:pt x="936" y="54"/>
                    </a:lnTo>
                    <a:lnTo>
                      <a:pt x="806" y="108"/>
                    </a:lnTo>
                    <a:lnTo>
                      <a:pt x="699" y="162"/>
                    </a:lnTo>
                    <a:lnTo>
                      <a:pt x="581" y="226"/>
                    </a:lnTo>
                    <a:lnTo>
                      <a:pt x="484" y="312"/>
                    </a:lnTo>
                    <a:lnTo>
                      <a:pt x="387" y="398"/>
                    </a:lnTo>
                    <a:lnTo>
                      <a:pt x="301" y="495"/>
                    </a:lnTo>
                    <a:lnTo>
                      <a:pt x="215" y="603"/>
                    </a:lnTo>
                    <a:lnTo>
                      <a:pt x="151" y="710"/>
                    </a:lnTo>
                    <a:lnTo>
                      <a:pt x="97" y="828"/>
                    </a:lnTo>
                    <a:lnTo>
                      <a:pt x="54" y="957"/>
                    </a:lnTo>
                    <a:lnTo>
                      <a:pt x="22" y="1076"/>
                    </a:lnTo>
                    <a:lnTo>
                      <a:pt x="0" y="1216"/>
                    </a:lnTo>
                    <a:lnTo>
                      <a:pt x="0" y="1345"/>
                    </a:lnTo>
                    <a:lnTo>
                      <a:pt x="11" y="1474"/>
                    </a:lnTo>
                    <a:lnTo>
                      <a:pt x="32" y="1603"/>
                    </a:lnTo>
                    <a:lnTo>
                      <a:pt x="65" y="1721"/>
                    </a:lnTo>
                    <a:lnTo>
                      <a:pt x="118" y="1839"/>
                    </a:lnTo>
                    <a:lnTo>
                      <a:pt x="172" y="1958"/>
                    </a:lnTo>
                    <a:lnTo>
                      <a:pt x="247" y="2065"/>
                    </a:lnTo>
                    <a:lnTo>
                      <a:pt x="323" y="2162"/>
                    </a:lnTo>
                    <a:lnTo>
                      <a:pt x="409" y="2259"/>
                    </a:lnTo>
                    <a:lnTo>
                      <a:pt x="505" y="2345"/>
                    </a:lnTo>
                    <a:lnTo>
                      <a:pt x="613" y="2420"/>
                    </a:lnTo>
                    <a:lnTo>
                      <a:pt x="720" y="2484"/>
                    </a:lnTo>
                    <a:lnTo>
                      <a:pt x="828" y="2538"/>
                    </a:lnTo>
                    <a:lnTo>
                      <a:pt x="946" y="2581"/>
                    </a:lnTo>
                    <a:lnTo>
                      <a:pt x="1075" y="2613"/>
                    </a:lnTo>
                    <a:lnTo>
                      <a:pt x="1204" y="2624"/>
                    </a:lnTo>
                    <a:lnTo>
                      <a:pt x="1333" y="2635"/>
                    </a:lnTo>
                    <a:lnTo>
                      <a:pt x="1462" y="2624"/>
                    </a:lnTo>
                    <a:lnTo>
                      <a:pt x="1591" y="2603"/>
                    </a:lnTo>
                    <a:lnTo>
                      <a:pt x="1710" y="2570"/>
                    </a:lnTo>
                    <a:lnTo>
                      <a:pt x="1828" y="2517"/>
                    </a:lnTo>
                    <a:lnTo>
                      <a:pt x="1946" y="2463"/>
                    </a:lnTo>
                    <a:lnTo>
                      <a:pt x="2054" y="2398"/>
                    </a:lnTo>
                    <a:lnTo>
                      <a:pt x="2151" y="2312"/>
                    </a:lnTo>
                    <a:lnTo>
                      <a:pt x="2247" y="2226"/>
                    </a:lnTo>
                    <a:lnTo>
                      <a:pt x="2333" y="2140"/>
                    </a:lnTo>
                    <a:lnTo>
                      <a:pt x="2409" y="2033"/>
                    </a:lnTo>
                    <a:lnTo>
                      <a:pt x="2473" y="1925"/>
                    </a:lnTo>
                    <a:lnTo>
                      <a:pt x="2527" y="1807"/>
                    </a:lnTo>
                    <a:lnTo>
                      <a:pt x="2570" y="1689"/>
                    </a:lnTo>
                    <a:lnTo>
                      <a:pt x="2602" y="1570"/>
                    </a:lnTo>
                    <a:lnTo>
                      <a:pt x="2624" y="1441"/>
                    </a:lnTo>
                    <a:lnTo>
                      <a:pt x="2634" y="1312"/>
                    </a:lnTo>
                    <a:lnTo>
                      <a:pt x="2624" y="1183"/>
                    </a:lnTo>
                    <a:lnTo>
                      <a:pt x="2602" y="1054"/>
                    </a:lnTo>
                    <a:lnTo>
                      <a:pt x="2570" y="925"/>
                    </a:lnTo>
                    <a:lnTo>
                      <a:pt x="2527" y="807"/>
                    </a:lnTo>
                    <a:lnTo>
                      <a:pt x="2473" y="699"/>
                    </a:lnTo>
                    <a:lnTo>
                      <a:pt x="2398" y="592"/>
                    </a:lnTo>
                    <a:lnTo>
                      <a:pt x="2323" y="484"/>
                    </a:lnTo>
                    <a:lnTo>
                      <a:pt x="2237" y="398"/>
                    </a:lnTo>
                    <a:lnTo>
                      <a:pt x="2151" y="312"/>
                    </a:lnTo>
                    <a:lnTo>
                      <a:pt x="2043" y="226"/>
                    </a:lnTo>
                    <a:lnTo>
                      <a:pt x="1936" y="162"/>
                    </a:lnTo>
                    <a:lnTo>
                      <a:pt x="1828" y="108"/>
                    </a:lnTo>
                    <a:lnTo>
                      <a:pt x="1710" y="65"/>
                    </a:lnTo>
                    <a:lnTo>
                      <a:pt x="1581" y="22"/>
                    </a:lnTo>
                    <a:lnTo>
                      <a:pt x="14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1314750" y="2593750"/>
                <a:ext cx="66150" cy="66175"/>
              </a:xfrm>
              <a:custGeom>
                <a:avLst/>
                <a:gdLst/>
                <a:ahLst/>
                <a:cxnLst/>
                <a:rect l="l" t="t" r="r" b="b"/>
                <a:pathLst>
                  <a:path w="2646" h="2647" extrusionOk="0">
                    <a:moveTo>
                      <a:pt x="1248" y="1"/>
                    </a:moveTo>
                    <a:lnTo>
                      <a:pt x="1119" y="22"/>
                    </a:lnTo>
                    <a:lnTo>
                      <a:pt x="1001" y="44"/>
                    </a:lnTo>
                    <a:lnTo>
                      <a:pt x="872" y="87"/>
                    </a:lnTo>
                    <a:lnTo>
                      <a:pt x="764" y="141"/>
                    </a:lnTo>
                    <a:lnTo>
                      <a:pt x="646" y="194"/>
                    </a:lnTo>
                    <a:lnTo>
                      <a:pt x="549" y="270"/>
                    </a:lnTo>
                    <a:lnTo>
                      <a:pt x="442" y="345"/>
                    </a:lnTo>
                    <a:lnTo>
                      <a:pt x="356" y="442"/>
                    </a:lnTo>
                    <a:lnTo>
                      <a:pt x="270" y="539"/>
                    </a:lnTo>
                    <a:lnTo>
                      <a:pt x="205" y="646"/>
                    </a:lnTo>
                    <a:lnTo>
                      <a:pt x="141" y="754"/>
                    </a:lnTo>
                    <a:lnTo>
                      <a:pt x="87" y="872"/>
                    </a:lnTo>
                    <a:lnTo>
                      <a:pt x="44" y="990"/>
                    </a:lnTo>
                    <a:lnTo>
                      <a:pt x="22" y="1119"/>
                    </a:lnTo>
                    <a:lnTo>
                      <a:pt x="1" y="1259"/>
                    </a:lnTo>
                    <a:lnTo>
                      <a:pt x="1" y="1388"/>
                    </a:lnTo>
                    <a:lnTo>
                      <a:pt x="11" y="1517"/>
                    </a:lnTo>
                    <a:lnTo>
                      <a:pt x="44" y="1646"/>
                    </a:lnTo>
                    <a:lnTo>
                      <a:pt x="87" y="1775"/>
                    </a:lnTo>
                    <a:lnTo>
                      <a:pt x="141" y="1893"/>
                    </a:lnTo>
                    <a:lnTo>
                      <a:pt x="194" y="2001"/>
                    </a:lnTo>
                    <a:lnTo>
                      <a:pt x="270" y="2108"/>
                    </a:lnTo>
                    <a:lnTo>
                      <a:pt x="356" y="2216"/>
                    </a:lnTo>
                    <a:lnTo>
                      <a:pt x="452" y="2302"/>
                    </a:lnTo>
                    <a:lnTo>
                      <a:pt x="549" y="2388"/>
                    </a:lnTo>
                    <a:lnTo>
                      <a:pt x="657" y="2463"/>
                    </a:lnTo>
                    <a:lnTo>
                      <a:pt x="775" y="2517"/>
                    </a:lnTo>
                    <a:lnTo>
                      <a:pt x="904" y="2571"/>
                    </a:lnTo>
                    <a:lnTo>
                      <a:pt x="1022" y="2614"/>
                    </a:lnTo>
                    <a:lnTo>
                      <a:pt x="1162" y="2635"/>
                    </a:lnTo>
                    <a:lnTo>
                      <a:pt x="1291" y="2646"/>
                    </a:lnTo>
                    <a:lnTo>
                      <a:pt x="1420" y="2646"/>
                    </a:lnTo>
                    <a:lnTo>
                      <a:pt x="1549" y="2625"/>
                    </a:lnTo>
                    <a:lnTo>
                      <a:pt x="1678" y="2592"/>
                    </a:lnTo>
                    <a:lnTo>
                      <a:pt x="1796" y="2549"/>
                    </a:lnTo>
                    <a:lnTo>
                      <a:pt x="1915" y="2506"/>
                    </a:lnTo>
                    <a:lnTo>
                      <a:pt x="2022" y="2442"/>
                    </a:lnTo>
                    <a:lnTo>
                      <a:pt x="2119" y="2367"/>
                    </a:lnTo>
                    <a:lnTo>
                      <a:pt x="2216" y="2280"/>
                    </a:lnTo>
                    <a:lnTo>
                      <a:pt x="2313" y="2184"/>
                    </a:lnTo>
                    <a:lnTo>
                      <a:pt x="2388" y="2087"/>
                    </a:lnTo>
                    <a:lnTo>
                      <a:pt x="2463" y="1979"/>
                    </a:lnTo>
                    <a:lnTo>
                      <a:pt x="2517" y="1872"/>
                    </a:lnTo>
                    <a:lnTo>
                      <a:pt x="2571" y="1754"/>
                    </a:lnTo>
                    <a:lnTo>
                      <a:pt x="2603" y="1625"/>
                    </a:lnTo>
                    <a:lnTo>
                      <a:pt x="2635" y="1496"/>
                    </a:lnTo>
                    <a:lnTo>
                      <a:pt x="2646" y="1366"/>
                    </a:lnTo>
                    <a:lnTo>
                      <a:pt x="2646" y="1237"/>
                    </a:lnTo>
                    <a:lnTo>
                      <a:pt x="2624" y="1108"/>
                    </a:lnTo>
                    <a:lnTo>
                      <a:pt x="2603" y="990"/>
                    </a:lnTo>
                    <a:lnTo>
                      <a:pt x="2560" y="861"/>
                    </a:lnTo>
                    <a:lnTo>
                      <a:pt x="2506" y="754"/>
                    </a:lnTo>
                    <a:lnTo>
                      <a:pt x="2442" y="635"/>
                    </a:lnTo>
                    <a:lnTo>
                      <a:pt x="2366" y="539"/>
                    </a:lnTo>
                    <a:lnTo>
                      <a:pt x="2291" y="442"/>
                    </a:lnTo>
                    <a:lnTo>
                      <a:pt x="2194" y="345"/>
                    </a:lnTo>
                    <a:lnTo>
                      <a:pt x="2098" y="270"/>
                    </a:lnTo>
                    <a:lnTo>
                      <a:pt x="1990" y="194"/>
                    </a:lnTo>
                    <a:lnTo>
                      <a:pt x="1883" y="130"/>
                    </a:lnTo>
                    <a:lnTo>
                      <a:pt x="1764" y="87"/>
                    </a:lnTo>
                    <a:lnTo>
                      <a:pt x="1635" y="44"/>
                    </a:lnTo>
                    <a:lnTo>
                      <a:pt x="1506" y="2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766900" y="2040525"/>
                <a:ext cx="66150" cy="66150"/>
              </a:xfrm>
              <a:custGeom>
                <a:avLst/>
                <a:gdLst/>
                <a:ahLst/>
                <a:cxnLst/>
                <a:rect l="l" t="t" r="r" b="b"/>
                <a:pathLst>
                  <a:path w="2646" h="2646" extrusionOk="0">
                    <a:moveTo>
                      <a:pt x="1204" y="0"/>
                    </a:moveTo>
                    <a:lnTo>
                      <a:pt x="1075" y="22"/>
                    </a:lnTo>
                    <a:lnTo>
                      <a:pt x="957" y="54"/>
                    </a:lnTo>
                    <a:lnTo>
                      <a:pt x="839" y="97"/>
                    </a:lnTo>
                    <a:lnTo>
                      <a:pt x="721" y="151"/>
                    </a:lnTo>
                    <a:lnTo>
                      <a:pt x="613" y="215"/>
                    </a:lnTo>
                    <a:lnTo>
                      <a:pt x="506" y="291"/>
                    </a:lnTo>
                    <a:lnTo>
                      <a:pt x="409" y="377"/>
                    </a:lnTo>
                    <a:lnTo>
                      <a:pt x="323" y="473"/>
                    </a:lnTo>
                    <a:lnTo>
                      <a:pt x="247" y="570"/>
                    </a:lnTo>
                    <a:lnTo>
                      <a:pt x="183" y="678"/>
                    </a:lnTo>
                    <a:lnTo>
                      <a:pt x="118" y="796"/>
                    </a:lnTo>
                    <a:lnTo>
                      <a:pt x="75" y="914"/>
                    </a:lnTo>
                    <a:lnTo>
                      <a:pt x="32" y="1033"/>
                    </a:lnTo>
                    <a:lnTo>
                      <a:pt x="11" y="1162"/>
                    </a:lnTo>
                    <a:lnTo>
                      <a:pt x="0" y="1291"/>
                    </a:lnTo>
                    <a:lnTo>
                      <a:pt x="11" y="1420"/>
                    </a:lnTo>
                    <a:lnTo>
                      <a:pt x="22" y="1549"/>
                    </a:lnTo>
                    <a:lnTo>
                      <a:pt x="54" y="1678"/>
                    </a:lnTo>
                    <a:lnTo>
                      <a:pt x="97" y="1796"/>
                    </a:lnTo>
                    <a:lnTo>
                      <a:pt x="151" y="1914"/>
                    </a:lnTo>
                    <a:lnTo>
                      <a:pt x="215" y="2022"/>
                    </a:lnTo>
                    <a:lnTo>
                      <a:pt x="290" y="2129"/>
                    </a:lnTo>
                    <a:lnTo>
                      <a:pt x="376" y="2226"/>
                    </a:lnTo>
                    <a:lnTo>
                      <a:pt x="463" y="2312"/>
                    </a:lnTo>
                    <a:lnTo>
                      <a:pt x="559" y="2387"/>
                    </a:lnTo>
                    <a:lnTo>
                      <a:pt x="667" y="2463"/>
                    </a:lnTo>
                    <a:lnTo>
                      <a:pt x="785" y="2516"/>
                    </a:lnTo>
                    <a:lnTo>
                      <a:pt x="903" y="2570"/>
                    </a:lnTo>
                    <a:lnTo>
                      <a:pt x="1022" y="2602"/>
                    </a:lnTo>
                    <a:lnTo>
                      <a:pt x="1151" y="2624"/>
                    </a:lnTo>
                    <a:lnTo>
                      <a:pt x="1280" y="2646"/>
                    </a:lnTo>
                    <a:lnTo>
                      <a:pt x="1420" y="2635"/>
                    </a:lnTo>
                    <a:lnTo>
                      <a:pt x="1549" y="2624"/>
                    </a:lnTo>
                    <a:lnTo>
                      <a:pt x="1678" y="2592"/>
                    </a:lnTo>
                    <a:lnTo>
                      <a:pt x="1807" y="2549"/>
                    </a:lnTo>
                    <a:lnTo>
                      <a:pt x="1925" y="2495"/>
                    </a:lnTo>
                    <a:lnTo>
                      <a:pt x="2032" y="2430"/>
                    </a:lnTo>
                    <a:lnTo>
                      <a:pt x="2140" y="2344"/>
                    </a:lnTo>
                    <a:lnTo>
                      <a:pt x="2237" y="2258"/>
                    </a:lnTo>
                    <a:lnTo>
                      <a:pt x="2323" y="2162"/>
                    </a:lnTo>
                    <a:lnTo>
                      <a:pt x="2409" y="2065"/>
                    </a:lnTo>
                    <a:lnTo>
                      <a:pt x="2473" y="1957"/>
                    </a:lnTo>
                    <a:lnTo>
                      <a:pt x="2538" y="1839"/>
                    </a:lnTo>
                    <a:lnTo>
                      <a:pt x="2581" y="1710"/>
                    </a:lnTo>
                    <a:lnTo>
                      <a:pt x="2613" y="1581"/>
                    </a:lnTo>
                    <a:lnTo>
                      <a:pt x="2635" y="1452"/>
                    </a:lnTo>
                    <a:lnTo>
                      <a:pt x="2645" y="1323"/>
                    </a:lnTo>
                    <a:lnTo>
                      <a:pt x="2635" y="1183"/>
                    </a:lnTo>
                    <a:lnTo>
                      <a:pt x="2613" y="1054"/>
                    </a:lnTo>
                    <a:lnTo>
                      <a:pt x="2581" y="936"/>
                    </a:lnTo>
                    <a:lnTo>
                      <a:pt x="2538" y="817"/>
                    </a:lnTo>
                    <a:lnTo>
                      <a:pt x="2484" y="699"/>
                    </a:lnTo>
                    <a:lnTo>
                      <a:pt x="2420" y="592"/>
                    </a:lnTo>
                    <a:lnTo>
                      <a:pt x="2344" y="495"/>
                    </a:lnTo>
                    <a:lnTo>
                      <a:pt x="2258" y="398"/>
                    </a:lnTo>
                    <a:lnTo>
                      <a:pt x="2161" y="312"/>
                    </a:lnTo>
                    <a:lnTo>
                      <a:pt x="2065" y="237"/>
                    </a:lnTo>
                    <a:lnTo>
                      <a:pt x="1957" y="162"/>
                    </a:lnTo>
                    <a:lnTo>
                      <a:pt x="1839" y="108"/>
                    </a:lnTo>
                    <a:lnTo>
                      <a:pt x="1721" y="65"/>
                    </a:lnTo>
                    <a:lnTo>
                      <a:pt x="1592" y="33"/>
                    </a:lnTo>
                    <a:lnTo>
                      <a:pt x="1463" y="11"/>
                    </a:lnTo>
                    <a:lnTo>
                      <a:pt x="1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1709650" y="2198850"/>
                <a:ext cx="66175" cy="66150"/>
              </a:xfrm>
              <a:custGeom>
                <a:avLst/>
                <a:gdLst/>
                <a:ahLst/>
                <a:cxnLst/>
                <a:rect l="l" t="t" r="r" b="b"/>
                <a:pathLst>
                  <a:path w="2647" h="2646" extrusionOk="0">
                    <a:moveTo>
                      <a:pt x="1345" y="1"/>
                    </a:moveTo>
                    <a:lnTo>
                      <a:pt x="1205" y="12"/>
                    </a:lnTo>
                    <a:lnTo>
                      <a:pt x="1087" y="33"/>
                    </a:lnTo>
                    <a:lnTo>
                      <a:pt x="958" y="55"/>
                    </a:lnTo>
                    <a:lnTo>
                      <a:pt x="840" y="98"/>
                    </a:lnTo>
                    <a:lnTo>
                      <a:pt x="721" y="151"/>
                    </a:lnTo>
                    <a:lnTo>
                      <a:pt x="614" y="216"/>
                    </a:lnTo>
                    <a:lnTo>
                      <a:pt x="506" y="291"/>
                    </a:lnTo>
                    <a:lnTo>
                      <a:pt x="409" y="377"/>
                    </a:lnTo>
                    <a:lnTo>
                      <a:pt x="323" y="474"/>
                    </a:lnTo>
                    <a:lnTo>
                      <a:pt x="248" y="571"/>
                    </a:lnTo>
                    <a:lnTo>
                      <a:pt x="184" y="678"/>
                    </a:lnTo>
                    <a:lnTo>
                      <a:pt x="119" y="796"/>
                    </a:lnTo>
                    <a:lnTo>
                      <a:pt x="76" y="915"/>
                    </a:lnTo>
                    <a:lnTo>
                      <a:pt x="33" y="1033"/>
                    </a:lnTo>
                    <a:lnTo>
                      <a:pt x="12" y="1162"/>
                    </a:lnTo>
                    <a:lnTo>
                      <a:pt x="1" y="1291"/>
                    </a:lnTo>
                    <a:lnTo>
                      <a:pt x="1" y="1431"/>
                    </a:lnTo>
                    <a:lnTo>
                      <a:pt x="22" y="1560"/>
                    </a:lnTo>
                    <a:lnTo>
                      <a:pt x="55" y="1689"/>
                    </a:lnTo>
                    <a:lnTo>
                      <a:pt x="98" y="1807"/>
                    </a:lnTo>
                    <a:lnTo>
                      <a:pt x="151" y="1926"/>
                    </a:lnTo>
                    <a:lnTo>
                      <a:pt x="216" y="2044"/>
                    </a:lnTo>
                    <a:lnTo>
                      <a:pt x="302" y="2151"/>
                    </a:lnTo>
                    <a:lnTo>
                      <a:pt x="388" y="2248"/>
                    </a:lnTo>
                    <a:lnTo>
                      <a:pt x="485" y="2334"/>
                    </a:lnTo>
                    <a:lnTo>
                      <a:pt x="582" y="2409"/>
                    </a:lnTo>
                    <a:lnTo>
                      <a:pt x="700" y="2485"/>
                    </a:lnTo>
                    <a:lnTo>
                      <a:pt x="807" y="2538"/>
                    </a:lnTo>
                    <a:lnTo>
                      <a:pt x="936" y="2581"/>
                    </a:lnTo>
                    <a:lnTo>
                      <a:pt x="1065" y="2624"/>
                    </a:lnTo>
                    <a:lnTo>
                      <a:pt x="1194" y="2646"/>
                    </a:lnTo>
                    <a:lnTo>
                      <a:pt x="1334" y="2646"/>
                    </a:lnTo>
                    <a:lnTo>
                      <a:pt x="1463" y="2635"/>
                    </a:lnTo>
                    <a:lnTo>
                      <a:pt x="1592" y="2614"/>
                    </a:lnTo>
                    <a:lnTo>
                      <a:pt x="1711" y="2581"/>
                    </a:lnTo>
                    <a:lnTo>
                      <a:pt x="1829" y="2538"/>
                    </a:lnTo>
                    <a:lnTo>
                      <a:pt x="1947" y="2485"/>
                    </a:lnTo>
                    <a:lnTo>
                      <a:pt x="2055" y="2420"/>
                    </a:lnTo>
                    <a:lnTo>
                      <a:pt x="2151" y="2334"/>
                    </a:lnTo>
                    <a:lnTo>
                      <a:pt x="2248" y="2248"/>
                    </a:lnTo>
                    <a:lnTo>
                      <a:pt x="2334" y="2162"/>
                    </a:lnTo>
                    <a:lnTo>
                      <a:pt x="2410" y="2055"/>
                    </a:lnTo>
                    <a:lnTo>
                      <a:pt x="2474" y="1947"/>
                    </a:lnTo>
                    <a:lnTo>
                      <a:pt x="2539" y="1840"/>
                    </a:lnTo>
                    <a:lnTo>
                      <a:pt x="2582" y="1710"/>
                    </a:lnTo>
                    <a:lnTo>
                      <a:pt x="2614" y="1592"/>
                    </a:lnTo>
                    <a:lnTo>
                      <a:pt x="2635" y="1463"/>
                    </a:lnTo>
                    <a:lnTo>
                      <a:pt x="2646" y="1334"/>
                    </a:lnTo>
                    <a:lnTo>
                      <a:pt x="2635" y="1205"/>
                    </a:lnTo>
                    <a:lnTo>
                      <a:pt x="2614" y="1076"/>
                    </a:lnTo>
                    <a:lnTo>
                      <a:pt x="2582" y="947"/>
                    </a:lnTo>
                    <a:lnTo>
                      <a:pt x="2539" y="829"/>
                    </a:lnTo>
                    <a:lnTo>
                      <a:pt x="2485" y="710"/>
                    </a:lnTo>
                    <a:lnTo>
                      <a:pt x="2420" y="603"/>
                    </a:lnTo>
                    <a:lnTo>
                      <a:pt x="2345" y="506"/>
                    </a:lnTo>
                    <a:lnTo>
                      <a:pt x="2259" y="409"/>
                    </a:lnTo>
                    <a:lnTo>
                      <a:pt x="2162" y="323"/>
                    </a:lnTo>
                    <a:lnTo>
                      <a:pt x="2065" y="248"/>
                    </a:lnTo>
                    <a:lnTo>
                      <a:pt x="1958" y="173"/>
                    </a:lnTo>
                    <a:lnTo>
                      <a:pt x="1840" y="119"/>
                    </a:lnTo>
                    <a:lnTo>
                      <a:pt x="1721" y="76"/>
                    </a:lnTo>
                    <a:lnTo>
                      <a:pt x="1603" y="33"/>
                    </a:lnTo>
                    <a:lnTo>
                      <a:pt x="1474" y="1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764200" y="2198850"/>
                <a:ext cx="66150" cy="66150"/>
              </a:xfrm>
              <a:custGeom>
                <a:avLst/>
                <a:gdLst/>
                <a:ahLst/>
                <a:cxnLst/>
                <a:rect l="l" t="t" r="r" b="b"/>
                <a:pathLst>
                  <a:path w="2646" h="2646" extrusionOk="0">
                    <a:moveTo>
                      <a:pt x="1345" y="1"/>
                    </a:moveTo>
                    <a:lnTo>
                      <a:pt x="1205" y="12"/>
                    </a:lnTo>
                    <a:lnTo>
                      <a:pt x="1087" y="33"/>
                    </a:lnTo>
                    <a:lnTo>
                      <a:pt x="958" y="55"/>
                    </a:lnTo>
                    <a:lnTo>
                      <a:pt x="839" y="98"/>
                    </a:lnTo>
                    <a:lnTo>
                      <a:pt x="721" y="151"/>
                    </a:lnTo>
                    <a:lnTo>
                      <a:pt x="614" y="227"/>
                    </a:lnTo>
                    <a:lnTo>
                      <a:pt x="506" y="291"/>
                    </a:lnTo>
                    <a:lnTo>
                      <a:pt x="409" y="377"/>
                    </a:lnTo>
                    <a:lnTo>
                      <a:pt x="323" y="474"/>
                    </a:lnTo>
                    <a:lnTo>
                      <a:pt x="248" y="571"/>
                    </a:lnTo>
                    <a:lnTo>
                      <a:pt x="183" y="678"/>
                    </a:lnTo>
                    <a:lnTo>
                      <a:pt x="119" y="796"/>
                    </a:lnTo>
                    <a:lnTo>
                      <a:pt x="76" y="915"/>
                    </a:lnTo>
                    <a:lnTo>
                      <a:pt x="33" y="1033"/>
                    </a:lnTo>
                    <a:lnTo>
                      <a:pt x="11" y="1162"/>
                    </a:lnTo>
                    <a:lnTo>
                      <a:pt x="1" y="1291"/>
                    </a:lnTo>
                    <a:lnTo>
                      <a:pt x="1" y="1431"/>
                    </a:lnTo>
                    <a:lnTo>
                      <a:pt x="22" y="1560"/>
                    </a:lnTo>
                    <a:lnTo>
                      <a:pt x="54" y="1689"/>
                    </a:lnTo>
                    <a:lnTo>
                      <a:pt x="97" y="1807"/>
                    </a:lnTo>
                    <a:lnTo>
                      <a:pt x="151" y="1926"/>
                    </a:lnTo>
                    <a:lnTo>
                      <a:pt x="216" y="2044"/>
                    </a:lnTo>
                    <a:lnTo>
                      <a:pt x="302" y="2151"/>
                    </a:lnTo>
                    <a:lnTo>
                      <a:pt x="388" y="2248"/>
                    </a:lnTo>
                    <a:lnTo>
                      <a:pt x="484" y="2334"/>
                    </a:lnTo>
                    <a:lnTo>
                      <a:pt x="581" y="2409"/>
                    </a:lnTo>
                    <a:lnTo>
                      <a:pt x="700" y="2485"/>
                    </a:lnTo>
                    <a:lnTo>
                      <a:pt x="818" y="2538"/>
                    </a:lnTo>
                    <a:lnTo>
                      <a:pt x="936" y="2592"/>
                    </a:lnTo>
                    <a:lnTo>
                      <a:pt x="1065" y="2624"/>
                    </a:lnTo>
                    <a:lnTo>
                      <a:pt x="1194" y="2646"/>
                    </a:lnTo>
                    <a:lnTo>
                      <a:pt x="1334" y="2646"/>
                    </a:lnTo>
                    <a:lnTo>
                      <a:pt x="1463" y="2635"/>
                    </a:lnTo>
                    <a:lnTo>
                      <a:pt x="1592" y="2614"/>
                    </a:lnTo>
                    <a:lnTo>
                      <a:pt x="1710" y="2581"/>
                    </a:lnTo>
                    <a:lnTo>
                      <a:pt x="1829" y="2538"/>
                    </a:lnTo>
                    <a:lnTo>
                      <a:pt x="1947" y="2485"/>
                    </a:lnTo>
                    <a:lnTo>
                      <a:pt x="2054" y="2420"/>
                    </a:lnTo>
                    <a:lnTo>
                      <a:pt x="2151" y="2334"/>
                    </a:lnTo>
                    <a:lnTo>
                      <a:pt x="2248" y="2248"/>
                    </a:lnTo>
                    <a:lnTo>
                      <a:pt x="2334" y="2162"/>
                    </a:lnTo>
                    <a:lnTo>
                      <a:pt x="2409" y="2055"/>
                    </a:lnTo>
                    <a:lnTo>
                      <a:pt x="2474" y="1947"/>
                    </a:lnTo>
                    <a:lnTo>
                      <a:pt x="2538" y="1840"/>
                    </a:lnTo>
                    <a:lnTo>
                      <a:pt x="2581" y="1710"/>
                    </a:lnTo>
                    <a:lnTo>
                      <a:pt x="2614" y="1592"/>
                    </a:lnTo>
                    <a:lnTo>
                      <a:pt x="2635" y="1463"/>
                    </a:lnTo>
                    <a:lnTo>
                      <a:pt x="2646" y="1334"/>
                    </a:lnTo>
                    <a:lnTo>
                      <a:pt x="2635" y="1205"/>
                    </a:lnTo>
                    <a:lnTo>
                      <a:pt x="2614" y="1076"/>
                    </a:lnTo>
                    <a:lnTo>
                      <a:pt x="2581" y="947"/>
                    </a:lnTo>
                    <a:lnTo>
                      <a:pt x="2538" y="829"/>
                    </a:lnTo>
                    <a:lnTo>
                      <a:pt x="2485" y="710"/>
                    </a:lnTo>
                    <a:lnTo>
                      <a:pt x="2420" y="603"/>
                    </a:lnTo>
                    <a:lnTo>
                      <a:pt x="2345" y="506"/>
                    </a:lnTo>
                    <a:lnTo>
                      <a:pt x="2259" y="409"/>
                    </a:lnTo>
                    <a:lnTo>
                      <a:pt x="2162" y="323"/>
                    </a:lnTo>
                    <a:lnTo>
                      <a:pt x="2065" y="248"/>
                    </a:lnTo>
                    <a:lnTo>
                      <a:pt x="1958" y="173"/>
                    </a:lnTo>
                    <a:lnTo>
                      <a:pt x="1839" y="119"/>
                    </a:lnTo>
                    <a:lnTo>
                      <a:pt x="1721" y="76"/>
                    </a:lnTo>
                    <a:lnTo>
                      <a:pt x="1603" y="33"/>
                    </a:lnTo>
                    <a:lnTo>
                      <a:pt x="1474" y="1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1709650" y="2043200"/>
                <a:ext cx="65900" cy="66175"/>
              </a:xfrm>
              <a:custGeom>
                <a:avLst/>
                <a:gdLst/>
                <a:ahLst/>
                <a:cxnLst/>
                <a:rect l="l" t="t" r="r" b="b"/>
                <a:pathLst>
                  <a:path w="2636" h="2647" extrusionOk="0">
                    <a:moveTo>
                      <a:pt x="1356" y="1"/>
                    </a:moveTo>
                    <a:lnTo>
                      <a:pt x="1227" y="12"/>
                    </a:lnTo>
                    <a:lnTo>
                      <a:pt x="1098" y="22"/>
                    </a:lnTo>
                    <a:lnTo>
                      <a:pt x="969" y="55"/>
                    </a:lnTo>
                    <a:lnTo>
                      <a:pt x="840" y="98"/>
                    </a:lnTo>
                    <a:lnTo>
                      <a:pt x="721" y="151"/>
                    </a:lnTo>
                    <a:lnTo>
                      <a:pt x="614" y="227"/>
                    </a:lnTo>
                    <a:lnTo>
                      <a:pt x="506" y="302"/>
                    </a:lnTo>
                    <a:lnTo>
                      <a:pt x="409" y="388"/>
                    </a:lnTo>
                    <a:lnTo>
                      <a:pt x="323" y="485"/>
                    </a:lnTo>
                    <a:lnTo>
                      <a:pt x="237" y="581"/>
                    </a:lnTo>
                    <a:lnTo>
                      <a:pt x="173" y="700"/>
                    </a:lnTo>
                    <a:lnTo>
                      <a:pt x="108" y="807"/>
                    </a:lnTo>
                    <a:lnTo>
                      <a:pt x="65" y="936"/>
                    </a:lnTo>
                    <a:lnTo>
                      <a:pt x="33" y="1065"/>
                    </a:lnTo>
                    <a:lnTo>
                      <a:pt x="12" y="1194"/>
                    </a:lnTo>
                    <a:lnTo>
                      <a:pt x="1" y="1323"/>
                    </a:lnTo>
                    <a:lnTo>
                      <a:pt x="12" y="1463"/>
                    </a:lnTo>
                    <a:lnTo>
                      <a:pt x="33" y="1581"/>
                    </a:lnTo>
                    <a:lnTo>
                      <a:pt x="65" y="1711"/>
                    </a:lnTo>
                    <a:lnTo>
                      <a:pt x="108" y="1829"/>
                    </a:lnTo>
                    <a:lnTo>
                      <a:pt x="162" y="1947"/>
                    </a:lnTo>
                    <a:lnTo>
                      <a:pt x="227" y="2055"/>
                    </a:lnTo>
                    <a:lnTo>
                      <a:pt x="313" y="2151"/>
                    </a:lnTo>
                    <a:lnTo>
                      <a:pt x="399" y="2248"/>
                    </a:lnTo>
                    <a:lnTo>
                      <a:pt x="485" y="2334"/>
                    </a:lnTo>
                    <a:lnTo>
                      <a:pt x="592" y="2409"/>
                    </a:lnTo>
                    <a:lnTo>
                      <a:pt x="700" y="2474"/>
                    </a:lnTo>
                    <a:lnTo>
                      <a:pt x="807" y="2539"/>
                    </a:lnTo>
                    <a:lnTo>
                      <a:pt x="926" y="2582"/>
                    </a:lnTo>
                    <a:lnTo>
                      <a:pt x="1055" y="2614"/>
                    </a:lnTo>
                    <a:lnTo>
                      <a:pt x="1184" y="2635"/>
                    </a:lnTo>
                    <a:lnTo>
                      <a:pt x="1313" y="2646"/>
                    </a:lnTo>
                    <a:lnTo>
                      <a:pt x="1442" y="2635"/>
                    </a:lnTo>
                    <a:lnTo>
                      <a:pt x="1571" y="2614"/>
                    </a:lnTo>
                    <a:lnTo>
                      <a:pt x="1689" y="2582"/>
                    </a:lnTo>
                    <a:lnTo>
                      <a:pt x="1807" y="2539"/>
                    </a:lnTo>
                    <a:lnTo>
                      <a:pt x="1926" y="2485"/>
                    </a:lnTo>
                    <a:lnTo>
                      <a:pt x="2033" y="2420"/>
                    </a:lnTo>
                    <a:lnTo>
                      <a:pt x="2141" y="2345"/>
                    </a:lnTo>
                    <a:lnTo>
                      <a:pt x="2227" y="2259"/>
                    </a:lnTo>
                    <a:lnTo>
                      <a:pt x="2324" y="2173"/>
                    </a:lnTo>
                    <a:lnTo>
                      <a:pt x="2399" y="2065"/>
                    </a:lnTo>
                    <a:lnTo>
                      <a:pt x="2463" y="1958"/>
                    </a:lnTo>
                    <a:lnTo>
                      <a:pt x="2528" y="1850"/>
                    </a:lnTo>
                    <a:lnTo>
                      <a:pt x="2571" y="1732"/>
                    </a:lnTo>
                    <a:lnTo>
                      <a:pt x="2603" y="1603"/>
                    </a:lnTo>
                    <a:lnTo>
                      <a:pt x="2625" y="1474"/>
                    </a:lnTo>
                    <a:lnTo>
                      <a:pt x="2635" y="1345"/>
                    </a:lnTo>
                    <a:lnTo>
                      <a:pt x="2635" y="1216"/>
                    </a:lnTo>
                    <a:lnTo>
                      <a:pt x="2614" y="1087"/>
                    </a:lnTo>
                    <a:lnTo>
                      <a:pt x="2592" y="969"/>
                    </a:lnTo>
                    <a:lnTo>
                      <a:pt x="2549" y="850"/>
                    </a:lnTo>
                    <a:lnTo>
                      <a:pt x="2496" y="732"/>
                    </a:lnTo>
                    <a:lnTo>
                      <a:pt x="2431" y="624"/>
                    </a:lnTo>
                    <a:lnTo>
                      <a:pt x="2356" y="517"/>
                    </a:lnTo>
                    <a:lnTo>
                      <a:pt x="2270" y="420"/>
                    </a:lnTo>
                    <a:lnTo>
                      <a:pt x="2173" y="334"/>
                    </a:lnTo>
                    <a:lnTo>
                      <a:pt x="2076" y="259"/>
                    </a:lnTo>
                    <a:lnTo>
                      <a:pt x="1969" y="184"/>
                    </a:lnTo>
                    <a:lnTo>
                      <a:pt x="1861" y="130"/>
                    </a:lnTo>
                    <a:lnTo>
                      <a:pt x="1743" y="76"/>
                    </a:lnTo>
                    <a:lnTo>
                      <a:pt x="1614" y="44"/>
                    </a:lnTo>
                    <a:lnTo>
                      <a:pt x="1485" y="12"/>
                    </a:lnTo>
                    <a:lnTo>
                      <a:pt x="1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1395950" y="2594300"/>
                <a:ext cx="65075" cy="65075"/>
              </a:xfrm>
              <a:custGeom>
                <a:avLst/>
                <a:gdLst/>
                <a:ahLst/>
                <a:cxnLst/>
                <a:rect l="l" t="t" r="r" b="b"/>
                <a:pathLst>
                  <a:path w="2603" h="2603" extrusionOk="0">
                    <a:moveTo>
                      <a:pt x="1301" y="0"/>
                    </a:moveTo>
                    <a:lnTo>
                      <a:pt x="1161" y="11"/>
                    </a:lnTo>
                    <a:lnTo>
                      <a:pt x="1043" y="33"/>
                    </a:lnTo>
                    <a:lnTo>
                      <a:pt x="914" y="65"/>
                    </a:lnTo>
                    <a:lnTo>
                      <a:pt x="796" y="108"/>
                    </a:lnTo>
                    <a:lnTo>
                      <a:pt x="678" y="162"/>
                    </a:lnTo>
                    <a:lnTo>
                      <a:pt x="570" y="237"/>
                    </a:lnTo>
                    <a:lnTo>
                      <a:pt x="473" y="312"/>
                    </a:lnTo>
                    <a:lnTo>
                      <a:pt x="376" y="398"/>
                    </a:lnTo>
                    <a:lnTo>
                      <a:pt x="290" y="495"/>
                    </a:lnTo>
                    <a:lnTo>
                      <a:pt x="215" y="592"/>
                    </a:lnTo>
                    <a:lnTo>
                      <a:pt x="151" y="699"/>
                    </a:lnTo>
                    <a:lnTo>
                      <a:pt x="97" y="818"/>
                    </a:lnTo>
                    <a:lnTo>
                      <a:pt x="54" y="936"/>
                    </a:lnTo>
                    <a:lnTo>
                      <a:pt x="22" y="1065"/>
                    </a:lnTo>
                    <a:lnTo>
                      <a:pt x="0" y="1194"/>
                    </a:lnTo>
                    <a:lnTo>
                      <a:pt x="0" y="1323"/>
                    </a:lnTo>
                    <a:lnTo>
                      <a:pt x="11" y="1452"/>
                    </a:lnTo>
                    <a:lnTo>
                      <a:pt x="32" y="1570"/>
                    </a:lnTo>
                    <a:lnTo>
                      <a:pt x="65" y="1689"/>
                    </a:lnTo>
                    <a:lnTo>
                      <a:pt x="108" y="1807"/>
                    </a:lnTo>
                    <a:lnTo>
                      <a:pt x="161" y="1914"/>
                    </a:lnTo>
                    <a:lnTo>
                      <a:pt x="226" y="2022"/>
                    </a:lnTo>
                    <a:lnTo>
                      <a:pt x="301" y="2119"/>
                    </a:lnTo>
                    <a:lnTo>
                      <a:pt x="387" y="2215"/>
                    </a:lnTo>
                    <a:lnTo>
                      <a:pt x="473" y="2301"/>
                    </a:lnTo>
                    <a:lnTo>
                      <a:pt x="570" y="2377"/>
                    </a:lnTo>
                    <a:lnTo>
                      <a:pt x="678" y="2441"/>
                    </a:lnTo>
                    <a:lnTo>
                      <a:pt x="785" y="2495"/>
                    </a:lnTo>
                    <a:lnTo>
                      <a:pt x="903" y="2538"/>
                    </a:lnTo>
                    <a:lnTo>
                      <a:pt x="1022" y="2570"/>
                    </a:lnTo>
                    <a:lnTo>
                      <a:pt x="1151" y="2592"/>
                    </a:lnTo>
                    <a:lnTo>
                      <a:pt x="1280" y="2603"/>
                    </a:lnTo>
                    <a:lnTo>
                      <a:pt x="1409" y="2603"/>
                    </a:lnTo>
                    <a:lnTo>
                      <a:pt x="1538" y="2581"/>
                    </a:lnTo>
                    <a:lnTo>
                      <a:pt x="1656" y="2549"/>
                    </a:lnTo>
                    <a:lnTo>
                      <a:pt x="1774" y="2506"/>
                    </a:lnTo>
                    <a:lnTo>
                      <a:pt x="1893" y="2452"/>
                    </a:lnTo>
                    <a:lnTo>
                      <a:pt x="2000" y="2388"/>
                    </a:lnTo>
                    <a:lnTo>
                      <a:pt x="2108" y="2312"/>
                    </a:lnTo>
                    <a:lnTo>
                      <a:pt x="2205" y="2226"/>
                    </a:lnTo>
                    <a:lnTo>
                      <a:pt x="2291" y="2140"/>
                    </a:lnTo>
                    <a:lnTo>
                      <a:pt x="2366" y="2033"/>
                    </a:lnTo>
                    <a:lnTo>
                      <a:pt x="2430" y="1925"/>
                    </a:lnTo>
                    <a:lnTo>
                      <a:pt x="2495" y="1818"/>
                    </a:lnTo>
                    <a:lnTo>
                      <a:pt x="2538" y="1699"/>
                    </a:lnTo>
                    <a:lnTo>
                      <a:pt x="2570" y="1570"/>
                    </a:lnTo>
                    <a:lnTo>
                      <a:pt x="2592" y="1441"/>
                    </a:lnTo>
                    <a:lnTo>
                      <a:pt x="2602" y="1312"/>
                    </a:lnTo>
                    <a:lnTo>
                      <a:pt x="2592" y="1183"/>
                    </a:lnTo>
                    <a:lnTo>
                      <a:pt x="2581" y="1054"/>
                    </a:lnTo>
                    <a:lnTo>
                      <a:pt x="2549" y="936"/>
                    </a:lnTo>
                    <a:lnTo>
                      <a:pt x="2506" y="807"/>
                    </a:lnTo>
                    <a:lnTo>
                      <a:pt x="2441" y="699"/>
                    </a:lnTo>
                    <a:lnTo>
                      <a:pt x="2377" y="592"/>
                    </a:lnTo>
                    <a:lnTo>
                      <a:pt x="2301" y="484"/>
                    </a:lnTo>
                    <a:lnTo>
                      <a:pt x="2215" y="387"/>
                    </a:lnTo>
                    <a:lnTo>
                      <a:pt x="2118" y="301"/>
                    </a:lnTo>
                    <a:lnTo>
                      <a:pt x="2022" y="226"/>
                    </a:lnTo>
                    <a:lnTo>
                      <a:pt x="1914" y="162"/>
                    </a:lnTo>
                    <a:lnTo>
                      <a:pt x="1796" y="108"/>
                    </a:lnTo>
                    <a:lnTo>
                      <a:pt x="1678" y="65"/>
                    </a:lnTo>
                    <a:lnTo>
                      <a:pt x="1559" y="33"/>
                    </a:lnTo>
                    <a:lnTo>
                      <a:pt x="1430" y="11"/>
                    </a:lnTo>
                    <a:lnTo>
                      <a:pt x="1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1081950" y="1649100"/>
                <a:ext cx="64825" cy="64825"/>
              </a:xfrm>
              <a:custGeom>
                <a:avLst/>
                <a:gdLst/>
                <a:ahLst/>
                <a:cxnLst/>
                <a:rect l="l" t="t" r="r" b="b"/>
                <a:pathLst>
                  <a:path w="2593" h="2593" extrusionOk="0">
                    <a:moveTo>
                      <a:pt x="1269" y="1"/>
                    </a:moveTo>
                    <a:lnTo>
                      <a:pt x="1140" y="12"/>
                    </a:lnTo>
                    <a:lnTo>
                      <a:pt x="1011" y="33"/>
                    </a:lnTo>
                    <a:lnTo>
                      <a:pt x="893" y="65"/>
                    </a:lnTo>
                    <a:lnTo>
                      <a:pt x="775" y="109"/>
                    </a:lnTo>
                    <a:lnTo>
                      <a:pt x="667" y="162"/>
                    </a:lnTo>
                    <a:lnTo>
                      <a:pt x="560" y="227"/>
                    </a:lnTo>
                    <a:lnTo>
                      <a:pt x="463" y="302"/>
                    </a:lnTo>
                    <a:lnTo>
                      <a:pt x="377" y="388"/>
                    </a:lnTo>
                    <a:lnTo>
                      <a:pt x="291" y="485"/>
                    </a:lnTo>
                    <a:lnTo>
                      <a:pt x="216" y="582"/>
                    </a:lnTo>
                    <a:lnTo>
                      <a:pt x="151" y="689"/>
                    </a:lnTo>
                    <a:lnTo>
                      <a:pt x="97" y="797"/>
                    </a:lnTo>
                    <a:lnTo>
                      <a:pt x="54" y="915"/>
                    </a:lnTo>
                    <a:lnTo>
                      <a:pt x="22" y="1033"/>
                    </a:lnTo>
                    <a:lnTo>
                      <a:pt x="1" y="1162"/>
                    </a:lnTo>
                    <a:lnTo>
                      <a:pt x="1" y="1291"/>
                    </a:lnTo>
                    <a:lnTo>
                      <a:pt x="1" y="1420"/>
                    </a:lnTo>
                    <a:lnTo>
                      <a:pt x="22" y="1549"/>
                    </a:lnTo>
                    <a:lnTo>
                      <a:pt x="54" y="1678"/>
                    </a:lnTo>
                    <a:lnTo>
                      <a:pt x="97" y="1797"/>
                    </a:lnTo>
                    <a:lnTo>
                      <a:pt x="162" y="1915"/>
                    </a:lnTo>
                    <a:lnTo>
                      <a:pt x="226" y="2023"/>
                    </a:lnTo>
                    <a:lnTo>
                      <a:pt x="302" y="2119"/>
                    </a:lnTo>
                    <a:lnTo>
                      <a:pt x="388" y="2216"/>
                    </a:lnTo>
                    <a:lnTo>
                      <a:pt x="485" y="2302"/>
                    </a:lnTo>
                    <a:lnTo>
                      <a:pt x="581" y="2377"/>
                    </a:lnTo>
                    <a:lnTo>
                      <a:pt x="689" y="2442"/>
                    </a:lnTo>
                    <a:lnTo>
                      <a:pt x="807" y="2496"/>
                    </a:lnTo>
                    <a:lnTo>
                      <a:pt x="925" y="2539"/>
                    </a:lnTo>
                    <a:lnTo>
                      <a:pt x="1054" y="2571"/>
                    </a:lnTo>
                    <a:lnTo>
                      <a:pt x="1183" y="2582"/>
                    </a:lnTo>
                    <a:lnTo>
                      <a:pt x="1313" y="2592"/>
                    </a:lnTo>
                    <a:lnTo>
                      <a:pt x="1442" y="2582"/>
                    </a:lnTo>
                    <a:lnTo>
                      <a:pt x="1571" y="2560"/>
                    </a:lnTo>
                    <a:lnTo>
                      <a:pt x="1689" y="2528"/>
                    </a:lnTo>
                    <a:lnTo>
                      <a:pt x="1807" y="2474"/>
                    </a:lnTo>
                    <a:lnTo>
                      <a:pt x="1915" y="2420"/>
                    </a:lnTo>
                    <a:lnTo>
                      <a:pt x="2022" y="2356"/>
                    </a:lnTo>
                    <a:lnTo>
                      <a:pt x="2119" y="2281"/>
                    </a:lnTo>
                    <a:lnTo>
                      <a:pt x="2205" y="2195"/>
                    </a:lnTo>
                    <a:lnTo>
                      <a:pt x="2291" y="2109"/>
                    </a:lnTo>
                    <a:lnTo>
                      <a:pt x="2366" y="2001"/>
                    </a:lnTo>
                    <a:lnTo>
                      <a:pt x="2431" y="1904"/>
                    </a:lnTo>
                    <a:lnTo>
                      <a:pt x="2485" y="1786"/>
                    </a:lnTo>
                    <a:lnTo>
                      <a:pt x="2528" y="1668"/>
                    </a:lnTo>
                    <a:lnTo>
                      <a:pt x="2560" y="1549"/>
                    </a:lnTo>
                    <a:lnTo>
                      <a:pt x="2581" y="1420"/>
                    </a:lnTo>
                    <a:lnTo>
                      <a:pt x="2592" y="1302"/>
                    </a:lnTo>
                    <a:lnTo>
                      <a:pt x="2581" y="1162"/>
                    </a:lnTo>
                    <a:lnTo>
                      <a:pt x="2560" y="1033"/>
                    </a:lnTo>
                    <a:lnTo>
                      <a:pt x="2528" y="915"/>
                    </a:lnTo>
                    <a:lnTo>
                      <a:pt x="2485" y="786"/>
                    </a:lnTo>
                    <a:lnTo>
                      <a:pt x="2420" y="678"/>
                    </a:lnTo>
                    <a:lnTo>
                      <a:pt x="2356" y="571"/>
                    </a:lnTo>
                    <a:lnTo>
                      <a:pt x="2280" y="463"/>
                    </a:lnTo>
                    <a:lnTo>
                      <a:pt x="2194" y="377"/>
                    </a:lnTo>
                    <a:lnTo>
                      <a:pt x="2097" y="291"/>
                    </a:lnTo>
                    <a:lnTo>
                      <a:pt x="2001" y="216"/>
                    </a:lnTo>
                    <a:lnTo>
                      <a:pt x="1893" y="152"/>
                    </a:lnTo>
                    <a:lnTo>
                      <a:pt x="1775" y="98"/>
                    </a:lnTo>
                    <a:lnTo>
                      <a:pt x="1657" y="55"/>
                    </a:lnTo>
                    <a:lnTo>
                      <a:pt x="1528" y="22"/>
                    </a:lnTo>
                    <a:lnTo>
                      <a:pt x="139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1395950" y="1649100"/>
                <a:ext cx="64800" cy="64825"/>
              </a:xfrm>
              <a:custGeom>
                <a:avLst/>
                <a:gdLst/>
                <a:ahLst/>
                <a:cxnLst/>
                <a:rect l="l" t="t" r="r" b="b"/>
                <a:pathLst>
                  <a:path w="2592" h="2593" extrusionOk="0">
                    <a:moveTo>
                      <a:pt x="1194" y="1"/>
                    </a:moveTo>
                    <a:lnTo>
                      <a:pt x="1075" y="22"/>
                    </a:lnTo>
                    <a:lnTo>
                      <a:pt x="946" y="44"/>
                    </a:lnTo>
                    <a:lnTo>
                      <a:pt x="828" y="87"/>
                    </a:lnTo>
                    <a:lnTo>
                      <a:pt x="721" y="141"/>
                    </a:lnTo>
                    <a:lnTo>
                      <a:pt x="613" y="205"/>
                    </a:lnTo>
                    <a:lnTo>
                      <a:pt x="516" y="270"/>
                    </a:lnTo>
                    <a:lnTo>
                      <a:pt x="420" y="356"/>
                    </a:lnTo>
                    <a:lnTo>
                      <a:pt x="333" y="442"/>
                    </a:lnTo>
                    <a:lnTo>
                      <a:pt x="258" y="539"/>
                    </a:lnTo>
                    <a:lnTo>
                      <a:pt x="183" y="646"/>
                    </a:lnTo>
                    <a:lnTo>
                      <a:pt x="129" y="754"/>
                    </a:lnTo>
                    <a:lnTo>
                      <a:pt x="75" y="872"/>
                    </a:lnTo>
                    <a:lnTo>
                      <a:pt x="43" y="990"/>
                    </a:lnTo>
                    <a:lnTo>
                      <a:pt x="22" y="1109"/>
                    </a:lnTo>
                    <a:lnTo>
                      <a:pt x="0" y="1238"/>
                    </a:lnTo>
                    <a:lnTo>
                      <a:pt x="11" y="1377"/>
                    </a:lnTo>
                    <a:lnTo>
                      <a:pt x="22" y="1506"/>
                    </a:lnTo>
                    <a:lnTo>
                      <a:pt x="54" y="1625"/>
                    </a:lnTo>
                    <a:lnTo>
                      <a:pt x="86" y="1743"/>
                    </a:lnTo>
                    <a:lnTo>
                      <a:pt x="140" y="1861"/>
                    </a:lnTo>
                    <a:lnTo>
                      <a:pt x="204" y="1980"/>
                    </a:lnTo>
                    <a:lnTo>
                      <a:pt x="280" y="2076"/>
                    </a:lnTo>
                    <a:lnTo>
                      <a:pt x="355" y="2173"/>
                    </a:lnTo>
                    <a:lnTo>
                      <a:pt x="452" y="2259"/>
                    </a:lnTo>
                    <a:lnTo>
                      <a:pt x="549" y="2345"/>
                    </a:lnTo>
                    <a:lnTo>
                      <a:pt x="656" y="2410"/>
                    </a:lnTo>
                    <a:lnTo>
                      <a:pt x="774" y="2474"/>
                    </a:lnTo>
                    <a:lnTo>
                      <a:pt x="893" y="2517"/>
                    </a:lnTo>
                    <a:lnTo>
                      <a:pt x="1011" y="2560"/>
                    </a:lnTo>
                    <a:lnTo>
                      <a:pt x="1140" y="2582"/>
                    </a:lnTo>
                    <a:lnTo>
                      <a:pt x="1280" y="2592"/>
                    </a:lnTo>
                    <a:lnTo>
                      <a:pt x="1409" y="2582"/>
                    </a:lnTo>
                    <a:lnTo>
                      <a:pt x="1527" y="2571"/>
                    </a:lnTo>
                    <a:lnTo>
                      <a:pt x="1656" y="2539"/>
                    </a:lnTo>
                    <a:lnTo>
                      <a:pt x="1764" y="2496"/>
                    </a:lnTo>
                    <a:lnTo>
                      <a:pt x="1882" y="2453"/>
                    </a:lnTo>
                    <a:lnTo>
                      <a:pt x="1989" y="2388"/>
                    </a:lnTo>
                    <a:lnTo>
                      <a:pt x="2086" y="2313"/>
                    </a:lnTo>
                    <a:lnTo>
                      <a:pt x="2183" y="2238"/>
                    </a:lnTo>
                    <a:lnTo>
                      <a:pt x="2269" y="2141"/>
                    </a:lnTo>
                    <a:lnTo>
                      <a:pt x="2344" y="2044"/>
                    </a:lnTo>
                    <a:lnTo>
                      <a:pt x="2409" y="1947"/>
                    </a:lnTo>
                    <a:lnTo>
                      <a:pt x="2473" y="1840"/>
                    </a:lnTo>
                    <a:lnTo>
                      <a:pt x="2516" y="1721"/>
                    </a:lnTo>
                    <a:lnTo>
                      <a:pt x="2559" y="1603"/>
                    </a:lnTo>
                    <a:lnTo>
                      <a:pt x="2581" y="1474"/>
                    </a:lnTo>
                    <a:lnTo>
                      <a:pt x="2592" y="1345"/>
                    </a:lnTo>
                    <a:lnTo>
                      <a:pt x="2592" y="1216"/>
                    </a:lnTo>
                    <a:lnTo>
                      <a:pt x="2581" y="1087"/>
                    </a:lnTo>
                    <a:lnTo>
                      <a:pt x="2549" y="958"/>
                    </a:lnTo>
                    <a:lnTo>
                      <a:pt x="2506" y="840"/>
                    </a:lnTo>
                    <a:lnTo>
                      <a:pt x="2463" y="721"/>
                    </a:lnTo>
                    <a:lnTo>
                      <a:pt x="2398" y="614"/>
                    </a:lnTo>
                    <a:lnTo>
                      <a:pt x="2323" y="506"/>
                    </a:lnTo>
                    <a:lnTo>
                      <a:pt x="2237" y="410"/>
                    </a:lnTo>
                    <a:lnTo>
                      <a:pt x="2151" y="324"/>
                    </a:lnTo>
                    <a:lnTo>
                      <a:pt x="2054" y="248"/>
                    </a:lnTo>
                    <a:lnTo>
                      <a:pt x="1946" y="173"/>
                    </a:lnTo>
                    <a:lnTo>
                      <a:pt x="1828" y="119"/>
                    </a:lnTo>
                    <a:lnTo>
                      <a:pt x="1710" y="65"/>
                    </a:lnTo>
                    <a:lnTo>
                      <a:pt x="1581" y="33"/>
                    </a:lnTo>
                    <a:lnTo>
                      <a:pt x="1452" y="12"/>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1081675" y="2591600"/>
                <a:ext cx="65100" cy="65100"/>
              </a:xfrm>
              <a:custGeom>
                <a:avLst/>
                <a:gdLst/>
                <a:ahLst/>
                <a:cxnLst/>
                <a:rect l="l" t="t" r="r" b="b"/>
                <a:pathLst>
                  <a:path w="2604" h="2604" extrusionOk="0">
                    <a:moveTo>
                      <a:pt x="1194" y="1"/>
                    </a:moveTo>
                    <a:lnTo>
                      <a:pt x="1065" y="22"/>
                    </a:lnTo>
                    <a:lnTo>
                      <a:pt x="936" y="55"/>
                    </a:lnTo>
                    <a:lnTo>
                      <a:pt x="818" y="98"/>
                    </a:lnTo>
                    <a:lnTo>
                      <a:pt x="711" y="151"/>
                    </a:lnTo>
                    <a:lnTo>
                      <a:pt x="592" y="216"/>
                    </a:lnTo>
                    <a:lnTo>
                      <a:pt x="496" y="291"/>
                    </a:lnTo>
                    <a:lnTo>
                      <a:pt x="399" y="377"/>
                    </a:lnTo>
                    <a:lnTo>
                      <a:pt x="313" y="463"/>
                    </a:lnTo>
                    <a:lnTo>
                      <a:pt x="237" y="571"/>
                    </a:lnTo>
                    <a:lnTo>
                      <a:pt x="162" y="678"/>
                    </a:lnTo>
                    <a:lnTo>
                      <a:pt x="108" y="786"/>
                    </a:lnTo>
                    <a:lnTo>
                      <a:pt x="65" y="915"/>
                    </a:lnTo>
                    <a:lnTo>
                      <a:pt x="22" y="1033"/>
                    </a:lnTo>
                    <a:lnTo>
                      <a:pt x="1" y="1162"/>
                    </a:lnTo>
                    <a:lnTo>
                      <a:pt x="1" y="1291"/>
                    </a:lnTo>
                    <a:lnTo>
                      <a:pt x="1" y="1420"/>
                    </a:lnTo>
                    <a:lnTo>
                      <a:pt x="22" y="1549"/>
                    </a:lnTo>
                    <a:lnTo>
                      <a:pt x="55" y="1678"/>
                    </a:lnTo>
                    <a:lnTo>
                      <a:pt x="98" y="1797"/>
                    </a:lnTo>
                    <a:lnTo>
                      <a:pt x="162" y="1915"/>
                    </a:lnTo>
                    <a:lnTo>
                      <a:pt x="227" y="2022"/>
                    </a:lnTo>
                    <a:lnTo>
                      <a:pt x="302" y="2119"/>
                    </a:lnTo>
                    <a:lnTo>
                      <a:pt x="388" y="2216"/>
                    </a:lnTo>
                    <a:lnTo>
                      <a:pt x="485" y="2302"/>
                    </a:lnTo>
                    <a:lnTo>
                      <a:pt x="582" y="2377"/>
                    </a:lnTo>
                    <a:lnTo>
                      <a:pt x="689" y="2442"/>
                    </a:lnTo>
                    <a:lnTo>
                      <a:pt x="807" y="2496"/>
                    </a:lnTo>
                    <a:lnTo>
                      <a:pt x="926" y="2549"/>
                    </a:lnTo>
                    <a:lnTo>
                      <a:pt x="1044" y="2582"/>
                    </a:lnTo>
                    <a:lnTo>
                      <a:pt x="1173" y="2603"/>
                    </a:lnTo>
                    <a:lnTo>
                      <a:pt x="1313" y="2603"/>
                    </a:lnTo>
                    <a:lnTo>
                      <a:pt x="1442" y="2592"/>
                    </a:lnTo>
                    <a:lnTo>
                      <a:pt x="1571" y="2571"/>
                    </a:lnTo>
                    <a:lnTo>
                      <a:pt x="1689" y="2539"/>
                    </a:lnTo>
                    <a:lnTo>
                      <a:pt x="1807" y="2496"/>
                    </a:lnTo>
                    <a:lnTo>
                      <a:pt x="1926" y="2442"/>
                    </a:lnTo>
                    <a:lnTo>
                      <a:pt x="2033" y="2366"/>
                    </a:lnTo>
                    <a:lnTo>
                      <a:pt x="2130" y="2291"/>
                    </a:lnTo>
                    <a:lnTo>
                      <a:pt x="2227" y="2205"/>
                    </a:lnTo>
                    <a:lnTo>
                      <a:pt x="2313" y="2108"/>
                    </a:lnTo>
                    <a:lnTo>
                      <a:pt x="2388" y="2001"/>
                    </a:lnTo>
                    <a:lnTo>
                      <a:pt x="2453" y="1893"/>
                    </a:lnTo>
                    <a:lnTo>
                      <a:pt x="2506" y="1786"/>
                    </a:lnTo>
                    <a:lnTo>
                      <a:pt x="2549" y="1668"/>
                    </a:lnTo>
                    <a:lnTo>
                      <a:pt x="2582" y="1539"/>
                    </a:lnTo>
                    <a:lnTo>
                      <a:pt x="2603" y="1409"/>
                    </a:lnTo>
                    <a:lnTo>
                      <a:pt x="2603" y="1280"/>
                    </a:lnTo>
                    <a:lnTo>
                      <a:pt x="2592" y="1151"/>
                    </a:lnTo>
                    <a:lnTo>
                      <a:pt x="2571" y="1033"/>
                    </a:lnTo>
                    <a:lnTo>
                      <a:pt x="2539" y="904"/>
                    </a:lnTo>
                    <a:lnTo>
                      <a:pt x="2496" y="797"/>
                    </a:lnTo>
                    <a:lnTo>
                      <a:pt x="2442" y="678"/>
                    </a:lnTo>
                    <a:lnTo>
                      <a:pt x="2377" y="571"/>
                    </a:lnTo>
                    <a:lnTo>
                      <a:pt x="2302" y="474"/>
                    </a:lnTo>
                    <a:lnTo>
                      <a:pt x="2216" y="388"/>
                    </a:lnTo>
                    <a:lnTo>
                      <a:pt x="2130" y="302"/>
                    </a:lnTo>
                    <a:lnTo>
                      <a:pt x="2022" y="227"/>
                    </a:lnTo>
                    <a:lnTo>
                      <a:pt x="1926" y="162"/>
                    </a:lnTo>
                    <a:lnTo>
                      <a:pt x="1807" y="108"/>
                    </a:lnTo>
                    <a:lnTo>
                      <a:pt x="1700" y="65"/>
                    </a:lnTo>
                    <a:lnTo>
                      <a:pt x="1571" y="22"/>
                    </a:lnTo>
                    <a:lnTo>
                      <a:pt x="145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1710200" y="2277350"/>
                <a:ext cx="64800" cy="65075"/>
              </a:xfrm>
              <a:custGeom>
                <a:avLst/>
                <a:gdLst/>
                <a:ahLst/>
                <a:cxnLst/>
                <a:rect l="l" t="t" r="r" b="b"/>
                <a:pathLst>
                  <a:path w="2592" h="2603" extrusionOk="0">
                    <a:moveTo>
                      <a:pt x="1323" y="1"/>
                    </a:moveTo>
                    <a:lnTo>
                      <a:pt x="1194" y="11"/>
                    </a:lnTo>
                    <a:lnTo>
                      <a:pt x="1065" y="22"/>
                    </a:lnTo>
                    <a:lnTo>
                      <a:pt x="947" y="54"/>
                    </a:lnTo>
                    <a:lnTo>
                      <a:pt x="818" y="97"/>
                    </a:lnTo>
                    <a:lnTo>
                      <a:pt x="710" y="151"/>
                    </a:lnTo>
                    <a:lnTo>
                      <a:pt x="603" y="216"/>
                    </a:lnTo>
                    <a:lnTo>
                      <a:pt x="495" y="291"/>
                    </a:lnTo>
                    <a:lnTo>
                      <a:pt x="398" y="377"/>
                    </a:lnTo>
                    <a:lnTo>
                      <a:pt x="312" y="463"/>
                    </a:lnTo>
                    <a:lnTo>
                      <a:pt x="237" y="571"/>
                    </a:lnTo>
                    <a:lnTo>
                      <a:pt x="172" y="678"/>
                    </a:lnTo>
                    <a:lnTo>
                      <a:pt x="108" y="786"/>
                    </a:lnTo>
                    <a:lnTo>
                      <a:pt x="65" y="904"/>
                    </a:lnTo>
                    <a:lnTo>
                      <a:pt x="33" y="1033"/>
                    </a:lnTo>
                    <a:lnTo>
                      <a:pt x="11" y="1162"/>
                    </a:lnTo>
                    <a:lnTo>
                      <a:pt x="0" y="1291"/>
                    </a:lnTo>
                    <a:lnTo>
                      <a:pt x="11" y="1420"/>
                    </a:lnTo>
                    <a:lnTo>
                      <a:pt x="22" y="1538"/>
                    </a:lnTo>
                    <a:lnTo>
                      <a:pt x="54" y="1657"/>
                    </a:lnTo>
                    <a:lnTo>
                      <a:pt x="97" y="1775"/>
                    </a:lnTo>
                    <a:lnTo>
                      <a:pt x="151" y="1893"/>
                    </a:lnTo>
                    <a:lnTo>
                      <a:pt x="205" y="1990"/>
                    </a:lnTo>
                    <a:lnTo>
                      <a:pt x="280" y="2097"/>
                    </a:lnTo>
                    <a:lnTo>
                      <a:pt x="366" y="2183"/>
                    </a:lnTo>
                    <a:lnTo>
                      <a:pt x="452" y="2270"/>
                    </a:lnTo>
                    <a:lnTo>
                      <a:pt x="549" y="2345"/>
                    </a:lnTo>
                    <a:lnTo>
                      <a:pt x="646" y="2420"/>
                    </a:lnTo>
                    <a:lnTo>
                      <a:pt x="753" y="2474"/>
                    </a:lnTo>
                    <a:lnTo>
                      <a:pt x="871" y="2528"/>
                    </a:lnTo>
                    <a:lnTo>
                      <a:pt x="990" y="2560"/>
                    </a:lnTo>
                    <a:lnTo>
                      <a:pt x="1119" y="2581"/>
                    </a:lnTo>
                    <a:lnTo>
                      <a:pt x="1248" y="2603"/>
                    </a:lnTo>
                    <a:lnTo>
                      <a:pt x="1377" y="2592"/>
                    </a:lnTo>
                    <a:lnTo>
                      <a:pt x="1506" y="2581"/>
                    </a:lnTo>
                    <a:lnTo>
                      <a:pt x="1624" y="2560"/>
                    </a:lnTo>
                    <a:lnTo>
                      <a:pt x="1753" y="2517"/>
                    </a:lnTo>
                    <a:lnTo>
                      <a:pt x="1861" y="2463"/>
                    </a:lnTo>
                    <a:lnTo>
                      <a:pt x="1979" y="2399"/>
                    </a:lnTo>
                    <a:lnTo>
                      <a:pt x="2076" y="2334"/>
                    </a:lnTo>
                    <a:lnTo>
                      <a:pt x="2172" y="2248"/>
                    </a:lnTo>
                    <a:lnTo>
                      <a:pt x="2259" y="2162"/>
                    </a:lnTo>
                    <a:lnTo>
                      <a:pt x="2345" y="2065"/>
                    </a:lnTo>
                    <a:lnTo>
                      <a:pt x="2409" y="1958"/>
                    </a:lnTo>
                    <a:lnTo>
                      <a:pt x="2474" y="1839"/>
                    </a:lnTo>
                    <a:lnTo>
                      <a:pt x="2527" y="1721"/>
                    </a:lnTo>
                    <a:lnTo>
                      <a:pt x="2560" y="1603"/>
                    </a:lnTo>
                    <a:lnTo>
                      <a:pt x="2581" y="1474"/>
                    </a:lnTo>
                    <a:lnTo>
                      <a:pt x="2592" y="1345"/>
                    </a:lnTo>
                    <a:lnTo>
                      <a:pt x="2592" y="1216"/>
                    </a:lnTo>
                    <a:lnTo>
                      <a:pt x="2581" y="1087"/>
                    </a:lnTo>
                    <a:lnTo>
                      <a:pt x="2549" y="958"/>
                    </a:lnTo>
                    <a:lnTo>
                      <a:pt x="2506" y="839"/>
                    </a:lnTo>
                    <a:lnTo>
                      <a:pt x="2452" y="721"/>
                    </a:lnTo>
                    <a:lnTo>
                      <a:pt x="2388" y="614"/>
                    </a:lnTo>
                    <a:lnTo>
                      <a:pt x="2323" y="517"/>
                    </a:lnTo>
                    <a:lnTo>
                      <a:pt x="2237" y="420"/>
                    </a:lnTo>
                    <a:lnTo>
                      <a:pt x="2140" y="323"/>
                    </a:lnTo>
                    <a:lnTo>
                      <a:pt x="2043" y="248"/>
                    </a:lnTo>
                    <a:lnTo>
                      <a:pt x="1936" y="183"/>
                    </a:lnTo>
                    <a:lnTo>
                      <a:pt x="1828" y="119"/>
                    </a:lnTo>
                    <a:lnTo>
                      <a:pt x="1710" y="76"/>
                    </a:lnTo>
                    <a:lnTo>
                      <a:pt x="1581"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1710200" y="1963375"/>
                <a:ext cx="64800" cy="64800"/>
              </a:xfrm>
              <a:custGeom>
                <a:avLst/>
                <a:gdLst/>
                <a:ahLst/>
                <a:cxnLst/>
                <a:rect l="l" t="t" r="r" b="b"/>
                <a:pathLst>
                  <a:path w="2592" h="2592" extrusionOk="0">
                    <a:moveTo>
                      <a:pt x="1172" y="0"/>
                    </a:moveTo>
                    <a:lnTo>
                      <a:pt x="1043" y="22"/>
                    </a:lnTo>
                    <a:lnTo>
                      <a:pt x="925" y="54"/>
                    </a:lnTo>
                    <a:lnTo>
                      <a:pt x="807" y="97"/>
                    </a:lnTo>
                    <a:lnTo>
                      <a:pt x="699" y="151"/>
                    </a:lnTo>
                    <a:lnTo>
                      <a:pt x="592" y="215"/>
                    </a:lnTo>
                    <a:lnTo>
                      <a:pt x="495" y="291"/>
                    </a:lnTo>
                    <a:lnTo>
                      <a:pt x="398" y="366"/>
                    </a:lnTo>
                    <a:lnTo>
                      <a:pt x="312" y="463"/>
                    </a:lnTo>
                    <a:lnTo>
                      <a:pt x="237" y="559"/>
                    </a:lnTo>
                    <a:lnTo>
                      <a:pt x="172" y="656"/>
                    </a:lnTo>
                    <a:lnTo>
                      <a:pt x="119" y="774"/>
                    </a:lnTo>
                    <a:lnTo>
                      <a:pt x="76" y="893"/>
                    </a:lnTo>
                    <a:lnTo>
                      <a:pt x="33" y="1011"/>
                    </a:lnTo>
                    <a:lnTo>
                      <a:pt x="11" y="1129"/>
                    </a:lnTo>
                    <a:lnTo>
                      <a:pt x="0" y="1258"/>
                    </a:lnTo>
                    <a:lnTo>
                      <a:pt x="11" y="1398"/>
                    </a:lnTo>
                    <a:lnTo>
                      <a:pt x="22" y="1527"/>
                    </a:lnTo>
                    <a:lnTo>
                      <a:pt x="54" y="1645"/>
                    </a:lnTo>
                    <a:lnTo>
                      <a:pt x="97" y="1764"/>
                    </a:lnTo>
                    <a:lnTo>
                      <a:pt x="151" y="1882"/>
                    </a:lnTo>
                    <a:lnTo>
                      <a:pt x="215" y="1989"/>
                    </a:lnTo>
                    <a:lnTo>
                      <a:pt x="291" y="2097"/>
                    </a:lnTo>
                    <a:lnTo>
                      <a:pt x="377" y="2194"/>
                    </a:lnTo>
                    <a:lnTo>
                      <a:pt x="474" y="2280"/>
                    </a:lnTo>
                    <a:lnTo>
                      <a:pt x="570" y="2355"/>
                    </a:lnTo>
                    <a:lnTo>
                      <a:pt x="678" y="2420"/>
                    </a:lnTo>
                    <a:lnTo>
                      <a:pt x="796" y="2484"/>
                    </a:lnTo>
                    <a:lnTo>
                      <a:pt x="914" y="2527"/>
                    </a:lnTo>
                    <a:lnTo>
                      <a:pt x="1033" y="2559"/>
                    </a:lnTo>
                    <a:lnTo>
                      <a:pt x="1162" y="2581"/>
                    </a:lnTo>
                    <a:lnTo>
                      <a:pt x="1301" y="2592"/>
                    </a:lnTo>
                    <a:lnTo>
                      <a:pt x="1431" y="2581"/>
                    </a:lnTo>
                    <a:lnTo>
                      <a:pt x="1549" y="2559"/>
                    </a:lnTo>
                    <a:lnTo>
                      <a:pt x="1678" y="2527"/>
                    </a:lnTo>
                    <a:lnTo>
                      <a:pt x="1785" y="2484"/>
                    </a:lnTo>
                    <a:lnTo>
                      <a:pt x="1904" y="2430"/>
                    </a:lnTo>
                    <a:lnTo>
                      <a:pt x="2011" y="2366"/>
                    </a:lnTo>
                    <a:lnTo>
                      <a:pt x="2108" y="2301"/>
                    </a:lnTo>
                    <a:lnTo>
                      <a:pt x="2194" y="2215"/>
                    </a:lnTo>
                    <a:lnTo>
                      <a:pt x="2280" y="2119"/>
                    </a:lnTo>
                    <a:lnTo>
                      <a:pt x="2355" y="2022"/>
                    </a:lnTo>
                    <a:lnTo>
                      <a:pt x="2420" y="1925"/>
                    </a:lnTo>
                    <a:lnTo>
                      <a:pt x="2484" y="1807"/>
                    </a:lnTo>
                    <a:lnTo>
                      <a:pt x="2527" y="1699"/>
                    </a:lnTo>
                    <a:lnTo>
                      <a:pt x="2560" y="1570"/>
                    </a:lnTo>
                    <a:lnTo>
                      <a:pt x="2581" y="1452"/>
                    </a:lnTo>
                    <a:lnTo>
                      <a:pt x="2592" y="1323"/>
                    </a:lnTo>
                    <a:lnTo>
                      <a:pt x="2592" y="1183"/>
                    </a:lnTo>
                    <a:lnTo>
                      <a:pt x="2570" y="1065"/>
                    </a:lnTo>
                    <a:lnTo>
                      <a:pt x="2538" y="936"/>
                    </a:lnTo>
                    <a:lnTo>
                      <a:pt x="2506" y="817"/>
                    </a:lnTo>
                    <a:lnTo>
                      <a:pt x="2441" y="699"/>
                    </a:lnTo>
                    <a:lnTo>
                      <a:pt x="2377" y="592"/>
                    </a:lnTo>
                    <a:lnTo>
                      <a:pt x="2302" y="484"/>
                    </a:lnTo>
                    <a:lnTo>
                      <a:pt x="2226" y="387"/>
                    </a:lnTo>
                    <a:lnTo>
                      <a:pt x="2129" y="301"/>
                    </a:lnTo>
                    <a:lnTo>
                      <a:pt x="2033" y="226"/>
                    </a:lnTo>
                    <a:lnTo>
                      <a:pt x="1925" y="161"/>
                    </a:lnTo>
                    <a:lnTo>
                      <a:pt x="1807" y="108"/>
                    </a:lnTo>
                    <a:lnTo>
                      <a:pt x="1689" y="54"/>
                    </a:lnTo>
                    <a:lnTo>
                      <a:pt x="1560" y="22"/>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767425" y="1963100"/>
                <a:ext cx="65075" cy="65075"/>
              </a:xfrm>
              <a:custGeom>
                <a:avLst/>
                <a:gdLst/>
                <a:ahLst/>
                <a:cxnLst/>
                <a:rect l="l" t="t" r="r" b="b"/>
                <a:pathLst>
                  <a:path w="2603" h="2603" extrusionOk="0">
                    <a:moveTo>
                      <a:pt x="1269" y="0"/>
                    </a:moveTo>
                    <a:lnTo>
                      <a:pt x="1140" y="11"/>
                    </a:lnTo>
                    <a:lnTo>
                      <a:pt x="1011" y="33"/>
                    </a:lnTo>
                    <a:lnTo>
                      <a:pt x="893" y="65"/>
                    </a:lnTo>
                    <a:lnTo>
                      <a:pt x="786" y="119"/>
                    </a:lnTo>
                    <a:lnTo>
                      <a:pt x="667" y="172"/>
                    </a:lnTo>
                    <a:lnTo>
                      <a:pt x="571" y="237"/>
                    </a:lnTo>
                    <a:lnTo>
                      <a:pt x="474" y="312"/>
                    </a:lnTo>
                    <a:lnTo>
                      <a:pt x="377" y="398"/>
                    </a:lnTo>
                    <a:lnTo>
                      <a:pt x="291" y="495"/>
                    </a:lnTo>
                    <a:lnTo>
                      <a:pt x="226" y="592"/>
                    </a:lnTo>
                    <a:lnTo>
                      <a:pt x="162" y="699"/>
                    </a:lnTo>
                    <a:lnTo>
                      <a:pt x="108" y="807"/>
                    </a:lnTo>
                    <a:lnTo>
                      <a:pt x="65" y="925"/>
                    </a:lnTo>
                    <a:lnTo>
                      <a:pt x="33" y="1043"/>
                    </a:lnTo>
                    <a:lnTo>
                      <a:pt x="11" y="1172"/>
                    </a:lnTo>
                    <a:lnTo>
                      <a:pt x="1" y="1291"/>
                    </a:lnTo>
                    <a:lnTo>
                      <a:pt x="11" y="1431"/>
                    </a:lnTo>
                    <a:lnTo>
                      <a:pt x="22" y="1549"/>
                    </a:lnTo>
                    <a:lnTo>
                      <a:pt x="54" y="1678"/>
                    </a:lnTo>
                    <a:lnTo>
                      <a:pt x="108" y="1796"/>
                    </a:lnTo>
                    <a:lnTo>
                      <a:pt x="162" y="1914"/>
                    </a:lnTo>
                    <a:lnTo>
                      <a:pt x="226" y="2022"/>
                    </a:lnTo>
                    <a:lnTo>
                      <a:pt x="302" y="2119"/>
                    </a:lnTo>
                    <a:lnTo>
                      <a:pt x="388" y="2216"/>
                    </a:lnTo>
                    <a:lnTo>
                      <a:pt x="485" y="2302"/>
                    </a:lnTo>
                    <a:lnTo>
                      <a:pt x="581" y="2377"/>
                    </a:lnTo>
                    <a:lnTo>
                      <a:pt x="689" y="2441"/>
                    </a:lnTo>
                    <a:lnTo>
                      <a:pt x="807" y="2506"/>
                    </a:lnTo>
                    <a:lnTo>
                      <a:pt x="925" y="2549"/>
                    </a:lnTo>
                    <a:lnTo>
                      <a:pt x="1054" y="2581"/>
                    </a:lnTo>
                    <a:lnTo>
                      <a:pt x="1183" y="2603"/>
                    </a:lnTo>
                    <a:lnTo>
                      <a:pt x="1313" y="2603"/>
                    </a:lnTo>
                    <a:lnTo>
                      <a:pt x="1442" y="2592"/>
                    </a:lnTo>
                    <a:lnTo>
                      <a:pt x="1571" y="2570"/>
                    </a:lnTo>
                    <a:lnTo>
                      <a:pt x="1689" y="2538"/>
                    </a:lnTo>
                    <a:lnTo>
                      <a:pt x="1807" y="2495"/>
                    </a:lnTo>
                    <a:lnTo>
                      <a:pt x="1925" y="2441"/>
                    </a:lnTo>
                    <a:lnTo>
                      <a:pt x="2033" y="2366"/>
                    </a:lnTo>
                    <a:lnTo>
                      <a:pt x="2130" y="2291"/>
                    </a:lnTo>
                    <a:lnTo>
                      <a:pt x="2227" y="2205"/>
                    </a:lnTo>
                    <a:lnTo>
                      <a:pt x="2313" y="2108"/>
                    </a:lnTo>
                    <a:lnTo>
                      <a:pt x="2388" y="2011"/>
                    </a:lnTo>
                    <a:lnTo>
                      <a:pt x="2452" y="1904"/>
                    </a:lnTo>
                    <a:lnTo>
                      <a:pt x="2506" y="1785"/>
                    </a:lnTo>
                    <a:lnTo>
                      <a:pt x="2549" y="1667"/>
                    </a:lnTo>
                    <a:lnTo>
                      <a:pt x="2581" y="1538"/>
                    </a:lnTo>
                    <a:lnTo>
                      <a:pt x="2603" y="1409"/>
                    </a:lnTo>
                    <a:lnTo>
                      <a:pt x="2603" y="1280"/>
                    </a:lnTo>
                    <a:lnTo>
                      <a:pt x="2592" y="1151"/>
                    </a:lnTo>
                    <a:lnTo>
                      <a:pt x="2571" y="1022"/>
                    </a:lnTo>
                    <a:lnTo>
                      <a:pt x="2538" y="904"/>
                    </a:lnTo>
                    <a:lnTo>
                      <a:pt x="2485" y="775"/>
                    </a:lnTo>
                    <a:lnTo>
                      <a:pt x="2431" y="667"/>
                    </a:lnTo>
                    <a:lnTo>
                      <a:pt x="2356" y="560"/>
                    </a:lnTo>
                    <a:lnTo>
                      <a:pt x="2280" y="463"/>
                    </a:lnTo>
                    <a:lnTo>
                      <a:pt x="2194" y="366"/>
                    </a:lnTo>
                    <a:lnTo>
                      <a:pt x="2097" y="280"/>
                    </a:lnTo>
                    <a:lnTo>
                      <a:pt x="2001" y="205"/>
                    </a:lnTo>
                    <a:lnTo>
                      <a:pt x="1882" y="140"/>
                    </a:lnTo>
                    <a:lnTo>
                      <a:pt x="1775" y="86"/>
                    </a:lnTo>
                    <a:lnTo>
                      <a:pt x="1646" y="54"/>
                    </a:lnTo>
                    <a:lnTo>
                      <a:pt x="1528" y="22"/>
                    </a:lnTo>
                    <a:lnTo>
                      <a:pt x="139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a:off x="1551850" y="2513925"/>
                <a:ext cx="64825" cy="64800"/>
              </a:xfrm>
              <a:custGeom>
                <a:avLst/>
                <a:gdLst/>
                <a:ahLst/>
                <a:cxnLst/>
                <a:rect l="l" t="t" r="r" b="b"/>
                <a:pathLst>
                  <a:path w="2593" h="2592" extrusionOk="0">
                    <a:moveTo>
                      <a:pt x="1184" y="0"/>
                    </a:moveTo>
                    <a:lnTo>
                      <a:pt x="1055" y="22"/>
                    </a:lnTo>
                    <a:lnTo>
                      <a:pt x="936" y="43"/>
                    </a:lnTo>
                    <a:lnTo>
                      <a:pt x="818" y="86"/>
                    </a:lnTo>
                    <a:lnTo>
                      <a:pt x="711" y="140"/>
                    </a:lnTo>
                    <a:lnTo>
                      <a:pt x="603" y="205"/>
                    </a:lnTo>
                    <a:lnTo>
                      <a:pt x="506" y="269"/>
                    </a:lnTo>
                    <a:lnTo>
                      <a:pt x="409" y="355"/>
                    </a:lnTo>
                    <a:lnTo>
                      <a:pt x="323" y="441"/>
                    </a:lnTo>
                    <a:lnTo>
                      <a:pt x="248" y="538"/>
                    </a:lnTo>
                    <a:lnTo>
                      <a:pt x="173" y="645"/>
                    </a:lnTo>
                    <a:lnTo>
                      <a:pt x="119" y="753"/>
                    </a:lnTo>
                    <a:lnTo>
                      <a:pt x="76" y="871"/>
                    </a:lnTo>
                    <a:lnTo>
                      <a:pt x="33" y="989"/>
                    </a:lnTo>
                    <a:lnTo>
                      <a:pt x="12" y="1119"/>
                    </a:lnTo>
                    <a:lnTo>
                      <a:pt x="1" y="1248"/>
                    </a:lnTo>
                    <a:lnTo>
                      <a:pt x="1" y="1377"/>
                    </a:lnTo>
                    <a:lnTo>
                      <a:pt x="12" y="1506"/>
                    </a:lnTo>
                    <a:lnTo>
                      <a:pt x="44" y="1635"/>
                    </a:lnTo>
                    <a:lnTo>
                      <a:pt x="87" y="1753"/>
                    </a:lnTo>
                    <a:lnTo>
                      <a:pt x="141" y="1871"/>
                    </a:lnTo>
                    <a:lnTo>
                      <a:pt x="194" y="1979"/>
                    </a:lnTo>
                    <a:lnTo>
                      <a:pt x="270" y="2076"/>
                    </a:lnTo>
                    <a:lnTo>
                      <a:pt x="356" y="2172"/>
                    </a:lnTo>
                    <a:lnTo>
                      <a:pt x="452" y="2269"/>
                    </a:lnTo>
                    <a:lnTo>
                      <a:pt x="549" y="2344"/>
                    </a:lnTo>
                    <a:lnTo>
                      <a:pt x="657" y="2409"/>
                    </a:lnTo>
                    <a:lnTo>
                      <a:pt x="764" y="2473"/>
                    </a:lnTo>
                    <a:lnTo>
                      <a:pt x="883" y="2516"/>
                    </a:lnTo>
                    <a:lnTo>
                      <a:pt x="1012" y="2559"/>
                    </a:lnTo>
                    <a:lnTo>
                      <a:pt x="1141" y="2581"/>
                    </a:lnTo>
                    <a:lnTo>
                      <a:pt x="1270" y="2592"/>
                    </a:lnTo>
                    <a:lnTo>
                      <a:pt x="1399" y="2581"/>
                    </a:lnTo>
                    <a:lnTo>
                      <a:pt x="1528" y="2570"/>
                    </a:lnTo>
                    <a:lnTo>
                      <a:pt x="1646" y="2538"/>
                    </a:lnTo>
                    <a:lnTo>
                      <a:pt x="1764" y="2495"/>
                    </a:lnTo>
                    <a:lnTo>
                      <a:pt x="1883" y="2441"/>
                    </a:lnTo>
                    <a:lnTo>
                      <a:pt x="1979" y="2387"/>
                    </a:lnTo>
                    <a:lnTo>
                      <a:pt x="2087" y="2312"/>
                    </a:lnTo>
                    <a:lnTo>
                      <a:pt x="2173" y="2226"/>
                    </a:lnTo>
                    <a:lnTo>
                      <a:pt x="2259" y="2140"/>
                    </a:lnTo>
                    <a:lnTo>
                      <a:pt x="2345" y="2043"/>
                    </a:lnTo>
                    <a:lnTo>
                      <a:pt x="2410" y="1936"/>
                    </a:lnTo>
                    <a:lnTo>
                      <a:pt x="2463" y="1828"/>
                    </a:lnTo>
                    <a:lnTo>
                      <a:pt x="2517" y="1710"/>
                    </a:lnTo>
                    <a:lnTo>
                      <a:pt x="2549" y="1592"/>
                    </a:lnTo>
                    <a:lnTo>
                      <a:pt x="2571" y="1473"/>
                    </a:lnTo>
                    <a:lnTo>
                      <a:pt x="2592" y="1344"/>
                    </a:lnTo>
                    <a:lnTo>
                      <a:pt x="2582" y="1205"/>
                    </a:lnTo>
                    <a:lnTo>
                      <a:pt x="2571" y="1076"/>
                    </a:lnTo>
                    <a:lnTo>
                      <a:pt x="2539" y="957"/>
                    </a:lnTo>
                    <a:lnTo>
                      <a:pt x="2506" y="839"/>
                    </a:lnTo>
                    <a:lnTo>
                      <a:pt x="2453" y="721"/>
                    </a:lnTo>
                    <a:lnTo>
                      <a:pt x="2388" y="613"/>
                    </a:lnTo>
                    <a:lnTo>
                      <a:pt x="2313" y="506"/>
                    </a:lnTo>
                    <a:lnTo>
                      <a:pt x="2227" y="409"/>
                    </a:lnTo>
                    <a:lnTo>
                      <a:pt x="2141" y="323"/>
                    </a:lnTo>
                    <a:lnTo>
                      <a:pt x="2033" y="237"/>
                    </a:lnTo>
                    <a:lnTo>
                      <a:pt x="1936" y="172"/>
                    </a:lnTo>
                    <a:lnTo>
                      <a:pt x="1818" y="108"/>
                    </a:lnTo>
                    <a:lnTo>
                      <a:pt x="1700" y="65"/>
                    </a:lnTo>
                    <a:lnTo>
                      <a:pt x="1571" y="32"/>
                    </a:lnTo>
                    <a:lnTo>
                      <a:pt x="1442"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923350" y="2513925"/>
                <a:ext cx="64800" cy="64800"/>
              </a:xfrm>
              <a:custGeom>
                <a:avLst/>
                <a:gdLst/>
                <a:ahLst/>
                <a:cxnLst/>
                <a:rect l="l" t="t" r="r" b="b"/>
                <a:pathLst>
                  <a:path w="2592" h="2592" extrusionOk="0">
                    <a:moveTo>
                      <a:pt x="1162" y="0"/>
                    </a:moveTo>
                    <a:lnTo>
                      <a:pt x="1043" y="22"/>
                    </a:lnTo>
                    <a:lnTo>
                      <a:pt x="925" y="54"/>
                    </a:lnTo>
                    <a:lnTo>
                      <a:pt x="807" y="97"/>
                    </a:lnTo>
                    <a:lnTo>
                      <a:pt x="689" y="151"/>
                    </a:lnTo>
                    <a:lnTo>
                      <a:pt x="581" y="215"/>
                    </a:lnTo>
                    <a:lnTo>
                      <a:pt x="484" y="291"/>
                    </a:lnTo>
                    <a:lnTo>
                      <a:pt x="398" y="366"/>
                    </a:lnTo>
                    <a:lnTo>
                      <a:pt x="312" y="463"/>
                    </a:lnTo>
                    <a:lnTo>
                      <a:pt x="237" y="559"/>
                    </a:lnTo>
                    <a:lnTo>
                      <a:pt x="172" y="667"/>
                    </a:lnTo>
                    <a:lnTo>
                      <a:pt x="108" y="774"/>
                    </a:lnTo>
                    <a:lnTo>
                      <a:pt x="65" y="893"/>
                    </a:lnTo>
                    <a:lnTo>
                      <a:pt x="33" y="1011"/>
                    </a:lnTo>
                    <a:lnTo>
                      <a:pt x="11" y="1140"/>
                    </a:lnTo>
                    <a:lnTo>
                      <a:pt x="0" y="1269"/>
                    </a:lnTo>
                    <a:lnTo>
                      <a:pt x="0" y="1398"/>
                    </a:lnTo>
                    <a:lnTo>
                      <a:pt x="22" y="1527"/>
                    </a:lnTo>
                    <a:lnTo>
                      <a:pt x="54" y="1645"/>
                    </a:lnTo>
                    <a:lnTo>
                      <a:pt x="97" y="1774"/>
                    </a:lnTo>
                    <a:lnTo>
                      <a:pt x="151" y="1882"/>
                    </a:lnTo>
                    <a:lnTo>
                      <a:pt x="215" y="2000"/>
                    </a:lnTo>
                    <a:lnTo>
                      <a:pt x="291" y="2097"/>
                    </a:lnTo>
                    <a:lnTo>
                      <a:pt x="377" y="2194"/>
                    </a:lnTo>
                    <a:lnTo>
                      <a:pt x="463" y="2280"/>
                    </a:lnTo>
                    <a:lnTo>
                      <a:pt x="570" y="2355"/>
                    </a:lnTo>
                    <a:lnTo>
                      <a:pt x="678" y="2420"/>
                    </a:lnTo>
                    <a:lnTo>
                      <a:pt x="785" y="2484"/>
                    </a:lnTo>
                    <a:lnTo>
                      <a:pt x="904" y="2527"/>
                    </a:lnTo>
                    <a:lnTo>
                      <a:pt x="1033" y="2559"/>
                    </a:lnTo>
                    <a:lnTo>
                      <a:pt x="1162" y="2581"/>
                    </a:lnTo>
                    <a:lnTo>
                      <a:pt x="1291" y="2592"/>
                    </a:lnTo>
                    <a:lnTo>
                      <a:pt x="1420" y="2581"/>
                    </a:lnTo>
                    <a:lnTo>
                      <a:pt x="1549" y="2559"/>
                    </a:lnTo>
                    <a:lnTo>
                      <a:pt x="1667" y="2527"/>
                    </a:lnTo>
                    <a:lnTo>
                      <a:pt x="1785" y="2484"/>
                    </a:lnTo>
                    <a:lnTo>
                      <a:pt x="1893" y="2430"/>
                    </a:lnTo>
                    <a:lnTo>
                      <a:pt x="2000" y="2366"/>
                    </a:lnTo>
                    <a:lnTo>
                      <a:pt x="2108" y="2301"/>
                    </a:lnTo>
                    <a:lnTo>
                      <a:pt x="2194" y="2215"/>
                    </a:lnTo>
                    <a:lnTo>
                      <a:pt x="2280" y="2129"/>
                    </a:lnTo>
                    <a:lnTo>
                      <a:pt x="2355" y="2022"/>
                    </a:lnTo>
                    <a:lnTo>
                      <a:pt x="2420" y="1925"/>
                    </a:lnTo>
                    <a:lnTo>
                      <a:pt x="2474" y="1807"/>
                    </a:lnTo>
                    <a:lnTo>
                      <a:pt x="2527" y="1699"/>
                    </a:lnTo>
                    <a:lnTo>
                      <a:pt x="2560" y="1570"/>
                    </a:lnTo>
                    <a:lnTo>
                      <a:pt x="2581" y="1452"/>
                    </a:lnTo>
                    <a:lnTo>
                      <a:pt x="2592" y="1323"/>
                    </a:lnTo>
                    <a:lnTo>
                      <a:pt x="2592" y="1194"/>
                    </a:lnTo>
                    <a:lnTo>
                      <a:pt x="2570" y="1065"/>
                    </a:lnTo>
                    <a:lnTo>
                      <a:pt x="2538" y="936"/>
                    </a:lnTo>
                    <a:lnTo>
                      <a:pt x="2495" y="817"/>
                    </a:lnTo>
                    <a:lnTo>
                      <a:pt x="2441" y="699"/>
                    </a:lnTo>
                    <a:lnTo>
                      <a:pt x="2377" y="592"/>
                    </a:lnTo>
                    <a:lnTo>
                      <a:pt x="2302" y="484"/>
                    </a:lnTo>
                    <a:lnTo>
                      <a:pt x="2215" y="387"/>
                    </a:lnTo>
                    <a:lnTo>
                      <a:pt x="2129" y="301"/>
                    </a:lnTo>
                    <a:lnTo>
                      <a:pt x="2022" y="226"/>
                    </a:lnTo>
                    <a:lnTo>
                      <a:pt x="1914" y="162"/>
                    </a:lnTo>
                    <a:lnTo>
                      <a:pt x="1796" y="108"/>
                    </a:lnTo>
                    <a:lnTo>
                      <a:pt x="1678" y="54"/>
                    </a:lnTo>
                    <a:lnTo>
                      <a:pt x="1560" y="22"/>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764750" y="2277350"/>
                <a:ext cx="65075" cy="65075"/>
              </a:xfrm>
              <a:custGeom>
                <a:avLst/>
                <a:gdLst/>
                <a:ahLst/>
                <a:cxnLst/>
                <a:rect l="l" t="t" r="r" b="b"/>
                <a:pathLst>
                  <a:path w="2603" h="2603" extrusionOk="0">
                    <a:moveTo>
                      <a:pt x="1172" y="1"/>
                    </a:moveTo>
                    <a:lnTo>
                      <a:pt x="1054" y="22"/>
                    </a:lnTo>
                    <a:lnTo>
                      <a:pt x="925" y="54"/>
                    </a:lnTo>
                    <a:lnTo>
                      <a:pt x="807" y="97"/>
                    </a:lnTo>
                    <a:lnTo>
                      <a:pt x="699" y="151"/>
                    </a:lnTo>
                    <a:lnTo>
                      <a:pt x="592" y="216"/>
                    </a:lnTo>
                    <a:lnTo>
                      <a:pt x="495" y="291"/>
                    </a:lnTo>
                    <a:lnTo>
                      <a:pt x="398" y="366"/>
                    </a:lnTo>
                    <a:lnTo>
                      <a:pt x="312" y="463"/>
                    </a:lnTo>
                    <a:lnTo>
                      <a:pt x="237" y="560"/>
                    </a:lnTo>
                    <a:lnTo>
                      <a:pt x="172" y="657"/>
                    </a:lnTo>
                    <a:lnTo>
                      <a:pt x="118" y="775"/>
                    </a:lnTo>
                    <a:lnTo>
                      <a:pt x="65" y="882"/>
                    </a:lnTo>
                    <a:lnTo>
                      <a:pt x="32" y="1001"/>
                    </a:lnTo>
                    <a:lnTo>
                      <a:pt x="11" y="1130"/>
                    </a:lnTo>
                    <a:lnTo>
                      <a:pt x="0" y="1259"/>
                    </a:lnTo>
                    <a:lnTo>
                      <a:pt x="0" y="1388"/>
                    </a:lnTo>
                    <a:lnTo>
                      <a:pt x="11" y="1517"/>
                    </a:lnTo>
                    <a:lnTo>
                      <a:pt x="43" y="1635"/>
                    </a:lnTo>
                    <a:lnTo>
                      <a:pt x="86" y="1764"/>
                    </a:lnTo>
                    <a:lnTo>
                      <a:pt x="140" y="1872"/>
                    </a:lnTo>
                    <a:lnTo>
                      <a:pt x="204" y="1990"/>
                    </a:lnTo>
                    <a:lnTo>
                      <a:pt x="269" y="2087"/>
                    </a:lnTo>
                    <a:lnTo>
                      <a:pt x="355" y="2183"/>
                    </a:lnTo>
                    <a:lnTo>
                      <a:pt x="452" y="2270"/>
                    </a:lnTo>
                    <a:lnTo>
                      <a:pt x="549" y="2356"/>
                    </a:lnTo>
                    <a:lnTo>
                      <a:pt x="656" y="2420"/>
                    </a:lnTo>
                    <a:lnTo>
                      <a:pt x="764" y="2485"/>
                    </a:lnTo>
                    <a:lnTo>
                      <a:pt x="882" y="2528"/>
                    </a:lnTo>
                    <a:lnTo>
                      <a:pt x="1011" y="2571"/>
                    </a:lnTo>
                    <a:lnTo>
                      <a:pt x="1140" y="2592"/>
                    </a:lnTo>
                    <a:lnTo>
                      <a:pt x="1269" y="2603"/>
                    </a:lnTo>
                    <a:lnTo>
                      <a:pt x="1398" y="2603"/>
                    </a:lnTo>
                    <a:lnTo>
                      <a:pt x="1527" y="2581"/>
                    </a:lnTo>
                    <a:lnTo>
                      <a:pt x="1656" y="2549"/>
                    </a:lnTo>
                    <a:lnTo>
                      <a:pt x="1774" y="2506"/>
                    </a:lnTo>
                    <a:lnTo>
                      <a:pt x="1882" y="2452"/>
                    </a:lnTo>
                    <a:lnTo>
                      <a:pt x="2000" y="2388"/>
                    </a:lnTo>
                    <a:lnTo>
                      <a:pt x="2097" y="2313"/>
                    </a:lnTo>
                    <a:lnTo>
                      <a:pt x="2194" y="2237"/>
                    </a:lnTo>
                    <a:lnTo>
                      <a:pt x="2280" y="2140"/>
                    </a:lnTo>
                    <a:lnTo>
                      <a:pt x="2355" y="2044"/>
                    </a:lnTo>
                    <a:lnTo>
                      <a:pt x="2430" y="1936"/>
                    </a:lnTo>
                    <a:lnTo>
                      <a:pt x="2484" y="1818"/>
                    </a:lnTo>
                    <a:lnTo>
                      <a:pt x="2538" y="1700"/>
                    </a:lnTo>
                    <a:lnTo>
                      <a:pt x="2570" y="1571"/>
                    </a:lnTo>
                    <a:lnTo>
                      <a:pt x="2592" y="1452"/>
                    </a:lnTo>
                    <a:lnTo>
                      <a:pt x="2602" y="1312"/>
                    </a:lnTo>
                    <a:lnTo>
                      <a:pt x="2592" y="1183"/>
                    </a:lnTo>
                    <a:lnTo>
                      <a:pt x="2581" y="1054"/>
                    </a:lnTo>
                    <a:lnTo>
                      <a:pt x="2549" y="936"/>
                    </a:lnTo>
                    <a:lnTo>
                      <a:pt x="2506" y="818"/>
                    </a:lnTo>
                    <a:lnTo>
                      <a:pt x="2441" y="700"/>
                    </a:lnTo>
                    <a:lnTo>
                      <a:pt x="2377" y="592"/>
                    </a:lnTo>
                    <a:lnTo>
                      <a:pt x="2301" y="485"/>
                    </a:lnTo>
                    <a:lnTo>
                      <a:pt x="2215" y="398"/>
                    </a:lnTo>
                    <a:lnTo>
                      <a:pt x="2129" y="312"/>
                    </a:lnTo>
                    <a:lnTo>
                      <a:pt x="2022" y="226"/>
                    </a:lnTo>
                    <a:lnTo>
                      <a:pt x="1914" y="162"/>
                    </a:lnTo>
                    <a:lnTo>
                      <a:pt x="1807" y="108"/>
                    </a:lnTo>
                    <a:lnTo>
                      <a:pt x="1688" y="65"/>
                    </a:lnTo>
                    <a:lnTo>
                      <a:pt x="1559" y="22"/>
                    </a:lnTo>
                    <a:lnTo>
                      <a:pt x="1430" y="11"/>
                    </a:lnTo>
                    <a:lnTo>
                      <a:pt x="13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845400" y="2435950"/>
                <a:ext cx="64800" cy="64825"/>
              </a:xfrm>
              <a:custGeom>
                <a:avLst/>
                <a:gdLst/>
                <a:ahLst/>
                <a:cxnLst/>
                <a:rect l="l" t="t" r="r" b="b"/>
                <a:pathLst>
                  <a:path w="2592" h="2593" extrusionOk="0">
                    <a:moveTo>
                      <a:pt x="1301" y="1"/>
                    </a:moveTo>
                    <a:lnTo>
                      <a:pt x="1172" y="12"/>
                    </a:lnTo>
                    <a:lnTo>
                      <a:pt x="1043" y="33"/>
                    </a:lnTo>
                    <a:lnTo>
                      <a:pt x="914" y="65"/>
                    </a:lnTo>
                    <a:lnTo>
                      <a:pt x="796" y="108"/>
                    </a:lnTo>
                    <a:lnTo>
                      <a:pt x="677" y="162"/>
                    </a:lnTo>
                    <a:lnTo>
                      <a:pt x="570" y="237"/>
                    </a:lnTo>
                    <a:lnTo>
                      <a:pt x="473" y="313"/>
                    </a:lnTo>
                    <a:lnTo>
                      <a:pt x="376" y="399"/>
                    </a:lnTo>
                    <a:lnTo>
                      <a:pt x="290" y="496"/>
                    </a:lnTo>
                    <a:lnTo>
                      <a:pt x="215" y="592"/>
                    </a:lnTo>
                    <a:lnTo>
                      <a:pt x="151" y="700"/>
                    </a:lnTo>
                    <a:lnTo>
                      <a:pt x="97" y="818"/>
                    </a:lnTo>
                    <a:lnTo>
                      <a:pt x="54" y="936"/>
                    </a:lnTo>
                    <a:lnTo>
                      <a:pt x="22" y="1065"/>
                    </a:lnTo>
                    <a:lnTo>
                      <a:pt x="11" y="1194"/>
                    </a:lnTo>
                    <a:lnTo>
                      <a:pt x="0" y="1323"/>
                    </a:lnTo>
                    <a:lnTo>
                      <a:pt x="11" y="1453"/>
                    </a:lnTo>
                    <a:lnTo>
                      <a:pt x="32" y="1582"/>
                    </a:lnTo>
                    <a:lnTo>
                      <a:pt x="65" y="1700"/>
                    </a:lnTo>
                    <a:lnTo>
                      <a:pt x="118" y="1818"/>
                    </a:lnTo>
                    <a:lnTo>
                      <a:pt x="172" y="1926"/>
                    </a:lnTo>
                    <a:lnTo>
                      <a:pt x="237" y="2033"/>
                    </a:lnTo>
                    <a:lnTo>
                      <a:pt x="312" y="2130"/>
                    </a:lnTo>
                    <a:lnTo>
                      <a:pt x="398" y="2216"/>
                    </a:lnTo>
                    <a:lnTo>
                      <a:pt x="495" y="2302"/>
                    </a:lnTo>
                    <a:lnTo>
                      <a:pt x="591" y="2377"/>
                    </a:lnTo>
                    <a:lnTo>
                      <a:pt x="699" y="2442"/>
                    </a:lnTo>
                    <a:lnTo>
                      <a:pt x="806" y="2496"/>
                    </a:lnTo>
                    <a:lnTo>
                      <a:pt x="925" y="2539"/>
                    </a:lnTo>
                    <a:lnTo>
                      <a:pt x="1043" y="2571"/>
                    </a:lnTo>
                    <a:lnTo>
                      <a:pt x="1172" y="2582"/>
                    </a:lnTo>
                    <a:lnTo>
                      <a:pt x="1301" y="2592"/>
                    </a:lnTo>
                    <a:lnTo>
                      <a:pt x="1430" y="2582"/>
                    </a:lnTo>
                    <a:lnTo>
                      <a:pt x="1559" y="2560"/>
                    </a:lnTo>
                    <a:lnTo>
                      <a:pt x="1688" y="2528"/>
                    </a:lnTo>
                    <a:lnTo>
                      <a:pt x="1807" y="2485"/>
                    </a:lnTo>
                    <a:lnTo>
                      <a:pt x="1914" y="2431"/>
                    </a:lnTo>
                    <a:lnTo>
                      <a:pt x="2022" y="2367"/>
                    </a:lnTo>
                    <a:lnTo>
                      <a:pt x="2129" y="2280"/>
                    </a:lnTo>
                    <a:lnTo>
                      <a:pt x="2215" y="2194"/>
                    </a:lnTo>
                    <a:lnTo>
                      <a:pt x="2301" y="2108"/>
                    </a:lnTo>
                    <a:lnTo>
                      <a:pt x="2376" y="2001"/>
                    </a:lnTo>
                    <a:lnTo>
                      <a:pt x="2441" y="1893"/>
                    </a:lnTo>
                    <a:lnTo>
                      <a:pt x="2495" y="1775"/>
                    </a:lnTo>
                    <a:lnTo>
                      <a:pt x="2538" y="1657"/>
                    </a:lnTo>
                    <a:lnTo>
                      <a:pt x="2570" y="1528"/>
                    </a:lnTo>
                    <a:lnTo>
                      <a:pt x="2591" y="1399"/>
                    </a:lnTo>
                    <a:lnTo>
                      <a:pt x="2591" y="1270"/>
                    </a:lnTo>
                    <a:lnTo>
                      <a:pt x="2581" y="1141"/>
                    </a:lnTo>
                    <a:lnTo>
                      <a:pt x="2559" y="1012"/>
                    </a:lnTo>
                    <a:lnTo>
                      <a:pt x="2527" y="893"/>
                    </a:lnTo>
                    <a:lnTo>
                      <a:pt x="2484" y="775"/>
                    </a:lnTo>
                    <a:lnTo>
                      <a:pt x="2430" y="668"/>
                    </a:lnTo>
                    <a:lnTo>
                      <a:pt x="2355" y="560"/>
                    </a:lnTo>
                    <a:lnTo>
                      <a:pt x="2280" y="463"/>
                    </a:lnTo>
                    <a:lnTo>
                      <a:pt x="2204" y="377"/>
                    </a:lnTo>
                    <a:lnTo>
                      <a:pt x="2108" y="291"/>
                    </a:lnTo>
                    <a:lnTo>
                      <a:pt x="2011" y="216"/>
                    </a:lnTo>
                    <a:lnTo>
                      <a:pt x="1903" y="151"/>
                    </a:lnTo>
                    <a:lnTo>
                      <a:pt x="1796" y="98"/>
                    </a:lnTo>
                    <a:lnTo>
                      <a:pt x="1677" y="55"/>
                    </a:lnTo>
                    <a:lnTo>
                      <a:pt x="1548" y="22"/>
                    </a:lnTo>
                    <a:lnTo>
                      <a:pt x="1430" y="12"/>
                    </a:lnTo>
                    <a:lnTo>
                      <a:pt x="13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923625" y="1727350"/>
                <a:ext cx="64275" cy="64000"/>
              </a:xfrm>
              <a:custGeom>
                <a:avLst/>
                <a:gdLst/>
                <a:ahLst/>
                <a:cxnLst/>
                <a:rect l="l" t="t" r="r" b="b"/>
                <a:pathLst>
                  <a:path w="2571" h="2560" extrusionOk="0">
                    <a:moveTo>
                      <a:pt x="1194" y="0"/>
                    </a:moveTo>
                    <a:lnTo>
                      <a:pt x="1065" y="11"/>
                    </a:lnTo>
                    <a:lnTo>
                      <a:pt x="946" y="43"/>
                    </a:lnTo>
                    <a:lnTo>
                      <a:pt x="828" y="75"/>
                    </a:lnTo>
                    <a:lnTo>
                      <a:pt x="710" y="129"/>
                    </a:lnTo>
                    <a:lnTo>
                      <a:pt x="602" y="194"/>
                    </a:lnTo>
                    <a:lnTo>
                      <a:pt x="506" y="258"/>
                    </a:lnTo>
                    <a:lnTo>
                      <a:pt x="409" y="344"/>
                    </a:lnTo>
                    <a:lnTo>
                      <a:pt x="323" y="430"/>
                    </a:lnTo>
                    <a:lnTo>
                      <a:pt x="247" y="527"/>
                    </a:lnTo>
                    <a:lnTo>
                      <a:pt x="183" y="624"/>
                    </a:lnTo>
                    <a:lnTo>
                      <a:pt x="118" y="731"/>
                    </a:lnTo>
                    <a:lnTo>
                      <a:pt x="75" y="850"/>
                    </a:lnTo>
                    <a:lnTo>
                      <a:pt x="43" y="968"/>
                    </a:lnTo>
                    <a:lnTo>
                      <a:pt x="11" y="1097"/>
                    </a:lnTo>
                    <a:lnTo>
                      <a:pt x="0" y="1226"/>
                    </a:lnTo>
                    <a:lnTo>
                      <a:pt x="0" y="1366"/>
                    </a:lnTo>
                    <a:lnTo>
                      <a:pt x="22" y="1495"/>
                    </a:lnTo>
                    <a:lnTo>
                      <a:pt x="43" y="1613"/>
                    </a:lnTo>
                    <a:lnTo>
                      <a:pt x="86" y="1742"/>
                    </a:lnTo>
                    <a:lnTo>
                      <a:pt x="140" y="1850"/>
                    </a:lnTo>
                    <a:lnTo>
                      <a:pt x="204" y="1968"/>
                    </a:lnTo>
                    <a:lnTo>
                      <a:pt x="269" y="2065"/>
                    </a:lnTo>
                    <a:lnTo>
                      <a:pt x="355" y="2161"/>
                    </a:lnTo>
                    <a:lnTo>
                      <a:pt x="452" y="2247"/>
                    </a:lnTo>
                    <a:lnTo>
                      <a:pt x="549" y="2323"/>
                    </a:lnTo>
                    <a:lnTo>
                      <a:pt x="656" y="2398"/>
                    </a:lnTo>
                    <a:lnTo>
                      <a:pt x="764" y="2452"/>
                    </a:lnTo>
                    <a:lnTo>
                      <a:pt x="882" y="2495"/>
                    </a:lnTo>
                    <a:lnTo>
                      <a:pt x="1011" y="2527"/>
                    </a:lnTo>
                    <a:lnTo>
                      <a:pt x="1140" y="2549"/>
                    </a:lnTo>
                    <a:lnTo>
                      <a:pt x="1280" y="2559"/>
                    </a:lnTo>
                    <a:lnTo>
                      <a:pt x="1409" y="2559"/>
                    </a:lnTo>
                    <a:lnTo>
                      <a:pt x="1527" y="2538"/>
                    </a:lnTo>
                    <a:lnTo>
                      <a:pt x="1656" y="2506"/>
                    </a:lnTo>
                    <a:lnTo>
                      <a:pt x="1774" y="2463"/>
                    </a:lnTo>
                    <a:lnTo>
                      <a:pt x="1882" y="2409"/>
                    </a:lnTo>
                    <a:lnTo>
                      <a:pt x="1989" y="2344"/>
                    </a:lnTo>
                    <a:lnTo>
                      <a:pt x="2086" y="2280"/>
                    </a:lnTo>
                    <a:lnTo>
                      <a:pt x="2183" y="2194"/>
                    </a:lnTo>
                    <a:lnTo>
                      <a:pt x="2258" y="2108"/>
                    </a:lnTo>
                    <a:lnTo>
                      <a:pt x="2334" y="2011"/>
                    </a:lnTo>
                    <a:lnTo>
                      <a:pt x="2398" y="1903"/>
                    </a:lnTo>
                    <a:lnTo>
                      <a:pt x="2463" y="1796"/>
                    </a:lnTo>
                    <a:lnTo>
                      <a:pt x="2506" y="1678"/>
                    </a:lnTo>
                    <a:lnTo>
                      <a:pt x="2538" y="1559"/>
                    </a:lnTo>
                    <a:lnTo>
                      <a:pt x="2559" y="1430"/>
                    </a:lnTo>
                    <a:lnTo>
                      <a:pt x="2570" y="1301"/>
                    </a:lnTo>
                    <a:lnTo>
                      <a:pt x="2559" y="1172"/>
                    </a:lnTo>
                    <a:lnTo>
                      <a:pt x="2549" y="1043"/>
                    </a:lnTo>
                    <a:lnTo>
                      <a:pt x="2516" y="925"/>
                    </a:lnTo>
                    <a:lnTo>
                      <a:pt x="2473" y="807"/>
                    </a:lnTo>
                    <a:lnTo>
                      <a:pt x="2430" y="688"/>
                    </a:lnTo>
                    <a:lnTo>
                      <a:pt x="2366" y="581"/>
                    </a:lnTo>
                    <a:lnTo>
                      <a:pt x="2291" y="484"/>
                    </a:lnTo>
                    <a:lnTo>
                      <a:pt x="2215" y="398"/>
                    </a:lnTo>
                    <a:lnTo>
                      <a:pt x="2118" y="312"/>
                    </a:lnTo>
                    <a:lnTo>
                      <a:pt x="2022" y="237"/>
                    </a:lnTo>
                    <a:lnTo>
                      <a:pt x="1925" y="172"/>
                    </a:lnTo>
                    <a:lnTo>
                      <a:pt x="1817" y="108"/>
                    </a:lnTo>
                    <a:lnTo>
                      <a:pt x="1699" y="65"/>
                    </a:lnTo>
                    <a:lnTo>
                      <a:pt x="1581" y="32"/>
                    </a:lnTo>
                    <a:lnTo>
                      <a:pt x="1452" y="11"/>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1632775" y="1807975"/>
                <a:ext cx="64000" cy="64025"/>
              </a:xfrm>
              <a:custGeom>
                <a:avLst/>
                <a:gdLst/>
                <a:ahLst/>
                <a:cxnLst/>
                <a:rect l="l" t="t" r="r" b="b"/>
                <a:pathLst>
                  <a:path w="2560" h="2561" extrusionOk="0">
                    <a:moveTo>
                      <a:pt x="1173" y="1"/>
                    </a:moveTo>
                    <a:lnTo>
                      <a:pt x="1044" y="22"/>
                    </a:lnTo>
                    <a:lnTo>
                      <a:pt x="915" y="44"/>
                    </a:lnTo>
                    <a:lnTo>
                      <a:pt x="807" y="87"/>
                    </a:lnTo>
                    <a:lnTo>
                      <a:pt x="689" y="141"/>
                    </a:lnTo>
                    <a:lnTo>
                      <a:pt x="581" y="205"/>
                    </a:lnTo>
                    <a:lnTo>
                      <a:pt x="484" y="270"/>
                    </a:lnTo>
                    <a:lnTo>
                      <a:pt x="388" y="356"/>
                    </a:lnTo>
                    <a:lnTo>
                      <a:pt x="312" y="442"/>
                    </a:lnTo>
                    <a:lnTo>
                      <a:pt x="237" y="539"/>
                    </a:lnTo>
                    <a:lnTo>
                      <a:pt x="173" y="646"/>
                    </a:lnTo>
                    <a:lnTo>
                      <a:pt x="108" y="754"/>
                    </a:lnTo>
                    <a:lnTo>
                      <a:pt x="65" y="872"/>
                    </a:lnTo>
                    <a:lnTo>
                      <a:pt x="33" y="990"/>
                    </a:lnTo>
                    <a:lnTo>
                      <a:pt x="11" y="1119"/>
                    </a:lnTo>
                    <a:lnTo>
                      <a:pt x="1" y="1248"/>
                    </a:lnTo>
                    <a:lnTo>
                      <a:pt x="1" y="1377"/>
                    </a:lnTo>
                    <a:lnTo>
                      <a:pt x="22" y="1506"/>
                    </a:lnTo>
                    <a:lnTo>
                      <a:pt x="54" y="1635"/>
                    </a:lnTo>
                    <a:lnTo>
                      <a:pt x="87" y="1754"/>
                    </a:lnTo>
                    <a:lnTo>
                      <a:pt x="140" y="1872"/>
                    </a:lnTo>
                    <a:lnTo>
                      <a:pt x="205" y="1980"/>
                    </a:lnTo>
                    <a:lnTo>
                      <a:pt x="280" y="2087"/>
                    </a:lnTo>
                    <a:lnTo>
                      <a:pt x="366" y="2173"/>
                    </a:lnTo>
                    <a:lnTo>
                      <a:pt x="463" y="2259"/>
                    </a:lnTo>
                    <a:lnTo>
                      <a:pt x="560" y="2334"/>
                    </a:lnTo>
                    <a:lnTo>
                      <a:pt x="667" y="2410"/>
                    </a:lnTo>
                    <a:lnTo>
                      <a:pt x="785" y="2463"/>
                    </a:lnTo>
                    <a:lnTo>
                      <a:pt x="904" y="2506"/>
                    </a:lnTo>
                    <a:lnTo>
                      <a:pt x="1033" y="2539"/>
                    </a:lnTo>
                    <a:lnTo>
                      <a:pt x="1162" y="2560"/>
                    </a:lnTo>
                    <a:lnTo>
                      <a:pt x="1291" y="2560"/>
                    </a:lnTo>
                    <a:lnTo>
                      <a:pt x="1420" y="2549"/>
                    </a:lnTo>
                    <a:lnTo>
                      <a:pt x="1549" y="2528"/>
                    </a:lnTo>
                    <a:lnTo>
                      <a:pt x="1667" y="2496"/>
                    </a:lnTo>
                    <a:lnTo>
                      <a:pt x="1786" y="2453"/>
                    </a:lnTo>
                    <a:lnTo>
                      <a:pt x="1893" y="2399"/>
                    </a:lnTo>
                    <a:lnTo>
                      <a:pt x="2001" y="2334"/>
                    </a:lnTo>
                    <a:lnTo>
                      <a:pt x="2097" y="2259"/>
                    </a:lnTo>
                    <a:lnTo>
                      <a:pt x="2194" y="2184"/>
                    </a:lnTo>
                    <a:lnTo>
                      <a:pt x="2269" y="2087"/>
                    </a:lnTo>
                    <a:lnTo>
                      <a:pt x="2345" y="1990"/>
                    </a:lnTo>
                    <a:lnTo>
                      <a:pt x="2409" y="1883"/>
                    </a:lnTo>
                    <a:lnTo>
                      <a:pt x="2463" y="1775"/>
                    </a:lnTo>
                    <a:lnTo>
                      <a:pt x="2506" y="1657"/>
                    </a:lnTo>
                    <a:lnTo>
                      <a:pt x="2538" y="1539"/>
                    </a:lnTo>
                    <a:lnTo>
                      <a:pt x="2560" y="1410"/>
                    </a:lnTo>
                    <a:lnTo>
                      <a:pt x="2560" y="1281"/>
                    </a:lnTo>
                    <a:lnTo>
                      <a:pt x="2560" y="1152"/>
                    </a:lnTo>
                    <a:lnTo>
                      <a:pt x="2538" y="1022"/>
                    </a:lnTo>
                    <a:lnTo>
                      <a:pt x="2506" y="904"/>
                    </a:lnTo>
                    <a:lnTo>
                      <a:pt x="2463" y="786"/>
                    </a:lnTo>
                    <a:lnTo>
                      <a:pt x="2409" y="678"/>
                    </a:lnTo>
                    <a:lnTo>
                      <a:pt x="2345" y="571"/>
                    </a:lnTo>
                    <a:lnTo>
                      <a:pt x="2280" y="474"/>
                    </a:lnTo>
                    <a:lnTo>
                      <a:pt x="2194" y="377"/>
                    </a:lnTo>
                    <a:lnTo>
                      <a:pt x="2108" y="291"/>
                    </a:lnTo>
                    <a:lnTo>
                      <a:pt x="2011" y="227"/>
                    </a:lnTo>
                    <a:lnTo>
                      <a:pt x="1904" y="162"/>
                    </a:lnTo>
                    <a:lnTo>
                      <a:pt x="1796" y="98"/>
                    </a:lnTo>
                    <a:lnTo>
                      <a:pt x="1678" y="55"/>
                    </a:lnTo>
                    <a:lnTo>
                      <a:pt x="1549" y="22"/>
                    </a:lnTo>
                    <a:lnTo>
                      <a:pt x="1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845650" y="1807725"/>
                <a:ext cx="64550" cy="64525"/>
              </a:xfrm>
              <a:custGeom>
                <a:avLst/>
                <a:gdLst/>
                <a:ahLst/>
                <a:cxnLst/>
                <a:rect l="l" t="t" r="r" b="b"/>
                <a:pathLst>
                  <a:path w="2582" h="2581" extrusionOk="0">
                    <a:moveTo>
                      <a:pt x="1184" y="0"/>
                    </a:moveTo>
                    <a:lnTo>
                      <a:pt x="1055" y="22"/>
                    </a:lnTo>
                    <a:lnTo>
                      <a:pt x="926" y="54"/>
                    </a:lnTo>
                    <a:lnTo>
                      <a:pt x="807" y="97"/>
                    </a:lnTo>
                    <a:lnTo>
                      <a:pt x="689" y="151"/>
                    </a:lnTo>
                    <a:lnTo>
                      <a:pt x="581" y="215"/>
                    </a:lnTo>
                    <a:lnTo>
                      <a:pt x="485" y="291"/>
                    </a:lnTo>
                    <a:lnTo>
                      <a:pt x="388" y="377"/>
                    </a:lnTo>
                    <a:lnTo>
                      <a:pt x="302" y="463"/>
                    </a:lnTo>
                    <a:lnTo>
                      <a:pt x="227" y="570"/>
                    </a:lnTo>
                    <a:lnTo>
                      <a:pt x="162" y="678"/>
                    </a:lnTo>
                    <a:lnTo>
                      <a:pt x="108" y="785"/>
                    </a:lnTo>
                    <a:lnTo>
                      <a:pt x="55" y="903"/>
                    </a:lnTo>
                    <a:lnTo>
                      <a:pt x="22" y="1032"/>
                    </a:lnTo>
                    <a:lnTo>
                      <a:pt x="12" y="1162"/>
                    </a:lnTo>
                    <a:lnTo>
                      <a:pt x="1" y="1291"/>
                    </a:lnTo>
                    <a:lnTo>
                      <a:pt x="12" y="1420"/>
                    </a:lnTo>
                    <a:lnTo>
                      <a:pt x="22" y="1549"/>
                    </a:lnTo>
                    <a:lnTo>
                      <a:pt x="55" y="1667"/>
                    </a:lnTo>
                    <a:lnTo>
                      <a:pt x="98" y="1785"/>
                    </a:lnTo>
                    <a:lnTo>
                      <a:pt x="151" y="1893"/>
                    </a:lnTo>
                    <a:lnTo>
                      <a:pt x="216" y="2000"/>
                    </a:lnTo>
                    <a:lnTo>
                      <a:pt x="291" y="2097"/>
                    </a:lnTo>
                    <a:lnTo>
                      <a:pt x="377" y="2194"/>
                    </a:lnTo>
                    <a:lnTo>
                      <a:pt x="463" y="2269"/>
                    </a:lnTo>
                    <a:lnTo>
                      <a:pt x="560" y="2344"/>
                    </a:lnTo>
                    <a:lnTo>
                      <a:pt x="667" y="2409"/>
                    </a:lnTo>
                    <a:lnTo>
                      <a:pt x="775" y="2463"/>
                    </a:lnTo>
                    <a:lnTo>
                      <a:pt x="893" y="2516"/>
                    </a:lnTo>
                    <a:lnTo>
                      <a:pt x="1012" y="2549"/>
                    </a:lnTo>
                    <a:lnTo>
                      <a:pt x="1141" y="2570"/>
                    </a:lnTo>
                    <a:lnTo>
                      <a:pt x="1270" y="2581"/>
                    </a:lnTo>
                    <a:lnTo>
                      <a:pt x="1399" y="2570"/>
                    </a:lnTo>
                    <a:lnTo>
                      <a:pt x="1528" y="2559"/>
                    </a:lnTo>
                    <a:lnTo>
                      <a:pt x="1657" y="2527"/>
                    </a:lnTo>
                    <a:lnTo>
                      <a:pt x="1775" y="2484"/>
                    </a:lnTo>
                    <a:lnTo>
                      <a:pt x="1883" y="2430"/>
                    </a:lnTo>
                    <a:lnTo>
                      <a:pt x="1990" y="2366"/>
                    </a:lnTo>
                    <a:lnTo>
                      <a:pt x="2098" y="2291"/>
                    </a:lnTo>
                    <a:lnTo>
                      <a:pt x="2194" y="2205"/>
                    </a:lnTo>
                    <a:lnTo>
                      <a:pt x="2280" y="2108"/>
                    </a:lnTo>
                    <a:lnTo>
                      <a:pt x="2356" y="2011"/>
                    </a:lnTo>
                    <a:lnTo>
                      <a:pt x="2420" y="1903"/>
                    </a:lnTo>
                    <a:lnTo>
                      <a:pt x="2474" y="1785"/>
                    </a:lnTo>
                    <a:lnTo>
                      <a:pt x="2517" y="1667"/>
                    </a:lnTo>
                    <a:lnTo>
                      <a:pt x="2549" y="1549"/>
                    </a:lnTo>
                    <a:lnTo>
                      <a:pt x="2571" y="1420"/>
                    </a:lnTo>
                    <a:lnTo>
                      <a:pt x="2581" y="1280"/>
                    </a:lnTo>
                    <a:lnTo>
                      <a:pt x="2571" y="1151"/>
                    </a:lnTo>
                    <a:lnTo>
                      <a:pt x="2549" y="1032"/>
                    </a:lnTo>
                    <a:lnTo>
                      <a:pt x="2517" y="903"/>
                    </a:lnTo>
                    <a:lnTo>
                      <a:pt x="2474" y="796"/>
                    </a:lnTo>
                    <a:lnTo>
                      <a:pt x="2420" y="678"/>
                    </a:lnTo>
                    <a:lnTo>
                      <a:pt x="2356" y="581"/>
                    </a:lnTo>
                    <a:lnTo>
                      <a:pt x="2280" y="473"/>
                    </a:lnTo>
                    <a:lnTo>
                      <a:pt x="2205" y="387"/>
                    </a:lnTo>
                    <a:lnTo>
                      <a:pt x="2119" y="301"/>
                    </a:lnTo>
                    <a:lnTo>
                      <a:pt x="2012" y="226"/>
                    </a:lnTo>
                    <a:lnTo>
                      <a:pt x="1915" y="162"/>
                    </a:lnTo>
                    <a:lnTo>
                      <a:pt x="1807" y="108"/>
                    </a:lnTo>
                    <a:lnTo>
                      <a:pt x="1689" y="65"/>
                    </a:lnTo>
                    <a:lnTo>
                      <a:pt x="1560" y="32"/>
                    </a:lnTo>
                    <a:lnTo>
                      <a:pt x="1442"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1552125" y="1727350"/>
                <a:ext cx="64000" cy="64000"/>
              </a:xfrm>
              <a:custGeom>
                <a:avLst/>
                <a:gdLst/>
                <a:ahLst/>
                <a:cxnLst/>
                <a:rect l="l" t="t" r="r" b="b"/>
                <a:pathLst>
                  <a:path w="2560" h="2560" extrusionOk="0">
                    <a:moveTo>
                      <a:pt x="1140" y="0"/>
                    </a:moveTo>
                    <a:lnTo>
                      <a:pt x="1022" y="22"/>
                    </a:lnTo>
                    <a:lnTo>
                      <a:pt x="893" y="54"/>
                    </a:lnTo>
                    <a:lnTo>
                      <a:pt x="786" y="97"/>
                    </a:lnTo>
                    <a:lnTo>
                      <a:pt x="667" y="151"/>
                    </a:lnTo>
                    <a:lnTo>
                      <a:pt x="571" y="215"/>
                    </a:lnTo>
                    <a:lnTo>
                      <a:pt x="463" y="290"/>
                    </a:lnTo>
                    <a:lnTo>
                      <a:pt x="377" y="376"/>
                    </a:lnTo>
                    <a:lnTo>
                      <a:pt x="291" y="462"/>
                    </a:lnTo>
                    <a:lnTo>
                      <a:pt x="226" y="559"/>
                    </a:lnTo>
                    <a:lnTo>
                      <a:pt x="162" y="667"/>
                    </a:lnTo>
                    <a:lnTo>
                      <a:pt x="108" y="774"/>
                    </a:lnTo>
                    <a:lnTo>
                      <a:pt x="65" y="893"/>
                    </a:lnTo>
                    <a:lnTo>
                      <a:pt x="33" y="1011"/>
                    </a:lnTo>
                    <a:lnTo>
                      <a:pt x="11" y="1140"/>
                    </a:lnTo>
                    <a:lnTo>
                      <a:pt x="1" y="1269"/>
                    </a:lnTo>
                    <a:lnTo>
                      <a:pt x="11" y="1409"/>
                    </a:lnTo>
                    <a:lnTo>
                      <a:pt x="22" y="1538"/>
                    </a:lnTo>
                    <a:lnTo>
                      <a:pt x="54" y="1656"/>
                    </a:lnTo>
                    <a:lnTo>
                      <a:pt x="108" y="1774"/>
                    </a:lnTo>
                    <a:lnTo>
                      <a:pt x="162" y="1893"/>
                    </a:lnTo>
                    <a:lnTo>
                      <a:pt x="226" y="2000"/>
                    </a:lnTo>
                    <a:lnTo>
                      <a:pt x="302" y="2097"/>
                    </a:lnTo>
                    <a:lnTo>
                      <a:pt x="388" y="2194"/>
                    </a:lnTo>
                    <a:lnTo>
                      <a:pt x="485" y="2280"/>
                    </a:lnTo>
                    <a:lnTo>
                      <a:pt x="581" y="2355"/>
                    </a:lnTo>
                    <a:lnTo>
                      <a:pt x="689" y="2409"/>
                    </a:lnTo>
                    <a:lnTo>
                      <a:pt x="807" y="2463"/>
                    </a:lnTo>
                    <a:lnTo>
                      <a:pt x="925" y="2506"/>
                    </a:lnTo>
                    <a:lnTo>
                      <a:pt x="1054" y="2538"/>
                    </a:lnTo>
                    <a:lnTo>
                      <a:pt x="1183" y="2559"/>
                    </a:lnTo>
                    <a:lnTo>
                      <a:pt x="1312" y="2559"/>
                    </a:lnTo>
                    <a:lnTo>
                      <a:pt x="1442" y="2549"/>
                    </a:lnTo>
                    <a:lnTo>
                      <a:pt x="1571" y="2527"/>
                    </a:lnTo>
                    <a:lnTo>
                      <a:pt x="1689" y="2495"/>
                    </a:lnTo>
                    <a:lnTo>
                      <a:pt x="1807" y="2441"/>
                    </a:lnTo>
                    <a:lnTo>
                      <a:pt x="1915" y="2387"/>
                    </a:lnTo>
                    <a:lnTo>
                      <a:pt x="2022" y="2323"/>
                    </a:lnTo>
                    <a:lnTo>
                      <a:pt x="2119" y="2247"/>
                    </a:lnTo>
                    <a:lnTo>
                      <a:pt x="2205" y="2161"/>
                    </a:lnTo>
                    <a:lnTo>
                      <a:pt x="2291" y="2075"/>
                    </a:lnTo>
                    <a:lnTo>
                      <a:pt x="2356" y="1968"/>
                    </a:lnTo>
                    <a:lnTo>
                      <a:pt x="2420" y="1860"/>
                    </a:lnTo>
                    <a:lnTo>
                      <a:pt x="2474" y="1753"/>
                    </a:lnTo>
                    <a:lnTo>
                      <a:pt x="2517" y="1635"/>
                    </a:lnTo>
                    <a:lnTo>
                      <a:pt x="2538" y="1516"/>
                    </a:lnTo>
                    <a:lnTo>
                      <a:pt x="2560" y="1387"/>
                    </a:lnTo>
                    <a:lnTo>
                      <a:pt x="2560" y="1258"/>
                    </a:lnTo>
                    <a:lnTo>
                      <a:pt x="2549" y="1129"/>
                    </a:lnTo>
                    <a:lnTo>
                      <a:pt x="2528" y="1000"/>
                    </a:lnTo>
                    <a:lnTo>
                      <a:pt x="2495" y="882"/>
                    </a:lnTo>
                    <a:lnTo>
                      <a:pt x="2452" y="764"/>
                    </a:lnTo>
                    <a:lnTo>
                      <a:pt x="2399" y="656"/>
                    </a:lnTo>
                    <a:lnTo>
                      <a:pt x="2334" y="548"/>
                    </a:lnTo>
                    <a:lnTo>
                      <a:pt x="2259" y="452"/>
                    </a:lnTo>
                    <a:lnTo>
                      <a:pt x="2173" y="366"/>
                    </a:lnTo>
                    <a:lnTo>
                      <a:pt x="2087" y="280"/>
                    </a:lnTo>
                    <a:lnTo>
                      <a:pt x="1990" y="204"/>
                    </a:lnTo>
                    <a:lnTo>
                      <a:pt x="1882" y="151"/>
                    </a:lnTo>
                    <a:lnTo>
                      <a:pt x="1775" y="97"/>
                    </a:lnTo>
                    <a:lnTo>
                      <a:pt x="1657" y="54"/>
                    </a:lnTo>
                    <a:lnTo>
                      <a:pt x="1528" y="22"/>
                    </a:lnTo>
                    <a:lnTo>
                      <a:pt x="1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1632500" y="2436225"/>
                <a:ext cx="64550" cy="64275"/>
              </a:xfrm>
              <a:custGeom>
                <a:avLst/>
                <a:gdLst/>
                <a:ahLst/>
                <a:cxnLst/>
                <a:rect l="l" t="t" r="r" b="b"/>
                <a:pathLst>
                  <a:path w="2582" h="2571" extrusionOk="0">
                    <a:moveTo>
                      <a:pt x="1184" y="1"/>
                    </a:moveTo>
                    <a:lnTo>
                      <a:pt x="1055" y="22"/>
                    </a:lnTo>
                    <a:lnTo>
                      <a:pt x="936" y="54"/>
                    </a:lnTo>
                    <a:lnTo>
                      <a:pt x="807" y="87"/>
                    </a:lnTo>
                    <a:lnTo>
                      <a:pt x="700" y="140"/>
                    </a:lnTo>
                    <a:lnTo>
                      <a:pt x="592" y="205"/>
                    </a:lnTo>
                    <a:lnTo>
                      <a:pt x="485" y="280"/>
                    </a:lnTo>
                    <a:lnTo>
                      <a:pt x="399" y="366"/>
                    </a:lnTo>
                    <a:lnTo>
                      <a:pt x="313" y="463"/>
                    </a:lnTo>
                    <a:lnTo>
                      <a:pt x="227" y="560"/>
                    </a:lnTo>
                    <a:lnTo>
                      <a:pt x="162" y="667"/>
                    </a:lnTo>
                    <a:lnTo>
                      <a:pt x="108" y="786"/>
                    </a:lnTo>
                    <a:lnTo>
                      <a:pt x="65" y="904"/>
                    </a:lnTo>
                    <a:lnTo>
                      <a:pt x="33" y="1022"/>
                    </a:lnTo>
                    <a:lnTo>
                      <a:pt x="12" y="1151"/>
                    </a:lnTo>
                    <a:lnTo>
                      <a:pt x="1" y="1291"/>
                    </a:lnTo>
                    <a:lnTo>
                      <a:pt x="12" y="1420"/>
                    </a:lnTo>
                    <a:lnTo>
                      <a:pt x="33" y="1538"/>
                    </a:lnTo>
                    <a:lnTo>
                      <a:pt x="65" y="1667"/>
                    </a:lnTo>
                    <a:lnTo>
                      <a:pt x="108" y="1775"/>
                    </a:lnTo>
                    <a:lnTo>
                      <a:pt x="162" y="1893"/>
                    </a:lnTo>
                    <a:lnTo>
                      <a:pt x="216" y="2001"/>
                    </a:lnTo>
                    <a:lnTo>
                      <a:pt x="291" y="2097"/>
                    </a:lnTo>
                    <a:lnTo>
                      <a:pt x="377" y="2183"/>
                    </a:lnTo>
                    <a:lnTo>
                      <a:pt x="463" y="2269"/>
                    </a:lnTo>
                    <a:lnTo>
                      <a:pt x="560" y="2345"/>
                    </a:lnTo>
                    <a:lnTo>
                      <a:pt x="667" y="2409"/>
                    </a:lnTo>
                    <a:lnTo>
                      <a:pt x="775" y="2463"/>
                    </a:lnTo>
                    <a:lnTo>
                      <a:pt x="893" y="2506"/>
                    </a:lnTo>
                    <a:lnTo>
                      <a:pt x="1012" y="2538"/>
                    </a:lnTo>
                    <a:lnTo>
                      <a:pt x="1141" y="2560"/>
                    </a:lnTo>
                    <a:lnTo>
                      <a:pt x="1270" y="2571"/>
                    </a:lnTo>
                    <a:lnTo>
                      <a:pt x="1399" y="2571"/>
                    </a:lnTo>
                    <a:lnTo>
                      <a:pt x="1528" y="2549"/>
                    </a:lnTo>
                    <a:lnTo>
                      <a:pt x="1657" y="2528"/>
                    </a:lnTo>
                    <a:lnTo>
                      <a:pt x="1775" y="2485"/>
                    </a:lnTo>
                    <a:lnTo>
                      <a:pt x="1883" y="2431"/>
                    </a:lnTo>
                    <a:lnTo>
                      <a:pt x="2001" y="2366"/>
                    </a:lnTo>
                    <a:lnTo>
                      <a:pt x="2098" y="2291"/>
                    </a:lnTo>
                    <a:lnTo>
                      <a:pt x="2194" y="2205"/>
                    </a:lnTo>
                    <a:lnTo>
                      <a:pt x="2280" y="2108"/>
                    </a:lnTo>
                    <a:lnTo>
                      <a:pt x="2356" y="2011"/>
                    </a:lnTo>
                    <a:lnTo>
                      <a:pt x="2420" y="1904"/>
                    </a:lnTo>
                    <a:lnTo>
                      <a:pt x="2474" y="1786"/>
                    </a:lnTo>
                    <a:lnTo>
                      <a:pt x="2517" y="1667"/>
                    </a:lnTo>
                    <a:lnTo>
                      <a:pt x="2549" y="1549"/>
                    </a:lnTo>
                    <a:lnTo>
                      <a:pt x="2571" y="1420"/>
                    </a:lnTo>
                    <a:lnTo>
                      <a:pt x="2581" y="1280"/>
                    </a:lnTo>
                    <a:lnTo>
                      <a:pt x="2571" y="1151"/>
                    </a:lnTo>
                    <a:lnTo>
                      <a:pt x="2560" y="1033"/>
                    </a:lnTo>
                    <a:lnTo>
                      <a:pt x="2528" y="904"/>
                    </a:lnTo>
                    <a:lnTo>
                      <a:pt x="2485" y="796"/>
                    </a:lnTo>
                    <a:lnTo>
                      <a:pt x="2431" y="678"/>
                    </a:lnTo>
                    <a:lnTo>
                      <a:pt x="2366" y="581"/>
                    </a:lnTo>
                    <a:lnTo>
                      <a:pt x="2291" y="474"/>
                    </a:lnTo>
                    <a:lnTo>
                      <a:pt x="2205" y="388"/>
                    </a:lnTo>
                    <a:lnTo>
                      <a:pt x="2119" y="302"/>
                    </a:lnTo>
                    <a:lnTo>
                      <a:pt x="2022" y="226"/>
                    </a:lnTo>
                    <a:lnTo>
                      <a:pt x="1915" y="162"/>
                    </a:lnTo>
                    <a:lnTo>
                      <a:pt x="1807" y="108"/>
                    </a:lnTo>
                    <a:lnTo>
                      <a:pt x="1689" y="65"/>
                    </a:lnTo>
                    <a:lnTo>
                      <a:pt x="1571"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474975" y="2595650"/>
                <a:ext cx="62650" cy="62650"/>
              </a:xfrm>
              <a:custGeom>
                <a:avLst/>
                <a:gdLst/>
                <a:ahLst/>
                <a:cxnLst/>
                <a:rect l="l" t="t" r="r" b="b"/>
                <a:pathLst>
                  <a:path w="2506" h="2506" extrusionOk="0">
                    <a:moveTo>
                      <a:pt x="1216" y="0"/>
                    </a:moveTo>
                    <a:lnTo>
                      <a:pt x="1097" y="11"/>
                    </a:lnTo>
                    <a:lnTo>
                      <a:pt x="968" y="32"/>
                    </a:lnTo>
                    <a:lnTo>
                      <a:pt x="850" y="54"/>
                    </a:lnTo>
                    <a:lnTo>
                      <a:pt x="742" y="97"/>
                    </a:lnTo>
                    <a:lnTo>
                      <a:pt x="635" y="151"/>
                    </a:lnTo>
                    <a:lnTo>
                      <a:pt x="538" y="215"/>
                    </a:lnTo>
                    <a:lnTo>
                      <a:pt x="441" y="290"/>
                    </a:lnTo>
                    <a:lnTo>
                      <a:pt x="355" y="366"/>
                    </a:lnTo>
                    <a:lnTo>
                      <a:pt x="280" y="452"/>
                    </a:lnTo>
                    <a:lnTo>
                      <a:pt x="205" y="549"/>
                    </a:lnTo>
                    <a:lnTo>
                      <a:pt x="151" y="645"/>
                    </a:lnTo>
                    <a:lnTo>
                      <a:pt x="97" y="753"/>
                    </a:lnTo>
                    <a:lnTo>
                      <a:pt x="54" y="871"/>
                    </a:lnTo>
                    <a:lnTo>
                      <a:pt x="33" y="989"/>
                    </a:lnTo>
                    <a:lnTo>
                      <a:pt x="11" y="1108"/>
                    </a:lnTo>
                    <a:lnTo>
                      <a:pt x="1" y="1237"/>
                    </a:lnTo>
                    <a:lnTo>
                      <a:pt x="11" y="1377"/>
                    </a:lnTo>
                    <a:lnTo>
                      <a:pt x="22" y="1506"/>
                    </a:lnTo>
                    <a:lnTo>
                      <a:pt x="54" y="1624"/>
                    </a:lnTo>
                    <a:lnTo>
                      <a:pt x="97" y="1742"/>
                    </a:lnTo>
                    <a:lnTo>
                      <a:pt x="151" y="1850"/>
                    </a:lnTo>
                    <a:lnTo>
                      <a:pt x="205" y="1957"/>
                    </a:lnTo>
                    <a:lnTo>
                      <a:pt x="280" y="2054"/>
                    </a:lnTo>
                    <a:lnTo>
                      <a:pt x="355" y="2140"/>
                    </a:lnTo>
                    <a:lnTo>
                      <a:pt x="452" y="2215"/>
                    </a:lnTo>
                    <a:lnTo>
                      <a:pt x="549" y="2291"/>
                    </a:lnTo>
                    <a:lnTo>
                      <a:pt x="646" y="2355"/>
                    </a:lnTo>
                    <a:lnTo>
                      <a:pt x="764" y="2409"/>
                    </a:lnTo>
                    <a:lnTo>
                      <a:pt x="872" y="2441"/>
                    </a:lnTo>
                    <a:lnTo>
                      <a:pt x="1001" y="2473"/>
                    </a:lnTo>
                    <a:lnTo>
                      <a:pt x="1130" y="2495"/>
                    </a:lnTo>
                    <a:lnTo>
                      <a:pt x="1259" y="2506"/>
                    </a:lnTo>
                    <a:lnTo>
                      <a:pt x="1388" y="2495"/>
                    </a:lnTo>
                    <a:lnTo>
                      <a:pt x="1517" y="2473"/>
                    </a:lnTo>
                    <a:lnTo>
                      <a:pt x="1635" y="2441"/>
                    </a:lnTo>
                    <a:lnTo>
                      <a:pt x="1753" y="2398"/>
                    </a:lnTo>
                    <a:lnTo>
                      <a:pt x="1872" y="2344"/>
                    </a:lnTo>
                    <a:lnTo>
                      <a:pt x="1968" y="2291"/>
                    </a:lnTo>
                    <a:lnTo>
                      <a:pt x="2065" y="2215"/>
                    </a:lnTo>
                    <a:lnTo>
                      <a:pt x="2151" y="2129"/>
                    </a:lnTo>
                    <a:lnTo>
                      <a:pt x="2237" y="2043"/>
                    </a:lnTo>
                    <a:lnTo>
                      <a:pt x="2302" y="1946"/>
                    </a:lnTo>
                    <a:lnTo>
                      <a:pt x="2366" y="1839"/>
                    </a:lnTo>
                    <a:lnTo>
                      <a:pt x="2409" y="1731"/>
                    </a:lnTo>
                    <a:lnTo>
                      <a:pt x="2452" y="1613"/>
                    </a:lnTo>
                    <a:lnTo>
                      <a:pt x="2484" y="1495"/>
                    </a:lnTo>
                    <a:lnTo>
                      <a:pt x="2495" y="1366"/>
                    </a:lnTo>
                    <a:lnTo>
                      <a:pt x="2506" y="1226"/>
                    </a:lnTo>
                    <a:lnTo>
                      <a:pt x="2495" y="1097"/>
                    </a:lnTo>
                    <a:lnTo>
                      <a:pt x="2474" y="968"/>
                    </a:lnTo>
                    <a:lnTo>
                      <a:pt x="2441" y="850"/>
                    </a:lnTo>
                    <a:lnTo>
                      <a:pt x="2398" y="731"/>
                    </a:lnTo>
                    <a:lnTo>
                      <a:pt x="2345" y="624"/>
                    </a:lnTo>
                    <a:lnTo>
                      <a:pt x="2280" y="527"/>
                    </a:lnTo>
                    <a:lnTo>
                      <a:pt x="2205" y="430"/>
                    </a:lnTo>
                    <a:lnTo>
                      <a:pt x="2130" y="344"/>
                    </a:lnTo>
                    <a:lnTo>
                      <a:pt x="2033" y="258"/>
                    </a:lnTo>
                    <a:lnTo>
                      <a:pt x="1936" y="194"/>
                    </a:lnTo>
                    <a:lnTo>
                      <a:pt x="1839" y="129"/>
                    </a:lnTo>
                    <a:lnTo>
                      <a:pt x="1721" y="86"/>
                    </a:lnTo>
                    <a:lnTo>
                      <a:pt x="1603" y="43"/>
                    </a:lnTo>
                    <a:lnTo>
                      <a:pt x="1484" y="22"/>
                    </a:lnTo>
                    <a:lnTo>
                      <a:pt x="13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765825" y="2359350"/>
                <a:ext cx="62650" cy="62375"/>
              </a:xfrm>
              <a:custGeom>
                <a:avLst/>
                <a:gdLst/>
                <a:ahLst/>
                <a:cxnLst/>
                <a:rect l="l" t="t" r="r" b="b"/>
                <a:pathLst>
                  <a:path w="2506" h="2495" extrusionOk="0">
                    <a:moveTo>
                      <a:pt x="1108" y="0"/>
                    </a:moveTo>
                    <a:lnTo>
                      <a:pt x="979" y="22"/>
                    </a:lnTo>
                    <a:lnTo>
                      <a:pt x="860" y="54"/>
                    </a:lnTo>
                    <a:lnTo>
                      <a:pt x="753" y="97"/>
                    </a:lnTo>
                    <a:lnTo>
                      <a:pt x="645" y="151"/>
                    </a:lnTo>
                    <a:lnTo>
                      <a:pt x="538" y="205"/>
                    </a:lnTo>
                    <a:lnTo>
                      <a:pt x="452" y="280"/>
                    </a:lnTo>
                    <a:lnTo>
                      <a:pt x="366" y="355"/>
                    </a:lnTo>
                    <a:lnTo>
                      <a:pt x="280" y="441"/>
                    </a:lnTo>
                    <a:lnTo>
                      <a:pt x="215" y="538"/>
                    </a:lnTo>
                    <a:lnTo>
                      <a:pt x="151" y="645"/>
                    </a:lnTo>
                    <a:lnTo>
                      <a:pt x="108" y="753"/>
                    </a:lnTo>
                    <a:lnTo>
                      <a:pt x="65" y="861"/>
                    </a:lnTo>
                    <a:lnTo>
                      <a:pt x="32" y="979"/>
                    </a:lnTo>
                    <a:lnTo>
                      <a:pt x="11" y="1108"/>
                    </a:lnTo>
                    <a:lnTo>
                      <a:pt x="0" y="1226"/>
                    </a:lnTo>
                    <a:lnTo>
                      <a:pt x="11" y="1366"/>
                    </a:lnTo>
                    <a:lnTo>
                      <a:pt x="32" y="1495"/>
                    </a:lnTo>
                    <a:lnTo>
                      <a:pt x="54" y="1613"/>
                    </a:lnTo>
                    <a:lnTo>
                      <a:pt x="97" y="1732"/>
                    </a:lnTo>
                    <a:lnTo>
                      <a:pt x="151" y="1839"/>
                    </a:lnTo>
                    <a:lnTo>
                      <a:pt x="204" y="1947"/>
                    </a:lnTo>
                    <a:lnTo>
                      <a:pt x="280" y="2043"/>
                    </a:lnTo>
                    <a:lnTo>
                      <a:pt x="355" y="2129"/>
                    </a:lnTo>
                    <a:lnTo>
                      <a:pt x="441" y="2215"/>
                    </a:lnTo>
                    <a:lnTo>
                      <a:pt x="538" y="2291"/>
                    </a:lnTo>
                    <a:lnTo>
                      <a:pt x="645" y="2344"/>
                    </a:lnTo>
                    <a:lnTo>
                      <a:pt x="753" y="2398"/>
                    </a:lnTo>
                    <a:lnTo>
                      <a:pt x="871" y="2441"/>
                    </a:lnTo>
                    <a:lnTo>
                      <a:pt x="989" y="2473"/>
                    </a:lnTo>
                    <a:lnTo>
                      <a:pt x="1118" y="2495"/>
                    </a:lnTo>
                    <a:lnTo>
                      <a:pt x="1387" y="2495"/>
                    </a:lnTo>
                    <a:lnTo>
                      <a:pt x="1516" y="2473"/>
                    </a:lnTo>
                    <a:lnTo>
                      <a:pt x="1635" y="2441"/>
                    </a:lnTo>
                    <a:lnTo>
                      <a:pt x="1753" y="2398"/>
                    </a:lnTo>
                    <a:lnTo>
                      <a:pt x="1860" y="2344"/>
                    </a:lnTo>
                    <a:lnTo>
                      <a:pt x="1968" y="2291"/>
                    </a:lnTo>
                    <a:lnTo>
                      <a:pt x="2065" y="2215"/>
                    </a:lnTo>
                    <a:lnTo>
                      <a:pt x="2151" y="2140"/>
                    </a:lnTo>
                    <a:lnTo>
                      <a:pt x="2226" y="2043"/>
                    </a:lnTo>
                    <a:lnTo>
                      <a:pt x="2301" y="1947"/>
                    </a:lnTo>
                    <a:lnTo>
                      <a:pt x="2366" y="1850"/>
                    </a:lnTo>
                    <a:lnTo>
                      <a:pt x="2420" y="1732"/>
                    </a:lnTo>
                    <a:lnTo>
                      <a:pt x="2452" y="1613"/>
                    </a:lnTo>
                    <a:lnTo>
                      <a:pt x="2484" y="1495"/>
                    </a:lnTo>
                    <a:lnTo>
                      <a:pt x="2506" y="1366"/>
                    </a:lnTo>
                    <a:lnTo>
                      <a:pt x="2506" y="1237"/>
                    </a:lnTo>
                    <a:lnTo>
                      <a:pt x="2495" y="1108"/>
                    </a:lnTo>
                    <a:lnTo>
                      <a:pt x="2484" y="979"/>
                    </a:lnTo>
                    <a:lnTo>
                      <a:pt x="2452" y="850"/>
                    </a:lnTo>
                    <a:lnTo>
                      <a:pt x="2409" y="742"/>
                    </a:lnTo>
                    <a:lnTo>
                      <a:pt x="2355" y="624"/>
                    </a:lnTo>
                    <a:lnTo>
                      <a:pt x="2291" y="527"/>
                    </a:lnTo>
                    <a:lnTo>
                      <a:pt x="2215" y="430"/>
                    </a:lnTo>
                    <a:lnTo>
                      <a:pt x="2140" y="344"/>
                    </a:lnTo>
                    <a:lnTo>
                      <a:pt x="2043" y="269"/>
                    </a:lnTo>
                    <a:lnTo>
                      <a:pt x="1946" y="194"/>
                    </a:lnTo>
                    <a:lnTo>
                      <a:pt x="1839" y="129"/>
                    </a:lnTo>
                    <a:lnTo>
                      <a:pt x="1731" y="86"/>
                    </a:lnTo>
                    <a:lnTo>
                      <a:pt x="1613" y="43"/>
                    </a:lnTo>
                    <a:lnTo>
                      <a:pt x="1495" y="11"/>
                    </a:lnTo>
                    <a:lnTo>
                      <a:pt x="1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768775" y="1886475"/>
                <a:ext cx="62400" cy="62675"/>
              </a:xfrm>
              <a:custGeom>
                <a:avLst/>
                <a:gdLst/>
                <a:ahLst/>
                <a:cxnLst/>
                <a:rect l="l" t="t" r="r" b="b"/>
                <a:pathLst>
                  <a:path w="2496" h="2507" extrusionOk="0">
                    <a:moveTo>
                      <a:pt x="1237" y="1"/>
                    </a:moveTo>
                    <a:lnTo>
                      <a:pt x="1108" y="12"/>
                    </a:lnTo>
                    <a:lnTo>
                      <a:pt x="979" y="33"/>
                    </a:lnTo>
                    <a:lnTo>
                      <a:pt x="861" y="55"/>
                    </a:lnTo>
                    <a:lnTo>
                      <a:pt x="742" y="98"/>
                    </a:lnTo>
                    <a:lnTo>
                      <a:pt x="635" y="151"/>
                    </a:lnTo>
                    <a:lnTo>
                      <a:pt x="527" y="216"/>
                    </a:lnTo>
                    <a:lnTo>
                      <a:pt x="431" y="291"/>
                    </a:lnTo>
                    <a:lnTo>
                      <a:pt x="345" y="366"/>
                    </a:lnTo>
                    <a:lnTo>
                      <a:pt x="269" y="463"/>
                    </a:lnTo>
                    <a:lnTo>
                      <a:pt x="194" y="560"/>
                    </a:lnTo>
                    <a:lnTo>
                      <a:pt x="140" y="668"/>
                    </a:lnTo>
                    <a:lnTo>
                      <a:pt x="86" y="775"/>
                    </a:lnTo>
                    <a:lnTo>
                      <a:pt x="43" y="893"/>
                    </a:lnTo>
                    <a:lnTo>
                      <a:pt x="22" y="1012"/>
                    </a:lnTo>
                    <a:lnTo>
                      <a:pt x="0" y="1141"/>
                    </a:lnTo>
                    <a:lnTo>
                      <a:pt x="0" y="1280"/>
                    </a:lnTo>
                    <a:lnTo>
                      <a:pt x="11" y="1399"/>
                    </a:lnTo>
                    <a:lnTo>
                      <a:pt x="22" y="1528"/>
                    </a:lnTo>
                    <a:lnTo>
                      <a:pt x="54" y="1646"/>
                    </a:lnTo>
                    <a:lnTo>
                      <a:pt x="97" y="1754"/>
                    </a:lnTo>
                    <a:lnTo>
                      <a:pt x="151" y="1861"/>
                    </a:lnTo>
                    <a:lnTo>
                      <a:pt x="215" y="1969"/>
                    </a:lnTo>
                    <a:lnTo>
                      <a:pt x="280" y="2055"/>
                    </a:lnTo>
                    <a:lnTo>
                      <a:pt x="355" y="2141"/>
                    </a:lnTo>
                    <a:lnTo>
                      <a:pt x="441" y="2227"/>
                    </a:lnTo>
                    <a:lnTo>
                      <a:pt x="538" y="2291"/>
                    </a:lnTo>
                    <a:lnTo>
                      <a:pt x="646" y="2356"/>
                    </a:lnTo>
                    <a:lnTo>
                      <a:pt x="753" y="2409"/>
                    </a:lnTo>
                    <a:lnTo>
                      <a:pt x="861" y="2442"/>
                    </a:lnTo>
                    <a:lnTo>
                      <a:pt x="979" y="2474"/>
                    </a:lnTo>
                    <a:lnTo>
                      <a:pt x="1108" y="2496"/>
                    </a:lnTo>
                    <a:lnTo>
                      <a:pt x="1226" y="2506"/>
                    </a:lnTo>
                    <a:lnTo>
                      <a:pt x="1366" y="2496"/>
                    </a:lnTo>
                    <a:lnTo>
                      <a:pt x="1495" y="2485"/>
                    </a:lnTo>
                    <a:lnTo>
                      <a:pt x="1613" y="2453"/>
                    </a:lnTo>
                    <a:lnTo>
                      <a:pt x="1732" y="2409"/>
                    </a:lnTo>
                    <a:lnTo>
                      <a:pt x="1839" y="2366"/>
                    </a:lnTo>
                    <a:lnTo>
                      <a:pt x="1947" y="2302"/>
                    </a:lnTo>
                    <a:lnTo>
                      <a:pt x="2043" y="2227"/>
                    </a:lnTo>
                    <a:lnTo>
                      <a:pt x="2129" y="2151"/>
                    </a:lnTo>
                    <a:lnTo>
                      <a:pt x="2216" y="2065"/>
                    </a:lnTo>
                    <a:lnTo>
                      <a:pt x="2291" y="1969"/>
                    </a:lnTo>
                    <a:lnTo>
                      <a:pt x="2345" y="1861"/>
                    </a:lnTo>
                    <a:lnTo>
                      <a:pt x="2398" y="1754"/>
                    </a:lnTo>
                    <a:lnTo>
                      <a:pt x="2441" y="1635"/>
                    </a:lnTo>
                    <a:lnTo>
                      <a:pt x="2474" y="1517"/>
                    </a:lnTo>
                    <a:lnTo>
                      <a:pt x="2495" y="1388"/>
                    </a:lnTo>
                    <a:lnTo>
                      <a:pt x="2495" y="1259"/>
                    </a:lnTo>
                    <a:lnTo>
                      <a:pt x="2495" y="1130"/>
                    </a:lnTo>
                    <a:lnTo>
                      <a:pt x="2474" y="1001"/>
                    </a:lnTo>
                    <a:lnTo>
                      <a:pt x="2441" y="872"/>
                    </a:lnTo>
                    <a:lnTo>
                      <a:pt x="2409" y="754"/>
                    </a:lnTo>
                    <a:lnTo>
                      <a:pt x="2355" y="646"/>
                    </a:lnTo>
                    <a:lnTo>
                      <a:pt x="2291" y="549"/>
                    </a:lnTo>
                    <a:lnTo>
                      <a:pt x="2216" y="452"/>
                    </a:lnTo>
                    <a:lnTo>
                      <a:pt x="2140" y="356"/>
                    </a:lnTo>
                    <a:lnTo>
                      <a:pt x="2054" y="280"/>
                    </a:lnTo>
                    <a:lnTo>
                      <a:pt x="1957" y="205"/>
                    </a:lnTo>
                    <a:lnTo>
                      <a:pt x="1850" y="151"/>
                    </a:lnTo>
                    <a:lnTo>
                      <a:pt x="1742" y="98"/>
                    </a:lnTo>
                    <a:lnTo>
                      <a:pt x="1624" y="55"/>
                    </a:lnTo>
                    <a:lnTo>
                      <a:pt x="1495" y="22"/>
                    </a:lnTo>
                    <a:lnTo>
                      <a:pt x="1377" y="12"/>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1002375" y="2592675"/>
                <a:ext cx="62400" cy="62675"/>
              </a:xfrm>
              <a:custGeom>
                <a:avLst/>
                <a:gdLst/>
                <a:ahLst/>
                <a:cxnLst/>
                <a:rect l="l" t="t" r="r" b="b"/>
                <a:pathLst>
                  <a:path w="2496" h="2507" extrusionOk="0">
                    <a:moveTo>
                      <a:pt x="1227" y="1"/>
                    </a:moveTo>
                    <a:lnTo>
                      <a:pt x="1098" y="12"/>
                    </a:lnTo>
                    <a:lnTo>
                      <a:pt x="979" y="33"/>
                    </a:lnTo>
                    <a:lnTo>
                      <a:pt x="861" y="65"/>
                    </a:lnTo>
                    <a:lnTo>
                      <a:pt x="743" y="108"/>
                    </a:lnTo>
                    <a:lnTo>
                      <a:pt x="635" y="151"/>
                    </a:lnTo>
                    <a:lnTo>
                      <a:pt x="538" y="216"/>
                    </a:lnTo>
                    <a:lnTo>
                      <a:pt x="442" y="291"/>
                    </a:lnTo>
                    <a:lnTo>
                      <a:pt x="356" y="366"/>
                    </a:lnTo>
                    <a:lnTo>
                      <a:pt x="280" y="452"/>
                    </a:lnTo>
                    <a:lnTo>
                      <a:pt x="205" y="549"/>
                    </a:lnTo>
                    <a:lnTo>
                      <a:pt x="151" y="646"/>
                    </a:lnTo>
                    <a:lnTo>
                      <a:pt x="98" y="754"/>
                    </a:lnTo>
                    <a:lnTo>
                      <a:pt x="55" y="861"/>
                    </a:lnTo>
                    <a:lnTo>
                      <a:pt x="22" y="979"/>
                    </a:lnTo>
                    <a:lnTo>
                      <a:pt x="1" y="1108"/>
                    </a:lnTo>
                    <a:lnTo>
                      <a:pt x="1" y="1237"/>
                    </a:lnTo>
                    <a:lnTo>
                      <a:pt x="1" y="1366"/>
                    </a:lnTo>
                    <a:lnTo>
                      <a:pt x="22" y="1496"/>
                    </a:lnTo>
                    <a:lnTo>
                      <a:pt x="44" y="1614"/>
                    </a:lnTo>
                    <a:lnTo>
                      <a:pt x="87" y="1732"/>
                    </a:lnTo>
                    <a:lnTo>
                      <a:pt x="141" y="1850"/>
                    </a:lnTo>
                    <a:lnTo>
                      <a:pt x="194" y="1947"/>
                    </a:lnTo>
                    <a:lnTo>
                      <a:pt x="270" y="2044"/>
                    </a:lnTo>
                    <a:lnTo>
                      <a:pt x="345" y="2141"/>
                    </a:lnTo>
                    <a:lnTo>
                      <a:pt x="431" y="2216"/>
                    </a:lnTo>
                    <a:lnTo>
                      <a:pt x="528" y="2291"/>
                    </a:lnTo>
                    <a:lnTo>
                      <a:pt x="635" y="2356"/>
                    </a:lnTo>
                    <a:lnTo>
                      <a:pt x="743" y="2410"/>
                    </a:lnTo>
                    <a:lnTo>
                      <a:pt x="861" y="2453"/>
                    </a:lnTo>
                    <a:lnTo>
                      <a:pt x="979" y="2485"/>
                    </a:lnTo>
                    <a:lnTo>
                      <a:pt x="1108" y="2496"/>
                    </a:lnTo>
                    <a:lnTo>
                      <a:pt x="1237" y="2506"/>
                    </a:lnTo>
                    <a:lnTo>
                      <a:pt x="1366" y="2506"/>
                    </a:lnTo>
                    <a:lnTo>
                      <a:pt x="1495" y="2485"/>
                    </a:lnTo>
                    <a:lnTo>
                      <a:pt x="1624" y="2453"/>
                    </a:lnTo>
                    <a:lnTo>
                      <a:pt x="1743" y="2410"/>
                    </a:lnTo>
                    <a:lnTo>
                      <a:pt x="1850" y="2366"/>
                    </a:lnTo>
                    <a:lnTo>
                      <a:pt x="1958" y="2302"/>
                    </a:lnTo>
                    <a:lnTo>
                      <a:pt x="2055" y="2227"/>
                    </a:lnTo>
                    <a:lnTo>
                      <a:pt x="2141" y="2151"/>
                    </a:lnTo>
                    <a:lnTo>
                      <a:pt x="2216" y="2065"/>
                    </a:lnTo>
                    <a:lnTo>
                      <a:pt x="2291" y="1969"/>
                    </a:lnTo>
                    <a:lnTo>
                      <a:pt x="2356" y="1861"/>
                    </a:lnTo>
                    <a:lnTo>
                      <a:pt x="2409" y="1754"/>
                    </a:lnTo>
                    <a:lnTo>
                      <a:pt x="2442" y="1635"/>
                    </a:lnTo>
                    <a:lnTo>
                      <a:pt x="2474" y="1517"/>
                    </a:lnTo>
                    <a:lnTo>
                      <a:pt x="2495" y="1388"/>
                    </a:lnTo>
                    <a:lnTo>
                      <a:pt x="2495" y="1248"/>
                    </a:lnTo>
                    <a:lnTo>
                      <a:pt x="2495" y="1119"/>
                    </a:lnTo>
                    <a:lnTo>
                      <a:pt x="2474" y="990"/>
                    </a:lnTo>
                    <a:lnTo>
                      <a:pt x="2442" y="872"/>
                    </a:lnTo>
                    <a:lnTo>
                      <a:pt x="2399" y="754"/>
                    </a:lnTo>
                    <a:lnTo>
                      <a:pt x="2345" y="646"/>
                    </a:lnTo>
                    <a:lnTo>
                      <a:pt x="2291" y="538"/>
                    </a:lnTo>
                    <a:lnTo>
                      <a:pt x="2216" y="442"/>
                    </a:lnTo>
                    <a:lnTo>
                      <a:pt x="2130" y="356"/>
                    </a:lnTo>
                    <a:lnTo>
                      <a:pt x="2044" y="280"/>
                    </a:lnTo>
                    <a:lnTo>
                      <a:pt x="1947" y="205"/>
                    </a:lnTo>
                    <a:lnTo>
                      <a:pt x="1840" y="151"/>
                    </a:lnTo>
                    <a:lnTo>
                      <a:pt x="1732" y="98"/>
                    </a:lnTo>
                    <a:lnTo>
                      <a:pt x="1614" y="55"/>
                    </a:lnTo>
                    <a:lnTo>
                      <a:pt x="1495" y="22"/>
                    </a:lnTo>
                    <a:lnTo>
                      <a:pt x="1366" y="12"/>
                    </a:lnTo>
                    <a:lnTo>
                      <a:pt x="12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1239225" y="2673875"/>
                <a:ext cx="61575" cy="61575"/>
              </a:xfrm>
              <a:custGeom>
                <a:avLst/>
                <a:gdLst/>
                <a:ahLst/>
                <a:cxnLst/>
                <a:rect l="l" t="t" r="r" b="b"/>
                <a:pathLst>
                  <a:path w="2463" h="2463" extrusionOk="0">
                    <a:moveTo>
                      <a:pt x="1237" y="0"/>
                    </a:moveTo>
                    <a:lnTo>
                      <a:pt x="1108" y="11"/>
                    </a:lnTo>
                    <a:lnTo>
                      <a:pt x="979" y="32"/>
                    </a:lnTo>
                    <a:lnTo>
                      <a:pt x="860" y="54"/>
                    </a:lnTo>
                    <a:lnTo>
                      <a:pt x="753" y="97"/>
                    </a:lnTo>
                    <a:lnTo>
                      <a:pt x="645" y="151"/>
                    </a:lnTo>
                    <a:lnTo>
                      <a:pt x="538" y="205"/>
                    </a:lnTo>
                    <a:lnTo>
                      <a:pt x="441" y="280"/>
                    </a:lnTo>
                    <a:lnTo>
                      <a:pt x="355" y="355"/>
                    </a:lnTo>
                    <a:lnTo>
                      <a:pt x="280" y="441"/>
                    </a:lnTo>
                    <a:lnTo>
                      <a:pt x="204" y="538"/>
                    </a:lnTo>
                    <a:lnTo>
                      <a:pt x="151" y="645"/>
                    </a:lnTo>
                    <a:lnTo>
                      <a:pt x="97" y="753"/>
                    </a:lnTo>
                    <a:lnTo>
                      <a:pt x="54" y="860"/>
                    </a:lnTo>
                    <a:lnTo>
                      <a:pt x="22" y="979"/>
                    </a:lnTo>
                    <a:lnTo>
                      <a:pt x="0" y="1108"/>
                    </a:lnTo>
                    <a:lnTo>
                      <a:pt x="0" y="1226"/>
                    </a:lnTo>
                    <a:lnTo>
                      <a:pt x="0" y="1355"/>
                    </a:lnTo>
                    <a:lnTo>
                      <a:pt x="22" y="1484"/>
                    </a:lnTo>
                    <a:lnTo>
                      <a:pt x="54" y="1602"/>
                    </a:lnTo>
                    <a:lnTo>
                      <a:pt x="97" y="1710"/>
                    </a:lnTo>
                    <a:lnTo>
                      <a:pt x="140" y="1828"/>
                    </a:lnTo>
                    <a:lnTo>
                      <a:pt x="204" y="1925"/>
                    </a:lnTo>
                    <a:lnTo>
                      <a:pt x="269" y="2022"/>
                    </a:lnTo>
                    <a:lnTo>
                      <a:pt x="355" y="2108"/>
                    </a:lnTo>
                    <a:lnTo>
                      <a:pt x="441" y="2183"/>
                    </a:lnTo>
                    <a:lnTo>
                      <a:pt x="538" y="2258"/>
                    </a:lnTo>
                    <a:lnTo>
                      <a:pt x="635" y="2312"/>
                    </a:lnTo>
                    <a:lnTo>
                      <a:pt x="742" y="2366"/>
                    </a:lnTo>
                    <a:lnTo>
                      <a:pt x="860" y="2409"/>
                    </a:lnTo>
                    <a:lnTo>
                      <a:pt x="979" y="2441"/>
                    </a:lnTo>
                    <a:lnTo>
                      <a:pt x="1097" y="2463"/>
                    </a:lnTo>
                    <a:lnTo>
                      <a:pt x="1355" y="2463"/>
                    </a:lnTo>
                    <a:lnTo>
                      <a:pt x="1473" y="2441"/>
                    </a:lnTo>
                    <a:lnTo>
                      <a:pt x="1592" y="2409"/>
                    </a:lnTo>
                    <a:lnTo>
                      <a:pt x="1710" y="2366"/>
                    </a:lnTo>
                    <a:lnTo>
                      <a:pt x="1817" y="2323"/>
                    </a:lnTo>
                    <a:lnTo>
                      <a:pt x="1914" y="2258"/>
                    </a:lnTo>
                    <a:lnTo>
                      <a:pt x="2011" y="2194"/>
                    </a:lnTo>
                    <a:lnTo>
                      <a:pt x="2097" y="2108"/>
                    </a:lnTo>
                    <a:lnTo>
                      <a:pt x="2183" y="2022"/>
                    </a:lnTo>
                    <a:lnTo>
                      <a:pt x="2248" y="1925"/>
                    </a:lnTo>
                    <a:lnTo>
                      <a:pt x="2312" y="1828"/>
                    </a:lnTo>
                    <a:lnTo>
                      <a:pt x="2366" y="1721"/>
                    </a:lnTo>
                    <a:lnTo>
                      <a:pt x="2409" y="1602"/>
                    </a:lnTo>
                    <a:lnTo>
                      <a:pt x="2430" y="1484"/>
                    </a:lnTo>
                    <a:lnTo>
                      <a:pt x="2452" y="1366"/>
                    </a:lnTo>
                    <a:lnTo>
                      <a:pt x="2463" y="1237"/>
                    </a:lnTo>
                    <a:lnTo>
                      <a:pt x="2452" y="1108"/>
                    </a:lnTo>
                    <a:lnTo>
                      <a:pt x="2430" y="990"/>
                    </a:lnTo>
                    <a:lnTo>
                      <a:pt x="2409" y="871"/>
                    </a:lnTo>
                    <a:lnTo>
                      <a:pt x="2366" y="753"/>
                    </a:lnTo>
                    <a:lnTo>
                      <a:pt x="2312" y="645"/>
                    </a:lnTo>
                    <a:lnTo>
                      <a:pt x="2258" y="549"/>
                    </a:lnTo>
                    <a:lnTo>
                      <a:pt x="2183" y="452"/>
                    </a:lnTo>
                    <a:lnTo>
                      <a:pt x="2108" y="366"/>
                    </a:lnTo>
                    <a:lnTo>
                      <a:pt x="2022" y="280"/>
                    </a:lnTo>
                    <a:lnTo>
                      <a:pt x="1925" y="215"/>
                    </a:lnTo>
                    <a:lnTo>
                      <a:pt x="1828" y="151"/>
                    </a:lnTo>
                    <a:lnTo>
                      <a:pt x="1721" y="97"/>
                    </a:lnTo>
                    <a:lnTo>
                      <a:pt x="1602" y="65"/>
                    </a:lnTo>
                    <a:lnTo>
                      <a:pt x="148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847275" y="2515525"/>
                <a:ext cx="61300" cy="61325"/>
              </a:xfrm>
              <a:custGeom>
                <a:avLst/>
                <a:gdLst/>
                <a:ahLst/>
                <a:cxnLst/>
                <a:rect l="l" t="t" r="r" b="b"/>
                <a:pathLst>
                  <a:path w="2452" h="2453" extrusionOk="0">
                    <a:moveTo>
                      <a:pt x="1205" y="1"/>
                    </a:moveTo>
                    <a:lnTo>
                      <a:pt x="1076" y="11"/>
                    </a:lnTo>
                    <a:lnTo>
                      <a:pt x="957" y="33"/>
                    </a:lnTo>
                    <a:lnTo>
                      <a:pt x="839" y="65"/>
                    </a:lnTo>
                    <a:lnTo>
                      <a:pt x="731" y="108"/>
                    </a:lnTo>
                    <a:lnTo>
                      <a:pt x="624" y="151"/>
                    </a:lnTo>
                    <a:lnTo>
                      <a:pt x="516" y="216"/>
                    </a:lnTo>
                    <a:lnTo>
                      <a:pt x="430" y="291"/>
                    </a:lnTo>
                    <a:lnTo>
                      <a:pt x="344" y="366"/>
                    </a:lnTo>
                    <a:lnTo>
                      <a:pt x="269" y="463"/>
                    </a:lnTo>
                    <a:lnTo>
                      <a:pt x="194" y="549"/>
                    </a:lnTo>
                    <a:lnTo>
                      <a:pt x="140" y="657"/>
                    </a:lnTo>
                    <a:lnTo>
                      <a:pt x="86" y="764"/>
                    </a:lnTo>
                    <a:lnTo>
                      <a:pt x="43" y="882"/>
                    </a:lnTo>
                    <a:lnTo>
                      <a:pt x="22" y="1001"/>
                    </a:lnTo>
                    <a:lnTo>
                      <a:pt x="0" y="1119"/>
                    </a:lnTo>
                    <a:lnTo>
                      <a:pt x="0" y="1248"/>
                    </a:lnTo>
                    <a:lnTo>
                      <a:pt x="0" y="1377"/>
                    </a:lnTo>
                    <a:lnTo>
                      <a:pt x="22" y="1495"/>
                    </a:lnTo>
                    <a:lnTo>
                      <a:pt x="54" y="1614"/>
                    </a:lnTo>
                    <a:lnTo>
                      <a:pt x="97" y="1721"/>
                    </a:lnTo>
                    <a:lnTo>
                      <a:pt x="151" y="1829"/>
                    </a:lnTo>
                    <a:lnTo>
                      <a:pt x="215" y="1936"/>
                    </a:lnTo>
                    <a:lnTo>
                      <a:pt x="280" y="2022"/>
                    </a:lnTo>
                    <a:lnTo>
                      <a:pt x="366" y="2108"/>
                    </a:lnTo>
                    <a:lnTo>
                      <a:pt x="452" y="2184"/>
                    </a:lnTo>
                    <a:lnTo>
                      <a:pt x="549" y="2259"/>
                    </a:lnTo>
                    <a:lnTo>
                      <a:pt x="645" y="2313"/>
                    </a:lnTo>
                    <a:lnTo>
                      <a:pt x="764" y="2366"/>
                    </a:lnTo>
                    <a:lnTo>
                      <a:pt x="871" y="2409"/>
                    </a:lnTo>
                    <a:lnTo>
                      <a:pt x="990" y="2431"/>
                    </a:lnTo>
                    <a:lnTo>
                      <a:pt x="1119" y="2452"/>
                    </a:lnTo>
                    <a:lnTo>
                      <a:pt x="1366" y="2452"/>
                    </a:lnTo>
                    <a:lnTo>
                      <a:pt x="1495" y="2431"/>
                    </a:lnTo>
                    <a:lnTo>
                      <a:pt x="1602" y="2399"/>
                    </a:lnTo>
                    <a:lnTo>
                      <a:pt x="1721" y="2356"/>
                    </a:lnTo>
                    <a:lnTo>
                      <a:pt x="1828" y="2302"/>
                    </a:lnTo>
                    <a:lnTo>
                      <a:pt x="1925" y="2237"/>
                    </a:lnTo>
                    <a:lnTo>
                      <a:pt x="2022" y="2162"/>
                    </a:lnTo>
                    <a:lnTo>
                      <a:pt x="2108" y="2087"/>
                    </a:lnTo>
                    <a:lnTo>
                      <a:pt x="2183" y="2001"/>
                    </a:lnTo>
                    <a:lnTo>
                      <a:pt x="2248" y="1904"/>
                    </a:lnTo>
                    <a:lnTo>
                      <a:pt x="2312" y="1796"/>
                    </a:lnTo>
                    <a:lnTo>
                      <a:pt x="2366" y="1689"/>
                    </a:lnTo>
                    <a:lnTo>
                      <a:pt x="2398" y="1581"/>
                    </a:lnTo>
                    <a:lnTo>
                      <a:pt x="2430" y="1463"/>
                    </a:lnTo>
                    <a:lnTo>
                      <a:pt x="2441" y="1334"/>
                    </a:lnTo>
                    <a:lnTo>
                      <a:pt x="2452" y="1216"/>
                    </a:lnTo>
                    <a:lnTo>
                      <a:pt x="2441" y="1087"/>
                    </a:lnTo>
                    <a:lnTo>
                      <a:pt x="2420" y="958"/>
                    </a:lnTo>
                    <a:lnTo>
                      <a:pt x="2387" y="850"/>
                    </a:lnTo>
                    <a:lnTo>
                      <a:pt x="2344" y="732"/>
                    </a:lnTo>
                    <a:lnTo>
                      <a:pt x="2301" y="624"/>
                    </a:lnTo>
                    <a:lnTo>
                      <a:pt x="2237" y="528"/>
                    </a:lnTo>
                    <a:lnTo>
                      <a:pt x="2162" y="431"/>
                    </a:lnTo>
                    <a:lnTo>
                      <a:pt x="2086" y="345"/>
                    </a:lnTo>
                    <a:lnTo>
                      <a:pt x="1990" y="270"/>
                    </a:lnTo>
                    <a:lnTo>
                      <a:pt x="1904" y="205"/>
                    </a:lnTo>
                    <a:lnTo>
                      <a:pt x="1796" y="141"/>
                    </a:lnTo>
                    <a:lnTo>
                      <a:pt x="1689" y="87"/>
                    </a:lnTo>
                    <a:lnTo>
                      <a:pt x="1570" y="55"/>
                    </a:lnTo>
                    <a:lnTo>
                      <a:pt x="1452" y="22"/>
                    </a:lnTo>
                    <a:lnTo>
                      <a:pt x="133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1239225" y="1572775"/>
                <a:ext cx="61300" cy="61575"/>
              </a:xfrm>
              <a:custGeom>
                <a:avLst/>
                <a:gdLst/>
                <a:ahLst/>
                <a:cxnLst/>
                <a:rect l="l" t="t" r="r" b="b"/>
                <a:pathLst>
                  <a:path w="2452" h="2463" extrusionOk="0">
                    <a:moveTo>
                      <a:pt x="1237" y="0"/>
                    </a:moveTo>
                    <a:lnTo>
                      <a:pt x="1108" y="11"/>
                    </a:lnTo>
                    <a:lnTo>
                      <a:pt x="979" y="32"/>
                    </a:lnTo>
                    <a:lnTo>
                      <a:pt x="860" y="54"/>
                    </a:lnTo>
                    <a:lnTo>
                      <a:pt x="753" y="97"/>
                    </a:lnTo>
                    <a:lnTo>
                      <a:pt x="645" y="151"/>
                    </a:lnTo>
                    <a:lnTo>
                      <a:pt x="538" y="215"/>
                    </a:lnTo>
                    <a:lnTo>
                      <a:pt x="452" y="280"/>
                    </a:lnTo>
                    <a:lnTo>
                      <a:pt x="366" y="355"/>
                    </a:lnTo>
                    <a:lnTo>
                      <a:pt x="280" y="441"/>
                    </a:lnTo>
                    <a:lnTo>
                      <a:pt x="215" y="538"/>
                    </a:lnTo>
                    <a:lnTo>
                      <a:pt x="151" y="645"/>
                    </a:lnTo>
                    <a:lnTo>
                      <a:pt x="97" y="753"/>
                    </a:lnTo>
                    <a:lnTo>
                      <a:pt x="54" y="860"/>
                    </a:lnTo>
                    <a:lnTo>
                      <a:pt x="22" y="979"/>
                    </a:lnTo>
                    <a:lnTo>
                      <a:pt x="11" y="1097"/>
                    </a:lnTo>
                    <a:lnTo>
                      <a:pt x="0" y="1226"/>
                    </a:lnTo>
                    <a:lnTo>
                      <a:pt x="11" y="1355"/>
                    </a:lnTo>
                    <a:lnTo>
                      <a:pt x="22" y="1473"/>
                    </a:lnTo>
                    <a:lnTo>
                      <a:pt x="54" y="1592"/>
                    </a:lnTo>
                    <a:lnTo>
                      <a:pt x="97" y="1710"/>
                    </a:lnTo>
                    <a:lnTo>
                      <a:pt x="151" y="1817"/>
                    </a:lnTo>
                    <a:lnTo>
                      <a:pt x="204" y="1914"/>
                    </a:lnTo>
                    <a:lnTo>
                      <a:pt x="280" y="2011"/>
                    </a:lnTo>
                    <a:lnTo>
                      <a:pt x="355" y="2097"/>
                    </a:lnTo>
                    <a:lnTo>
                      <a:pt x="441" y="2183"/>
                    </a:lnTo>
                    <a:lnTo>
                      <a:pt x="538" y="2247"/>
                    </a:lnTo>
                    <a:lnTo>
                      <a:pt x="635" y="2312"/>
                    </a:lnTo>
                    <a:lnTo>
                      <a:pt x="742" y="2366"/>
                    </a:lnTo>
                    <a:lnTo>
                      <a:pt x="860" y="2409"/>
                    </a:lnTo>
                    <a:lnTo>
                      <a:pt x="979" y="2430"/>
                    </a:lnTo>
                    <a:lnTo>
                      <a:pt x="1097" y="2452"/>
                    </a:lnTo>
                    <a:lnTo>
                      <a:pt x="1226" y="2463"/>
                    </a:lnTo>
                    <a:lnTo>
                      <a:pt x="1355" y="2452"/>
                    </a:lnTo>
                    <a:lnTo>
                      <a:pt x="1473" y="2430"/>
                    </a:lnTo>
                    <a:lnTo>
                      <a:pt x="1592" y="2409"/>
                    </a:lnTo>
                    <a:lnTo>
                      <a:pt x="1710" y="2366"/>
                    </a:lnTo>
                    <a:lnTo>
                      <a:pt x="1817" y="2312"/>
                    </a:lnTo>
                    <a:lnTo>
                      <a:pt x="1914" y="2258"/>
                    </a:lnTo>
                    <a:lnTo>
                      <a:pt x="2011" y="2183"/>
                    </a:lnTo>
                    <a:lnTo>
                      <a:pt x="2097" y="2108"/>
                    </a:lnTo>
                    <a:lnTo>
                      <a:pt x="2172" y="2022"/>
                    </a:lnTo>
                    <a:lnTo>
                      <a:pt x="2248" y="1925"/>
                    </a:lnTo>
                    <a:lnTo>
                      <a:pt x="2312" y="1817"/>
                    </a:lnTo>
                    <a:lnTo>
                      <a:pt x="2355" y="1721"/>
                    </a:lnTo>
                    <a:lnTo>
                      <a:pt x="2398" y="1602"/>
                    </a:lnTo>
                    <a:lnTo>
                      <a:pt x="2430" y="1484"/>
                    </a:lnTo>
                    <a:lnTo>
                      <a:pt x="2452" y="1366"/>
                    </a:lnTo>
                    <a:lnTo>
                      <a:pt x="2452" y="1237"/>
                    </a:lnTo>
                    <a:lnTo>
                      <a:pt x="2452" y="1108"/>
                    </a:lnTo>
                    <a:lnTo>
                      <a:pt x="2430" y="989"/>
                    </a:lnTo>
                    <a:lnTo>
                      <a:pt x="2398" y="871"/>
                    </a:lnTo>
                    <a:lnTo>
                      <a:pt x="2366" y="753"/>
                    </a:lnTo>
                    <a:lnTo>
                      <a:pt x="2312" y="645"/>
                    </a:lnTo>
                    <a:lnTo>
                      <a:pt x="2248" y="549"/>
                    </a:lnTo>
                    <a:lnTo>
                      <a:pt x="2183" y="452"/>
                    </a:lnTo>
                    <a:lnTo>
                      <a:pt x="2097" y="366"/>
                    </a:lnTo>
                    <a:lnTo>
                      <a:pt x="2011" y="280"/>
                    </a:lnTo>
                    <a:lnTo>
                      <a:pt x="1925" y="215"/>
                    </a:lnTo>
                    <a:lnTo>
                      <a:pt x="1817" y="151"/>
                    </a:lnTo>
                    <a:lnTo>
                      <a:pt x="1710" y="97"/>
                    </a:lnTo>
                    <a:lnTo>
                      <a:pt x="1602" y="65"/>
                    </a:lnTo>
                    <a:lnTo>
                      <a:pt x="148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688675" y="2123575"/>
                <a:ext cx="61300" cy="61325"/>
              </a:xfrm>
              <a:custGeom>
                <a:avLst/>
                <a:gdLst/>
                <a:ahLst/>
                <a:cxnLst/>
                <a:rect l="l" t="t" r="r" b="b"/>
                <a:pathLst>
                  <a:path w="2452" h="2453" extrusionOk="0">
                    <a:moveTo>
                      <a:pt x="1108" y="1"/>
                    </a:moveTo>
                    <a:lnTo>
                      <a:pt x="979" y="22"/>
                    </a:lnTo>
                    <a:lnTo>
                      <a:pt x="860" y="55"/>
                    </a:lnTo>
                    <a:lnTo>
                      <a:pt x="753" y="87"/>
                    </a:lnTo>
                    <a:lnTo>
                      <a:pt x="645" y="141"/>
                    </a:lnTo>
                    <a:lnTo>
                      <a:pt x="538" y="205"/>
                    </a:lnTo>
                    <a:lnTo>
                      <a:pt x="452" y="270"/>
                    </a:lnTo>
                    <a:lnTo>
                      <a:pt x="355" y="356"/>
                    </a:lnTo>
                    <a:lnTo>
                      <a:pt x="280" y="442"/>
                    </a:lnTo>
                    <a:lnTo>
                      <a:pt x="215" y="528"/>
                    </a:lnTo>
                    <a:lnTo>
                      <a:pt x="151" y="635"/>
                    </a:lnTo>
                    <a:lnTo>
                      <a:pt x="97" y="743"/>
                    </a:lnTo>
                    <a:lnTo>
                      <a:pt x="54" y="850"/>
                    </a:lnTo>
                    <a:lnTo>
                      <a:pt x="22" y="969"/>
                    </a:lnTo>
                    <a:lnTo>
                      <a:pt x="11" y="1098"/>
                    </a:lnTo>
                    <a:lnTo>
                      <a:pt x="0" y="1216"/>
                    </a:lnTo>
                    <a:lnTo>
                      <a:pt x="11" y="1345"/>
                    </a:lnTo>
                    <a:lnTo>
                      <a:pt x="22" y="1474"/>
                    </a:lnTo>
                    <a:lnTo>
                      <a:pt x="54" y="1592"/>
                    </a:lnTo>
                    <a:lnTo>
                      <a:pt x="97" y="1700"/>
                    </a:lnTo>
                    <a:lnTo>
                      <a:pt x="151" y="1807"/>
                    </a:lnTo>
                    <a:lnTo>
                      <a:pt x="204" y="1915"/>
                    </a:lnTo>
                    <a:lnTo>
                      <a:pt x="280" y="2001"/>
                    </a:lnTo>
                    <a:lnTo>
                      <a:pt x="355" y="2087"/>
                    </a:lnTo>
                    <a:lnTo>
                      <a:pt x="441" y="2173"/>
                    </a:lnTo>
                    <a:lnTo>
                      <a:pt x="538" y="2238"/>
                    </a:lnTo>
                    <a:lnTo>
                      <a:pt x="634" y="2302"/>
                    </a:lnTo>
                    <a:lnTo>
                      <a:pt x="742" y="2356"/>
                    </a:lnTo>
                    <a:lnTo>
                      <a:pt x="860" y="2399"/>
                    </a:lnTo>
                    <a:lnTo>
                      <a:pt x="979" y="2420"/>
                    </a:lnTo>
                    <a:lnTo>
                      <a:pt x="1097" y="2442"/>
                    </a:lnTo>
                    <a:lnTo>
                      <a:pt x="1226" y="2453"/>
                    </a:lnTo>
                    <a:lnTo>
                      <a:pt x="1355" y="2442"/>
                    </a:lnTo>
                    <a:lnTo>
                      <a:pt x="1473" y="2431"/>
                    </a:lnTo>
                    <a:lnTo>
                      <a:pt x="1591" y="2399"/>
                    </a:lnTo>
                    <a:lnTo>
                      <a:pt x="1710" y="2356"/>
                    </a:lnTo>
                    <a:lnTo>
                      <a:pt x="1817" y="2302"/>
                    </a:lnTo>
                    <a:lnTo>
                      <a:pt x="1914" y="2248"/>
                    </a:lnTo>
                    <a:lnTo>
                      <a:pt x="2011" y="2173"/>
                    </a:lnTo>
                    <a:lnTo>
                      <a:pt x="2097" y="2098"/>
                    </a:lnTo>
                    <a:lnTo>
                      <a:pt x="2172" y="2012"/>
                    </a:lnTo>
                    <a:lnTo>
                      <a:pt x="2247" y="1915"/>
                    </a:lnTo>
                    <a:lnTo>
                      <a:pt x="2312" y="1818"/>
                    </a:lnTo>
                    <a:lnTo>
                      <a:pt x="2355" y="1711"/>
                    </a:lnTo>
                    <a:lnTo>
                      <a:pt x="2398" y="1592"/>
                    </a:lnTo>
                    <a:lnTo>
                      <a:pt x="2430" y="1474"/>
                    </a:lnTo>
                    <a:lnTo>
                      <a:pt x="2452" y="1356"/>
                    </a:lnTo>
                    <a:lnTo>
                      <a:pt x="2452" y="1227"/>
                    </a:lnTo>
                    <a:lnTo>
                      <a:pt x="2452" y="1098"/>
                    </a:lnTo>
                    <a:lnTo>
                      <a:pt x="2430" y="979"/>
                    </a:lnTo>
                    <a:lnTo>
                      <a:pt x="2398" y="861"/>
                    </a:lnTo>
                    <a:lnTo>
                      <a:pt x="2366" y="743"/>
                    </a:lnTo>
                    <a:lnTo>
                      <a:pt x="2312" y="635"/>
                    </a:lnTo>
                    <a:lnTo>
                      <a:pt x="2247" y="539"/>
                    </a:lnTo>
                    <a:lnTo>
                      <a:pt x="2183" y="442"/>
                    </a:lnTo>
                    <a:lnTo>
                      <a:pt x="2097" y="356"/>
                    </a:lnTo>
                    <a:lnTo>
                      <a:pt x="2011" y="281"/>
                    </a:lnTo>
                    <a:lnTo>
                      <a:pt x="1914" y="205"/>
                    </a:lnTo>
                    <a:lnTo>
                      <a:pt x="1817" y="141"/>
                    </a:lnTo>
                    <a:lnTo>
                      <a:pt x="1710" y="98"/>
                    </a:lnTo>
                    <a:lnTo>
                      <a:pt x="1602" y="55"/>
                    </a:lnTo>
                    <a:lnTo>
                      <a:pt x="1484" y="22"/>
                    </a:lnTo>
                    <a:lnTo>
                      <a:pt x="135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1789775" y="2123575"/>
                <a:ext cx="61575" cy="61325"/>
              </a:xfrm>
              <a:custGeom>
                <a:avLst/>
                <a:gdLst/>
                <a:ahLst/>
                <a:cxnLst/>
                <a:rect l="l" t="t" r="r" b="b"/>
                <a:pathLst>
                  <a:path w="2463" h="2453" extrusionOk="0">
                    <a:moveTo>
                      <a:pt x="1086" y="1"/>
                    </a:moveTo>
                    <a:lnTo>
                      <a:pt x="968" y="22"/>
                    </a:lnTo>
                    <a:lnTo>
                      <a:pt x="850" y="55"/>
                    </a:lnTo>
                    <a:lnTo>
                      <a:pt x="731" y="98"/>
                    </a:lnTo>
                    <a:lnTo>
                      <a:pt x="624" y="151"/>
                    </a:lnTo>
                    <a:lnTo>
                      <a:pt x="527" y="216"/>
                    </a:lnTo>
                    <a:lnTo>
                      <a:pt x="430" y="281"/>
                    </a:lnTo>
                    <a:lnTo>
                      <a:pt x="344" y="367"/>
                    </a:lnTo>
                    <a:lnTo>
                      <a:pt x="269" y="453"/>
                    </a:lnTo>
                    <a:lnTo>
                      <a:pt x="205" y="549"/>
                    </a:lnTo>
                    <a:lnTo>
                      <a:pt x="140" y="646"/>
                    </a:lnTo>
                    <a:lnTo>
                      <a:pt x="97" y="754"/>
                    </a:lnTo>
                    <a:lnTo>
                      <a:pt x="54" y="872"/>
                    </a:lnTo>
                    <a:lnTo>
                      <a:pt x="22" y="990"/>
                    </a:lnTo>
                    <a:lnTo>
                      <a:pt x="11" y="1108"/>
                    </a:lnTo>
                    <a:lnTo>
                      <a:pt x="0" y="1238"/>
                    </a:lnTo>
                    <a:lnTo>
                      <a:pt x="11" y="1367"/>
                    </a:lnTo>
                    <a:lnTo>
                      <a:pt x="33" y="1485"/>
                    </a:lnTo>
                    <a:lnTo>
                      <a:pt x="65" y="1603"/>
                    </a:lnTo>
                    <a:lnTo>
                      <a:pt x="108" y="1721"/>
                    </a:lnTo>
                    <a:lnTo>
                      <a:pt x="162" y="1829"/>
                    </a:lnTo>
                    <a:lnTo>
                      <a:pt x="215" y="1926"/>
                    </a:lnTo>
                    <a:lnTo>
                      <a:pt x="291" y="2022"/>
                    </a:lnTo>
                    <a:lnTo>
                      <a:pt x="366" y="2109"/>
                    </a:lnTo>
                    <a:lnTo>
                      <a:pt x="463" y="2184"/>
                    </a:lnTo>
                    <a:lnTo>
                      <a:pt x="559" y="2248"/>
                    </a:lnTo>
                    <a:lnTo>
                      <a:pt x="656" y="2313"/>
                    </a:lnTo>
                    <a:lnTo>
                      <a:pt x="764" y="2356"/>
                    </a:lnTo>
                    <a:lnTo>
                      <a:pt x="882" y="2399"/>
                    </a:lnTo>
                    <a:lnTo>
                      <a:pt x="1000" y="2431"/>
                    </a:lnTo>
                    <a:lnTo>
                      <a:pt x="1119" y="2442"/>
                    </a:lnTo>
                    <a:lnTo>
                      <a:pt x="1248" y="2453"/>
                    </a:lnTo>
                    <a:lnTo>
                      <a:pt x="1377" y="2442"/>
                    </a:lnTo>
                    <a:lnTo>
                      <a:pt x="1495" y="2420"/>
                    </a:lnTo>
                    <a:lnTo>
                      <a:pt x="1613" y="2388"/>
                    </a:lnTo>
                    <a:lnTo>
                      <a:pt x="1721" y="2345"/>
                    </a:lnTo>
                    <a:lnTo>
                      <a:pt x="1828" y="2291"/>
                    </a:lnTo>
                    <a:lnTo>
                      <a:pt x="1936" y="2238"/>
                    </a:lnTo>
                    <a:lnTo>
                      <a:pt x="2022" y="2162"/>
                    </a:lnTo>
                    <a:lnTo>
                      <a:pt x="2108" y="2087"/>
                    </a:lnTo>
                    <a:lnTo>
                      <a:pt x="2194" y="1990"/>
                    </a:lnTo>
                    <a:lnTo>
                      <a:pt x="2258" y="1904"/>
                    </a:lnTo>
                    <a:lnTo>
                      <a:pt x="2323" y="1797"/>
                    </a:lnTo>
                    <a:lnTo>
                      <a:pt x="2366" y="1689"/>
                    </a:lnTo>
                    <a:lnTo>
                      <a:pt x="2409" y="1571"/>
                    </a:lnTo>
                    <a:lnTo>
                      <a:pt x="2441" y="1453"/>
                    </a:lnTo>
                    <a:lnTo>
                      <a:pt x="2452" y="1334"/>
                    </a:lnTo>
                    <a:lnTo>
                      <a:pt x="2463" y="1205"/>
                    </a:lnTo>
                    <a:lnTo>
                      <a:pt x="2452" y="1076"/>
                    </a:lnTo>
                    <a:lnTo>
                      <a:pt x="2430" y="958"/>
                    </a:lnTo>
                    <a:lnTo>
                      <a:pt x="2398" y="840"/>
                    </a:lnTo>
                    <a:lnTo>
                      <a:pt x="2355" y="732"/>
                    </a:lnTo>
                    <a:lnTo>
                      <a:pt x="2301" y="625"/>
                    </a:lnTo>
                    <a:lnTo>
                      <a:pt x="2237" y="517"/>
                    </a:lnTo>
                    <a:lnTo>
                      <a:pt x="2172" y="431"/>
                    </a:lnTo>
                    <a:lnTo>
                      <a:pt x="2086" y="345"/>
                    </a:lnTo>
                    <a:lnTo>
                      <a:pt x="2000" y="259"/>
                    </a:lnTo>
                    <a:lnTo>
                      <a:pt x="1904" y="194"/>
                    </a:lnTo>
                    <a:lnTo>
                      <a:pt x="1807" y="141"/>
                    </a:lnTo>
                    <a:lnTo>
                      <a:pt x="1699" y="87"/>
                    </a:lnTo>
                    <a:lnTo>
                      <a:pt x="1581" y="44"/>
                    </a:lnTo>
                    <a:lnTo>
                      <a:pt x="1463" y="22"/>
                    </a:lnTo>
                    <a:lnTo>
                      <a:pt x="1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1711550" y="1886750"/>
                <a:ext cx="62375" cy="62125"/>
              </a:xfrm>
              <a:custGeom>
                <a:avLst/>
                <a:gdLst/>
                <a:ahLst/>
                <a:cxnLst/>
                <a:rect l="l" t="t" r="r" b="b"/>
                <a:pathLst>
                  <a:path w="2495" h="2485" extrusionOk="0">
                    <a:moveTo>
                      <a:pt x="1118" y="1"/>
                    </a:moveTo>
                    <a:lnTo>
                      <a:pt x="989" y="22"/>
                    </a:lnTo>
                    <a:lnTo>
                      <a:pt x="871" y="54"/>
                    </a:lnTo>
                    <a:lnTo>
                      <a:pt x="753" y="87"/>
                    </a:lnTo>
                    <a:lnTo>
                      <a:pt x="645" y="140"/>
                    </a:lnTo>
                    <a:lnTo>
                      <a:pt x="549" y="194"/>
                    </a:lnTo>
                    <a:lnTo>
                      <a:pt x="452" y="269"/>
                    </a:lnTo>
                    <a:lnTo>
                      <a:pt x="366" y="345"/>
                    </a:lnTo>
                    <a:lnTo>
                      <a:pt x="280" y="431"/>
                    </a:lnTo>
                    <a:lnTo>
                      <a:pt x="215" y="527"/>
                    </a:lnTo>
                    <a:lnTo>
                      <a:pt x="151" y="624"/>
                    </a:lnTo>
                    <a:lnTo>
                      <a:pt x="97" y="732"/>
                    </a:lnTo>
                    <a:lnTo>
                      <a:pt x="54" y="850"/>
                    </a:lnTo>
                    <a:lnTo>
                      <a:pt x="32" y="968"/>
                    </a:lnTo>
                    <a:lnTo>
                      <a:pt x="11" y="1087"/>
                    </a:lnTo>
                    <a:lnTo>
                      <a:pt x="0" y="1216"/>
                    </a:lnTo>
                    <a:lnTo>
                      <a:pt x="0" y="1345"/>
                    </a:lnTo>
                    <a:lnTo>
                      <a:pt x="22" y="1474"/>
                    </a:lnTo>
                    <a:lnTo>
                      <a:pt x="43" y="1603"/>
                    </a:lnTo>
                    <a:lnTo>
                      <a:pt x="86" y="1721"/>
                    </a:lnTo>
                    <a:lnTo>
                      <a:pt x="140" y="1829"/>
                    </a:lnTo>
                    <a:lnTo>
                      <a:pt x="194" y="1936"/>
                    </a:lnTo>
                    <a:lnTo>
                      <a:pt x="269" y="2033"/>
                    </a:lnTo>
                    <a:lnTo>
                      <a:pt x="344" y="2119"/>
                    </a:lnTo>
                    <a:lnTo>
                      <a:pt x="441" y="2205"/>
                    </a:lnTo>
                    <a:lnTo>
                      <a:pt x="538" y="2280"/>
                    </a:lnTo>
                    <a:lnTo>
                      <a:pt x="635" y="2334"/>
                    </a:lnTo>
                    <a:lnTo>
                      <a:pt x="742" y="2388"/>
                    </a:lnTo>
                    <a:lnTo>
                      <a:pt x="860" y="2431"/>
                    </a:lnTo>
                    <a:lnTo>
                      <a:pt x="989" y="2463"/>
                    </a:lnTo>
                    <a:lnTo>
                      <a:pt x="1118" y="2485"/>
                    </a:lnTo>
                    <a:lnTo>
                      <a:pt x="1377" y="2485"/>
                    </a:lnTo>
                    <a:lnTo>
                      <a:pt x="1495" y="2463"/>
                    </a:lnTo>
                    <a:lnTo>
                      <a:pt x="1624" y="2431"/>
                    </a:lnTo>
                    <a:lnTo>
                      <a:pt x="1731" y="2398"/>
                    </a:lnTo>
                    <a:lnTo>
                      <a:pt x="1839" y="2345"/>
                    </a:lnTo>
                    <a:lnTo>
                      <a:pt x="1946" y="2280"/>
                    </a:lnTo>
                    <a:lnTo>
                      <a:pt x="2043" y="2216"/>
                    </a:lnTo>
                    <a:lnTo>
                      <a:pt x="2129" y="2140"/>
                    </a:lnTo>
                    <a:lnTo>
                      <a:pt x="2205" y="2054"/>
                    </a:lnTo>
                    <a:lnTo>
                      <a:pt x="2280" y="1958"/>
                    </a:lnTo>
                    <a:lnTo>
                      <a:pt x="2334" y="1861"/>
                    </a:lnTo>
                    <a:lnTo>
                      <a:pt x="2387" y="1753"/>
                    </a:lnTo>
                    <a:lnTo>
                      <a:pt x="2430" y="1635"/>
                    </a:lnTo>
                    <a:lnTo>
                      <a:pt x="2463" y="1517"/>
                    </a:lnTo>
                    <a:lnTo>
                      <a:pt x="2484" y="1398"/>
                    </a:lnTo>
                    <a:lnTo>
                      <a:pt x="2495" y="1269"/>
                    </a:lnTo>
                    <a:lnTo>
                      <a:pt x="2484" y="1130"/>
                    </a:lnTo>
                    <a:lnTo>
                      <a:pt x="2473" y="1011"/>
                    </a:lnTo>
                    <a:lnTo>
                      <a:pt x="2441" y="882"/>
                    </a:lnTo>
                    <a:lnTo>
                      <a:pt x="2398" y="764"/>
                    </a:lnTo>
                    <a:lnTo>
                      <a:pt x="2355" y="657"/>
                    </a:lnTo>
                    <a:lnTo>
                      <a:pt x="2291" y="549"/>
                    </a:lnTo>
                    <a:lnTo>
                      <a:pt x="2215" y="452"/>
                    </a:lnTo>
                    <a:lnTo>
                      <a:pt x="2140" y="366"/>
                    </a:lnTo>
                    <a:lnTo>
                      <a:pt x="2054" y="280"/>
                    </a:lnTo>
                    <a:lnTo>
                      <a:pt x="1957" y="205"/>
                    </a:lnTo>
                    <a:lnTo>
                      <a:pt x="1850" y="140"/>
                    </a:lnTo>
                    <a:lnTo>
                      <a:pt x="1742" y="97"/>
                    </a:lnTo>
                    <a:lnTo>
                      <a:pt x="1624" y="54"/>
                    </a:lnTo>
                    <a:lnTo>
                      <a:pt x="1506" y="2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1475250" y="1650175"/>
                <a:ext cx="62125" cy="62400"/>
              </a:xfrm>
              <a:custGeom>
                <a:avLst/>
                <a:gdLst/>
                <a:ahLst/>
                <a:cxnLst/>
                <a:rect l="l" t="t" r="r" b="b"/>
                <a:pathLst>
                  <a:path w="2485" h="2496" extrusionOk="0">
                    <a:moveTo>
                      <a:pt x="1291" y="1"/>
                    </a:moveTo>
                    <a:lnTo>
                      <a:pt x="1162" y="12"/>
                    </a:lnTo>
                    <a:lnTo>
                      <a:pt x="1033" y="22"/>
                    </a:lnTo>
                    <a:lnTo>
                      <a:pt x="904" y="44"/>
                    </a:lnTo>
                    <a:lnTo>
                      <a:pt x="785" y="87"/>
                    </a:lnTo>
                    <a:lnTo>
                      <a:pt x="678" y="130"/>
                    </a:lnTo>
                    <a:lnTo>
                      <a:pt x="570" y="195"/>
                    </a:lnTo>
                    <a:lnTo>
                      <a:pt x="473" y="259"/>
                    </a:lnTo>
                    <a:lnTo>
                      <a:pt x="377" y="345"/>
                    </a:lnTo>
                    <a:lnTo>
                      <a:pt x="291" y="431"/>
                    </a:lnTo>
                    <a:lnTo>
                      <a:pt x="215" y="517"/>
                    </a:lnTo>
                    <a:lnTo>
                      <a:pt x="151" y="625"/>
                    </a:lnTo>
                    <a:lnTo>
                      <a:pt x="97" y="732"/>
                    </a:lnTo>
                    <a:lnTo>
                      <a:pt x="54" y="850"/>
                    </a:lnTo>
                    <a:lnTo>
                      <a:pt x="22" y="969"/>
                    </a:lnTo>
                    <a:lnTo>
                      <a:pt x="0" y="1098"/>
                    </a:lnTo>
                    <a:lnTo>
                      <a:pt x="0" y="1227"/>
                    </a:lnTo>
                    <a:lnTo>
                      <a:pt x="0" y="1356"/>
                    </a:lnTo>
                    <a:lnTo>
                      <a:pt x="22" y="1485"/>
                    </a:lnTo>
                    <a:lnTo>
                      <a:pt x="43" y="1603"/>
                    </a:lnTo>
                    <a:lnTo>
                      <a:pt x="86" y="1721"/>
                    </a:lnTo>
                    <a:lnTo>
                      <a:pt x="129" y="1829"/>
                    </a:lnTo>
                    <a:lnTo>
                      <a:pt x="194" y="1926"/>
                    </a:lnTo>
                    <a:lnTo>
                      <a:pt x="258" y="2023"/>
                    </a:lnTo>
                    <a:lnTo>
                      <a:pt x="334" y="2119"/>
                    </a:lnTo>
                    <a:lnTo>
                      <a:pt x="420" y="2195"/>
                    </a:lnTo>
                    <a:lnTo>
                      <a:pt x="506" y="2270"/>
                    </a:lnTo>
                    <a:lnTo>
                      <a:pt x="613" y="2334"/>
                    </a:lnTo>
                    <a:lnTo>
                      <a:pt x="710" y="2388"/>
                    </a:lnTo>
                    <a:lnTo>
                      <a:pt x="828" y="2431"/>
                    </a:lnTo>
                    <a:lnTo>
                      <a:pt x="947" y="2463"/>
                    </a:lnTo>
                    <a:lnTo>
                      <a:pt x="1065" y="2485"/>
                    </a:lnTo>
                    <a:lnTo>
                      <a:pt x="1194" y="2496"/>
                    </a:lnTo>
                    <a:lnTo>
                      <a:pt x="1323" y="2496"/>
                    </a:lnTo>
                    <a:lnTo>
                      <a:pt x="1452" y="2474"/>
                    </a:lnTo>
                    <a:lnTo>
                      <a:pt x="1581" y="2453"/>
                    </a:lnTo>
                    <a:lnTo>
                      <a:pt x="1699" y="2420"/>
                    </a:lnTo>
                    <a:lnTo>
                      <a:pt x="1807" y="2367"/>
                    </a:lnTo>
                    <a:lnTo>
                      <a:pt x="1914" y="2302"/>
                    </a:lnTo>
                    <a:lnTo>
                      <a:pt x="2011" y="2238"/>
                    </a:lnTo>
                    <a:lnTo>
                      <a:pt x="2108" y="2162"/>
                    </a:lnTo>
                    <a:lnTo>
                      <a:pt x="2194" y="2076"/>
                    </a:lnTo>
                    <a:lnTo>
                      <a:pt x="2269" y="1980"/>
                    </a:lnTo>
                    <a:lnTo>
                      <a:pt x="2334" y="1883"/>
                    </a:lnTo>
                    <a:lnTo>
                      <a:pt x="2387" y="1764"/>
                    </a:lnTo>
                    <a:lnTo>
                      <a:pt x="2430" y="1657"/>
                    </a:lnTo>
                    <a:lnTo>
                      <a:pt x="2463" y="1528"/>
                    </a:lnTo>
                    <a:lnTo>
                      <a:pt x="2484" y="1399"/>
                    </a:lnTo>
                    <a:lnTo>
                      <a:pt x="2484" y="1270"/>
                    </a:lnTo>
                    <a:lnTo>
                      <a:pt x="2484" y="1141"/>
                    </a:lnTo>
                    <a:lnTo>
                      <a:pt x="2463" y="1023"/>
                    </a:lnTo>
                    <a:lnTo>
                      <a:pt x="2441" y="893"/>
                    </a:lnTo>
                    <a:lnTo>
                      <a:pt x="2398" y="786"/>
                    </a:lnTo>
                    <a:lnTo>
                      <a:pt x="2355" y="678"/>
                    </a:lnTo>
                    <a:lnTo>
                      <a:pt x="2291" y="571"/>
                    </a:lnTo>
                    <a:lnTo>
                      <a:pt x="2226" y="474"/>
                    </a:lnTo>
                    <a:lnTo>
                      <a:pt x="2151" y="388"/>
                    </a:lnTo>
                    <a:lnTo>
                      <a:pt x="2065" y="302"/>
                    </a:lnTo>
                    <a:lnTo>
                      <a:pt x="1979" y="227"/>
                    </a:lnTo>
                    <a:lnTo>
                      <a:pt x="1882" y="173"/>
                    </a:lnTo>
                    <a:lnTo>
                      <a:pt x="1775" y="109"/>
                    </a:lnTo>
                    <a:lnTo>
                      <a:pt x="1656" y="66"/>
                    </a:lnTo>
                    <a:lnTo>
                      <a:pt x="1538" y="33"/>
                    </a:lnTo>
                    <a:lnTo>
                      <a:pt x="1420" y="1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1002375" y="1650175"/>
                <a:ext cx="62400" cy="62400"/>
              </a:xfrm>
              <a:custGeom>
                <a:avLst/>
                <a:gdLst/>
                <a:ahLst/>
                <a:cxnLst/>
                <a:rect l="l" t="t" r="r" b="b"/>
                <a:pathLst>
                  <a:path w="2496" h="2496" extrusionOk="0">
                    <a:moveTo>
                      <a:pt x="1280" y="1"/>
                    </a:moveTo>
                    <a:lnTo>
                      <a:pt x="1141" y="12"/>
                    </a:lnTo>
                    <a:lnTo>
                      <a:pt x="1012" y="22"/>
                    </a:lnTo>
                    <a:lnTo>
                      <a:pt x="893" y="55"/>
                    </a:lnTo>
                    <a:lnTo>
                      <a:pt x="775" y="87"/>
                    </a:lnTo>
                    <a:lnTo>
                      <a:pt x="667" y="141"/>
                    </a:lnTo>
                    <a:lnTo>
                      <a:pt x="560" y="205"/>
                    </a:lnTo>
                    <a:lnTo>
                      <a:pt x="463" y="270"/>
                    </a:lnTo>
                    <a:lnTo>
                      <a:pt x="366" y="356"/>
                    </a:lnTo>
                    <a:lnTo>
                      <a:pt x="291" y="442"/>
                    </a:lnTo>
                    <a:lnTo>
                      <a:pt x="216" y="539"/>
                    </a:lnTo>
                    <a:lnTo>
                      <a:pt x="151" y="635"/>
                    </a:lnTo>
                    <a:lnTo>
                      <a:pt x="98" y="754"/>
                    </a:lnTo>
                    <a:lnTo>
                      <a:pt x="55" y="861"/>
                    </a:lnTo>
                    <a:lnTo>
                      <a:pt x="33" y="990"/>
                    </a:lnTo>
                    <a:lnTo>
                      <a:pt x="12" y="1119"/>
                    </a:lnTo>
                    <a:lnTo>
                      <a:pt x="1" y="1248"/>
                    </a:lnTo>
                    <a:lnTo>
                      <a:pt x="12" y="1377"/>
                    </a:lnTo>
                    <a:lnTo>
                      <a:pt x="22" y="1506"/>
                    </a:lnTo>
                    <a:lnTo>
                      <a:pt x="55" y="1625"/>
                    </a:lnTo>
                    <a:lnTo>
                      <a:pt x="98" y="1732"/>
                    </a:lnTo>
                    <a:lnTo>
                      <a:pt x="141" y="1840"/>
                    </a:lnTo>
                    <a:lnTo>
                      <a:pt x="205" y="1947"/>
                    </a:lnTo>
                    <a:lnTo>
                      <a:pt x="270" y="2044"/>
                    </a:lnTo>
                    <a:lnTo>
                      <a:pt x="356" y="2130"/>
                    </a:lnTo>
                    <a:lnTo>
                      <a:pt x="431" y="2205"/>
                    </a:lnTo>
                    <a:lnTo>
                      <a:pt x="528" y="2281"/>
                    </a:lnTo>
                    <a:lnTo>
                      <a:pt x="624" y="2345"/>
                    </a:lnTo>
                    <a:lnTo>
                      <a:pt x="732" y="2399"/>
                    </a:lnTo>
                    <a:lnTo>
                      <a:pt x="850" y="2431"/>
                    </a:lnTo>
                    <a:lnTo>
                      <a:pt x="969" y="2463"/>
                    </a:lnTo>
                    <a:lnTo>
                      <a:pt x="1087" y="2485"/>
                    </a:lnTo>
                    <a:lnTo>
                      <a:pt x="1216" y="2496"/>
                    </a:lnTo>
                    <a:lnTo>
                      <a:pt x="1356" y="2496"/>
                    </a:lnTo>
                    <a:lnTo>
                      <a:pt x="1485" y="2474"/>
                    </a:lnTo>
                    <a:lnTo>
                      <a:pt x="1603" y="2453"/>
                    </a:lnTo>
                    <a:lnTo>
                      <a:pt x="1721" y="2410"/>
                    </a:lnTo>
                    <a:lnTo>
                      <a:pt x="1840" y="2356"/>
                    </a:lnTo>
                    <a:lnTo>
                      <a:pt x="1936" y="2302"/>
                    </a:lnTo>
                    <a:lnTo>
                      <a:pt x="2033" y="2227"/>
                    </a:lnTo>
                    <a:lnTo>
                      <a:pt x="2130" y="2152"/>
                    </a:lnTo>
                    <a:lnTo>
                      <a:pt x="2205" y="2066"/>
                    </a:lnTo>
                    <a:lnTo>
                      <a:pt x="2280" y="1969"/>
                    </a:lnTo>
                    <a:lnTo>
                      <a:pt x="2345" y="1861"/>
                    </a:lnTo>
                    <a:lnTo>
                      <a:pt x="2399" y="1754"/>
                    </a:lnTo>
                    <a:lnTo>
                      <a:pt x="2442" y="1635"/>
                    </a:lnTo>
                    <a:lnTo>
                      <a:pt x="2474" y="1517"/>
                    </a:lnTo>
                    <a:lnTo>
                      <a:pt x="2485" y="1388"/>
                    </a:lnTo>
                    <a:lnTo>
                      <a:pt x="2495" y="1248"/>
                    </a:lnTo>
                    <a:lnTo>
                      <a:pt x="2485" y="1119"/>
                    </a:lnTo>
                    <a:lnTo>
                      <a:pt x="2474" y="1001"/>
                    </a:lnTo>
                    <a:lnTo>
                      <a:pt x="2442" y="883"/>
                    </a:lnTo>
                    <a:lnTo>
                      <a:pt x="2399" y="764"/>
                    </a:lnTo>
                    <a:lnTo>
                      <a:pt x="2356" y="657"/>
                    </a:lnTo>
                    <a:lnTo>
                      <a:pt x="2291" y="560"/>
                    </a:lnTo>
                    <a:lnTo>
                      <a:pt x="2227" y="463"/>
                    </a:lnTo>
                    <a:lnTo>
                      <a:pt x="2151" y="377"/>
                    </a:lnTo>
                    <a:lnTo>
                      <a:pt x="2065" y="291"/>
                    </a:lnTo>
                    <a:lnTo>
                      <a:pt x="1969" y="216"/>
                    </a:lnTo>
                    <a:lnTo>
                      <a:pt x="1872" y="162"/>
                    </a:lnTo>
                    <a:lnTo>
                      <a:pt x="1764" y="109"/>
                    </a:lnTo>
                    <a:lnTo>
                      <a:pt x="1646" y="66"/>
                    </a:lnTo>
                    <a:lnTo>
                      <a:pt x="1528" y="33"/>
                    </a:lnTo>
                    <a:lnTo>
                      <a:pt x="1409" y="1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1711550" y="2359350"/>
                <a:ext cx="62375" cy="62375"/>
              </a:xfrm>
              <a:custGeom>
                <a:avLst/>
                <a:gdLst/>
                <a:ahLst/>
                <a:cxnLst/>
                <a:rect l="l" t="t" r="r" b="b"/>
                <a:pathLst>
                  <a:path w="2495" h="2495" extrusionOk="0">
                    <a:moveTo>
                      <a:pt x="1161" y="0"/>
                    </a:moveTo>
                    <a:lnTo>
                      <a:pt x="1032" y="22"/>
                    </a:lnTo>
                    <a:lnTo>
                      <a:pt x="914" y="43"/>
                    </a:lnTo>
                    <a:lnTo>
                      <a:pt x="796" y="76"/>
                    </a:lnTo>
                    <a:lnTo>
                      <a:pt x="678" y="129"/>
                    </a:lnTo>
                    <a:lnTo>
                      <a:pt x="570" y="183"/>
                    </a:lnTo>
                    <a:lnTo>
                      <a:pt x="473" y="258"/>
                    </a:lnTo>
                    <a:lnTo>
                      <a:pt x="387" y="334"/>
                    </a:lnTo>
                    <a:lnTo>
                      <a:pt x="301" y="420"/>
                    </a:lnTo>
                    <a:lnTo>
                      <a:pt x="226" y="516"/>
                    </a:lnTo>
                    <a:lnTo>
                      <a:pt x="161" y="613"/>
                    </a:lnTo>
                    <a:lnTo>
                      <a:pt x="108" y="721"/>
                    </a:lnTo>
                    <a:lnTo>
                      <a:pt x="65" y="839"/>
                    </a:lnTo>
                    <a:lnTo>
                      <a:pt x="32" y="957"/>
                    </a:lnTo>
                    <a:lnTo>
                      <a:pt x="11" y="1086"/>
                    </a:lnTo>
                    <a:lnTo>
                      <a:pt x="0" y="1215"/>
                    </a:lnTo>
                    <a:lnTo>
                      <a:pt x="0" y="1355"/>
                    </a:lnTo>
                    <a:lnTo>
                      <a:pt x="22" y="1473"/>
                    </a:lnTo>
                    <a:lnTo>
                      <a:pt x="43" y="1592"/>
                    </a:lnTo>
                    <a:lnTo>
                      <a:pt x="86" y="1710"/>
                    </a:lnTo>
                    <a:lnTo>
                      <a:pt x="129" y="1818"/>
                    </a:lnTo>
                    <a:lnTo>
                      <a:pt x="194" y="1925"/>
                    </a:lnTo>
                    <a:lnTo>
                      <a:pt x="258" y="2022"/>
                    </a:lnTo>
                    <a:lnTo>
                      <a:pt x="333" y="2108"/>
                    </a:lnTo>
                    <a:lnTo>
                      <a:pt x="420" y="2194"/>
                    </a:lnTo>
                    <a:lnTo>
                      <a:pt x="506" y="2258"/>
                    </a:lnTo>
                    <a:lnTo>
                      <a:pt x="602" y="2323"/>
                    </a:lnTo>
                    <a:lnTo>
                      <a:pt x="710" y="2377"/>
                    </a:lnTo>
                    <a:lnTo>
                      <a:pt x="828" y="2430"/>
                    </a:lnTo>
                    <a:lnTo>
                      <a:pt x="946" y="2463"/>
                    </a:lnTo>
                    <a:lnTo>
                      <a:pt x="1065" y="2484"/>
                    </a:lnTo>
                    <a:lnTo>
                      <a:pt x="1194" y="2495"/>
                    </a:lnTo>
                    <a:lnTo>
                      <a:pt x="1323" y="2495"/>
                    </a:lnTo>
                    <a:lnTo>
                      <a:pt x="1452" y="2473"/>
                    </a:lnTo>
                    <a:lnTo>
                      <a:pt x="1581" y="2452"/>
                    </a:lnTo>
                    <a:lnTo>
                      <a:pt x="1699" y="2409"/>
                    </a:lnTo>
                    <a:lnTo>
                      <a:pt x="1807" y="2366"/>
                    </a:lnTo>
                    <a:lnTo>
                      <a:pt x="1914" y="2301"/>
                    </a:lnTo>
                    <a:lnTo>
                      <a:pt x="2011" y="2237"/>
                    </a:lnTo>
                    <a:lnTo>
                      <a:pt x="2108" y="2162"/>
                    </a:lnTo>
                    <a:lnTo>
                      <a:pt x="2194" y="2076"/>
                    </a:lnTo>
                    <a:lnTo>
                      <a:pt x="2269" y="1979"/>
                    </a:lnTo>
                    <a:lnTo>
                      <a:pt x="2334" y="1882"/>
                    </a:lnTo>
                    <a:lnTo>
                      <a:pt x="2387" y="1764"/>
                    </a:lnTo>
                    <a:lnTo>
                      <a:pt x="2430" y="1656"/>
                    </a:lnTo>
                    <a:lnTo>
                      <a:pt x="2463" y="1527"/>
                    </a:lnTo>
                    <a:lnTo>
                      <a:pt x="2484" y="1409"/>
                    </a:lnTo>
                    <a:lnTo>
                      <a:pt x="2495" y="1269"/>
                    </a:lnTo>
                    <a:lnTo>
                      <a:pt x="2484" y="1140"/>
                    </a:lnTo>
                    <a:lnTo>
                      <a:pt x="2473" y="1022"/>
                    </a:lnTo>
                    <a:lnTo>
                      <a:pt x="2441" y="893"/>
                    </a:lnTo>
                    <a:lnTo>
                      <a:pt x="2409" y="785"/>
                    </a:lnTo>
                    <a:lnTo>
                      <a:pt x="2355" y="678"/>
                    </a:lnTo>
                    <a:lnTo>
                      <a:pt x="2301" y="570"/>
                    </a:lnTo>
                    <a:lnTo>
                      <a:pt x="2237" y="473"/>
                    </a:lnTo>
                    <a:lnTo>
                      <a:pt x="2162" y="387"/>
                    </a:lnTo>
                    <a:lnTo>
                      <a:pt x="2075" y="301"/>
                    </a:lnTo>
                    <a:lnTo>
                      <a:pt x="1979" y="226"/>
                    </a:lnTo>
                    <a:lnTo>
                      <a:pt x="1882" y="162"/>
                    </a:lnTo>
                    <a:lnTo>
                      <a:pt x="1774" y="108"/>
                    </a:lnTo>
                    <a:lnTo>
                      <a:pt x="1667" y="65"/>
                    </a:lnTo>
                    <a:lnTo>
                      <a:pt x="1549" y="33"/>
                    </a:lnTo>
                    <a:lnTo>
                      <a:pt x="1430" y="11"/>
                    </a:lnTo>
                    <a:lnTo>
                      <a:pt x="1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1161525" y="1573025"/>
                <a:ext cx="61050" cy="61050"/>
              </a:xfrm>
              <a:custGeom>
                <a:avLst/>
                <a:gdLst/>
                <a:ahLst/>
                <a:cxnLst/>
                <a:rect l="l" t="t" r="r" b="b"/>
                <a:pathLst>
                  <a:path w="2442" h="2442" extrusionOk="0">
                    <a:moveTo>
                      <a:pt x="1216" y="1"/>
                    </a:moveTo>
                    <a:lnTo>
                      <a:pt x="1097" y="12"/>
                    </a:lnTo>
                    <a:lnTo>
                      <a:pt x="979" y="22"/>
                    </a:lnTo>
                    <a:lnTo>
                      <a:pt x="861" y="55"/>
                    </a:lnTo>
                    <a:lnTo>
                      <a:pt x="753" y="98"/>
                    </a:lnTo>
                    <a:lnTo>
                      <a:pt x="646" y="141"/>
                    </a:lnTo>
                    <a:lnTo>
                      <a:pt x="549" y="205"/>
                    </a:lnTo>
                    <a:lnTo>
                      <a:pt x="452" y="270"/>
                    </a:lnTo>
                    <a:lnTo>
                      <a:pt x="366" y="345"/>
                    </a:lnTo>
                    <a:lnTo>
                      <a:pt x="291" y="431"/>
                    </a:lnTo>
                    <a:lnTo>
                      <a:pt x="216" y="528"/>
                    </a:lnTo>
                    <a:lnTo>
                      <a:pt x="162" y="625"/>
                    </a:lnTo>
                    <a:lnTo>
                      <a:pt x="108" y="732"/>
                    </a:lnTo>
                    <a:lnTo>
                      <a:pt x="65" y="840"/>
                    </a:lnTo>
                    <a:lnTo>
                      <a:pt x="33" y="947"/>
                    </a:lnTo>
                    <a:lnTo>
                      <a:pt x="11" y="1065"/>
                    </a:lnTo>
                    <a:lnTo>
                      <a:pt x="1" y="1184"/>
                    </a:lnTo>
                    <a:lnTo>
                      <a:pt x="1" y="1313"/>
                    </a:lnTo>
                    <a:lnTo>
                      <a:pt x="22" y="1431"/>
                    </a:lnTo>
                    <a:lnTo>
                      <a:pt x="44" y="1549"/>
                    </a:lnTo>
                    <a:lnTo>
                      <a:pt x="87" y="1668"/>
                    </a:lnTo>
                    <a:lnTo>
                      <a:pt x="130" y="1775"/>
                    </a:lnTo>
                    <a:lnTo>
                      <a:pt x="194" y="1883"/>
                    </a:lnTo>
                    <a:lnTo>
                      <a:pt x="259" y="1979"/>
                    </a:lnTo>
                    <a:lnTo>
                      <a:pt x="345" y="2065"/>
                    </a:lnTo>
                    <a:lnTo>
                      <a:pt x="431" y="2151"/>
                    </a:lnTo>
                    <a:lnTo>
                      <a:pt x="517" y="2216"/>
                    </a:lnTo>
                    <a:lnTo>
                      <a:pt x="624" y="2281"/>
                    </a:lnTo>
                    <a:lnTo>
                      <a:pt x="732" y="2334"/>
                    </a:lnTo>
                    <a:lnTo>
                      <a:pt x="839" y="2377"/>
                    </a:lnTo>
                    <a:lnTo>
                      <a:pt x="958" y="2410"/>
                    </a:lnTo>
                    <a:lnTo>
                      <a:pt x="1076" y="2431"/>
                    </a:lnTo>
                    <a:lnTo>
                      <a:pt x="1205" y="2442"/>
                    </a:lnTo>
                    <a:lnTo>
                      <a:pt x="1323" y="2442"/>
                    </a:lnTo>
                    <a:lnTo>
                      <a:pt x="1452" y="2420"/>
                    </a:lnTo>
                    <a:lnTo>
                      <a:pt x="1570" y="2399"/>
                    </a:lnTo>
                    <a:lnTo>
                      <a:pt x="1678" y="2356"/>
                    </a:lnTo>
                    <a:lnTo>
                      <a:pt x="1786" y="2302"/>
                    </a:lnTo>
                    <a:lnTo>
                      <a:pt x="1893" y="2237"/>
                    </a:lnTo>
                    <a:lnTo>
                      <a:pt x="1990" y="2173"/>
                    </a:lnTo>
                    <a:lnTo>
                      <a:pt x="2076" y="2098"/>
                    </a:lnTo>
                    <a:lnTo>
                      <a:pt x="2162" y="2012"/>
                    </a:lnTo>
                    <a:lnTo>
                      <a:pt x="2226" y="1915"/>
                    </a:lnTo>
                    <a:lnTo>
                      <a:pt x="2291" y="1807"/>
                    </a:lnTo>
                    <a:lnTo>
                      <a:pt x="2345" y="1711"/>
                    </a:lnTo>
                    <a:lnTo>
                      <a:pt x="2388" y="1592"/>
                    </a:lnTo>
                    <a:lnTo>
                      <a:pt x="2420" y="1474"/>
                    </a:lnTo>
                    <a:lnTo>
                      <a:pt x="2441" y="1356"/>
                    </a:lnTo>
                    <a:lnTo>
                      <a:pt x="2441" y="1227"/>
                    </a:lnTo>
                    <a:lnTo>
                      <a:pt x="2441" y="1098"/>
                    </a:lnTo>
                    <a:lnTo>
                      <a:pt x="2420" y="979"/>
                    </a:lnTo>
                    <a:lnTo>
                      <a:pt x="2388" y="861"/>
                    </a:lnTo>
                    <a:lnTo>
                      <a:pt x="2345" y="754"/>
                    </a:lnTo>
                    <a:lnTo>
                      <a:pt x="2302" y="646"/>
                    </a:lnTo>
                    <a:lnTo>
                      <a:pt x="2237" y="539"/>
                    </a:lnTo>
                    <a:lnTo>
                      <a:pt x="2162" y="442"/>
                    </a:lnTo>
                    <a:lnTo>
                      <a:pt x="2087" y="356"/>
                    </a:lnTo>
                    <a:lnTo>
                      <a:pt x="2001" y="280"/>
                    </a:lnTo>
                    <a:lnTo>
                      <a:pt x="1904" y="205"/>
                    </a:lnTo>
                    <a:lnTo>
                      <a:pt x="1796" y="151"/>
                    </a:lnTo>
                    <a:lnTo>
                      <a:pt x="1689" y="98"/>
                    </a:lnTo>
                    <a:lnTo>
                      <a:pt x="1581" y="55"/>
                    </a:lnTo>
                    <a:lnTo>
                      <a:pt x="1463"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1317175" y="2674125"/>
                <a:ext cx="61325" cy="61325"/>
              </a:xfrm>
              <a:custGeom>
                <a:avLst/>
                <a:gdLst/>
                <a:ahLst/>
                <a:cxnLst/>
                <a:rect l="l" t="t" r="r" b="b"/>
                <a:pathLst>
                  <a:path w="2453" h="2453" extrusionOk="0">
                    <a:moveTo>
                      <a:pt x="1216" y="1"/>
                    </a:moveTo>
                    <a:lnTo>
                      <a:pt x="1097" y="12"/>
                    </a:lnTo>
                    <a:lnTo>
                      <a:pt x="979" y="22"/>
                    </a:lnTo>
                    <a:lnTo>
                      <a:pt x="861" y="55"/>
                    </a:lnTo>
                    <a:lnTo>
                      <a:pt x="753" y="98"/>
                    </a:lnTo>
                    <a:lnTo>
                      <a:pt x="646" y="141"/>
                    </a:lnTo>
                    <a:lnTo>
                      <a:pt x="549" y="205"/>
                    </a:lnTo>
                    <a:lnTo>
                      <a:pt x="452" y="270"/>
                    </a:lnTo>
                    <a:lnTo>
                      <a:pt x="366" y="345"/>
                    </a:lnTo>
                    <a:lnTo>
                      <a:pt x="291" y="431"/>
                    </a:lnTo>
                    <a:lnTo>
                      <a:pt x="216" y="528"/>
                    </a:lnTo>
                    <a:lnTo>
                      <a:pt x="162" y="625"/>
                    </a:lnTo>
                    <a:lnTo>
                      <a:pt x="108" y="721"/>
                    </a:lnTo>
                    <a:lnTo>
                      <a:pt x="65" y="840"/>
                    </a:lnTo>
                    <a:lnTo>
                      <a:pt x="33" y="947"/>
                    </a:lnTo>
                    <a:lnTo>
                      <a:pt x="11" y="1066"/>
                    </a:lnTo>
                    <a:lnTo>
                      <a:pt x="1" y="1195"/>
                    </a:lnTo>
                    <a:lnTo>
                      <a:pt x="1" y="1313"/>
                    </a:lnTo>
                    <a:lnTo>
                      <a:pt x="22" y="1442"/>
                    </a:lnTo>
                    <a:lnTo>
                      <a:pt x="44" y="1560"/>
                    </a:lnTo>
                    <a:lnTo>
                      <a:pt x="87" y="1678"/>
                    </a:lnTo>
                    <a:lnTo>
                      <a:pt x="130" y="1786"/>
                    </a:lnTo>
                    <a:lnTo>
                      <a:pt x="194" y="1883"/>
                    </a:lnTo>
                    <a:lnTo>
                      <a:pt x="259" y="1980"/>
                    </a:lnTo>
                    <a:lnTo>
                      <a:pt x="345" y="2076"/>
                    </a:lnTo>
                    <a:lnTo>
                      <a:pt x="431" y="2152"/>
                    </a:lnTo>
                    <a:lnTo>
                      <a:pt x="517" y="2227"/>
                    </a:lnTo>
                    <a:lnTo>
                      <a:pt x="624" y="2291"/>
                    </a:lnTo>
                    <a:lnTo>
                      <a:pt x="721" y="2345"/>
                    </a:lnTo>
                    <a:lnTo>
                      <a:pt x="839" y="2388"/>
                    </a:lnTo>
                    <a:lnTo>
                      <a:pt x="958" y="2420"/>
                    </a:lnTo>
                    <a:lnTo>
                      <a:pt x="1076" y="2442"/>
                    </a:lnTo>
                    <a:lnTo>
                      <a:pt x="1205" y="2453"/>
                    </a:lnTo>
                    <a:lnTo>
                      <a:pt x="1334" y="2442"/>
                    </a:lnTo>
                    <a:lnTo>
                      <a:pt x="1452" y="2431"/>
                    </a:lnTo>
                    <a:lnTo>
                      <a:pt x="1570" y="2399"/>
                    </a:lnTo>
                    <a:lnTo>
                      <a:pt x="1689" y="2356"/>
                    </a:lnTo>
                    <a:lnTo>
                      <a:pt x="1796" y="2313"/>
                    </a:lnTo>
                    <a:lnTo>
                      <a:pt x="1893" y="2248"/>
                    </a:lnTo>
                    <a:lnTo>
                      <a:pt x="1990" y="2184"/>
                    </a:lnTo>
                    <a:lnTo>
                      <a:pt x="2087" y="2098"/>
                    </a:lnTo>
                    <a:lnTo>
                      <a:pt x="2162" y="2012"/>
                    </a:lnTo>
                    <a:lnTo>
                      <a:pt x="2237" y="1915"/>
                    </a:lnTo>
                    <a:lnTo>
                      <a:pt x="2302" y="1818"/>
                    </a:lnTo>
                    <a:lnTo>
                      <a:pt x="2345" y="1711"/>
                    </a:lnTo>
                    <a:lnTo>
                      <a:pt x="2388" y="1603"/>
                    </a:lnTo>
                    <a:lnTo>
                      <a:pt x="2420" y="1485"/>
                    </a:lnTo>
                    <a:lnTo>
                      <a:pt x="2441" y="1356"/>
                    </a:lnTo>
                    <a:lnTo>
                      <a:pt x="2452" y="1227"/>
                    </a:lnTo>
                    <a:lnTo>
                      <a:pt x="2441" y="1109"/>
                    </a:lnTo>
                    <a:lnTo>
                      <a:pt x="2431" y="980"/>
                    </a:lnTo>
                    <a:lnTo>
                      <a:pt x="2398" y="861"/>
                    </a:lnTo>
                    <a:lnTo>
                      <a:pt x="2355" y="754"/>
                    </a:lnTo>
                    <a:lnTo>
                      <a:pt x="2302" y="646"/>
                    </a:lnTo>
                    <a:lnTo>
                      <a:pt x="2237" y="539"/>
                    </a:lnTo>
                    <a:lnTo>
                      <a:pt x="2173" y="442"/>
                    </a:lnTo>
                    <a:lnTo>
                      <a:pt x="2097" y="356"/>
                    </a:lnTo>
                    <a:lnTo>
                      <a:pt x="2001" y="281"/>
                    </a:lnTo>
                    <a:lnTo>
                      <a:pt x="1915" y="205"/>
                    </a:lnTo>
                    <a:lnTo>
                      <a:pt x="1807" y="152"/>
                    </a:lnTo>
                    <a:lnTo>
                      <a:pt x="1699" y="98"/>
                    </a:lnTo>
                    <a:lnTo>
                      <a:pt x="1581" y="55"/>
                    </a:lnTo>
                    <a:lnTo>
                      <a:pt x="1463"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1790050" y="2201275"/>
                <a:ext cx="61025" cy="61325"/>
              </a:xfrm>
              <a:custGeom>
                <a:avLst/>
                <a:gdLst/>
                <a:ahLst/>
                <a:cxnLst/>
                <a:rect l="l" t="t" r="r" b="b"/>
                <a:pathLst>
                  <a:path w="2441" h="2453" extrusionOk="0">
                    <a:moveTo>
                      <a:pt x="1226" y="1"/>
                    </a:moveTo>
                    <a:lnTo>
                      <a:pt x="1097" y="11"/>
                    </a:lnTo>
                    <a:lnTo>
                      <a:pt x="979" y="33"/>
                    </a:lnTo>
                    <a:lnTo>
                      <a:pt x="860" y="54"/>
                    </a:lnTo>
                    <a:lnTo>
                      <a:pt x="742" y="97"/>
                    </a:lnTo>
                    <a:lnTo>
                      <a:pt x="634" y="151"/>
                    </a:lnTo>
                    <a:lnTo>
                      <a:pt x="538" y="216"/>
                    </a:lnTo>
                    <a:lnTo>
                      <a:pt x="441" y="280"/>
                    </a:lnTo>
                    <a:lnTo>
                      <a:pt x="355" y="366"/>
                    </a:lnTo>
                    <a:lnTo>
                      <a:pt x="269" y="452"/>
                    </a:lnTo>
                    <a:lnTo>
                      <a:pt x="204" y="549"/>
                    </a:lnTo>
                    <a:lnTo>
                      <a:pt x="140" y="646"/>
                    </a:lnTo>
                    <a:lnTo>
                      <a:pt x="86" y="753"/>
                    </a:lnTo>
                    <a:lnTo>
                      <a:pt x="43" y="872"/>
                    </a:lnTo>
                    <a:lnTo>
                      <a:pt x="22" y="990"/>
                    </a:lnTo>
                    <a:lnTo>
                      <a:pt x="0" y="1108"/>
                    </a:lnTo>
                    <a:lnTo>
                      <a:pt x="0" y="1237"/>
                    </a:lnTo>
                    <a:lnTo>
                      <a:pt x="0" y="1355"/>
                    </a:lnTo>
                    <a:lnTo>
                      <a:pt x="22" y="1484"/>
                    </a:lnTo>
                    <a:lnTo>
                      <a:pt x="54" y="1592"/>
                    </a:lnTo>
                    <a:lnTo>
                      <a:pt x="86" y="1700"/>
                    </a:lnTo>
                    <a:lnTo>
                      <a:pt x="140" y="1807"/>
                    </a:lnTo>
                    <a:lnTo>
                      <a:pt x="204" y="1904"/>
                    </a:lnTo>
                    <a:lnTo>
                      <a:pt x="269" y="2001"/>
                    </a:lnTo>
                    <a:lnTo>
                      <a:pt x="344" y="2087"/>
                    </a:lnTo>
                    <a:lnTo>
                      <a:pt x="430" y="2162"/>
                    </a:lnTo>
                    <a:lnTo>
                      <a:pt x="516" y="2237"/>
                    </a:lnTo>
                    <a:lnTo>
                      <a:pt x="613" y="2302"/>
                    </a:lnTo>
                    <a:lnTo>
                      <a:pt x="720" y="2355"/>
                    </a:lnTo>
                    <a:lnTo>
                      <a:pt x="828" y="2388"/>
                    </a:lnTo>
                    <a:lnTo>
                      <a:pt x="946" y="2420"/>
                    </a:lnTo>
                    <a:lnTo>
                      <a:pt x="1065" y="2441"/>
                    </a:lnTo>
                    <a:lnTo>
                      <a:pt x="1183" y="2452"/>
                    </a:lnTo>
                    <a:lnTo>
                      <a:pt x="1312" y="2452"/>
                    </a:lnTo>
                    <a:lnTo>
                      <a:pt x="1441" y="2431"/>
                    </a:lnTo>
                    <a:lnTo>
                      <a:pt x="1559" y="2409"/>
                    </a:lnTo>
                    <a:lnTo>
                      <a:pt x="1667" y="2366"/>
                    </a:lnTo>
                    <a:lnTo>
                      <a:pt x="1774" y="2323"/>
                    </a:lnTo>
                    <a:lnTo>
                      <a:pt x="1882" y="2259"/>
                    </a:lnTo>
                    <a:lnTo>
                      <a:pt x="1979" y="2194"/>
                    </a:lnTo>
                    <a:lnTo>
                      <a:pt x="2065" y="2119"/>
                    </a:lnTo>
                    <a:lnTo>
                      <a:pt x="2151" y="2033"/>
                    </a:lnTo>
                    <a:lnTo>
                      <a:pt x="2226" y="1936"/>
                    </a:lnTo>
                    <a:lnTo>
                      <a:pt x="2290" y="1839"/>
                    </a:lnTo>
                    <a:lnTo>
                      <a:pt x="2344" y="1732"/>
                    </a:lnTo>
                    <a:lnTo>
                      <a:pt x="2387" y="1613"/>
                    </a:lnTo>
                    <a:lnTo>
                      <a:pt x="2419" y="1495"/>
                    </a:lnTo>
                    <a:lnTo>
                      <a:pt x="2441" y="1377"/>
                    </a:lnTo>
                    <a:lnTo>
                      <a:pt x="2441" y="1248"/>
                    </a:lnTo>
                    <a:lnTo>
                      <a:pt x="2441" y="1119"/>
                    </a:lnTo>
                    <a:lnTo>
                      <a:pt x="2419" y="1001"/>
                    </a:lnTo>
                    <a:lnTo>
                      <a:pt x="2398" y="882"/>
                    </a:lnTo>
                    <a:lnTo>
                      <a:pt x="2355" y="764"/>
                    </a:lnTo>
                    <a:lnTo>
                      <a:pt x="2301" y="656"/>
                    </a:lnTo>
                    <a:lnTo>
                      <a:pt x="2247" y="560"/>
                    </a:lnTo>
                    <a:lnTo>
                      <a:pt x="2172" y="463"/>
                    </a:lnTo>
                    <a:lnTo>
                      <a:pt x="2097" y="377"/>
                    </a:lnTo>
                    <a:lnTo>
                      <a:pt x="2011" y="291"/>
                    </a:lnTo>
                    <a:lnTo>
                      <a:pt x="1914" y="216"/>
                    </a:lnTo>
                    <a:lnTo>
                      <a:pt x="1817" y="162"/>
                    </a:lnTo>
                    <a:lnTo>
                      <a:pt x="1710" y="108"/>
                    </a:lnTo>
                    <a:lnTo>
                      <a:pt x="1591" y="65"/>
                    </a:lnTo>
                    <a:lnTo>
                      <a:pt x="1473" y="33"/>
                    </a:lnTo>
                    <a:lnTo>
                      <a:pt x="1355" y="11"/>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1634125" y="1728675"/>
                <a:ext cx="61300" cy="61050"/>
              </a:xfrm>
              <a:custGeom>
                <a:avLst/>
                <a:gdLst/>
                <a:ahLst/>
                <a:cxnLst/>
                <a:rect l="l" t="t" r="r" b="b"/>
                <a:pathLst>
                  <a:path w="2452" h="2442" extrusionOk="0">
                    <a:moveTo>
                      <a:pt x="1205" y="1"/>
                    </a:moveTo>
                    <a:lnTo>
                      <a:pt x="1076" y="12"/>
                    </a:lnTo>
                    <a:lnTo>
                      <a:pt x="957" y="33"/>
                    </a:lnTo>
                    <a:lnTo>
                      <a:pt x="839" y="65"/>
                    </a:lnTo>
                    <a:lnTo>
                      <a:pt x="731" y="108"/>
                    </a:lnTo>
                    <a:lnTo>
                      <a:pt x="624" y="162"/>
                    </a:lnTo>
                    <a:lnTo>
                      <a:pt x="516" y="227"/>
                    </a:lnTo>
                    <a:lnTo>
                      <a:pt x="430" y="302"/>
                    </a:lnTo>
                    <a:lnTo>
                      <a:pt x="344" y="388"/>
                    </a:lnTo>
                    <a:lnTo>
                      <a:pt x="269" y="474"/>
                    </a:lnTo>
                    <a:lnTo>
                      <a:pt x="194" y="571"/>
                    </a:lnTo>
                    <a:lnTo>
                      <a:pt x="140" y="678"/>
                    </a:lnTo>
                    <a:lnTo>
                      <a:pt x="86" y="786"/>
                    </a:lnTo>
                    <a:lnTo>
                      <a:pt x="54" y="893"/>
                    </a:lnTo>
                    <a:lnTo>
                      <a:pt x="22" y="1012"/>
                    </a:lnTo>
                    <a:lnTo>
                      <a:pt x="11" y="1141"/>
                    </a:lnTo>
                    <a:lnTo>
                      <a:pt x="0" y="1259"/>
                    </a:lnTo>
                    <a:lnTo>
                      <a:pt x="11" y="1388"/>
                    </a:lnTo>
                    <a:lnTo>
                      <a:pt x="33" y="1506"/>
                    </a:lnTo>
                    <a:lnTo>
                      <a:pt x="65" y="1614"/>
                    </a:lnTo>
                    <a:lnTo>
                      <a:pt x="108" y="1721"/>
                    </a:lnTo>
                    <a:lnTo>
                      <a:pt x="162" y="1829"/>
                    </a:lnTo>
                    <a:lnTo>
                      <a:pt x="226" y="1926"/>
                    </a:lnTo>
                    <a:lnTo>
                      <a:pt x="301" y="2012"/>
                    </a:lnTo>
                    <a:lnTo>
                      <a:pt x="377" y="2098"/>
                    </a:lnTo>
                    <a:lnTo>
                      <a:pt x="463" y="2173"/>
                    </a:lnTo>
                    <a:lnTo>
                      <a:pt x="559" y="2248"/>
                    </a:lnTo>
                    <a:lnTo>
                      <a:pt x="656" y="2302"/>
                    </a:lnTo>
                    <a:lnTo>
                      <a:pt x="764" y="2356"/>
                    </a:lnTo>
                    <a:lnTo>
                      <a:pt x="871" y="2388"/>
                    </a:lnTo>
                    <a:lnTo>
                      <a:pt x="990" y="2420"/>
                    </a:lnTo>
                    <a:lnTo>
                      <a:pt x="1108" y="2442"/>
                    </a:lnTo>
                    <a:lnTo>
                      <a:pt x="1355" y="2442"/>
                    </a:lnTo>
                    <a:lnTo>
                      <a:pt x="1473" y="2420"/>
                    </a:lnTo>
                    <a:lnTo>
                      <a:pt x="1592" y="2388"/>
                    </a:lnTo>
                    <a:lnTo>
                      <a:pt x="1699" y="2345"/>
                    </a:lnTo>
                    <a:lnTo>
                      <a:pt x="1807" y="2302"/>
                    </a:lnTo>
                    <a:lnTo>
                      <a:pt x="1914" y="2237"/>
                    </a:lnTo>
                    <a:lnTo>
                      <a:pt x="2011" y="2162"/>
                    </a:lnTo>
                    <a:lnTo>
                      <a:pt x="2097" y="2087"/>
                    </a:lnTo>
                    <a:lnTo>
                      <a:pt x="2172" y="2001"/>
                    </a:lnTo>
                    <a:lnTo>
                      <a:pt x="2248" y="1904"/>
                    </a:lnTo>
                    <a:lnTo>
                      <a:pt x="2301" y="1797"/>
                    </a:lnTo>
                    <a:lnTo>
                      <a:pt x="2355" y="1689"/>
                    </a:lnTo>
                    <a:lnTo>
                      <a:pt x="2398" y="1582"/>
                    </a:lnTo>
                    <a:lnTo>
                      <a:pt x="2430" y="1463"/>
                    </a:lnTo>
                    <a:lnTo>
                      <a:pt x="2441" y="1334"/>
                    </a:lnTo>
                    <a:lnTo>
                      <a:pt x="2452" y="1216"/>
                    </a:lnTo>
                    <a:lnTo>
                      <a:pt x="2441" y="1087"/>
                    </a:lnTo>
                    <a:lnTo>
                      <a:pt x="2420" y="969"/>
                    </a:lnTo>
                    <a:lnTo>
                      <a:pt x="2387" y="850"/>
                    </a:lnTo>
                    <a:lnTo>
                      <a:pt x="2344" y="732"/>
                    </a:lnTo>
                    <a:lnTo>
                      <a:pt x="2291" y="635"/>
                    </a:lnTo>
                    <a:lnTo>
                      <a:pt x="2226" y="528"/>
                    </a:lnTo>
                    <a:lnTo>
                      <a:pt x="2162" y="431"/>
                    </a:lnTo>
                    <a:lnTo>
                      <a:pt x="2076" y="345"/>
                    </a:lnTo>
                    <a:lnTo>
                      <a:pt x="1990" y="270"/>
                    </a:lnTo>
                    <a:lnTo>
                      <a:pt x="1893" y="205"/>
                    </a:lnTo>
                    <a:lnTo>
                      <a:pt x="1796" y="141"/>
                    </a:lnTo>
                    <a:lnTo>
                      <a:pt x="1678" y="87"/>
                    </a:lnTo>
                    <a:lnTo>
                      <a:pt x="1570" y="55"/>
                    </a:lnTo>
                    <a:lnTo>
                      <a:pt x="1452" y="22"/>
                    </a:lnTo>
                    <a:lnTo>
                      <a:pt x="1334" y="12"/>
                    </a:lnTo>
                    <a:lnTo>
                      <a:pt x="120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847275" y="1728675"/>
                <a:ext cx="61300" cy="61325"/>
              </a:xfrm>
              <a:custGeom>
                <a:avLst/>
                <a:gdLst/>
                <a:ahLst/>
                <a:cxnLst/>
                <a:rect l="l" t="t" r="r" b="b"/>
                <a:pathLst>
                  <a:path w="2452" h="2453" extrusionOk="0">
                    <a:moveTo>
                      <a:pt x="1151" y="1"/>
                    </a:moveTo>
                    <a:lnTo>
                      <a:pt x="1033" y="12"/>
                    </a:lnTo>
                    <a:lnTo>
                      <a:pt x="904" y="44"/>
                    </a:lnTo>
                    <a:lnTo>
                      <a:pt x="796" y="76"/>
                    </a:lnTo>
                    <a:lnTo>
                      <a:pt x="678" y="130"/>
                    </a:lnTo>
                    <a:lnTo>
                      <a:pt x="581" y="184"/>
                    </a:lnTo>
                    <a:lnTo>
                      <a:pt x="484" y="248"/>
                    </a:lnTo>
                    <a:lnTo>
                      <a:pt x="387" y="323"/>
                    </a:lnTo>
                    <a:lnTo>
                      <a:pt x="312" y="409"/>
                    </a:lnTo>
                    <a:lnTo>
                      <a:pt x="237" y="506"/>
                    </a:lnTo>
                    <a:lnTo>
                      <a:pt x="172" y="603"/>
                    </a:lnTo>
                    <a:lnTo>
                      <a:pt x="108" y="711"/>
                    </a:lnTo>
                    <a:lnTo>
                      <a:pt x="65" y="818"/>
                    </a:lnTo>
                    <a:lnTo>
                      <a:pt x="33" y="936"/>
                    </a:lnTo>
                    <a:lnTo>
                      <a:pt x="11" y="1055"/>
                    </a:lnTo>
                    <a:lnTo>
                      <a:pt x="0" y="1184"/>
                    </a:lnTo>
                    <a:lnTo>
                      <a:pt x="0" y="1313"/>
                    </a:lnTo>
                    <a:lnTo>
                      <a:pt x="11" y="1431"/>
                    </a:lnTo>
                    <a:lnTo>
                      <a:pt x="43" y="1549"/>
                    </a:lnTo>
                    <a:lnTo>
                      <a:pt x="86" y="1668"/>
                    </a:lnTo>
                    <a:lnTo>
                      <a:pt x="129" y="1775"/>
                    </a:lnTo>
                    <a:lnTo>
                      <a:pt x="194" y="1883"/>
                    </a:lnTo>
                    <a:lnTo>
                      <a:pt x="258" y="1979"/>
                    </a:lnTo>
                    <a:lnTo>
                      <a:pt x="334" y="2065"/>
                    </a:lnTo>
                    <a:lnTo>
                      <a:pt x="420" y="2151"/>
                    </a:lnTo>
                    <a:lnTo>
                      <a:pt x="516" y="2227"/>
                    </a:lnTo>
                    <a:lnTo>
                      <a:pt x="613" y="2291"/>
                    </a:lnTo>
                    <a:lnTo>
                      <a:pt x="721" y="2345"/>
                    </a:lnTo>
                    <a:lnTo>
                      <a:pt x="828" y="2388"/>
                    </a:lnTo>
                    <a:lnTo>
                      <a:pt x="947" y="2420"/>
                    </a:lnTo>
                    <a:lnTo>
                      <a:pt x="1076" y="2442"/>
                    </a:lnTo>
                    <a:lnTo>
                      <a:pt x="1194" y="2453"/>
                    </a:lnTo>
                    <a:lnTo>
                      <a:pt x="1323" y="2442"/>
                    </a:lnTo>
                    <a:lnTo>
                      <a:pt x="1441" y="2431"/>
                    </a:lnTo>
                    <a:lnTo>
                      <a:pt x="1570" y="2399"/>
                    </a:lnTo>
                    <a:lnTo>
                      <a:pt x="1678" y="2366"/>
                    </a:lnTo>
                    <a:lnTo>
                      <a:pt x="1785" y="2313"/>
                    </a:lnTo>
                    <a:lnTo>
                      <a:pt x="1893" y="2248"/>
                    </a:lnTo>
                    <a:lnTo>
                      <a:pt x="1990" y="2184"/>
                    </a:lnTo>
                    <a:lnTo>
                      <a:pt x="2076" y="2108"/>
                    </a:lnTo>
                    <a:lnTo>
                      <a:pt x="2162" y="2022"/>
                    </a:lnTo>
                    <a:lnTo>
                      <a:pt x="2226" y="1926"/>
                    </a:lnTo>
                    <a:lnTo>
                      <a:pt x="2291" y="1829"/>
                    </a:lnTo>
                    <a:lnTo>
                      <a:pt x="2344" y="1721"/>
                    </a:lnTo>
                    <a:lnTo>
                      <a:pt x="2387" y="1603"/>
                    </a:lnTo>
                    <a:lnTo>
                      <a:pt x="2420" y="1485"/>
                    </a:lnTo>
                    <a:lnTo>
                      <a:pt x="2441" y="1366"/>
                    </a:lnTo>
                    <a:lnTo>
                      <a:pt x="2452" y="1237"/>
                    </a:lnTo>
                    <a:lnTo>
                      <a:pt x="2441" y="1119"/>
                    </a:lnTo>
                    <a:lnTo>
                      <a:pt x="2430" y="1001"/>
                    </a:lnTo>
                    <a:lnTo>
                      <a:pt x="2398" y="883"/>
                    </a:lnTo>
                    <a:lnTo>
                      <a:pt x="2366" y="764"/>
                    </a:lnTo>
                    <a:lnTo>
                      <a:pt x="2312" y="668"/>
                    </a:lnTo>
                    <a:lnTo>
                      <a:pt x="2258" y="560"/>
                    </a:lnTo>
                    <a:lnTo>
                      <a:pt x="2183" y="463"/>
                    </a:lnTo>
                    <a:lnTo>
                      <a:pt x="2108" y="377"/>
                    </a:lnTo>
                    <a:lnTo>
                      <a:pt x="2033" y="302"/>
                    </a:lnTo>
                    <a:lnTo>
                      <a:pt x="1936" y="227"/>
                    </a:lnTo>
                    <a:lnTo>
                      <a:pt x="1839" y="162"/>
                    </a:lnTo>
                    <a:lnTo>
                      <a:pt x="1742" y="108"/>
                    </a:lnTo>
                    <a:lnTo>
                      <a:pt x="1635" y="65"/>
                    </a:lnTo>
                    <a:lnTo>
                      <a:pt x="1516" y="33"/>
                    </a:lnTo>
                    <a:lnTo>
                      <a:pt x="1398" y="1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1320125" y="1573025"/>
                <a:ext cx="61050" cy="61050"/>
              </a:xfrm>
              <a:custGeom>
                <a:avLst/>
                <a:gdLst/>
                <a:ahLst/>
                <a:cxnLst/>
                <a:rect l="l" t="t" r="r" b="b"/>
                <a:pathLst>
                  <a:path w="2442" h="2442" extrusionOk="0">
                    <a:moveTo>
                      <a:pt x="1151" y="1"/>
                    </a:moveTo>
                    <a:lnTo>
                      <a:pt x="1022" y="12"/>
                    </a:lnTo>
                    <a:lnTo>
                      <a:pt x="904" y="44"/>
                    </a:lnTo>
                    <a:lnTo>
                      <a:pt x="797" y="76"/>
                    </a:lnTo>
                    <a:lnTo>
                      <a:pt x="678" y="119"/>
                    </a:lnTo>
                    <a:lnTo>
                      <a:pt x="581" y="184"/>
                    </a:lnTo>
                    <a:lnTo>
                      <a:pt x="485" y="248"/>
                    </a:lnTo>
                    <a:lnTo>
                      <a:pt x="388" y="323"/>
                    </a:lnTo>
                    <a:lnTo>
                      <a:pt x="302" y="409"/>
                    </a:lnTo>
                    <a:lnTo>
                      <a:pt x="237" y="506"/>
                    </a:lnTo>
                    <a:lnTo>
                      <a:pt x="162" y="603"/>
                    </a:lnTo>
                    <a:lnTo>
                      <a:pt x="108" y="711"/>
                    </a:lnTo>
                    <a:lnTo>
                      <a:pt x="65" y="818"/>
                    </a:lnTo>
                    <a:lnTo>
                      <a:pt x="33" y="936"/>
                    </a:lnTo>
                    <a:lnTo>
                      <a:pt x="12" y="1055"/>
                    </a:lnTo>
                    <a:lnTo>
                      <a:pt x="1" y="1184"/>
                    </a:lnTo>
                    <a:lnTo>
                      <a:pt x="1" y="1302"/>
                    </a:lnTo>
                    <a:lnTo>
                      <a:pt x="12" y="1431"/>
                    </a:lnTo>
                    <a:lnTo>
                      <a:pt x="44" y="1549"/>
                    </a:lnTo>
                    <a:lnTo>
                      <a:pt x="76" y="1657"/>
                    </a:lnTo>
                    <a:lnTo>
                      <a:pt x="130" y="1775"/>
                    </a:lnTo>
                    <a:lnTo>
                      <a:pt x="184" y="1872"/>
                    </a:lnTo>
                    <a:lnTo>
                      <a:pt x="259" y="1969"/>
                    </a:lnTo>
                    <a:lnTo>
                      <a:pt x="334" y="2065"/>
                    </a:lnTo>
                    <a:lnTo>
                      <a:pt x="420" y="2141"/>
                    </a:lnTo>
                    <a:lnTo>
                      <a:pt x="506" y="2216"/>
                    </a:lnTo>
                    <a:lnTo>
                      <a:pt x="614" y="2281"/>
                    </a:lnTo>
                    <a:lnTo>
                      <a:pt x="721" y="2334"/>
                    </a:lnTo>
                    <a:lnTo>
                      <a:pt x="829" y="2377"/>
                    </a:lnTo>
                    <a:lnTo>
                      <a:pt x="947" y="2410"/>
                    </a:lnTo>
                    <a:lnTo>
                      <a:pt x="1065" y="2431"/>
                    </a:lnTo>
                    <a:lnTo>
                      <a:pt x="1194" y="2442"/>
                    </a:lnTo>
                    <a:lnTo>
                      <a:pt x="1313" y="2442"/>
                    </a:lnTo>
                    <a:lnTo>
                      <a:pt x="1442" y="2420"/>
                    </a:lnTo>
                    <a:lnTo>
                      <a:pt x="1560" y="2399"/>
                    </a:lnTo>
                    <a:lnTo>
                      <a:pt x="1668" y="2356"/>
                    </a:lnTo>
                    <a:lnTo>
                      <a:pt x="1775" y="2302"/>
                    </a:lnTo>
                    <a:lnTo>
                      <a:pt x="1883" y="2248"/>
                    </a:lnTo>
                    <a:lnTo>
                      <a:pt x="1979" y="2173"/>
                    </a:lnTo>
                    <a:lnTo>
                      <a:pt x="2065" y="2098"/>
                    </a:lnTo>
                    <a:lnTo>
                      <a:pt x="2151" y="2012"/>
                    </a:lnTo>
                    <a:lnTo>
                      <a:pt x="2216" y="1915"/>
                    </a:lnTo>
                    <a:lnTo>
                      <a:pt x="2280" y="1818"/>
                    </a:lnTo>
                    <a:lnTo>
                      <a:pt x="2334" y="1711"/>
                    </a:lnTo>
                    <a:lnTo>
                      <a:pt x="2377" y="1603"/>
                    </a:lnTo>
                    <a:lnTo>
                      <a:pt x="2409" y="1485"/>
                    </a:lnTo>
                    <a:lnTo>
                      <a:pt x="2431" y="1356"/>
                    </a:lnTo>
                    <a:lnTo>
                      <a:pt x="2442" y="1237"/>
                    </a:lnTo>
                    <a:lnTo>
                      <a:pt x="2431" y="1108"/>
                    </a:lnTo>
                    <a:lnTo>
                      <a:pt x="2420" y="990"/>
                    </a:lnTo>
                    <a:lnTo>
                      <a:pt x="2388" y="883"/>
                    </a:lnTo>
                    <a:lnTo>
                      <a:pt x="2356" y="775"/>
                    </a:lnTo>
                    <a:lnTo>
                      <a:pt x="2302" y="668"/>
                    </a:lnTo>
                    <a:lnTo>
                      <a:pt x="2248" y="560"/>
                    </a:lnTo>
                    <a:lnTo>
                      <a:pt x="2184" y="474"/>
                    </a:lnTo>
                    <a:lnTo>
                      <a:pt x="2108" y="388"/>
                    </a:lnTo>
                    <a:lnTo>
                      <a:pt x="2022" y="302"/>
                    </a:lnTo>
                    <a:lnTo>
                      <a:pt x="1936" y="227"/>
                    </a:lnTo>
                    <a:lnTo>
                      <a:pt x="1840" y="162"/>
                    </a:lnTo>
                    <a:lnTo>
                      <a:pt x="1732" y="108"/>
                    </a:lnTo>
                    <a:lnTo>
                      <a:pt x="1624" y="65"/>
                    </a:lnTo>
                    <a:lnTo>
                      <a:pt x="1517" y="33"/>
                    </a:lnTo>
                    <a:lnTo>
                      <a:pt x="1399" y="12"/>
                    </a:lnTo>
                    <a:lnTo>
                      <a:pt x="127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88675" y="2201275"/>
                <a:ext cx="61300" cy="61325"/>
              </a:xfrm>
              <a:custGeom>
                <a:avLst/>
                <a:gdLst/>
                <a:ahLst/>
                <a:cxnLst/>
                <a:rect l="l" t="t" r="r" b="b"/>
                <a:pathLst>
                  <a:path w="2452" h="2453" extrusionOk="0">
                    <a:moveTo>
                      <a:pt x="1204" y="1"/>
                    </a:moveTo>
                    <a:lnTo>
                      <a:pt x="1075" y="11"/>
                    </a:lnTo>
                    <a:lnTo>
                      <a:pt x="957" y="33"/>
                    </a:lnTo>
                    <a:lnTo>
                      <a:pt x="839" y="65"/>
                    </a:lnTo>
                    <a:lnTo>
                      <a:pt x="731" y="108"/>
                    </a:lnTo>
                    <a:lnTo>
                      <a:pt x="634" y="162"/>
                    </a:lnTo>
                    <a:lnTo>
                      <a:pt x="527" y="216"/>
                    </a:lnTo>
                    <a:lnTo>
                      <a:pt x="441" y="291"/>
                    </a:lnTo>
                    <a:lnTo>
                      <a:pt x="355" y="366"/>
                    </a:lnTo>
                    <a:lnTo>
                      <a:pt x="280" y="452"/>
                    </a:lnTo>
                    <a:lnTo>
                      <a:pt x="215" y="549"/>
                    </a:lnTo>
                    <a:lnTo>
                      <a:pt x="151" y="646"/>
                    </a:lnTo>
                    <a:lnTo>
                      <a:pt x="97" y="753"/>
                    </a:lnTo>
                    <a:lnTo>
                      <a:pt x="65" y="861"/>
                    </a:lnTo>
                    <a:lnTo>
                      <a:pt x="32" y="979"/>
                    </a:lnTo>
                    <a:lnTo>
                      <a:pt x="11" y="1097"/>
                    </a:lnTo>
                    <a:lnTo>
                      <a:pt x="0" y="1216"/>
                    </a:lnTo>
                    <a:lnTo>
                      <a:pt x="11" y="1345"/>
                    </a:lnTo>
                    <a:lnTo>
                      <a:pt x="22" y="1463"/>
                    </a:lnTo>
                    <a:lnTo>
                      <a:pt x="54" y="1581"/>
                    </a:lnTo>
                    <a:lnTo>
                      <a:pt x="97" y="1700"/>
                    </a:lnTo>
                    <a:lnTo>
                      <a:pt x="151" y="1807"/>
                    </a:lnTo>
                    <a:lnTo>
                      <a:pt x="204" y="1904"/>
                    </a:lnTo>
                    <a:lnTo>
                      <a:pt x="280" y="2001"/>
                    </a:lnTo>
                    <a:lnTo>
                      <a:pt x="355" y="2087"/>
                    </a:lnTo>
                    <a:lnTo>
                      <a:pt x="441" y="2173"/>
                    </a:lnTo>
                    <a:lnTo>
                      <a:pt x="538" y="2248"/>
                    </a:lnTo>
                    <a:lnTo>
                      <a:pt x="634" y="2302"/>
                    </a:lnTo>
                    <a:lnTo>
                      <a:pt x="742" y="2355"/>
                    </a:lnTo>
                    <a:lnTo>
                      <a:pt x="860" y="2398"/>
                    </a:lnTo>
                    <a:lnTo>
                      <a:pt x="979" y="2431"/>
                    </a:lnTo>
                    <a:lnTo>
                      <a:pt x="1097" y="2452"/>
                    </a:lnTo>
                    <a:lnTo>
                      <a:pt x="1355" y="2452"/>
                    </a:lnTo>
                    <a:lnTo>
                      <a:pt x="1473" y="2431"/>
                    </a:lnTo>
                    <a:lnTo>
                      <a:pt x="1591" y="2398"/>
                    </a:lnTo>
                    <a:lnTo>
                      <a:pt x="1710" y="2355"/>
                    </a:lnTo>
                    <a:lnTo>
                      <a:pt x="1817" y="2302"/>
                    </a:lnTo>
                    <a:lnTo>
                      <a:pt x="1914" y="2237"/>
                    </a:lnTo>
                    <a:lnTo>
                      <a:pt x="2011" y="2173"/>
                    </a:lnTo>
                    <a:lnTo>
                      <a:pt x="2097" y="2087"/>
                    </a:lnTo>
                    <a:lnTo>
                      <a:pt x="2183" y="2001"/>
                    </a:lnTo>
                    <a:lnTo>
                      <a:pt x="2247" y="1904"/>
                    </a:lnTo>
                    <a:lnTo>
                      <a:pt x="2312" y="1807"/>
                    </a:lnTo>
                    <a:lnTo>
                      <a:pt x="2355" y="1700"/>
                    </a:lnTo>
                    <a:lnTo>
                      <a:pt x="2398" y="1581"/>
                    </a:lnTo>
                    <a:lnTo>
                      <a:pt x="2430" y="1463"/>
                    </a:lnTo>
                    <a:lnTo>
                      <a:pt x="2452" y="1345"/>
                    </a:lnTo>
                    <a:lnTo>
                      <a:pt x="2452" y="1216"/>
                    </a:lnTo>
                    <a:lnTo>
                      <a:pt x="2441" y="1087"/>
                    </a:lnTo>
                    <a:lnTo>
                      <a:pt x="2419" y="968"/>
                    </a:lnTo>
                    <a:lnTo>
                      <a:pt x="2387" y="850"/>
                    </a:lnTo>
                    <a:lnTo>
                      <a:pt x="2344" y="732"/>
                    </a:lnTo>
                    <a:lnTo>
                      <a:pt x="2301" y="624"/>
                    </a:lnTo>
                    <a:lnTo>
                      <a:pt x="2237" y="527"/>
                    </a:lnTo>
                    <a:lnTo>
                      <a:pt x="2161" y="431"/>
                    </a:lnTo>
                    <a:lnTo>
                      <a:pt x="2075" y="345"/>
                    </a:lnTo>
                    <a:lnTo>
                      <a:pt x="1989" y="269"/>
                    </a:lnTo>
                    <a:lnTo>
                      <a:pt x="1893" y="205"/>
                    </a:lnTo>
                    <a:lnTo>
                      <a:pt x="1796" y="140"/>
                    </a:lnTo>
                    <a:lnTo>
                      <a:pt x="1677" y="97"/>
                    </a:lnTo>
                    <a:lnTo>
                      <a:pt x="1570" y="54"/>
                    </a:lnTo>
                    <a:lnTo>
                      <a:pt x="1452" y="22"/>
                    </a:lnTo>
                    <a:lnTo>
                      <a:pt x="1323" y="11"/>
                    </a:lnTo>
                    <a:lnTo>
                      <a:pt x="12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1161525" y="2674125"/>
                <a:ext cx="61325" cy="61325"/>
              </a:xfrm>
              <a:custGeom>
                <a:avLst/>
                <a:gdLst/>
                <a:ahLst/>
                <a:cxnLst/>
                <a:rect l="l" t="t" r="r" b="b"/>
                <a:pathLst>
                  <a:path w="2453" h="2453" extrusionOk="0">
                    <a:moveTo>
                      <a:pt x="1097" y="1"/>
                    </a:moveTo>
                    <a:lnTo>
                      <a:pt x="979" y="22"/>
                    </a:lnTo>
                    <a:lnTo>
                      <a:pt x="861" y="55"/>
                    </a:lnTo>
                    <a:lnTo>
                      <a:pt x="753" y="87"/>
                    </a:lnTo>
                    <a:lnTo>
                      <a:pt x="646" y="141"/>
                    </a:lnTo>
                    <a:lnTo>
                      <a:pt x="549" y="205"/>
                    </a:lnTo>
                    <a:lnTo>
                      <a:pt x="452" y="270"/>
                    </a:lnTo>
                    <a:lnTo>
                      <a:pt x="366" y="345"/>
                    </a:lnTo>
                    <a:lnTo>
                      <a:pt x="291" y="431"/>
                    </a:lnTo>
                    <a:lnTo>
                      <a:pt x="216" y="517"/>
                    </a:lnTo>
                    <a:lnTo>
                      <a:pt x="162" y="614"/>
                    </a:lnTo>
                    <a:lnTo>
                      <a:pt x="108" y="721"/>
                    </a:lnTo>
                    <a:lnTo>
                      <a:pt x="65" y="829"/>
                    </a:lnTo>
                    <a:lnTo>
                      <a:pt x="33" y="947"/>
                    </a:lnTo>
                    <a:lnTo>
                      <a:pt x="11" y="1066"/>
                    </a:lnTo>
                    <a:lnTo>
                      <a:pt x="1" y="1184"/>
                    </a:lnTo>
                    <a:lnTo>
                      <a:pt x="1" y="1313"/>
                    </a:lnTo>
                    <a:lnTo>
                      <a:pt x="11" y="1431"/>
                    </a:lnTo>
                    <a:lnTo>
                      <a:pt x="44" y="1549"/>
                    </a:lnTo>
                    <a:lnTo>
                      <a:pt x="76" y="1668"/>
                    </a:lnTo>
                    <a:lnTo>
                      <a:pt x="130" y="1775"/>
                    </a:lnTo>
                    <a:lnTo>
                      <a:pt x="183" y="1883"/>
                    </a:lnTo>
                    <a:lnTo>
                      <a:pt x="259" y="1980"/>
                    </a:lnTo>
                    <a:lnTo>
                      <a:pt x="334" y="2066"/>
                    </a:lnTo>
                    <a:lnTo>
                      <a:pt x="420" y="2152"/>
                    </a:lnTo>
                    <a:lnTo>
                      <a:pt x="506" y="2227"/>
                    </a:lnTo>
                    <a:lnTo>
                      <a:pt x="613" y="2291"/>
                    </a:lnTo>
                    <a:lnTo>
                      <a:pt x="721" y="2345"/>
                    </a:lnTo>
                    <a:lnTo>
                      <a:pt x="829" y="2388"/>
                    </a:lnTo>
                    <a:lnTo>
                      <a:pt x="947" y="2420"/>
                    </a:lnTo>
                    <a:lnTo>
                      <a:pt x="1065" y="2442"/>
                    </a:lnTo>
                    <a:lnTo>
                      <a:pt x="1194" y="2453"/>
                    </a:lnTo>
                    <a:lnTo>
                      <a:pt x="1323" y="2442"/>
                    </a:lnTo>
                    <a:lnTo>
                      <a:pt x="1441" y="2431"/>
                    </a:lnTo>
                    <a:lnTo>
                      <a:pt x="1560" y="2399"/>
                    </a:lnTo>
                    <a:lnTo>
                      <a:pt x="1678" y="2367"/>
                    </a:lnTo>
                    <a:lnTo>
                      <a:pt x="1786" y="2313"/>
                    </a:lnTo>
                    <a:lnTo>
                      <a:pt x="1893" y="2248"/>
                    </a:lnTo>
                    <a:lnTo>
                      <a:pt x="1990" y="2184"/>
                    </a:lnTo>
                    <a:lnTo>
                      <a:pt x="2076" y="2109"/>
                    </a:lnTo>
                    <a:lnTo>
                      <a:pt x="2151" y="2023"/>
                    </a:lnTo>
                    <a:lnTo>
                      <a:pt x="2226" y="1926"/>
                    </a:lnTo>
                    <a:lnTo>
                      <a:pt x="2291" y="1829"/>
                    </a:lnTo>
                    <a:lnTo>
                      <a:pt x="2345" y="1721"/>
                    </a:lnTo>
                    <a:lnTo>
                      <a:pt x="2388" y="1603"/>
                    </a:lnTo>
                    <a:lnTo>
                      <a:pt x="2420" y="1485"/>
                    </a:lnTo>
                    <a:lnTo>
                      <a:pt x="2441" y="1367"/>
                    </a:lnTo>
                    <a:lnTo>
                      <a:pt x="2452" y="1238"/>
                    </a:lnTo>
                    <a:lnTo>
                      <a:pt x="2441" y="1109"/>
                    </a:lnTo>
                    <a:lnTo>
                      <a:pt x="2420" y="990"/>
                    </a:lnTo>
                    <a:lnTo>
                      <a:pt x="2398" y="872"/>
                    </a:lnTo>
                    <a:lnTo>
                      <a:pt x="2355" y="754"/>
                    </a:lnTo>
                    <a:lnTo>
                      <a:pt x="2302" y="646"/>
                    </a:lnTo>
                    <a:lnTo>
                      <a:pt x="2248" y="549"/>
                    </a:lnTo>
                    <a:lnTo>
                      <a:pt x="2173" y="453"/>
                    </a:lnTo>
                    <a:lnTo>
                      <a:pt x="2097" y="367"/>
                    </a:lnTo>
                    <a:lnTo>
                      <a:pt x="2011" y="281"/>
                    </a:lnTo>
                    <a:lnTo>
                      <a:pt x="1915" y="216"/>
                    </a:lnTo>
                    <a:lnTo>
                      <a:pt x="1807" y="152"/>
                    </a:lnTo>
                    <a:lnTo>
                      <a:pt x="1700" y="98"/>
                    </a:lnTo>
                    <a:lnTo>
                      <a:pt x="1592" y="55"/>
                    </a:lnTo>
                    <a:lnTo>
                      <a:pt x="1474"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1634125" y="2515525"/>
                <a:ext cx="61300" cy="61325"/>
              </a:xfrm>
              <a:custGeom>
                <a:avLst/>
                <a:gdLst/>
                <a:ahLst/>
                <a:cxnLst/>
                <a:rect l="l" t="t" r="r" b="b"/>
                <a:pathLst>
                  <a:path w="2452" h="2453" extrusionOk="0">
                    <a:moveTo>
                      <a:pt x="1226" y="1"/>
                    </a:moveTo>
                    <a:lnTo>
                      <a:pt x="1097" y="11"/>
                    </a:lnTo>
                    <a:lnTo>
                      <a:pt x="979" y="33"/>
                    </a:lnTo>
                    <a:lnTo>
                      <a:pt x="871" y="55"/>
                    </a:lnTo>
                    <a:lnTo>
                      <a:pt x="753" y="98"/>
                    </a:lnTo>
                    <a:lnTo>
                      <a:pt x="656" y="151"/>
                    </a:lnTo>
                    <a:lnTo>
                      <a:pt x="549" y="205"/>
                    </a:lnTo>
                    <a:lnTo>
                      <a:pt x="463" y="270"/>
                    </a:lnTo>
                    <a:lnTo>
                      <a:pt x="377" y="345"/>
                    </a:lnTo>
                    <a:lnTo>
                      <a:pt x="291" y="431"/>
                    </a:lnTo>
                    <a:lnTo>
                      <a:pt x="226" y="528"/>
                    </a:lnTo>
                    <a:lnTo>
                      <a:pt x="162" y="624"/>
                    </a:lnTo>
                    <a:lnTo>
                      <a:pt x="108" y="721"/>
                    </a:lnTo>
                    <a:lnTo>
                      <a:pt x="65" y="839"/>
                    </a:lnTo>
                    <a:lnTo>
                      <a:pt x="33" y="947"/>
                    </a:lnTo>
                    <a:lnTo>
                      <a:pt x="11" y="1065"/>
                    </a:lnTo>
                    <a:lnTo>
                      <a:pt x="0" y="1194"/>
                    </a:lnTo>
                    <a:lnTo>
                      <a:pt x="0" y="1313"/>
                    </a:lnTo>
                    <a:lnTo>
                      <a:pt x="22" y="1442"/>
                    </a:lnTo>
                    <a:lnTo>
                      <a:pt x="43" y="1560"/>
                    </a:lnTo>
                    <a:lnTo>
                      <a:pt x="86" y="1678"/>
                    </a:lnTo>
                    <a:lnTo>
                      <a:pt x="140" y="1786"/>
                    </a:lnTo>
                    <a:lnTo>
                      <a:pt x="194" y="1883"/>
                    </a:lnTo>
                    <a:lnTo>
                      <a:pt x="258" y="1979"/>
                    </a:lnTo>
                    <a:lnTo>
                      <a:pt x="344" y="2076"/>
                    </a:lnTo>
                    <a:lnTo>
                      <a:pt x="420" y="2151"/>
                    </a:lnTo>
                    <a:lnTo>
                      <a:pt x="516" y="2227"/>
                    </a:lnTo>
                    <a:lnTo>
                      <a:pt x="613" y="2291"/>
                    </a:lnTo>
                    <a:lnTo>
                      <a:pt x="721" y="2345"/>
                    </a:lnTo>
                    <a:lnTo>
                      <a:pt x="839" y="2388"/>
                    </a:lnTo>
                    <a:lnTo>
                      <a:pt x="957" y="2420"/>
                    </a:lnTo>
                    <a:lnTo>
                      <a:pt x="1076" y="2442"/>
                    </a:lnTo>
                    <a:lnTo>
                      <a:pt x="1205" y="2452"/>
                    </a:lnTo>
                    <a:lnTo>
                      <a:pt x="1334" y="2452"/>
                    </a:lnTo>
                    <a:lnTo>
                      <a:pt x="1452" y="2431"/>
                    </a:lnTo>
                    <a:lnTo>
                      <a:pt x="1570" y="2409"/>
                    </a:lnTo>
                    <a:lnTo>
                      <a:pt x="1689" y="2366"/>
                    </a:lnTo>
                    <a:lnTo>
                      <a:pt x="1796" y="2313"/>
                    </a:lnTo>
                    <a:lnTo>
                      <a:pt x="1893" y="2259"/>
                    </a:lnTo>
                    <a:lnTo>
                      <a:pt x="1990" y="2184"/>
                    </a:lnTo>
                    <a:lnTo>
                      <a:pt x="2086" y="2108"/>
                    </a:lnTo>
                    <a:lnTo>
                      <a:pt x="2162" y="2022"/>
                    </a:lnTo>
                    <a:lnTo>
                      <a:pt x="2237" y="1926"/>
                    </a:lnTo>
                    <a:lnTo>
                      <a:pt x="2301" y="1829"/>
                    </a:lnTo>
                    <a:lnTo>
                      <a:pt x="2355" y="1721"/>
                    </a:lnTo>
                    <a:lnTo>
                      <a:pt x="2398" y="1603"/>
                    </a:lnTo>
                    <a:lnTo>
                      <a:pt x="2420" y="1485"/>
                    </a:lnTo>
                    <a:lnTo>
                      <a:pt x="2441" y="1366"/>
                    </a:lnTo>
                    <a:lnTo>
                      <a:pt x="2452" y="1237"/>
                    </a:lnTo>
                    <a:lnTo>
                      <a:pt x="2452" y="1108"/>
                    </a:lnTo>
                    <a:lnTo>
                      <a:pt x="2430" y="990"/>
                    </a:lnTo>
                    <a:lnTo>
                      <a:pt x="2398" y="872"/>
                    </a:lnTo>
                    <a:lnTo>
                      <a:pt x="2355" y="753"/>
                    </a:lnTo>
                    <a:lnTo>
                      <a:pt x="2312" y="646"/>
                    </a:lnTo>
                    <a:lnTo>
                      <a:pt x="2248" y="549"/>
                    </a:lnTo>
                    <a:lnTo>
                      <a:pt x="2172" y="452"/>
                    </a:lnTo>
                    <a:lnTo>
                      <a:pt x="2097" y="366"/>
                    </a:lnTo>
                    <a:lnTo>
                      <a:pt x="2011" y="280"/>
                    </a:lnTo>
                    <a:lnTo>
                      <a:pt x="1914" y="216"/>
                    </a:lnTo>
                    <a:lnTo>
                      <a:pt x="1818" y="151"/>
                    </a:lnTo>
                    <a:lnTo>
                      <a:pt x="1710" y="98"/>
                    </a:lnTo>
                    <a:lnTo>
                      <a:pt x="1592" y="55"/>
                    </a:lnTo>
                    <a:lnTo>
                      <a:pt x="1473" y="33"/>
                    </a:lnTo>
                    <a:lnTo>
                      <a:pt x="1355" y="11"/>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1790050" y="2045625"/>
                <a:ext cx="61025" cy="61325"/>
              </a:xfrm>
              <a:custGeom>
                <a:avLst/>
                <a:gdLst/>
                <a:ahLst/>
                <a:cxnLst/>
                <a:rect l="l" t="t" r="r" b="b"/>
                <a:pathLst>
                  <a:path w="2441" h="2453" extrusionOk="0">
                    <a:moveTo>
                      <a:pt x="1247" y="1"/>
                    </a:moveTo>
                    <a:lnTo>
                      <a:pt x="1118" y="11"/>
                    </a:lnTo>
                    <a:lnTo>
                      <a:pt x="989" y="22"/>
                    </a:lnTo>
                    <a:lnTo>
                      <a:pt x="871" y="54"/>
                    </a:lnTo>
                    <a:lnTo>
                      <a:pt x="763" y="87"/>
                    </a:lnTo>
                    <a:lnTo>
                      <a:pt x="656" y="140"/>
                    </a:lnTo>
                    <a:lnTo>
                      <a:pt x="548" y="205"/>
                    </a:lnTo>
                    <a:lnTo>
                      <a:pt x="452" y="269"/>
                    </a:lnTo>
                    <a:lnTo>
                      <a:pt x="366" y="345"/>
                    </a:lnTo>
                    <a:lnTo>
                      <a:pt x="280" y="431"/>
                    </a:lnTo>
                    <a:lnTo>
                      <a:pt x="215" y="527"/>
                    </a:lnTo>
                    <a:lnTo>
                      <a:pt x="151" y="624"/>
                    </a:lnTo>
                    <a:lnTo>
                      <a:pt x="97" y="732"/>
                    </a:lnTo>
                    <a:lnTo>
                      <a:pt x="54" y="850"/>
                    </a:lnTo>
                    <a:lnTo>
                      <a:pt x="22" y="968"/>
                    </a:lnTo>
                    <a:lnTo>
                      <a:pt x="0" y="1087"/>
                    </a:lnTo>
                    <a:lnTo>
                      <a:pt x="0" y="1216"/>
                    </a:lnTo>
                    <a:lnTo>
                      <a:pt x="0" y="1334"/>
                    </a:lnTo>
                    <a:lnTo>
                      <a:pt x="22" y="1463"/>
                    </a:lnTo>
                    <a:lnTo>
                      <a:pt x="43" y="1571"/>
                    </a:lnTo>
                    <a:lnTo>
                      <a:pt x="86" y="1689"/>
                    </a:lnTo>
                    <a:lnTo>
                      <a:pt x="129" y="1786"/>
                    </a:lnTo>
                    <a:lnTo>
                      <a:pt x="194" y="1893"/>
                    </a:lnTo>
                    <a:lnTo>
                      <a:pt x="258" y="1990"/>
                    </a:lnTo>
                    <a:lnTo>
                      <a:pt x="333" y="2076"/>
                    </a:lnTo>
                    <a:lnTo>
                      <a:pt x="419" y="2151"/>
                    </a:lnTo>
                    <a:lnTo>
                      <a:pt x="505" y="2226"/>
                    </a:lnTo>
                    <a:lnTo>
                      <a:pt x="602" y="2291"/>
                    </a:lnTo>
                    <a:lnTo>
                      <a:pt x="710" y="2345"/>
                    </a:lnTo>
                    <a:lnTo>
                      <a:pt x="817" y="2388"/>
                    </a:lnTo>
                    <a:lnTo>
                      <a:pt x="925" y="2420"/>
                    </a:lnTo>
                    <a:lnTo>
                      <a:pt x="1043" y="2442"/>
                    </a:lnTo>
                    <a:lnTo>
                      <a:pt x="1172" y="2452"/>
                    </a:lnTo>
                    <a:lnTo>
                      <a:pt x="1290" y="2452"/>
                    </a:lnTo>
                    <a:lnTo>
                      <a:pt x="1419" y="2431"/>
                    </a:lnTo>
                    <a:lnTo>
                      <a:pt x="1538" y="2409"/>
                    </a:lnTo>
                    <a:lnTo>
                      <a:pt x="1656" y="2377"/>
                    </a:lnTo>
                    <a:lnTo>
                      <a:pt x="1764" y="2323"/>
                    </a:lnTo>
                    <a:lnTo>
                      <a:pt x="1871" y="2269"/>
                    </a:lnTo>
                    <a:lnTo>
                      <a:pt x="1968" y="2205"/>
                    </a:lnTo>
                    <a:lnTo>
                      <a:pt x="2054" y="2119"/>
                    </a:lnTo>
                    <a:lnTo>
                      <a:pt x="2140" y="2044"/>
                    </a:lnTo>
                    <a:lnTo>
                      <a:pt x="2215" y="1947"/>
                    </a:lnTo>
                    <a:lnTo>
                      <a:pt x="2280" y="1850"/>
                    </a:lnTo>
                    <a:lnTo>
                      <a:pt x="2333" y="1743"/>
                    </a:lnTo>
                    <a:lnTo>
                      <a:pt x="2376" y="1635"/>
                    </a:lnTo>
                    <a:lnTo>
                      <a:pt x="2409" y="1517"/>
                    </a:lnTo>
                    <a:lnTo>
                      <a:pt x="2430" y="1388"/>
                    </a:lnTo>
                    <a:lnTo>
                      <a:pt x="2441" y="1269"/>
                    </a:lnTo>
                    <a:lnTo>
                      <a:pt x="2441" y="1140"/>
                    </a:lnTo>
                    <a:lnTo>
                      <a:pt x="2430" y="1011"/>
                    </a:lnTo>
                    <a:lnTo>
                      <a:pt x="2398" y="893"/>
                    </a:lnTo>
                    <a:lnTo>
                      <a:pt x="2366" y="786"/>
                    </a:lnTo>
                    <a:lnTo>
                      <a:pt x="2312" y="667"/>
                    </a:lnTo>
                    <a:lnTo>
                      <a:pt x="2258" y="570"/>
                    </a:lnTo>
                    <a:lnTo>
                      <a:pt x="2183" y="474"/>
                    </a:lnTo>
                    <a:lnTo>
                      <a:pt x="2108" y="377"/>
                    </a:lnTo>
                    <a:lnTo>
                      <a:pt x="2022" y="302"/>
                    </a:lnTo>
                    <a:lnTo>
                      <a:pt x="1925" y="226"/>
                    </a:lnTo>
                    <a:lnTo>
                      <a:pt x="1828" y="162"/>
                    </a:lnTo>
                    <a:lnTo>
                      <a:pt x="1721" y="108"/>
                    </a:lnTo>
                    <a:lnTo>
                      <a:pt x="1613" y="65"/>
                    </a:lnTo>
                    <a:lnTo>
                      <a:pt x="1495" y="33"/>
                    </a:lnTo>
                    <a:lnTo>
                      <a:pt x="1366" y="11"/>
                    </a:lnTo>
                    <a:lnTo>
                      <a:pt x="124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688675" y="2042950"/>
                <a:ext cx="61300" cy="61300"/>
              </a:xfrm>
              <a:custGeom>
                <a:avLst/>
                <a:gdLst/>
                <a:ahLst/>
                <a:cxnLst/>
                <a:rect l="l" t="t" r="r" b="b"/>
                <a:pathLst>
                  <a:path w="2452" h="2452" extrusionOk="0">
                    <a:moveTo>
                      <a:pt x="1204" y="0"/>
                    </a:moveTo>
                    <a:lnTo>
                      <a:pt x="1086" y="11"/>
                    </a:lnTo>
                    <a:lnTo>
                      <a:pt x="968" y="22"/>
                    </a:lnTo>
                    <a:lnTo>
                      <a:pt x="850" y="54"/>
                    </a:lnTo>
                    <a:lnTo>
                      <a:pt x="742" y="97"/>
                    </a:lnTo>
                    <a:lnTo>
                      <a:pt x="634" y="151"/>
                    </a:lnTo>
                    <a:lnTo>
                      <a:pt x="538" y="204"/>
                    </a:lnTo>
                    <a:lnTo>
                      <a:pt x="441" y="280"/>
                    </a:lnTo>
                    <a:lnTo>
                      <a:pt x="366" y="355"/>
                    </a:lnTo>
                    <a:lnTo>
                      <a:pt x="280" y="441"/>
                    </a:lnTo>
                    <a:lnTo>
                      <a:pt x="215" y="538"/>
                    </a:lnTo>
                    <a:lnTo>
                      <a:pt x="151" y="634"/>
                    </a:lnTo>
                    <a:lnTo>
                      <a:pt x="108" y="731"/>
                    </a:lnTo>
                    <a:lnTo>
                      <a:pt x="65" y="850"/>
                    </a:lnTo>
                    <a:lnTo>
                      <a:pt x="32" y="957"/>
                    </a:lnTo>
                    <a:lnTo>
                      <a:pt x="11" y="1075"/>
                    </a:lnTo>
                    <a:lnTo>
                      <a:pt x="0" y="1204"/>
                    </a:lnTo>
                    <a:lnTo>
                      <a:pt x="11" y="1323"/>
                    </a:lnTo>
                    <a:lnTo>
                      <a:pt x="22" y="1452"/>
                    </a:lnTo>
                    <a:lnTo>
                      <a:pt x="54" y="1570"/>
                    </a:lnTo>
                    <a:lnTo>
                      <a:pt x="97" y="1688"/>
                    </a:lnTo>
                    <a:lnTo>
                      <a:pt x="140" y="1796"/>
                    </a:lnTo>
                    <a:lnTo>
                      <a:pt x="204" y="1893"/>
                    </a:lnTo>
                    <a:lnTo>
                      <a:pt x="269" y="1989"/>
                    </a:lnTo>
                    <a:lnTo>
                      <a:pt x="355" y="2075"/>
                    </a:lnTo>
                    <a:lnTo>
                      <a:pt x="441" y="2161"/>
                    </a:lnTo>
                    <a:lnTo>
                      <a:pt x="527" y="2237"/>
                    </a:lnTo>
                    <a:lnTo>
                      <a:pt x="634" y="2290"/>
                    </a:lnTo>
                    <a:lnTo>
                      <a:pt x="742" y="2344"/>
                    </a:lnTo>
                    <a:lnTo>
                      <a:pt x="850" y="2387"/>
                    </a:lnTo>
                    <a:lnTo>
                      <a:pt x="968" y="2419"/>
                    </a:lnTo>
                    <a:lnTo>
                      <a:pt x="1097" y="2441"/>
                    </a:lnTo>
                    <a:lnTo>
                      <a:pt x="1215" y="2452"/>
                    </a:lnTo>
                    <a:lnTo>
                      <a:pt x="1344" y="2441"/>
                    </a:lnTo>
                    <a:lnTo>
                      <a:pt x="1473" y="2419"/>
                    </a:lnTo>
                    <a:lnTo>
                      <a:pt x="1591" y="2398"/>
                    </a:lnTo>
                    <a:lnTo>
                      <a:pt x="1699" y="2355"/>
                    </a:lnTo>
                    <a:lnTo>
                      <a:pt x="1807" y="2301"/>
                    </a:lnTo>
                    <a:lnTo>
                      <a:pt x="1914" y="2237"/>
                    </a:lnTo>
                    <a:lnTo>
                      <a:pt x="2011" y="2172"/>
                    </a:lnTo>
                    <a:lnTo>
                      <a:pt x="2097" y="2086"/>
                    </a:lnTo>
                    <a:lnTo>
                      <a:pt x="2172" y="2000"/>
                    </a:lnTo>
                    <a:lnTo>
                      <a:pt x="2247" y="1903"/>
                    </a:lnTo>
                    <a:lnTo>
                      <a:pt x="2301" y="1807"/>
                    </a:lnTo>
                    <a:lnTo>
                      <a:pt x="2355" y="1699"/>
                    </a:lnTo>
                    <a:lnTo>
                      <a:pt x="2398" y="1581"/>
                    </a:lnTo>
                    <a:lnTo>
                      <a:pt x="2430" y="1462"/>
                    </a:lnTo>
                    <a:lnTo>
                      <a:pt x="2441" y="1344"/>
                    </a:lnTo>
                    <a:lnTo>
                      <a:pt x="2452" y="1215"/>
                    </a:lnTo>
                    <a:lnTo>
                      <a:pt x="2441" y="1086"/>
                    </a:lnTo>
                    <a:lnTo>
                      <a:pt x="2430" y="968"/>
                    </a:lnTo>
                    <a:lnTo>
                      <a:pt x="2398" y="850"/>
                    </a:lnTo>
                    <a:lnTo>
                      <a:pt x="2355" y="731"/>
                    </a:lnTo>
                    <a:lnTo>
                      <a:pt x="2301" y="624"/>
                    </a:lnTo>
                    <a:lnTo>
                      <a:pt x="2237" y="527"/>
                    </a:lnTo>
                    <a:lnTo>
                      <a:pt x="2161" y="430"/>
                    </a:lnTo>
                    <a:lnTo>
                      <a:pt x="2086" y="344"/>
                    </a:lnTo>
                    <a:lnTo>
                      <a:pt x="2000" y="269"/>
                    </a:lnTo>
                    <a:lnTo>
                      <a:pt x="1903" y="194"/>
                    </a:lnTo>
                    <a:lnTo>
                      <a:pt x="1796" y="140"/>
                    </a:lnTo>
                    <a:lnTo>
                      <a:pt x="1688" y="86"/>
                    </a:lnTo>
                    <a:lnTo>
                      <a:pt x="1581" y="43"/>
                    </a:lnTo>
                    <a:lnTo>
                      <a:pt x="1452" y="22"/>
                    </a:lnTo>
                    <a:lnTo>
                      <a:pt x="13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1712350" y="1809600"/>
                <a:ext cx="60775" cy="60775"/>
              </a:xfrm>
              <a:custGeom>
                <a:avLst/>
                <a:gdLst/>
                <a:ahLst/>
                <a:cxnLst/>
                <a:rect l="l" t="t" r="r" b="b"/>
                <a:pathLst>
                  <a:path w="2431" h="2431" extrusionOk="0">
                    <a:moveTo>
                      <a:pt x="1076" y="0"/>
                    </a:moveTo>
                    <a:lnTo>
                      <a:pt x="957" y="22"/>
                    </a:lnTo>
                    <a:lnTo>
                      <a:pt x="839" y="54"/>
                    </a:lnTo>
                    <a:lnTo>
                      <a:pt x="732" y="97"/>
                    </a:lnTo>
                    <a:lnTo>
                      <a:pt x="624" y="151"/>
                    </a:lnTo>
                    <a:lnTo>
                      <a:pt x="527" y="216"/>
                    </a:lnTo>
                    <a:lnTo>
                      <a:pt x="441" y="280"/>
                    </a:lnTo>
                    <a:lnTo>
                      <a:pt x="355" y="366"/>
                    </a:lnTo>
                    <a:lnTo>
                      <a:pt x="280" y="452"/>
                    </a:lnTo>
                    <a:lnTo>
                      <a:pt x="205" y="538"/>
                    </a:lnTo>
                    <a:lnTo>
                      <a:pt x="151" y="635"/>
                    </a:lnTo>
                    <a:lnTo>
                      <a:pt x="97" y="742"/>
                    </a:lnTo>
                    <a:lnTo>
                      <a:pt x="54" y="850"/>
                    </a:lnTo>
                    <a:lnTo>
                      <a:pt x="22" y="968"/>
                    </a:lnTo>
                    <a:lnTo>
                      <a:pt x="0" y="1087"/>
                    </a:lnTo>
                    <a:lnTo>
                      <a:pt x="0" y="1205"/>
                    </a:lnTo>
                    <a:lnTo>
                      <a:pt x="0" y="1334"/>
                    </a:lnTo>
                    <a:lnTo>
                      <a:pt x="22" y="1452"/>
                    </a:lnTo>
                    <a:lnTo>
                      <a:pt x="54" y="1570"/>
                    </a:lnTo>
                    <a:lnTo>
                      <a:pt x="97" y="1678"/>
                    </a:lnTo>
                    <a:lnTo>
                      <a:pt x="151" y="1785"/>
                    </a:lnTo>
                    <a:lnTo>
                      <a:pt x="205" y="1893"/>
                    </a:lnTo>
                    <a:lnTo>
                      <a:pt x="280" y="1990"/>
                    </a:lnTo>
                    <a:lnTo>
                      <a:pt x="366" y="2076"/>
                    </a:lnTo>
                    <a:lnTo>
                      <a:pt x="452" y="2151"/>
                    </a:lnTo>
                    <a:lnTo>
                      <a:pt x="549" y="2226"/>
                    </a:lnTo>
                    <a:lnTo>
                      <a:pt x="646" y="2280"/>
                    </a:lnTo>
                    <a:lnTo>
                      <a:pt x="753" y="2334"/>
                    </a:lnTo>
                    <a:lnTo>
                      <a:pt x="871" y="2377"/>
                    </a:lnTo>
                    <a:lnTo>
                      <a:pt x="990" y="2409"/>
                    </a:lnTo>
                    <a:lnTo>
                      <a:pt x="1108" y="2420"/>
                    </a:lnTo>
                    <a:lnTo>
                      <a:pt x="1237" y="2431"/>
                    </a:lnTo>
                    <a:lnTo>
                      <a:pt x="1355" y="2420"/>
                    </a:lnTo>
                    <a:lnTo>
                      <a:pt x="1474" y="2398"/>
                    </a:lnTo>
                    <a:lnTo>
                      <a:pt x="1581" y="2366"/>
                    </a:lnTo>
                    <a:lnTo>
                      <a:pt x="1689" y="2323"/>
                    </a:lnTo>
                    <a:lnTo>
                      <a:pt x="1796" y="2280"/>
                    </a:lnTo>
                    <a:lnTo>
                      <a:pt x="1893" y="2216"/>
                    </a:lnTo>
                    <a:lnTo>
                      <a:pt x="1990" y="2140"/>
                    </a:lnTo>
                    <a:lnTo>
                      <a:pt x="2076" y="2065"/>
                    </a:lnTo>
                    <a:lnTo>
                      <a:pt x="2151" y="1979"/>
                    </a:lnTo>
                    <a:lnTo>
                      <a:pt x="2216" y="1882"/>
                    </a:lnTo>
                    <a:lnTo>
                      <a:pt x="2280" y="1785"/>
                    </a:lnTo>
                    <a:lnTo>
                      <a:pt x="2334" y="1678"/>
                    </a:lnTo>
                    <a:lnTo>
                      <a:pt x="2377" y="1570"/>
                    </a:lnTo>
                    <a:lnTo>
                      <a:pt x="2398" y="1463"/>
                    </a:lnTo>
                    <a:lnTo>
                      <a:pt x="2420" y="1345"/>
                    </a:lnTo>
                    <a:lnTo>
                      <a:pt x="2431" y="1226"/>
                    </a:lnTo>
                    <a:lnTo>
                      <a:pt x="2420" y="1097"/>
                    </a:lnTo>
                    <a:lnTo>
                      <a:pt x="2409" y="979"/>
                    </a:lnTo>
                    <a:lnTo>
                      <a:pt x="2377" y="861"/>
                    </a:lnTo>
                    <a:lnTo>
                      <a:pt x="2334" y="742"/>
                    </a:lnTo>
                    <a:lnTo>
                      <a:pt x="2280" y="635"/>
                    </a:lnTo>
                    <a:lnTo>
                      <a:pt x="2216" y="538"/>
                    </a:lnTo>
                    <a:lnTo>
                      <a:pt x="2140" y="441"/>
                    </a:lnTo>
                    <a:lnTo>
                      <a:pt x="2065" y="355"/>
                    </a:lnTo>
                    <a:lnTo>
                      <a:pt x="1979" y="269"/>
                    </a:lnTo>
                    <a:lnTo>
                      <a:pt x="1882" y="205"/>
                    </a:lnTo>
                    <a:lnTo>
                      <a:pt x="1775" y="140"/>
                    </a:lnTo>
                    <a:lnTo>
                      <a:pt x="1667" y="87"/>
                    </a:lnTo>
                    <a:lnTo>
                      <a:pt x="1560" y="43"/>
                    </a:lnTo>
                    <a:lnTo>
                      <a:pt x="1441" y="22"/>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769575" y="1809325"/>
                <a:ext cx="61050" cy="61050"/>
              </a:xfrm>
              <a:custGeom>
                <a:avLst/>
                <a:gdLst/>
                <a:ahLst/>
                <a:cxnLst/>
                <a:rect l="l" t="t" r="r" b="b"/>
                <a:pathLst>
                  <a:path w="2442" h="2442" extrusionOk="0">
                    <a:moveTo>
                      <a:pt x="1248" y="1"/>
                    </a:moveTo>
                    <a:lnTo>
                      <a:pt x="1130" y="11"/>
                    </a:lnTo>
                    <a:lnTo>
                      <a:pt x="1001" y="22"/>
                    </a:lnTo>
                    <a:lnTo>
                      <a:pt x="882" y="54"/>
                    </a:lnTo>
                    <a:lnTo>
                      <a:pt x="775" y="87"/>
                    </a:lnTo>
                    <a:lnTo>
                      <a:pt x="667" y="141"/>
                    </a:lnTo>
                    <a:lnTo>
                      <a:pt x="560" y="205"/>
                    </a:lnTo>
                    <a:lnTo>
                      <a:pt x="463" y="270"/>
                    </a:lnTo>
                    <a:lnTo>
                      <a:pt x="377" y="345"/>
                    </a:lnTo>
                    <a:lnTo>
                      <a:pt x="291" y="431"/>
                    </a:lnTo>
                    <a:lnTo>
                      <a:pt x="216" y="528"/>
                    </a:lnTo>
                    <a:lnTo>
                      <a:pt x="151" y="635"/>
                    </a:lnTo>
                    <a:lnTo>
                      <a:pt x="97" y="743"/>
                    </a:lnTo>
                    <a:lnTo>
                      <a:pt x="54" y="850"/>
                    </a:lnTo>
                    <a:lnTo>
                      <a:pt x="22" y="968"/>
                    </a:lnTo>
                    <a:lnTo>
                      <a:pt x="1" y="1087"/>
                    </a:lnTo>
                    <a:lnTo>
                      <a:pt x="1" y="1216"/>
                    </a:lnTo>
                    <a:lnTo>
                      <a:pt x="1" y="1334"/>
                    </a:lnTo>
                    <a:lnTo>
                      <a:pt x="22" y="1452"/>
                    </a:lnTo>
                    <a:lnTo>
                      <a:pt x="54" y="1571"/>
                    </a:lnTo>
                    <a:lnTo>
                      <a:pt x="87" y="1678"/>
                    </a:lnTo>
                    <a:lnTo>
                      <a:pt x="140" y="1786"/>
                    </a:lnTo>
                    <a:lnTo>
                      <a:pt x="194" y="1882"/>
                    </a:lnTo>
                    <a:lnTo>
                      <a:pt x="269" y="1979"/>
                    </a:lnTo>
                    <a:lnTo>
                      <a:pt x="345" y="2065"/>
                    </a:lnTo>
                    <a:lnTo>
                      <a:pt x="431" y="2151"/>
                    </a:lnTo>
                    <a:lnTo>
                      <a:pt x="517" y="2216"/>
                    </a:lnTo>
                    <a:lnTo>
                      <a:pt x="614" y="2280"/>
                    </a:lnTo>
                    <a:lnTo>
                      <a:pt x="721" y="2334"/>
                    </a:lnTo>
                    <a:lnTo>
                      <a:pt x="829" y="2377"/>
                    </a:lnTo>
                    <a:lnTo>
                      <a:pt x="947" y="2409"/>
                    </a:lnTo>
                    <a:lnTo>
                      <a:pt x="1054" y="2431"/>
                    </a:lnTo>
                    <a:lnTo>
                      <a:pt x="1183" y="2442"/>
                    </a:lnTo>
                    <a:lnTo>
                      <a:pt x="1302" y="2442"/>
                    </a:lnTo>
                    <a:lnTo>
                      <a:pt x="1431" y="2420"/>
                    </a:lnTo>
                    <a:lnTo>
                      <a:pt x="1549" y="2399"/>
                    </a:lnTo>
                    <a:lnTo>
                      <a:pt x="1657" y="2356"/>
                    </a:lnTo>
                    <a:lnTo>
                      <a:pt x="1775" y="2313"/>
                    </a:lnTo>
                    <a:lnTo>
                      <a:pt x="1872" y="2248"/>
                    </a:lnTo>
                    <a:lnTo>
                      <a:pt x="1968" y="2184"/>
                    </a:lnTo>
                    <a:lnTo>
                      <a:pt x="2065" y="2098"/>
                    </a:lnTo>
                    <a:lnTo>
                      <a:pt x="2141" y="2012"/>
                    </a:lnTo>
                    <a:lnTo>
                      <a:pt x="2216" y="1915"/>
                    </a:lnTo>
                    <a:lnTo>
                      <a:pt x="2280" y="1818"/>
                    </a:lnTo>
                    <a:lnTo>
                      <a:pt x="2334" y="1710"/>
                    </a:lnTo>
                    <a:lnTo>
                      <a:pt x="2377" y="1603"/>
                    </a:lnTo>
                    <a:lnTo>
                      <a:pt x="2409" y="1485"/>
                    </a:lnTo>
                    <a:lnTo>
                      <a:pt x="2431" y="1356"/>
                    </a:lnTo>
                    <a:lnTo>
                      <a:pt x="2442" y="1237"/>
                    </a:lnTo>
                    <a:lnTo>
                      <a:pt x="2431" y="1108"/>
                    </a:lnTo>
                    <a:lnTo>
                      <a:pt x="2409" y="990"/>
                    </a:lnTo>
                    <a:lnTo>
                      <a:pt x="2388" y="882"/>
                    </a:lnTo>
                    <a:lnTo>
                      <a:pt x="2345" y="764"/>
                    </a:lnTo>
                    <a:lnTo>
                      <a:pt x="2291" y="657"/>
                    </a:lnTo>
                    <a:lnTo>
                      <a:pt x="2237" y="560"/>
                    </a:lnTo>
                    <a:lnTo>
                      <a:pt x="2173" y="463"/>
                    </a:lnTo>
                    <a:lnTo>
                      <a:pt x="2097" y="377"/>
                    </a:lnTo>
                    <a:lnTo>
                      <a:pt x="2011" y="302"/>
                    </a:lnTo>
                    <a:lnTo>
                      <a:pt x="1915" y="227"/>
                    </a:lnTo>
                    <a:lnTo>
                      <a:pt x="1818" y="162"/>
                    </a:lnTo>
                    <a:lnTo>
                      <a:pt x="1710" y="108"/>
                    </a:lnTo>
                    <a:lnTo>
                      <a:pt x="1603" y="65"/>
                    </a:lnTo>
                    <a:lnTo>
                      <a:pt x="1495" y="33"/>
                    </a:lnTo>
                    <a:lnTo>
                      <a:pt x="1377"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925225" y="2593500"/>
                <a:ext cx="61050" cy="61050"/>
              </a:xfrm>
              <a:custGeom>
                <a:avLst/>
                <a:gdLst/>
                <a:ahLst/>
                <a:cxnLst/>
                <a:rect l="l" t="t" r="r" b="b"/>
                <a:pathLst>
                  <a:path w="2442" h="2442" extrusionOk="0">
                    <a:moveTo>
                      <a:pt x="1248" y="0"/>
                    </a:moveTo>
                    <a:lnTo>
                      <a:pt x="1130" y="11"/>
                    </a:lnTo>
                    <a:lnTo>
                      <a:pt x="1011" y="22"/>
                    </a:lnTo>
                    <a:lnTo>
                      <a:pt x="893" y="54"/>
                    </a:lnTo>
                    <a:lnTo>
                      <a:pt x="775" y="86"/>
                    </a:lnTo>
                    <a:lnTo>
                      <a:pt x="678" y="140"/>
                    </a:lnTo>
                    <a:lnTo>
                      <a:pt x="571" y="194"/>
                    </a:lnTo>
                    <a:lnTo>
                      <a:pt x="474" y="258"/>
                    </a:lnTo>
                    <a:lnTo>
                      <a:pt x="388" y="333"/>
                    </a:lnTo>
                    <a:lnTo>
                      <a:pt x="312" y="419"/>
                    </a:lnTo>
                    <a:lnTo>
                      <a:pt x="237" y="505"/>
                    </a:lnTo>
                    <a:lnTo>
                      <a:pt x="173" y="602"/>
                    </a:lnTo>
                    <a:lnTo>
                      <a:pt x="119" y="710"/>
                    </a:lnTo>
                    <a:lnTo>
                      <a:pt x="76" y="817"/>
                    </a:lnTo>
                    <a:lnTo>
                      <a:pt x="33" y="936"/>
                    </a:lnTo>
                    <a:lnTo>
                      <a:pt x="11" y="1054"/>
                    </a:lnTo>
                    <a:lnTo>
                      <a:pt x="1" y="1172"/>
                    </a:lnTo>
                    <a:lnTo>
                      <a:pt x="1" y="1290"/>
                    </a:lnTo>
                    <a:lnTo>
                      <a:pt x="11" y="1419"/>
                    </a:lnTo>
                    <a:lnTo>
                      <a:pt x="44" y="1538"/>
                    </a:lnTo>
                    <a:lnTo>
                      <a:pt x="76" y="1656"/>
                    </a:lnTo>
                    <a:lnTo>
                      <a:pt x="130" y="1764"/>
                    </a:lnTo>
                    <a:lnTo>
                      <a:pt x="183" y="1860"/>
                    </a:lnTo>
                    <a:lnTo>
                      <a:pt x="259" y="1968"/>
                    </a:lnTo>
                    <a:lnTo>
                      <a:pt x="334" y="2054"/>
                    </a:lnTo>
                    <a:lnTo>
                      <a:pt x="420" y="2140"/>
                    </a:lnTo>
                    <a:lnTo>
                      <a:pt x="506" y="2215"/>
                    </a:lnTo>
                    <a:lnTo>
                      <a:pt x="614" y="2280"/>
                    </a:lnTo>
                    <a:lnTo>
                      <a:pt x="721" y="2333"/>
                    </a:lnTo>
                    <a:lnTo>
                      <a:pt x="829" y="2377"/>
                    </a:lnTo>
                    <a:lnTo>
                      <a:pt x="947" y="2409"/>
                    </a:lnTo>
                    <a:lnTo>
                      <a:pt x="1065" y="2430"/>
                    </a:lnTo>
                    <a:lnTo>
                      <a:pt x="1194" y="2441"/>
                    </a:lnTo>
                    <a:lnTo>
                      <a:pt x="1313" y="2441"/>
                    </a:lnTo>
                    <a:lnTo>
                      <a:pt x="1431" y="2420"/>
                    </a:lnTo>
                    <a:lnTo>
                      <a:pt x="1549" y="2398"/>
                    </a:lnTo>
                    <a:lnTo>
                      <a:pt x="1657" y="2355"/>
                    </a:lnTo>
                    <a:lnTo>
                      <a:pt x="1764" y="2312"/>
                    </a:lnTo>
                    <a:lnTo>
                      <a:pt x="1872" y="2258"/>
                    </a:lnTo>
                    <a:lnTo>
                      <a:pt x="1958" y="2183"/>
                    </a:lnTo>
                    <a:lnTo>
                      <a:pt x="2054" y="2108"/>
                    </a:lnTo>
                    <a:lnTo>
                      <a:pt x="2130" y="2032"/>
                    </a:lnTo>
                    <a:lnTo>
                      <a:pt x="2205" y="1936"/>
                    </a:lnTo>
                    <a:lnTo>
                      <a:pt x="2270" y="1839"/>
                    </a:lnTo>
                    <a:lnTo>
                      <a:pt x="2323" y="1742"/>
                    </a:lnTo>
                    <a:lnTo>
                      <a:pt x="2366" y="1635"/>
                    </a:lnTo>
                    <a:lnTo>
                      <a:pt x="2399" y="1516"/>
                    </a:lnTo>
                    <a:lnTo>
                      <a:pt x="2431" y="1398"/>
                    </a:lnTo>
                    <a:lnTo>
                      <a:pt x="2442" y="1280"/>
                    </a:lnTo>
                    <a:lnTo>
                      <a:pt x="2442" y="1151"/>
                    </a:lnTo>
                    <a:lnTo>
                      <a:pt x="2420" y="1032"/>
                    </a:lnTo>
                    <a:lnTo>
                      <a:pt x="2399" y="914"/>
                    </a:lnTo>
                    <a:lnTo>
                      <a:pt x="2356" y="796"/>
                    </a:lnTo>
                    <a:lnTo>
                      <a:pt x="2313" y="688"/>
                    </a:lnTo>
                    <a:lnTo>
                      <a:pt x="2259" y="581"/>
                    </a:lnTo>
                    <a:lnTo>
                      <a:pt x="2184" y="484"/>
                    </a:lnTo>
                    <a:lnTo>
                      <a:pt x="2108" y="398"/>
                    </a:lnTo>
                    <a:lnTo>
                      <a:pt x="2022" y="312"/>
                    </a:lnTo>
                    <a:lnTo>
                      <a:pt x="1925" y="237"/>
                    </a:lnTo>
                    <a:lnTo>
                      <a:pt x="1829" y="172"/>
                    </a:lnTo>
                    <a:lnTo>
                      <a:pt x="1721" y="118"/>
                    </a:lnTo>
                    <a:lnTo>
                      <a:pt x="1614" y="75"/>
                    </a:lnTo>
                    <a:lnTo>
                      <a:pt x="1495" y="32"/>
                    </a:lnTo>
                    <a:lnTo>
                      <a:pt x="1377" y="11"/>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1553750" y="2596450"/>
                <a:ext cx="60775" cy="60775"/>
              </a:xfrm>
              <a:custGeom>
                <a:avLst/>
                <a:gdLst/>
                <a:ahLst/>
                <a:cxnLst/>
                <a:rect l="l" t="t" r="r" b="b"/>
                <a:pathLst>
                  <a:path w="2431" h="2431" extrusionOk="0">
                    <a:moveTo>
                      <a:pt x="1118" y="0"/>
                    </a:moveTo>
                    <a:lnTo>
                      <a:pt x="1000" y="22"/>
                    </a:lnTo>
                    <a:lnTo>
                      <a:pt x="882" y="43"/>
                    </a:lnTo>
                    <a:lnTo>
                      <a:pt x="774" y="86"/>
                    </a:lnTo>
                    <a:lnTo>
                      <a:pt x="667" y="140"/>
                    </a:lnTo>
                    <a:lnTo>
                      <a:pt x="559" y="194"/>
                    </a:lnTo>
                    <a:lnTo>
                      <a:pt x="463" y="269"/>
                    </a:lnTo>
                    <a:lnTo>
                      <a:pt x="376" y="344"/>
                    </a:lnTo>
                    <a:lnTo>
                      <a:pt x="290" y="431"/>
                    </a:lnTo>
                    <a:lnTo>
                      <a:pt x="215" y="527"/>
                    </a:lnTo>
                    <a:lnTo>
                      <a:pt x="161" y="635"/>
                    </a:lnTo>
                    <a:lnTo>
                      <a:pt x="108" y="742"/>
                    </a:lnTo>
                    <a:lnTo>
                      <a:pt x="65" y="850"/>
                    </a:lnTo>
                    <a:lnTo>
                      <a:pt x="32" y="968"/>
                    </a:lnTo>
                    <a:lnTo>
                      <a:pt x="11" y="1086"/>
                    </a:lnTo>
                    <a:lnTo>
                      <a:pt x="0" y="1215"/>
                    </a:lnTo>
                    <a:lnTo>
                      <a:pt x="11" y="1334"/>
                    </a:lnTo>
                    <a:lnTo>
                      <a:pt x="22" y="1452"/>
                    </a:lnTo>
                    <a:lnTo>
                      <a:pt x="54" y="1570"/>
                    </a:lnTo>
                    <a:lnTo>
                      <a:pt x="97" y="1678"/>
                    </a:lnTo>
                    <a:lnTo>
                      <a:pt x="140" y="1785"/>
                    </a:lnTo>
                    <a:lnTo>
                      <a:pt x="204" y="1882"/>
                    </a:lnTo>
                    <a:lnTo>
                      <a:pt x="269" y="1968"/>
                    </a:lnTo>
                    <a:lnTo>
                      <a:pt x="344" y="2065"/>
                    </a:lnTo>
                    <a:lnTo>
                      <a:pt x="430" y="2140"/>
                    </a:lnTo>
                    <a:lnTo>
                      <a:pt x="527" y="2215"/>
                    </a:lnTo>
                    <a:lnTo>
                      <a:pt x="624" y="2269"/>
                    </a:lnTo>
                    <a:lnTo>
                      <a:pt x="721" y="2323"/>
                    </a:lnTo>
                    <a:lnTo>
                      <a:pt x="839" y="2366"/>
                    </a:lnTo>
                    <a:lnTo>
                      <a:pt x="946" y="2398"/>
                    </a:lnTo>
                    <a:lnTo>
                      <a:pt x="1065" y="2420"/>
                    </a:lnTo>
                    <a:lnTo>
                      <a:pt x="1183" y="2431"/>
                    </a:lnTo>
                    <a:lnTo>
                      <a:pt x="1312" y="2431"/>
                    </a:lnTo>
                    <a:lnTo>
                      <a:pt x="1430" y="2409"/>
                    </a:lnTo>
                    <a:lnTo>
                      <a:pt x="1549" y="2388"/>
                    </a:lnTo>
                    <a:lnTo>
                      <a:pt x="1667" y="2345"/>
                    </a:lnTo>
                    <a:lnTo>
                      <a:pt x="1774" y="2291"/>
                    </a:lnTo>
                    <a:lnTo>
                      <a:pt x="1871" y="2237"/>
                    </a:lnTo>
                    <a:lnTo>
                      <a:pt x="1968" y="2162"/>
                    </a:lnTo>
                    <a:lnTo>
                      <a:pt x="2065" y="2086"/>
                    </a:lnTo>
                    <a:lnTo>
                      <a:pt x="2140" y="2000"/>
                    </a:lnTo>
                    <a:lnTo>
                      <a:pt x="2215" y="1904"/>
                    </a:lnTo>
                    <a:lnTo>
                      <a:pt x="2280" y="1807"/>
                    </a:lnTo>
                    <a:lnTo>
                      <a:pt x="2334" y="1699"/>
                    </a:lnTo>
                    <a:lnTo>
                      <a:pt x="2377" y="1581"/>
                    </a:lnTo>
                    <a:lnTo>
                      <a:pt x="2409" y="1463"/>
                    </a:lnTo>
                    <a:lnTo>
                      <a:pt x="2430" y="1345"/>
                    </a:lnTo>
                    <a:lnTo>
                      <a:pt x="2430" y="1226"/>
                    </a:lnTo>
                    <a:lnTo>
                      <a:pt x="2430" y="1097"/>
                    </a:lnTo>
                    <a:lnTo>
                      <a:pt x="2409" y="979"/>
                    </a:lnTo>
                    <a:lnTo>
                      <a:pt x="2377" y="871"/>
                    </a:lnTo>
                    <a:lnTo>
                      <a:pt x="2344" y="764"/>
                    </a:lnTo>
                    <a:lnTo>
                      <a:pt x="2291" y="656"/>
                    </a:lnTo>
                    <a:lnTo>
                      <a:pt x="2226" y="560"/>
                    </a:lnTo>
                    <a:lnTo>
                      <a:pt x="2161" y="463"/>
                    </a:lnTo>
                    <a:lnTo>
                      <a:pt x="2086" y="377"/>
                    </a:lnTo>
                    <a:lnTo>
                      <a:pt x="2000" y="291"/>
                    </a:lnTo>
                    <a:lnTo>
                      <a:pt x="1914" y="226"/>
                    </a:lnTo>
                    <a:lnTo>
                      <a:pt x="1807" y="162"/>
                    </a:lnTo>
                    <a:lnTo>
                      <a:pt x="1710" y="108"/>
                    </a:lnTo>
                    <a:lnTo>
                      <a:pt x="1602" y="65"/>
                    </a:lnTo>
                    <a:lnTo>
                      <a:pt x="1484" y="33"/>
                    </a:lnTo>
                    <a:lnTo>
                      <a:pt x="1366" y="11"/>
                    </a:lnTo>
                    <a:lnTo>
                      <a:pt x="12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1398100" y="2674400"/>
                <a:ext cx="60775" cy="60775"/>
              </a:xfrm>
              <a:custGeom>
                <a:avLst/>
                <a:gdLst/>
                <a:ahLst/>
                <a:cxnLst/>
                <a:rect l="l" t="t" r="r" b="b"/>
                <a:pathLst>
                  <a:path w="2431" h="2431" extrusionOk="0">
                    <a:moveTo>
                      <a:pt x="1118" y="1"/>
                    </a:moveTo>
                    <a:lnTo>
                      <a:pt x="1000" y="22"/>
                    </a:lnTo>
                    <a:lnTo>
                      <a:pt x="882" y="55"/>
                    </a:lnTo>
                    <a:lnTo>
                      <a:pt x="764" y="87"/>
                    </a:lnTo>
                    <a:lnTo>
                      <a:pt x="656" y="141"/>
                    </a:lnTo>
                    <a:lnTo>
                      <a:pt x="559" y="205"/>
                    </a:lnTo>
                    <a:lnTo>
                      <a:pt x="463" y="280"/>
                    </a:lnTo>
                    <a:lnTo>
                      <a:pt x="366" y="356"/>
                    </a:lnTo>
                    <a:lnTo>
                      <a:pt x="290" y="442"/>
                    </a:lnTo>
                    <a:lnTo>
                      <a:pt x="215" y="538"/>
                    </a:lnTo>
                    <a:lnTo>
                      <a:pt x="151" y="646"/>
                    </a:lnTo>
                    <a:lnTo>
                      <a:pt x="97" y="753"/>
                    </a:lnTo>
                    <a:lnTo>
                      <a:pt x="54" y="861"/>
                    </a:lnTo>
                    <a:lnTo>
                      <a:pt x="22" y="979"/>
                    </a:lnTo>
                    <a:lnTo>
                      <a:pt x="11" y="1098"/>
                    </a:lnTo>
                    <a:lnTo>
                      <a:pt x="0" y="1227"/>
                    </a:lnTo>
                    <a:lnTo>
                      <a:pt x="11" y="1345"/>
                    </a:lnTo>
                    <a:lnTo>
                      <a:pt x="32" y="1463"/>
                    </a:lnTo>
                    <a:lnTo>
                      <a:pt x="65" y="1581"/>
                    </a:lnTo>
                    <a:lnTo>
                      <a:pt x="97" y="1689"/>
                    </a:lnTo>
                    <a:lnTo>
                      <a:pt x="151" y="1796"/>
                    </a:lnTo>
                    <a:lnTo>
                      <a:pt x="215" y="1893"/>
                    </a:lnTo>
                    <a:lnTo>
                      <a:pt x="290" y="1979"/>
                    </a:lnTo>
                    <a:lnTo>
                      <a:pt x="366" y="2065"/>
                    </a:lnTo>
                    <a:lnTo>
                      <a:pt x="452" y="2151"/>
                    </a:lnTo>
                    <a:lnTo>
                      <a:pt x="549" y="2216"/>
                    </a:lnTo>
                    <a:lnTo>
                      <a:pt x="645" y="2280"/>
                    </a:lnTo>
                    <a:lnTo>
                      <a:pt x="753" y="2334"/>
                    </a:lnTo>
                    <a:lnTo>
                      <a:pt x="860" y="2366"/>
                    </a:lnTo>
                    <a:lnTo>
                      <a:pt x="968" y="2399"/>
                    </a:lnTo>
                    <a:lnTo>
                      <a:pt x="1086" y="2420"/>
                    </a:lnTo>
                    <a:lnTo>
                      <a:pt x="1215" y="2431"/>
                    </a:lnTo>
                    <a:lnTo>
                      <a:pt x="1334" y="2420"/>
                    </a:lnTo>
                    <a:lnTo>
                      <a:pt x="1452" y="2399"/>
                    </a:lnTo>
                    <a:lnTo>
                      <a:pt x="1559" y="2377"/>
                    </a:lnTo>
                    <a:lnTo>
                      <a:pt x="1678" y="2334"/>
                    </a:lnTo>
                    <a:lnTo>
                      <a:pt x="1774" y="2280"/>
                    </a:lnTo>
                    <a:lnTo>
                      <a:pt x="1882" y="2216"/>
                    </a:lnTo>
                    <a:lnTo>
                      <a:pt x="1968" y="2151"/>
                    </a:lnTo>
                    <a:lnTo>
                      <a:pt x="2054" y="2076"/>
                    </a:lnTo>
                    <a:lnTo>
                      <a:pt x="2140" y="1990"/>
                    </a:lnTo>
                    <a:lnTo>
                      <a:pt x="2205" y="1893"/>
                    </a:lnTo>
                    <a:lnTo>
                      <a:pt x="2269" y="1796"/>
                    </a:lnTo>
                    <a:lnTo>
                      <a:pt x="2323" y="1689"/>
                    </a:lnTo>
                    <a:lnTo>
                      <a:pt x="2366" y="1581"/>
                    </a:lnTo>
                    <a:lnTo>
                      <a:pt x="2398" y="1463"/>
                    </a:lnTo>
                    <a:lnTo>
                      <a:pt x="2420" y="1356"/>
                    </a:lnTo>
                    <a:lnTo>
                      <a:pt x="2430" y="1227"/>
                    </a:lnTo>
                    <a:lnTo>
                      <a:pt x="2420" y="1108"/>
                    </a:lnTo>
                    <a:lnTo>
                      <a:pt x="2409" y="990"/>
                    </a:lnTo>
                    <a:lnTo>
                      <a:pt x="2377" y="882"/>
                    </a:lnTo>
                    <a:lnTo>
                      <a:pt x="2334" y="764"/>
                    </a:lnTo>
                    <a:lnTo>
                      <a:pt x="2291" y="667"/>
                    </a:lnTo>
                    <a:lnTo>
                      <a:pt x="2226" y="560"/>
                    </a:lnTo>
                    <a:lnTo>
                      <a:pt x="2162" y="463"/>
                    </a:lnTo>
                    <a:lnTo>
                      <a:pt x="2086" y="377"/>
                    </a:lnTo>
                    <a:lnTo>
                      <a:pt x="2000" y="302"/>
                    </a:lnTo>
                    <a:lnTo>
                      <a:pt x="1903" y="227"/>
                    </a:lnTo>
                    <a:lnTo>
                      <a:pt x="1807" y="162"/>
                    </a:lnTo>
                    <a:lnTo>
                      <a:pt x="1699" y="108"/>
                    </a:lnTo>
                    <a:lnTo>
                      <a:pt x="1592" y="65"/>
                    </a:lnTo>
                    <a:lnTo>
                      <a:pt x="1484" y="33"/>
                    </a:lnTo>
                    <a:lnTo>
                      <a:pt x="1366"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766625" y="2437850"/>
                <a:ext cx="61050" cy="61050"/>
              </a:xfrm>
              <a:custGeom>
                <a:avLst/>
                <a:gdLst/>
                <a:ahLst/>
                <a:cxnLst/>
                <a:rect l="l" t="t" r="r" b="b"/>
                <a:pathLst>
                  <a:path w="2442" h="2442" extrusionOk="0">
                    <a:moveTo>
                      <a:pt x="1237" y="0"/>
                    </a:moveTo>
                    <a:lnTo>
                      <a:pt x="1108" y="11"/>
                    </a:lnTo>
                    <a:lnTo>
                      <a:pt x="990" y="22"/>
                    </a:lnTo>
                    <a:lnTo>
                      <a:pt x="871" y="54"/>
                    </a:lnTo>
                    <a:lnTo>
                      <a:pt x="753" y="97"/>
                    </a:lnTo>
                    <a:lnTo>
                      <a:pt x="646" y="151"/>
                    </a:lnTo>
                    <a:lnTo>
                      <a:pt x="549" y="215"/>
                    </a:lnTo>
                    <a:lnTo>
                      <a:pt x="452" y="280"/>
                    </a:lnTo>
                    <a:lnTo>
                      <a:pt x="366" y="366"/>
                    </a:lnTo>
                    <a:lnTo>
                      <a:pt x="280" y="452"/>
                    </a:lnTo>
                    <a:lnTo>
                      <a:pt x="215" y="549"/>
                    </a:lnTo>
                    <a:lnTo>
                      <a:pt x="151" y="645"/>
                    </a:lnTo>
                    <a:lnTo>
                      <a:pt x="97" y="753"/>
                    </a:lnTo>
                    <a:lnTo>
                      <a:pt x="54" y="871"/>
                    </a:lnTo>
                    <a:lnTo>
                      <a:pt x="22" y="989"/>
                    </a:lnTo>
                    <a:lnTo>
                      <a:pt x="11" y="1108"/>
                    </a:lnTo>
                    <a:lnTo>
                      <a:pt x="0" y="1237"/>
                    </a:lnTo>
                    <a:lnTo>
                      <a:pt x="11" y="1355"/>
                    </a:lnTo>
                    <a:lnTo>
                      <a:pt x="33" y="1473"/>
                    </a:lnTo>
                    <a:lnTo>
                      <a:pt x="65" y="1592"/>
                    </a:lnTo>
                    <a:lnTo>
                      <a:pt x="108" y="1699"/>
                    </a:lnTo>
                    <a:lnTo>
                      <a:pt x="162" y="1807"/>
                    </a:lnTo>
                    <a:lnTo>
                      <a:pt x="215" y="1903"/>
                    </a:lnTo>
                    <a:lnTo>
                      <a:pt x="291" y="2000"/>
                    </a:lnTo>
                    <a:lnTo>
                      <a:pt x="366" y="2086"/>
                    </a:lnTo>
                    <a:lnTo>
                      <a:pt x="452" y="2161"/>
                    </a:lnTo>
                    <a:lnTo>
                      <a:pt x="549" y="2226"/>
                    </a:lnTo>
                    <a:lnTo>
                      <a:pt x="646" y="2291"/>
                    </a:lnTo>
                    <a:lnTo>
                      <a:pt x="753" y="2344"/>
                    </a:lnTo>
                    <a:lnTo>
                      <a:pt x="861" y="2387"/>
                    </a:lnTo>
                    <a:lnTo>
                      <a:pt x="968" y="2409"/>
                    </a:lnTo>
                    <a:lnTo>
                      <a:pt x="1086" y="2430"/>
                    </a:lnTo>
                    <a:lnTo>
                      <a:pt x="1215" y="2441"/>
                    </a:lnTo>
                    <a:lnTo>
                      <a:pt x="1334" y="2430"/>
                    </a:lnTo>
                    <a:lnTo>
                      <a:pt x="1463" y="2420"/>
                    </a:lnTo>
                    <a:lnTo>
                      <a:pt x="1581" y="2387"/>
                    </a:lnTo>
                    <a:lnTo>
                      <a:pt x="1689" y="2344"/>
                    </a:lnTo>
                    <a:lnTo>
                      <a:pt x="1796" y="2291"/>
                    </a:lnTo>
                    <a:lnTo>
                      <a:pt x="1904" y="2226"/>
                    </a:lnTo>
                    <a:lnTo>
                      <a:pt x="2000" y="2161"/>
                    </a:lnTo>
                    <a:lnTo>
                      <a:pt x="2086" y="2075"/>
                    </a:lnTo>
                    <a:lnTo>
                      <a:pt x="2162" y="1989"/>
                    </a:lnTo>
                    <a:lnTo>
                      <a:pt x="2237" y="1893"/>
                    </a:lnTo>
                    <a:lnTo>
                      <a:pt x="2302" y="1796"/>
                    </a:lnTo>
                    <a:lnTo>
                      <a:pt x="2355" y="1688"/>
                    </a:lnTo>
                    <a:lnTo>
                      <a:pt x="2388" y="1570"/>
                    </a:lnTo>
                    <a:lnTo>
                      <a:pt x="2420" y="1452"/>
                    </a:lnTo>
                    <a:lnTo>
                      <a:pt x="2441" y="1334"/>
                    </a:lnTo>
                    <a:lnTo>
                      <a:pt x="2441" y="1204"/>
                    </a:lnTo>
                    <a:lnTo>
                      <a:pt x="2431" y="1086"/>
                    </a:lnTo>
                    <a:lnTo>
                      <a:pt x="2420" y="968"/>
                    </a:lnTo>
                    <a:lnTo>
                      <a:pt x="2388" y="850"/>
                    </a:lnTo>
                    <a:lnTo>
                      <a:pt x="2345" y="742"/>
                    </a:lnTo>
                    <a:lnTo>
                      <a:pt x="2291" y="635"/>
                    </a:lnTo>
                    <a:lnTo>
                      <a:pt x="2226" y="538"/>
                    </a:lnTo>
                    <a:lnTo>
                      <a:pt x="2162" y="441"/>
                    </a:lnTo>
                    <a:lnTo>
                      <a:pt x="2086" y="355"/>
                    </a:lnTo>
                    <a:lnTo>
                      <a:pt x="2000" y="280"/>
                    </a:lnTo>
                    <a:lnTo>
                      <a:pt x="1904" y="215"/>
                    </a:lnTo>
                    <a:lnTo>
                      <a:pt x="1807" y="151"/>
                    </a:lnTo>
                    <a:lnTo>
                      <a:pt x="1699" y="97"/>
                    </a:lnTo>
                    <a:lnTo>
                      <a:pt x="1592" y="54"/>
                    </a:lnTo>
                    <a:lnTo>
                      <a:pt x="147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1712350" y="2437850"/>
                <a:ext cx="60775" cy="61050"/>
              </a:xfrm>
              <a:custGeom>
                <a:avLst/>
                <a:gdLst/>
                <a:ahLst/>
                <a:cxnLst/>
                <a:rect l="l" t="t" r="r" b="b"/>
                <a:pathLst>
                  <a:path w="2431" h="2442" extrusionOk="0">
                    <a:moveTo>
                      <a:pt x="1248" y="0"/>
                    </a:moveTo>
                    <a:lnTo>
                      <a:pt x="1129" y="11"/>
                    </a:lnTo>
                    <a:lnTo>
                      <a:pt x="1000" y="22"/>
                    </a:lnTo>
                    <a:lnTo>
                      <a:pt x="882" y="54"/>
                    </a:lnTo>
                    <a:lnTo>
                      <a:pt x="775" y="86"/>
                    </a:lnTo>
                    <a:lnTo>
                      <a:pt x="667" y="140"/>
                    </a:lnTo>
                    <a:lnTo>
                      <a:pt x="560" y="204"/>
                    </a:lnTo>
                    <a:lnTo>
                      <a:pt x="463" y="269"/>
                    </a:lnTo>
                    <a:lnTo>
                      <a:pt x="377" y="344"/>
                    </a:lnTo>
                    <a:lnTo>
                      <a:pt x="291" y="441"/>
                    </a:lnTo>
                    <a:lnTo>
                      <a:pt x="215" y="527"/>
                    </a:lnTo>
                    <a:lnTo>
                      <a:pt x="151" y="635"/>
                    </a:lnTo>
                    <a:lnTo>
                      <a:pt x="97" y="742"/>
                    </a:lnTo>
                    <a:lnTo>
                      <a:pt x="54" y="850"/>
                    </a:lnTo>
                    <a:lnTo>
                      <a:pt x="22" y="968"/>
                    </a:lnTo>
                    <a:lnTo>
                      <a:pt x="0" y="1086"/>
                    </a:lnTo>
                    <a:lnTo>
                      <a:pt x="0" y="1215"/>
                    </a:lnTo>
                    <a:lnTo>
                      <a:pt x="0" y="1334"/>
                    </a:lnTo>
                    <a:lnTo>
                      <a:pt x="22" y="1452"/>
                    </a:lnTo>
                    <a:lnTo>
                      <a:pt x="43" y="1559"/>
                    </a:lnTo>
                    <a:lnTo>
                      <a:pt x="86" y="1678"/>
                    </a:lnTo>
                    <a:lnTo>
                      <a:pt x="140" y="1774"/>
                    </a:lnTo>
                    <a:lnTo>
                      <a:pt x="194" y="1882"/>
                    </a:lnTo>
                    <a:lnTo>
                      <a:pt x="269" y="1968"/>
                    </a:lnTo>
                    <a:lnTo>
                      <a:pt x="345" y="2065"/>
                    </a:lnTo>
                    <a:lnTo>
                      <a:pt x="431" y="2140"/>
                    </a:lnTo>
                    <a:lnTo>
                      <a:pt x="517" y="2215"/>
                    </a:lnTo>
                    <a:lnTo>
                      <a:pt x="613" y="2280"/>
                    </a:lnTo>
                    <a:lnTo>
                      <a:pt x="721" y="2323"/>
                    </a:lnTo>
                    <a:lnTo>
                      <a:pt x="828" y="2377"/>
                    </a:lnTo>
                    <a:lnTo>
                      <a:pt x="936" y="2409"/>
                    </a:lnTo>
                    <a:lnTo>
                      <a:pt x="1054" y="2430"/>
                    </a:lnTo>
                    <a:lnTo>
                      <a:pt x="1172" y="2441"/>
                    </a:lnTo>
                    <a:lnTo>
                      <a:pt x="1302" y="2430"/>
                    </a:lnTo>
                    <a:lnTo>
                      <a:pt x="1420" y="2420"/>
                    </a:lnTo>
                    <a:lnTo>
                      <a:pt x="1538" y="2387"/>
                    </a:lnTo>
                    <a:lnTo>
                      <a:pt x="1656" y="2355"/>
                    </a:lnTo>
                    <a:lnTo>
                      <a:pt x="1764" y="2301"/>
                    </a:lnTo>
                    <a:lnTo>
                      <a:pt x="1861" y="2237"/>
                    </a:lnTo>
                    <a:lnTo>
                      <a:pt x="1957" y="2172"/>
                    </a:lnTo>
                    <a:lnTo>
                      <a:pt x="2054" y="2097"/>
                    </a:lnTo>
                    <a:lnTo>
                      <a:pt x="2130" y="2011"/>
                    </a:lnTo>
                    <a:lnTo>
                      <a:pt x="2205" y="1914"/>
                    </a:lnTo>
                    <a:lnTo>
                      <a:pt x="2269" y="1807"/>
                    </a:lnTo>
                    <a:lnTo>
                      <a:pt x="2323" y="1699"/>
                    </a:lnTo>
                    <a:lnTo>
                      <a:pt x="2366" y="1592"/>
                    </a:lnTo>
                    <a:lnTo>
                      <a:pt x="2398" y="1473"/>
                    </a:lnTo>
                    <a:lnTo>
                      <a:pt x="2420" y="1355"/>
                    </a:lnTo>
                    <a:lnTo>
                      <a:pt x="2431" y="1226"/>
                    </a:lnTo>
                    <a:lnTo>
                      <a:pt x="2420" y="1108"/>
                    </a:lnTo>
                    <a:lnTo>
                      <a:pt x="2409" y="989"/>
                    </a:lnTo>
                    <a:lnTo>
                      <a:pt x="2377" y="882"/>
                    </a:lnTo>
                    <a:lnTo>
                      <a:pt x="2334" y="764"/>
                    </a:lnTo>
                    <a:lnTo>
                      <a:pt x="2291" y="667"/>
                    </a:lnTo>
                    <a:lnTo>
                      <a:pt x="2226" y="559"/>
                    </a:lnTo>
                    <a:lnTo>
                      <a:pt x="2162" y="473"/>
                    </a:lnTo>
                    <a:lnTo>
                      <a:pt x="2086" y="387"/>
                    </a:lnTo>
                    <a:lnTo>
                      <a:pt x="2000" y="301"/>
                    </a:lnTo>
                    <a:lnTo>
                      <a:pt x="1914" y="226"/>
                    </a:lnTo>
                    <a:lnTo>
                      <a:pt x="1807" y="172"/>
                    </a:lnTo>
                    <a:lnTo>
                      <a:pt x="1710" y="118"/>
                    </a:lnTo>
                    <a:lnTo>
                      <a:pt x="1603" y="75"/>
                    </a:lnTo>
                    <a:lnTo>
                      <a:pt x="1484" y="32"/>
                    </a:lnTo>
                    <a:lnTo>
                      <a:pt x="1366" y="11"/>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688925" y="1965250"/>
                <a:ext cx="60775" cy="60775"/>
              </a:xfrm>
              <a:custGeom>
                <a:avLst/>
                <a:gdLst/>
                <a:ahLst/>
                <a:cxnLst/>
                <a:rect l="l" t="t" r="r" b="b"/>
                <a:pathLst>
                  <a:path w="2431" h="2431" extrusionOk="0">
                    <a:moveTo>
                      <a:pt x="1259" y="0"/>
                    </a:moveTo>
                    <a:lnTo>
                      <a:pt x="1141" y="11"/>
                    </a:lnTo>
                    <a:lnTo>
                      <a:pt x="1022" y="22"/>
                    </a:lnTo>
                    <a:lnTo>
                      <a:pt x="904" y="43"/>
                    </a:lnTo>
                    <a:lnTo>
                      <a:pt x="796" y="86"/>
                    </a:lnTo>
                    <a:lnTo>
                      <a:pt x="689" y="129"/>
                    </a:lnTo>
                    <a:lnTo>
                      <a:pt x="581" y="194"/>
                    </a:lnTo>
                    <a:lnTo>
                      <a:pt x="495" y="259"/>
                    </a:lnTo>
                    <a:lnTo>
                      <a:pt x="399" y="334"/>
                    </a:lnTo>
                    <a:lnTo>
                      <a:pt x="323" y="409"/>
                    </a:lnTo>
                    <a:lnTo>
                      <a:pt x="248" y="506"/>
                    </a:lnTo>
                    <a:lnTo>
                      <a:pt x="184" y="603"/>
                    </a:lnTo>
                    <a:lnTo>
                      <a:pt x="119" y="699"/>
                    </a:lnTo>
                    <a:lnTo>
                      <a:pt x="76" y="818"/>
                    </a:lnTo>
                    <a:lnTo>
                      <a:pt x="44" y="925"/>
                    </a:lnTo>
                    <a:lnTo>
                      <a:pt x="22" y="1043"/>
                    </a:lnTo>
                    <a:lnTo>
                      <a:pt x="1" y="1162"/>
                    </a:lnTo>
                    <a:lnTo>
                      <a:pt x="12" y="1291"/>
                    </a:lnTo>
                    <a:lnTo>
                      <a:pt x="22" y="1409"/>
                    </a:lnTo>
                    <a:lnTo>
                      <a:pt x="44" y="1527"/>
                    </a:lnTo>
                    <a:lnTo>
                      <a:pt x="87" y="1635"/>
                    </a:lnTo>
                    <a:lnTo>
                      <a:pt x="130" y="1753"/>
                    </a:lnTo>
                    <a:lnTo>
                      <a:pt x="194" y="1850"/>
                    </a:lnTo>
                    <a:lnTo>
                      <a:pt x="259" y="1947"/>
                    </a:lnTo>
                    <a:lnTo>
                      <a:pt x="345" y="2044"/>
                    </a:lnTo>
                    <a:lnTo>
                      <a:pt x="431" y="2130"/>
                    </a:lnTo>
                    <a:lnTo>
                      <a:pt x="528" y="2205"/>
                    </a:lnTo>
                    <a:lnTo>
                      <a:pt x="624" y="2269"/>
                    </a:lnTo>
                    <a:lnTo>
                      <a:pt x="732" y="2323"/>
                    </a:lnTo>
                    <a:lnTo>
                      <a:pt x="840" y="2366"/>
                    </a:lnTo>
                    <a:lnTo>
                      <a:pt x="958" y="2398"/>
                    </a:lnTo>
                    <a:lnTo>
                      <a:pt x="1087" y="2420"/>
                    </a:lnTo>
                    <a:lnTo>
                      <a:pt x="1205" y="2431"/>
                    </a:lnTo>
                    <a:lnTo>
                      <a:pt x="1323" y="2420"/>
                    </a:lnTo>
                    <a:lnTo>
                      <a:pt x="1442" y="2409"/>
                    </a:lnTo>
                    <a:lnTo>
                      <a:pt x="1560" y="2377"/>
                    </a:lnTo>
                    <a:lnTo>
                      <a:pt x="1667" y="2334"/>
                    </a:lnTo>
                    <a:lnTo>
                      <a:pt x="1775" y="2291"/>
                    </a:lnTo>
                    <a:lnTo>
                      <a:pt x="1872" y="2226"/>
                    </a:lnTo>
                    <a:lnTo>
                      <a:pt x="1969" y="2162"/>
                    </a:lnTo>
                    <a:lnTo>
                      <a:pt x="2055" y="2076"/>
                    </a:lnTo>
                    <a:lnTo>
                      <a:pt x="2130" y="2000"/>
                    </a:lnTo>
                    <a:lnTo>
                      <a:pt x="2205" y="1904"/>
                    </a:lnTo>
                    <a:lnTo>
                      <a:pt x="2270" y="1807"/>
                    </a:lnTo>
                    <a:lnTo>
                      <a:pt x="2323" y="1699"/>
                    </a:lnTo>
                    <a:lnTo>
                      <a:pt x="2366" y="1592"/>
                    </a:lnTo>
                    <a:lnTo>
                      <a:pt x="2399" y="1484"/>
                    </a:lnTo>
                    <a:lnTo>
                      <a:pt x="2420" y="1366"/>
                    </a:lnTo>
                    <a:lnTo>
                      <a:pt x="2431" y="1237"/>
                    </a:lnTo>
                    <a:lnTo>
                      <a:pt x="2431" y="1119"/>
                    </a:lnTo>
                    <a:lnTo>
                      <a:pt x="2409" y="1000"/>
                    </a:lnTo>
                    <a:lnTo>
                      <a:pt x="2388" y="893"/>
                    </a:lnTo>
                    <a:lnTo>
                      <a:pt x="2345" y="775"/>
                    </a:lnTo>
                    <a:lnTo>
                      <a:pt x="2291" y="678"/>
                    </a:lnTo>
                    <a:lnTo>
                      <a:pt x="2237" y="570"/>
                    </a:lnTo>
                    <a:lnTo>
                      <a:pt x="2173" y="474"/>
                    </a:lnTo>
                    <a:lnTo>
                      <a:pt x="2098" y="388"/>
                    </a:lnTo>
                    <a:lnTo>
                      <a:pt x="2012" y="312"/>
                    </a:lnTo>
                    <a:lnTo>
                      <a:pt x="1915" y="237"/>
                    </a:lnTo>
                    <a:lnTo>
                      <a:pt x="1818" y="172"/>
                    </a:lnTo>
                    <a:lnTo>
                      <a:pt x="1721" y="119"/>
                    </a:lnTo>
                    <a:lnTo>
                      <a:pt x="1603" y="76"/>
                    </a:lnTo>
                    <a:lnTo>
                      <a:pt x="1495" y="33"/>
                    </a:lnTo>
                    <a:lnTo>
                      <a:pt x="1377" y="11"/>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1083825" y="1573300"/>
                <a:ext cx="60800" cy="60525"/>
              </a:xfrm>
              <a:custGeom>
                <a:avLst/>
                <a:gdLst/>
                <a:ahLst/>
                <a:cxnLst/>
                <a:rect l="l" t="t" r="r" b="b"/>
                <a:pathLst>
                  <a:path w="2432" h="2421" extrusionOk="0">
                    <a:moveTo>
                      <a:pt x="1119" y="1"/>
                    </a:moveTo>
                    <a:lnTo>
                      <a:pt x="1001" y="22"/>
                    </a:lnTo>
                    <a:lnTo>
                      <a:pt x="883" y="44"/>
                    </a:lnTo>
                    <a:lnTo>
                      <a:pt x="775" y="87"/>
                    </a:lnTo>
                    <a:lnTo>
                      <a:pt x="668" y="140"/>
                    </a:lnTo>
                    <a:lnTo>
                      <a:pt x="571" y="194"/>
                    </a:lnTo>
                    <a:lnTo>
                      <a:pt x="474" y="259"/>
                    </a:lnTo>
                    <a:lnTo>
                      <a:pt x="388" y="345"/>
                    </a:lnTo>
                    <a:lnTo>
                      <a:pt x="302" y="420"/>
                    </a:lnTo>
                    <a:lnTo>
                      <a:pt x="237" y="517"/>
                    </a:lnTo>
                    <a:lnTo>
                      <a:pt x="173" y="614"/>
                    </a:lnTo>
                    <a:lnTo>
                      <a:pt x="119" y="721"/>
                    </a:lnTo>
                    <a:lnTo>
                      <a:pt x="65" y="829"/>
                    </a:lnTo>
                    <a:lnTo>
                      <a:pt x="33" y="936"/>
                    </a:lnTo>
                    <a:lnTo>
                      <a:pt x="12" y="1054"/>
                    </a:lnTo>
                    <a:lnTo>
                      <a:pt x="1" y="1173"/>
                    </a:lnTo>
                    <a:lnTo>
                      <a:pt x="12" y="1302"/>
                    </a:lnTo>
                    <a:lnTo>
                      <a:pt x="22" y="1420"/>
                    </a:lnTo>
                    <a:lnTo>
                      <a:pt x="55" y="1538"/>
                    </a:lnTo>
                    <a:lnTo>
                      <a:pt x="87" y="1657"/>
                    </a:lnTo>
                    <a:lnTo>
                      <a:pt x="141" y="1764"/>
                    </a:lnTo>
                    <a:lnTo>
                      <a:pt x="205" y="1861"/>
                    </a:lnTo>
                    <a:lnTo>
                      <a:pt x="280" y="1958"/>
                    </a:lnTo>
                    <a:lnTo>
                      <a:pt x="356" y="2054"/>
                    </a:lnTo>
                    <a:lnTo>
                      <a:pt x="442" y="2130"/>
                    </a:lnTo>
                    <a:lnTo>
                      <a:pt x="539" y="2205"/>
                    </a:lnTo>
                    <a:lnTo>
                      <a:pt x="635" y="2270"/>
                    </a:lnTo>
                    <a:lnTo>
                      <a:pt x="743" y="2323"/>
                    </a:lnTo>
                    <a:lnTo>
                      <a:pt x="861" y="2366"/>
                    </a:lnTo>
                    <a:lnTo>
                      <a:pt x="979" y="2399"/>
                    </a:lnTo>
                    <a:lnTo>
                      <a:pt x="1098" y="2420"/>
                    </a:lnTo>
                    <a:lnTo>
                      <a:pt x="1345" y="2420"/>
                    </a:lnTo>
                    <a:lnTo>
                      <a:pt x="1463" y="2399"/>
                    </a:lnTo>
                    <a:lnTo>
                      <a:pt x="1582" y="2366"/>
                    </a:lnTo>
                    <a:lnTo>
                      <a:pt x="1689" y="2323"/>
                    </a:lnTo>
                    <a:lnTo>
                      <a:pt x="1786" y="2270"/>
                    </a:lnTo>
                    <a:lnTo>
                      <a:pt x="1893" y="2216"/>
                    </a:lnTo>
                    <a:lnTo>
                      <a:pt x="1979" y="2140"/>
                    </a:lnTo>
                    <a:lnTo>
                      <a:pt x="2065" y="2065"/>
                    </a:lnTo>
                    <a:lnTo>
                      <a:pt x="2152" y="1979"/>
                    </a:lnTo>
                    <a:lnTo>
                      <a:pt x="2216" y="1882"/>
                    </a:lnTo>
                    <a:lnTo>
                      <a:pt x="2281" y="1786"/>
                    </a:lnTo>
                    <a:lnTo>
                      <a:pt x="2334" y="1678"/>
                    </a:lnTo>
                    <a:lnTo>
                      <a:pt x="2367" y="1571"/>
                    </a:lnTo>
                    <a:lnTo>
                      <a:pt x="2399" y="1452"/>
                    </a:lnTo>
                    <a:lnTo>
                      <a:pt x="2420" y="1334"/>
                    </a:lnTo>
                    <a:lnTo>
                      <a:pt x="2431" y="1216"/>
                    </a:lnTo>
                    <a:lnTo>
                      <a:pt x="2420" y="1097"/>
                    </a:lnTo>
                    <a:lnTo>
                      <a:pt x="2410" y="979"/>
                    </a:lnTo>
                    <a:lnTo>
                      <a:pt x="2377" y="861"/>
                    </a:lnTo>
                    <a:lnTo>
                      <a:pt x="2334" y="753"/>
                    </a:lnTo>
                    <a:lnTo>
                      <a:pt x="2281" y="646"/>
                    </a:lnTo>
                    <a:lnTo>
                      <a:pt x="2227" y="549"/>
                    </a:lnTo>
                    <a:lnTo>
                      <a:pt x="2152" y="452"/>
                    </a:lnTo>
                    <a:lnTo>
                      <a:pt x="2076" y="366"/>
                    </a:lnTo>
                    <a:lnTo>
                      <a:pt x="1990" y="291"/>
                    </a:lnTo>
                    <a:lnTo>
                      <a:pt x="1904" y="216"/>
                    </a:lnTo>
                    <a:lnTo>
                      <a:pt x="1797" y="151"/>
                    </a:lnTo>
                    <a:lnTo>
                      <a:pt x="1700" y="108"/>
                    </a:lnTo>
                    <a:lnTo>
                      <a:pt x="1592" y="65"/>
                    </a:lnTo>
                    <a:lnTo>
                      <a:pt x="1474" y="33"/>
                    </a:lnTo>
                    <a:lnTo>
                      <a:pt x="1356" y="11"/>
                    </a:lnTo>
                    <a:lnTo>
                      <a:pt x="12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1790300" y="1965250"/>
                <a:ext cx="60525" cy="60775"/>
              </a:xfrm>
              <a:custGeom>
                <a:avLst/>
                <a:gdLst/>
                <a:ahLst/>
                <a:cxnLst/>
                <a:rect l="l" t="t" r="r" b="b"/>
                <a:pathLst>
                  <a:path w="2421" h="2431" extrusionOk="0">
                    <a:moveTo>
                      <a:pt x="1237" y="0"/>
                    </a:moveTo>
                    <a:lnTo>
                      <a:pt x="1119" y="11"/>
                    </a:lnTo>
                    <a:lnTo>
                      <a:pt x="1001" y="22"/>
                    </a:lnTo>
                    <a:lnTo>
                      <a:pt x="883" y="54"/>
                    </a:lnTo>
                    <a:lnTo>
                      <a:pt x="775" y="86"/>
                    </a:lnTo>
                    <a:lnTo>
                      <a:pt x="667" y="140"/>
                    </a:lnTo>
                    <a:lnTo>
                      <a:pt x="571" y="194"/>
                    </a:lnTo>
                    <a:lnTo>
                      <a:pt x="474" y="259"/>
                    </a:lnTo>
                    <a:lnTo>
                      <a:pt x="388" y="334"/>
                    </a:lnTo>
                    <a:lnTo>
                      <a:pt x="302" y="420"/>
                    </a:lnTo>
                    <a:lnTo>
                      <a:pt x="227" y="517"/>
                    </a:lnTo>
                    <a:lnTo>
                      <a:pt x="162" y="613"/>
                    </a:lnTo>
                    <a:lnTo>
                      <a:pt x="108" y="710"/>
                    </a:lnTo>
                    <a:lnTo>
                      <a:pt x="65" y="828"/>
                    </a:lnTo>
                    <a:lnTo>
                      <a:pt x="33" y="936"/>
                    </a:lnTo>
                    <a:lnTo>
                      <a:pt x="12" y="1054"/>
                    </a:lnTo>
                    <a:lnTo>
                      <a:pt x="1" y="1173"/>
                    </a:lnTo>
                    <a:lnTo>
                      <a:pt x="1" y="1302"/>
                    </a:lnTo>
                    <a:lnTo>
                      <a:pt x="12" y="1420"/>
                    </a:lnTo>
                    <a:lnTo>
                      <a:pt x="44" y="1538"/>
                    </a:lnTo>
                    <a:lnTo>
                      <a:pt x="76" y="1646"/>
                    </a:lnTo>
                    <a:lnTo>
                      <a:pt x="130" y="1764"/>
                    </a:lnTo>
                    <a:lnTo>
                      <a:pt x="194" y="1861"/>
                    </a:lnTo>
                    <a:lnTo>
                      <a:pt x="259" y="1957"/>
                    </a:lnTo>
                    <a:lnTo>
                      <a:pt x="345" y="2054"/>
                    </a:lnTo>
                    <a:lnTo>
                      <a:pt x="431" y="2130"/>
                    </a:lnTo>
                    <a:lnTo>
                      <a:pt x="528" y="2205"/>
                    </a:lnTo>
                    <a:lnTo>
                      <a:pt x="624" y="2269"/>
                    </a:lnTo>
                    <a:lnTo>
                      <a:pt x="732" y="2323"/>
                    </a:lnTo>
                    <a:lnTo>
                      <a:pt x="850" y="2366"/>
                    </a:lnTo>
                    <a:lnTo>
                      <a:pt x="958" y="2398"/>
                    </a:lnTo>
                    <a:lnTo>
                      <a:pt x="1087" y="2420"/>
                    </a:lnTo>
                    <a:lnTo>
                      <a:pt x="1205" y="2431"/>
                    </a:lnTo>
                    <a:lnTo>
                      <a:pt x="1334" y="2420"/>
                    </a:lnTo>
                    <a:lnTo>
                      <a:pt x="1442" y="2409"/>
                    </a:lnTo>
                    <a:lnTo>
                      <a:pt x="1560" y="2377"/>
                    </a:lnTo>
                    <a:lnTo>
                      <a:pt x="1667" y="2334"/>
                    </a:lnTo>
                    <a:lnTo>
                      <a:pt x="1775" y="2280"/>
                    </a:lnTo>
                    <a:lnTo>
                      <a:pt x="1872" y="2226"/>
                    </a:lnTo>
                    <a:lnTo>
                      <a:pt x="1969" y="2151"/>
                    </a:lnTo>
                    <a:lnTo>
                      <a:pt x="2055" y="2076"/>
                    </a:lnTo>
                    <a:lnTo>
                      <a:pt x="2130" y="1990"/>
                    </a:lnTo>
                    <a:lnTo>
                      <a:pt x="2205" y="1893"/>
                    </a:lnTo>
                    <a:lnTo>
                      <a:pt x="2270" y="1796"/>
                    </a:lnTo>
                    <a:lnTo>
                      <a:pt x="2323" y="1689"/>
                    </a:lnTo>
                    <a:lnTo>
                      <a:pt x="2366" y="1581"/>
                    </a:lnTo>
                    <a:lnTo>
                      <a:pt x="2399" y="1474"/>
                    </a:lnTo>
                    <a:lnTo>
                      <a:pt x="2409" y="1355"/>
                    </a:lnTo>
                    <a:lnTo>
                      <a:pt x="2420" y="1226"/>
                    </a:lnTo>
                    <a:lnTo>
                      <a:pt x="2420" y="1108"/>
                    </a:lnTo>
                    <a:lnTo>
                      <a:pt x="2399" y="990"/>
                    </a:lnTo>
                    <a:lnTo>
                      <a:pt x="2366" y="882"/>
                    </a:lnTo>
                    <a:lnTo>
                      <a:pt x="2334" y="775"/>
                    </a:lnTo>
                    <a:lnTo>
                      <a:pt x="2280" y="667"/>
                    </a:lnTo>
                    <a:lnTo>
                      <a:pt x="2227" y="560"/>
                    </a:lnTo>
                    <a:lnTo>
                      <a:pt x="2151" y="474"/>
                    </a:lnTo>
                    <a:lnTo>
                      <a:pt x="2076" y="377"/>
                    </a:lnTo>
                    <a:lnTo>
                      <a:pt x="1990" y="302"/>
                    </a:lnTo>
                    <a:lnTo>
                      <a:pt x="1904" y="226"/>
                    </a:lnTo>
                    <a:lnTo>
                      <a:pt x="1797" y="162"/>
                    </a:lnTo>
                    <a:lnTo>
                      <a:pt x="1700" y="108"/>
                    </a:lnTo>
                    <a:lnTo>
                      <a:pt x="1592" y="65"/>
                    </a:lnTo>
                    <a:lnTo>
                      <a:pt x="1474" y="33"/>
                    </a:lnTo>
                    <a:lnTo>
                      <a:pt x="1356"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1083825" y="2674400"/>
                <a:ext cx="60800" cy="60775"/>
              </a:xfrm>
              <a:custGeom>
                <a:avLst/>
                <a:gdLst/>
                <a:ahLst/>
                <a:cxnLst/>
                <a:rect l="l" t="t" r="r" b="b"/>
                <a:pathLst>
                  <a:path w="2432" h="2431" extrusionOk="0">
                    <a:moveTo>
                      <a:pt x="1108" y="1"/>
                    </a:moveTo>
                    <a:lnTo>
                      <a:pt x="990" y="22"/>
                    </a:lnTo>
                    <a:lnTo>
                      <a:pt x="872" y="44"/>
                    </a:lnTo>
                    <a:lnTo>
                      <a:pt x="764" y="87"/>
                    </a:lnTo>
                    <a:lnTo>
                      <a:pt x="657" y="141"/>
                    </a:lnTo>
                    <a:lnTo>
                      <a:pt x="549" y="205"/>
                    </a:lnTo>
                    <a:lnTo>
                      <a:pt x="453" y="270"/>
                    </a:lnTo>
                    <a:lnTo>
                      <a:pt x="367" y="356"/>
                    </a:lnTo>
                    <a:lnTo>
                      <a:pt x="280" y="442"/>
                    </a:lnTo>
                    <a:lnTo>
                      <a:pt x="216" y="538"/>
                    </a:lnTo>
                    <a:lnTo>
                      <a:pt x="151" y="635"/>
                    </a:lnTo>
                    <a:lnTo>
                      <a:pt x="98" y="743"/>
                    </a:lnTo>
                    <a:lnTo>
                      <a:pt x="55" y="861"/>
                    </a:lnTo>
                    <a:lnTo>
                      <a:pt x="22" y="979"/>
                    </a:lnTo>
                    <a:lnTo>
                      <a:pt x="1" y="1098"/>
                    </a:lnTo>
                    <a:lnTo>
                      <a:pt x="1" y="1216"/>
                    </a:lnTo>
                    <a:lnTo>
                      <a:pt x="12" y="1345"/>
                    </a:lnTo>
                    <a:lnTo>
                      <a:pt x="22" y="1463"/>
                    </a:lnTo>
                    <a:lnTo>
                      <a:pt x="55" y="1571"/>
                    </a:lnTo>
                    <a:lnTo>
                      <a:pt x="98" y="1678"/>
                    </a:lnTo>
                    <a:lnTo>
                      <a:pt x="151" y="1786"/>
                    </a:lnTo>
                    <a:lnTo>
                      <a:pt x="205" y="1883"/>
                    </a:lnTo>
                    <a:lnTo>
                      <a:pt x="280" y="1979"/>
                    </a:lnTo>
                    <a:lnTo>
                      <a:pt x="356" y="2065"/>
                    </a:lnTo>
                    <a:lnTo>
                      <a:pt x="442" y="2141"/>
                    </a:lnTo>
                    <a:lnTo>
                      <a:pt x="528" y="2216"/>
                    </a:lnTo>
                    <a:lnTo>
                      <a:pt x="635" y="2270"/>
                    </a:lnTo>
                    <a:lnTo>
                      <a:pt x="732" y="2323"/>
                    </a:lnTo>
                    <a:lnTo>
                      <a:pt x="840" y="2366"/>
                    </a:lnTo>
                    <a:lnTo>
                      <a:pt x="958" y="2399"/>
                    </a:lnTo>
                    <a:lnTo>
                      <a:pt x="1076" y="2420"/>
                    </a:lnTo>
                    <a:lnTo>
                      <a:pt x="1194" y="2431"/>
                    </a:lnTo>
                    <a:lnTo>
                      <a:pt x="1324" y="2420"/>
                    </a:lnTo>
                    <a:lnTo>
                      <a:pt x="1442" y="2409"/>
                    </a:lnTo>
                    <a:lnTo>
                      <a:pt x="1560" y="2377"/>
                    </a:lnTo>
                    <a:lnTo>
                      <a:pt x="1668" y="2334"/>
                    </a:lnTo>
                    <a:lnTo>
                      <a:pt x="1775" y="2291"/>
                    </a:lnTo>
                    <a:lnTo>
                      <a:pt x="1883" y="2227"/>
                    </a:lnTo>
                    <a:lnTo>
                      <a:pt x="1979" y="2151"/>
                    </a:lnTo>
                    <a:lnTo>
                      <a:pt x="2065" y="2076"/>
                    </a:lnTo>
                    <a:lnTo>
                      <a:pt x="2152" y="1990"/>
                    </a:lnTo>
                    <a:lnTo>
                      <a:pt x="2216" y="1893"/>
                    </a:lnTo>
                    <a:lnTo>
                      <a:pt x="2281" y="1786"/>
                    </a:lnTo>
                    <a:lnTo>
                      <a:pt x="2334" y="1678"/>
                    </a:lnTo>
                    <a:lnTo>
                      <a:pt x="2377" y="1571"/>
                    </a:lnTo>
                    <a:lnTo>
                      <a:pt x="2410" y="1452"/>
                    </a:lnTo>
                    <a:lnTo>
                      <a:pt x="2431" y="1334"/>
                    </a:lnTo>
                    <a:lnTo>
                      <a:pt x="2431" y="1205"/>
                    </a:lnTo>
                    <a:lnTo>
                      <a:pt x="2420" y="1087"/>
                    </a:lnTo>
                    <a:lnTo>
                      <a:pt x="2410" y="969"/>
                    </a:lnTo>
                    <a:lnTo>
                      <a:pt x="2377" y="850"/>
                    </a:lnTo>
                    <a:lnTo>
                      <a:pt x="2334" y="743"/>
                    </a:lnTo>
                    <a:lnTo>
                      <a:pt x="2281" y="646"/>
                    </a:lnTo>
                    <a:lnTo>
                      <a:pt x="2227" y="538"/>
                    </a:lnTo>
                    <a:lnTo>
                      <a:pt x="2152" y="452"/>
                    </a:lnTo>
                    <a:lnTo>
                      <a:pt x="2076" y="366"/>
                    </a:lnTo>
                    <a:lnTo>
                      <a:pt x="1990" y="280"/>
                    </a:lnTo>
                    <a:lnTo>
                      <a:pt x="1904" y="216"/>
                    </a:lnTo>
                    <a:lnTo>
                      <a:pt x="1797" y="151"/>
                    </a:lnTo>
                    <a:lnTo>
                      <a:pt x="1700" y="98"/>
                    </a:lnTo>
                    <a:lnTo>
                      <a:pt x="1592" y="55"/>
                    </a:lnTo>
                    <a:lnTo>
                      <a:pt x="1474" y="22"/>
                    </a:lnTo>
                    <a:lnTo>
                      <a:pt x="1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688925" y="2279500"/>
                <a:ext cx="60775" cy="60775"/>
              </a:xfrm>
              <a:custGeom>
                <a:avLst/>
                <a:gdLst/>
                <a:ahLst/>
                <a:cxnLst/>
                <a:rect l="l" t="t" r="r" b="b"/>
                <a:pathLst>
                  <a:path w="2431" h="2431" extrusionOk="0">
                    <a:moveTo>
                      <a:pt x="1216" y="1"/>
                    </a:moveTo>
                    <a:lnTo>
                      <a:pt x="1087" y="11"/>
                    </a:lnTo>
                    <a:lnTo>
                      <a:pt x="969" y="33"/>
                    </a:lnTo>
                    <a:lnTo>
                      <a:pt x="861" y="54"/>
                    </a:lnTo>
                    <a:lnTo>
                      <a:pt x="753" y="97"/>
                    </a:lnTo>
                    <a:lnTo>
                      <a:pt x="646" y="151"/>
                    </a:lnTo>
                    <a:lnTo>
                      <a:pt x="549" y="216"/>
                    </a:lnTo>
                    <a:lnTo>
                      <a:pt x="452" y="280"/>
                    </a:lnTo>
                    <a:lnTo>
                      <a:pt x="366" y="366"/>
                    </a:lnTo>
                    <a:lnTo>
                      <a:pt x="291" y="452"/>
                    </a:lnTo>
                    <a:lnTo>
                      <a:pt x="216" y="538"/>
                    </a:lnTo>
                    <a:lnTo>
                      <a:pt x="151" y="635"/>
                    </a:lnTo>
                    <a:lnTo>
                      <a:pt x="108" y="743"/>
                    </a:lnTo>
                    <a:lnTo>
                      <a:pt x="65" y="850"/>
                    </a:lnTo>
                    <a:lnTo>
                      <a:pt x="33" y="968"/>
                    </a:lnTo>
                    <a:lnTo>
                      <a:pt x="12" y="1087"/>
                    </a:lnTo>
                    <a:lnTo>
                      <a:pt x="1" y="1205"/>
                    </a:lnTo>
                    <a:lnTo>
                      <a:pt x="12" y="1334"/>
                    </a:lnTo>
                    <a:lnTo>
                      <a:pt x="33" y="1452"/>
                    </a:lnTo>
                    <a:lnTo>
                      <a:pt x="65" y="1571"/>
                    </a:lnTo>
                    <a:lnTo>
                      <a:pt x="108" y="1678"/>
                    </a:lnTo>
                    <a:lnTo>
                      <a:pt x="162" y="1786"/>
                    </a:lnTo>
                    <a:lnTo>
                      <a:pt x="227" y="1893"/>
                    </a:lnTo>
                    <a:lnTo>
                      <a:pt x="291" y="1990"/>
                    </a:lnTo>
                    <a:lnTo>
                      <a:pt x="377" y="2076"/>
                    </a:lnTo>
                    <a:lnTo>
                      <a:pt x="463" y="2151"/>
                    </a:lnTo>
                    <a:lnTo>
                      <a:pt x="560" y="2227"/>
                    </a:lnTo>
                    <a:lnTo>
                      <a:pt x="667" y="2291"/>
                    </a:lnTo>
                    <a:lnTo>
                      <a:pt x="775" y="2345"/>
                    </a:lnTo>
                    <a:lnTo>
                      <a:pt x="893" y="2377"/>
                    </a:lnTo>
                    <a:lnTo>
                      <a:pt x="1012" y="2409"/>
                    </a:lnTo>
                    <a:lnTo>
                      <a:pt x="1130" y="2420"/>
                    </a:lnTo>
                    <a:lnTo>
                      <a:pt x="1248" y="2431"/>
                    </a:lnTo>
                    <a:lnTo>
                      <a:pt x="1366" y="2420"/>
                    </a:lnTo>
                    <a:lnTo>
                      <a:pt x="1485" y="2399"/>
                    </a:lnTo>
                    <a:lnTo>
                      <a:pt x="1603" y="2366"/>
                    </a:lnTo>
                    <a:lnTo>
                      <a:pt x="1710" y="2313"/>
                    </a:lnTo>
                    <a:lnTo>
                      <a:pt x="1818" y="2259"/>
                    </a:lnTo>
                    <a:lnTo>
                      <a:pt x="1915" y="2194"/>
                    </a:lnTo>
                    <a:lnTo>
                      <a:pt x="2001" y="2130"/>
                    </a:lnTo>
                    <a:lnTo>
                      <a:pt x="2087" y="2044"/>
                    </a:lnTo>
                    <a:lnTo>
                      <a:pt x="2162" y="1958"/>
                    </a:lnTo>
                    <a:lnTo>
                      <a:pt x="2237" y="1861"/>
                    </a:lnTo>
                    <a:lnTo>
                      <a:pt x="2291" y="1764"/>
                    </a:lnTo>
                    <a:lnTo>
                      <a:pt x="2345" y="1657"/>
                    </a:lnTo>
                    <a:lnTo>
                      <a:pt x="2377" y="1549"/>
                    </a:lnTo>
                    <a:lnTo>
                      <a:pt x="2409" y="1431"/>
                    </a:lnTo>
                    <a:lnTo>
                      <a:pt x="2431" y="1313"/>
                    </a:lnTo>
                    <a:lnTo>
                      <a:pt x="2431" y="1194"/>
                    </a:lnTo>
                    <a:lnTo>
                      <a:pt x="2420" y="1076"/>
                    </a:lnTo>
                    <a:lnTo>
                      <a:pt x="2399" y="958"/>
                    </a:lnTo>
                    <a:lnTo>
                      <a:pt x="2366" y="839"/>
                    </a:lnTo>
                    <a:lnTo>
                      <a:pt x="2323" y="732"/>
                    </a:lnTo>
                    <a:lnTo>
                      <a:pt x="2270" y="635"/>
                    </a:lnTo>
                    <a:lnTo>
                      <a:pt x="2205" y="528"/>
                    </a:lnTo>
                    <a:lnTo>
                      <a:pt x="2141" y="442"/>
                    </a:lnTo>
                    <a:lnTo>
                      <a:pt x="2055" y="355"/>
                    </a:lnTo>
                    <a:lnTo>
                      <a:pt x="1969" y="280"/>
                    </a:lnTo>
                    <a:lnTo>
                      <a:pt x="1883" y="205"/>
                    </a:lnTo>
                    <a:lnTo>
                      <a:pt x="1775" y="151"/>
                    </a:lnTo>
                    <a:lnTo>
                      <a:pt x="1678" y="97"/>
                    </a:lnTo>
                    <a:lnTo>
                      <a:pt x="1560" y="54"/>
                    </a:lnTo>
                    <a:lnTo>
                      <a:pt x="1452" y="22"/>
                    </a:lnTo>
                    <a:lnTo>
                      <a:pt x="1334" y="11"/>
                    </a:lnTo>
                    <a:lnTo>
                      <a:pt x="12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925225" y="1651000"/>
                <a:ext cx="60775" cy="60775"/>
              </a:xfrm>
              <a:custGeom>
                <a:avLst/>
                <a:gdLst/>
                <a:ahLst/>
                <a:cxnLst/>
                <a:rect l="l" t="t" r="r" b="b"/>
                <a:pathLst>
                  <a:path w="2431" h="2431" extrusionOk="0">
                    <a:moveTo>
                      <a:pt x="1237" y="0"/>
                    </a:moveTo>
                    <a:lnTo>
                      <a:pt x="1119" y="11"/>
                    </a:lnTo>
                    <a:lnTo>
                      <a:pt x="1001" y="22"/>
                    </a:lnTo>
                    <a:lnTo>
                      <a:pt x="882" y="54"/>
                    </a:lnTo>
                    <a:lnTo>
                      <a:pt x="775" y="86"/>
                    </a:lnTo>
                    <a:lnTo>
                      <a:pt x="667" y="140"/>
                    </a:lnTo>
                    <a:lnTo>
                      <a:pt x="571" y="194"/>
                    </a:lnTo>
                    <a:lnTo>
                      <a:pt x="474" y="269"/>
                    </a:lnTo>
                    <a:lnTo>
                      <a:pt x="388" y="344"/>
                    </a:lnTo>
                    <a:lnTo>
                      <a:pt x="302" y="420"/>
                    </a:lnTo>
                    <a:lnTo>
                      <a:pt x="237" y="516"/>
                    </a:lnTo>
                    <a:lnTo>
                      <a:pt x="173" y="613"/>
                    </a:lnTo>
                    <a:lnTo>
                      <a:pt x="119" y="710"/>
                    </a:lnTo>
                    <a:lnTo>
                      <a:pt x="76" y="828"/>
                    </a:lnTo>
                    <a:lnTo>
                      <a:pt x="33" y="936"/>
                    </a:lnTo>
                    <a:lnTo>
                      <a:pt x="11" y="1054"/>
                    </a:lnTo>
                    <a:lnTo>
                      <a:pt x="1" y="1172"/>
                    </a:lnTo>
                    <a:lnTo>
                      <a:pt x="1" y="1301"/>
                    </a:lnTo>
                    <a:lnTo>
                      <a:pt x="22" y="1420"/>
                    </a:lnTo>
                    <a:lnTo>
                      <a:pt x="44" y="1538"/>
                    </a:lnTo>
                    <a:lnTo>
                      <a:pt x="87" y="1645"/>
                    </a:lnTo>
                    <a:lnTo>
                      <a:pt x="140" y="1764"/>
                    </a:lnTo>
                    <a:lnTo>
                      <a:pt x="194" y="1861"/>
                    </a:lnTo>
                    <a:lnTo>
                      <a:pt x="269" y="1957"/>
                    </a:lnTo>
                    <a:lnTo>
                      <a:pt x="345" y="2054"/>
                    </a:lnTo>
                    <a:lnTo>
                      <a:pt x="431" y="2129"/>
                    </a:lnTo>
                    <a:lnTo>
                      <a:pt x="528" y="2205"/>
                    </a:lnTo>
                    <a:lnTo>
                      <a:pt x="624" y="2269"/>
                    </a:lnTo>
                    <a:lnTo>
                      <a:pt x="732" y="2323"/>
                    </a:lnTo>
                    <a:lnTo>
                      <a:pt x="839" y="2366"/>
                    </a:lnTo>
                    <a:lnTo>
                      <a:pt x="958" y="2409"/>
                    </a:lnTo>
                    <a:lnTo>
                      <a:pt x="1076" y="2420"/>
                    </a:lnTo>
                    <a:lnTo>
                      <a:pt x="1205" y="2430"/>
                    </a:lnTo>
                    <a:lnTo>
                      <a:pt x="1323" y="2430"/>
                    </a:lnTo>
                    <a:lnTo>
                      <a:pt x="1442" y="2409"/>
                    </a:lnTo>
                    <a:lnTo>
                      <a:pt x="1560" y="2387"/>
                    </a:lnTo>
                    <a:lnTo>
                      <a:pt x="1667" y="2344"/>
                    </a:lnTo>
                    <a:lnTo>
                      <a:pt x="1775" y="2301"/>
                    </a:lnTo>
                    <a:lnTo>
                      <a:pt x="1872" y="2237"/>
                    </a:lnTo>
                    <a:lnTo>
                      <a:pt x="1968" y="2172"/>
                    </a:lnTo>
                    <a:lnTo>
                      <a:pt x="2054" y="2097"/>
                    </a:lnTo>
                    <a:lnTo>
                      <a:pt x="2130" y="2011"/>
                    </a:lnTo>
                    <a:lnTo>
                      <a:pt x="2205" y="1925"/>
                    </a:lnTo>
                    <a:lnTo>
                      <a:pt x="2270" y="1817"/>
                    </a:lnTo>
                    <a:lnTo>
                      <a:pt x="2323" y="1721"/>
                    </a:lnTo>
                    <a:lnTo>
                      <a:pt x="2366" y="1613"/>
                    </a:lnTo>
                    <a:lnTo>
                      <a:pt x="2399" y="1495"/>
                    </a:lnTo>
                    <a:lnTo>
                      <a:pt x="2420" y="1377"/>
                    </a:lnTo>
                    <a:lnTo>
                      <a:pt x="2431" y="1258"/>
                    </a:lnTo>
                    <a:lnTo>
                      <a:pt x="2431" y="1140"/>
                    </a:lnTo>
                    <a:lnTo>
                      <a:pt x="2420" y="1011"/>
                    </a:lnTo>
                    <a:lnTo>
                      <a:pt x="2388" y="893"/>
                    </a:lnTo>
                    <a:lnTo>
                      <a:pt x="2356" y="785"/>
                    </a:lnTo>
                    <a:lnTo>
                      <a:pt x="2302" y="678"/>
                    </a:lnTo>
                    <a:lnTo>
                      <a:pt x="2248" y="570"/>
                    </a:lnTo>
                    <a:lnTo>
                      <a:pt x="2173" y="473"/>
                    </a:lnTo>
                    <a:lnTo>
                      <a:pt x="2097" y="387"/>
                    </a:lnTo>
                    <a:lnTo>
                      <a:pt x="2011" y="301"/>
                    </a:lnTo>
                    <a:lnTo>
                      <a:pt x="1915" y="226"/>
                    </a:lnTo>
                    <a:lnTo>
                      <a:pt x="1818" y="162"/>
                    </a:lnTo>
                    <a:lnTo>
                      <a:pt x="1710" y="108"/>
                    </a:lnTo>
                    <a:lnTo>
                      <a:pt x="1603" y="65"/>
                    </a:lnTo>
                    <a:lnTo>
                      <a:pt x="1485" y="33"/>
                    </a:lnTo>
                    <a:lnTo>
                      <a:pt x="1356"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1790300" y="2279500"/>
                <a:ext cx="60525" cy="60775"/>
              </a:xfrm>
              <a:custGeom>
                <a:avLst/>
                <a:gdLst/>
                <a:ahLst/>
                <a:cxnLst/>
                <a:rect l="l" t="t" r="r" b="b"/>
                <a:pathLst>
                  <a:path w="2421" h="2431" extrusionOk="0">
                    <a:moveTo>
                      <a:pt x="1237" y="1"/>
                    </a:moveTo>
                    <a:lnTo>
                      <a:pt x="1119" y="11"/>
                    </a:lnTo>
                    <a:lnTo>
                      <a:pt x="1001" y="22"/>
                    </a:lnTo>
                    <a:lnTo>
                      <a:pt x="883" y="54"/>
                    </a:lnTo>
                    <a:lnTo>
                      <a:pt x="775" y="87"/>
                    </a:lnTo>
                    <a:lnTo>
                      <a:pt x="667" y="140"/>
                    </a:lnTo>
                    <a:lnTo>
                      <a:pt x="571" y="194"/>
                    </a:lnTo>
                    <a:lnTo>
                      <a:pt x="474" y="259"/>
                    </a:lnTo>
                    <a:lnTo>
                      <a:pt x="388" y="345"/>
                    </a:lnTo>
                    <a:lnTo>
                      <a:pt x="302" y="420"/>
                    </a:lnTo>
                    <a:lnTo>
                      <a:pt x="227" y="517"/>
                    </a:lnTo>
                    <a:lnTo>
                      <a:pt x="162" y="614"/>
                    </a:lnTo>
                    <a:lnTo>
                      <a:pt x="108" y="721"/>
                    </a:lnTo>
                    <a:lnTo>
                      <a:pt x="65" y="829"/>
                    </a:lnTo>
                    <a:lnTo>
                      <a:pt x="33" y="936"/>
                    </a:lnTo>
                    <a:lnTo>
                      <a:pt x="12" y="1054"/>
                    </a:lnTo>
                    <a:lnTo>
                      <a:pt x="1" y="1173"/>
                    </a:lnTo>
                    <a:lnTo>
                      <a:pt x="1" y="1291"/>
                    </a:lnTo>
                    <a:lnTo>
                      <a:pt x="12" y="1409"/>
                    </a:lnTo>
                    <a:lnTo>
                      <a:pt x="44" y="1528"/>
                    </a:lnTo>
                    <a:lnTo>
                      <a:pt x="76" y="1635"/>
                    </a:lnTo>
                    <a:lnTo>
                      <a:pt x="130" y="1743"/>
                    </a:lnTo>
                    <a:lnTo>
                      <a:pt x="184" y="1850"/>
                    </a:lnTo>
                    <a:lnTo>
                      <a:pt x="248" y="1936"/>
                    </a:lnTo>
                    <a:lnTo>
                      <a:pt x="323" y="2033"/>
                    </a:lnTo>
                    <a:lnTo>
                      <a:pt x="409" y="2108"/>
                    </a:lnTo>
                    <a:lnTo>
                      <a:pt x="495" y="2184"/>
                    </a:lnTo>
                    <a:lnTo>
                      <a:pt x="592" y="2248"/>
                    </a:lnTo>
                    <a:lnTo>
                      <a:pt x="700" y="2313"/>
                    </a:lnTo>
                    <a:lnTo>
                      <a:pt x="807" y="2356"/>
                    </a:lnTo>
                    <a:lnTo>
                      <a:pt x="915" y="2388"/>
                    </a:lnTo>
                    <a:lnTo>
                      <a:pt x="1033" y="2409"/>
                    </a:lnTo>
                    <a:lnTo>
                      <a:pt x="1151" y="2431"/>
                    </a:lnTo>
                    <a:lnTo>
                      <a:pt x="1280" y="2431"/>
                    </a:lnTo>
                    <a:lnTo>
                      <a:pt x="1399" y="2409"/>
                    </a:lnTo>
                    <a:lnTo>
                      <a:pt x="1517" y="2388"/>
                    </a:lnTo>
                    <a:lnTo>
                      <a:pt x="1635" y="2345"/>
                    </a:lnTo>
                    <a:lnTo>
                      <a:pt x="1743" y="2302"/>
                    </a:lnTo>
                    <a:lnTo>
                      <a:pt x="1850" y="2237"/>
                    </a:lnTo>
                    <a:lnTo>
                      <a:pt x="1947" y="2173"/>
                    </a:lnTo>
                    <a:lnTo>
                      <a:pt x="2033" y="2087"/>
                    </a:lnTo>
                    <a:lnTo>
                      <a:pt x="2119" y="2001"/>
                    </a:lnTo>
                    <a:lnTo>
                      <a:pt x="2194" y="1915"/>
                    </a:lnTo>
                    <a:lnTo>
                      <a:pt x="2259" y="1807"/>
                    </a:lnTo>
                    <a:lnTo>
                      <a:pt x="2313" y="1700"/>
                    </a:lnTo>
                    <a:lnTo>
                      <a:pt x="2356" y="1592"/>
                    </a:lnTo>
                    <a:lnTo>
                      <a:pt x="2388" y="1474"/>
                    </a:lnTo>
                    <a:lnTo>
                      <a:pt x="2409" y="1356"/>
                    </a:lnTo>
                    <a:lnTo>
                      <a:pt x="2420" y="1226"/>
                    </a:lnTo>
                    <a:lnTo>
                      <a:pt x="2420" y="1108"/>
                    </a:lnTo>
                    <a:lnTo>
                      <a:pt x="2399" y="990"/>
                    </a:lnTo>
                    <a:lnTo>
                      <a:pt x="2366" y="872"/>
                    </a:lnTo>
                    <a:lnTo>
                      <a:pt x="2334" y="764"/>
                    </a:lnTo>
                    <a:lnTo>
                      <a:pt x="2280" y="657"/>
                    </a:lnTo>
                    <a:lnTo>
                      <a:pt x="2216" y="560"/>
                    </a:lnTo>
                    <a:lnTo>
                      <a:pt x="2151" y="463"/>
                    </a:lnTo>
                    <a:lnTo>
                      <a:pt x="2076" y="377"/>
                    </a:lnTo>
                    <a:lnTo>
                      <a:pt x="1990" y="302"/>
                    </a:lnTo>
                    <a:lnTo>
                      <a:pt x="1893" y="226"/>
                    </a:lnTo>
                    <a:lnTo>
                      <a:pt x="1797" y="162"/>
                    </a:lnTo>
                    <a:lnTo>
                      <a:pt x="1700" y="108"/>
                    </a:lnTo>
                    <a:lnTo>
                      <a:pt x="1581" y="65"/>
                    </a:lnTo>
                    <a:lnTo>
                      <a:pt x="1474" y="33"/>
                    </a:lnTo>
                    <a:lnTo>
                      <a:pt x="1356" y="11"/>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1553750" y="1651000"/>
                <a:ext cx="60775" cy="60775"/>
              </a:xfrm>
              <a:custGeom>
                <a:avLst/>
                <a:gdLst/>
                <a:ahLst/>
                <a:cxnLst/>
                <a:rect l="l" t="t" r="r" b="b"/>
                <a:pathLst>
                  <a:path w="2431" h="2431" extrusionOk="0">
                    <a:moveTo>
                      <a:pt x="1237" y="0"/>
                    </a:moveTo>
                    <a:lnTo>
                      <a:pt x="1108" y="11"/>
                    </a:lnTo>
                    <a:lnTo>
                      <a:pt x="989" y="22"/>
                    </a:lnTo>
                    <a:lnTo>
                      <a:pt x="871" y="54"/>
                    </a:lnTo>
                    <a:lnTo>
                      <a:pt x="764" y="97"/>
                    </a:lnTo>
                    <a:lnTo>
                      <a:pt x="656" y="140"/>
                    </a:lnTo>
                    <a:lnTo>
                      <a:pt x="549" y="205"/>
                    </a:lnTo>
                    <a:lnTo>
                      <a:pt x="452" y="280"/>
                    </a:lnTo>
                    <a:lnTo>
                      <a:pt x="366" y="355"/>
                    </a:lnTo>
                    <a:lnTo>
                      <a:pt x="290" y="441"/>
                    </a:lnTo>
                    <a:lnTo>
                      <a:pt x="215" y="538"/>
                    </a:lnTo>
                    <a:lnTo>
                      <a:pt x="151" y="645"/>
                    </a:lnTo>
                    <a:lnTo>
                      <a:pt x="97" y="753"/>
                    </a:lnTo>
                    <a:lnTo>
                      <a:pt x="54" y="860"/>
                    </a:lnTo>
                    <a:lnTo>
                      <a:pt x="22" y="979"/>
                    </a:lnTo>
                    <a:lnTo>
                      <a:pt x="11" y="1097"/>
                    </a:lnTo>
                    <a:lnTo>
                      <a:pt x="0" y="1226"/>
                    </a:lnTo>
                    <a:lnTo>
                      <a:pt x="11" y="1344"/>
                    </a:lnTo>
                    <a:lnTo>
                      <a:pt x="22" y="1463"/>
                    </a:lnTo>
                    <a:lnTo>
                      <a:pt x="54" y="1581"/>
                    </a:lnTo>
                    <a:lnTo>
                      <a:pt x="97" y="1688"/>
                    </a:lnTo>
                    <a:lnTo>
                      <a:pt x="151" y="1796"/>
                    </a:lnTo>
                    <a:lnTo>
                      <a:pt x="215" y="1893"/>
                    </a:lnTo>
                    <a:lnTo>
                      <a:pt x="280" y="1979"/>
                    </a:lnTo>
                    <a:lnTo>
                      <a:pt x="355" y="2065"/>
                    </a:lnTo>
                    <a:lnTo>
                      <a:pt x="441" y="2151"/>
                    </a:lnTo>
                    <a:lnTo>
                      <a:pt x="538" y="2215"/>
                    </a:lnTo>
                    <a:lnTo>
                      <a:pt x="635" y="2280"/>
                    </a:lnTo>
                    <a:lnTo>
                      <a:pt x="731" y="2334"/>
                    </a:lnTo>
                    <a:lnTo>
                      <a:pt x="850" y="2377"/>
                    </a:lnTo>
                    <a:lnTo>
                      <a:pt x="957" y="2409"/>
                    </a:lnTo>
                    <a:lnTo>
                      <a:pt x="1075" y="2420"/>
                    </a:lnTo>
                    <a:lnTo>
                      <a:pt x="1194" y="2430"/>
                    </a:lnTo>
                    <a:lnTo>
                      <a:pt x="1323" y="2430"/>
                    </a:lnTo>
                    <a:lnTo>
                      <a:pt x="1441" y="2409"/>
                    </a:lnTo>
                    <a:lnTo>
                      <a:pt x="1559" y="2387"/>
                    </a:lnTo>
                    <a:lnTo>
                      <a:pt x="1678" y="2344"/>
                    </a:lnTo>
                    <a:lnTo>
                      <a:pt x="1785" y="2291"/>
                    </a:lnTo>
                    <a:lnTo>
                      <a:pt x="1882" y="2226"/>
                    </a:lnTo>
                    <a:lnTo>
                      <a:pt x="1979" y="2162"/>
                    </a:lnTo>
                    <a:lnTo>
                      <a:pt x="2065" y="2076"/>
                    </a:lnTo>
                    <a:lnTo>
                      <a:pt x="2151" y="1990"/>
                    </a:lnTo>
                    <a:lnTo>
                      <a:pt x="2215" y="1893"/>
                    </a:lnTo>
                    <a:lnTo>
                      <a:pt x="2280" y="1796"/>
                    </a:lnTo>
                    <a:lnTo>
                      <a:pt x="2334" y="1688"/>
                    </a:lnTo>
                    <a:lnTo>
                      <a:pt x="2377" y="1570"/>
                    </a:lnTo>
                    <a:lnTo>
                      <a:pt x="2409" y="1452"/>
                    </a:lnTo>
                    <a:lnTo>
                      <a:pt x="2430" y="1334"/>
                    </a:lnTo>
                    <a:lnTo>
                      <a:pt x="2430" y="1205"/>
                    </a:lnTo>
                    <a:lnTo>
                      <a:pt x="2430" y="1086"/>
                    </a:lnTo>
                    <a:lnTo>
                      <a:pt x="2409" y="968"/>
                    </a:lnTo>
                    <a:lnTo>
                      <a:pt x="2377" y="860"/>
                    </a:lnTo>
                    <a:lnTo>
                      <a:pt x="2334" y="753"/>
                    </a:lnTo>
                    <a:lnTo>
                      <a:pt x="2280" y="645"/>
                    </a:lnTo>
                    <a:lnTo>
                      <a:pt x="2226" y="549"/>
                    </a:lnTo>
                    <a:lnTo>
                      <a:pt x="2151" y="452"/>
                    </a:lnTo>
                    <a:lnTo>
                      <a:pt x="2075" y="366"/>
                    </a:lnTo>
                    <a:lnTo>
                      <a:pt x="1989" y="291"/>
                    </a:lnTo>
                    <a:lnTo>
                      <a:pt x="1903" y="215"/>
                    </a:lnTo>
                    <a:lnTo>
                      <a:pt x="1796" y="151"/>
                    </a:lnTo>
                    <a:lnTo>
                      <a:pt x="1699" y="108"/>
                    </a:lnTo>
                    <a:lnTo>
                      <a:pt x="1592" y="65"/>
                    </a:lnTo>
                    <a:lnTo>
                      <a:pt x="1473" y="33"/>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1398350" y="1573300"/>
                <a:ext cx="60250" cy="60525"/>
              </a:xfrm>
              <a:custGeom>
                <a:avLst/>
                <a:gdLst/>
                <a:ahLst/>
                <a:cxnLst/>
                <a:rect l="l" t="t" r="r" b="b"/>
                <a:pathLst>
                  <a:path w="2410" h="2421" extrusionOk="0">
                    <a:moveTo>
                      <a:pt x="1130" y="1"/>
                    </a:moveTo>
                    <a:lnTo>
                      <a:pt x="1012" y="22"/>
                    </a:lnTo>
                    <a:lnTo>
                      <a:pt x="893" y="44"/>
                    </a:lnTo>
                    <a:lnTo>
                      <a:pt x="786" y="87"/>
                    </a:lnTo>
                    <a:lnTo>
                      <a:pt x="678" y="130"/>
                    </a:lnTo>
                    <a:lnTo>
                      <a:pt x="582" y="183"/>
                    </a:lnTo>
                    <a:lnTo>
                      <a:pt x="485" y="259"/>
                    </a:lnTo>
                    <a:lnTo>
                      <a:pt x="388" y="334"/>
                    </a:lnTo>
                    <a:lnTo>
                      <a:pt x="313" y="420"/>
                    </a:lnTo>
                    <a:lnTo>
                      <a:pt x="237" y="506"/>
                    </a:lnTo>
                    <a:lnTo>
                      <a:pt x="173" y="603"/>
                    </a:lnTo>
                    <a:lnTo>
                      <a:pt x="108" y="710"/>
                    </a:lnTo>
                    <a:lnTo>
                      <a:pt x="65" y="818"/>
                    </a:lnTo>
                    <a:lnTo>
                      <a:pt x="33" y="925"/>
                    </a:lnTo>
                    <a:lnTo>
                      <a:pt x="12" y="1044"/>
                    </a:lnTo>
                    <a:lnTo>
                      <a:pt x="1" y="1162"/>
                    </a:lnTo>
                    <a:lnTo>
                      <a:pt x="1" y="1291"/>
                    </a:lnTo>
                    <a:lnTo>
                      <a:pt x="12" y="1399"/>
                    </a:lnTo>
                    <a:lnTo>
                      <a:pt x="33" y="1517"/>
                    </a:lnTo>
                    <a:lnTo>
                      <a:pt x="76" y="1624"/>
                    </a:lnTo>
                    <a:lnTo>
                      <a:pt x="119" y="1732"/>
                    </a:lnTo>
                    <a:lnTo>
                      <a:pt x="184" y="1839"/>
                    </a:lnTo>
                    <a:lnTo>
                      <a:pt x="248" y="1936"/>
                    </a:lnTo>
                    <a:lnTo>
                      <a:pt x="324" y="2022"/>
                    </a:lnTo>
                    <a:lnTo>
                      <a:pt x="410" y="2108"/>
                    </a:lnTo>
                    <a:lnTo>
                      <a:pt x="496" y="2183"/>
                    </a:lnTo>
                    <a:lnTo>
                      <a:pt x="592" y="2248"/>
                    </a:lnTo>
                    <a:lnTo>
                      <a:pt x="700" y="2302"/>
                    </a:lnTo>
                    <a:lnTo>
                      <a:pt x="807" y="2345"/>
                    </a:lnTo>
                    <a:lnTo>
                      <a:pt x="926" y="2388"/>
                    </a:lnTo>
                    <a:lnTo>
                      <a:pt x="1044" y="2409"/>
                    </a:lnTo>
                    <a:lnTo>
                      <a:pt x="1162" y="2420"/>
                    </a:lnTo>
                    <a:lnTo>
                      <a:pt x="1281" y="2420"/>
                    </a:lnTo>
                    <a:lnTo>
                      <a:pt x="1399" y="2399"/>
                    </a:lnTo>
                    <a:lnTo>
                      <a:pt x="1506" y="2377"/>
                    </a:lnTo>
                    <a:lnTo>
                      <a:pt x="1625" y="2345"/>
                    </a:lnTo>
                    <a:lnTo>
                      <a:pt x="1732" y="2291"/>
                    </a:lnTo>
                    <a:lnTo>
                      <a:pt x="1829" y="2237"/>
                    </a:lnTo>
                    <a:lnTo>
                      <a:pt x="1926" y="2162"/>
                    </a:lnTo>
                    <a:lnTo>
                      <a:pt x="2012" y="2087"/>
                    </a:lnTo>
                    <a:lnTo>
                      <a:pt x="2098" y="2011"/>
                    </a:lnTo>
                    <a:lnTo>
                      <a:pt x="2173" y="1915"/>
                    </a:lnTo>
                    <a:lnTo>
                      <a:pt x="2238" y="1818"/>
                    </a:lnTo>
                    <a:lnTo>
                      <a:pt x="2291" y="1710"/>
                    </a:lnTo>
                    <a:lnTo>
                      <a:pt x="2345" y="1603"/>
                    </a:lnTo>
                    <a:lnTo>
                      <a:pt x="2377" y="1495"/>
                    </a:lnTo>
                    <a:lnTo>
                      <a:pt x="2399" y="1377"/>
                    </a:lnTo>
                    <a:lnTo>
                      <a:pt x="2410" y="1259"/>
                    </a:lnTo>
                    <a:lnTo>
                      <a:pt x="2410" y="1140"/>
                    </a:lnTo>
                    <a:lnTo>
                      <a:pt x="2399" y="1022"/>
                    </a:lnTo>
                    <a:lnTo>
                      <a:pt x="2367" y="904"/>
                    </a:lnTo>
                    <a:lnTo>
                      <a:pt x="2334" y="796"/>
                    </a:lnTo>
                    <a:lnTo>
                      <a:pt x="2281" y="689"/>
                    </a:lnTo>
                    <a:lnTo>
                      <a:pt x="2227" y="581"/>
                    </a:lnTo>
                    <a:lnTo>
                      <a:pt x="2162" y="485"/>
                    </a:lnTo>
                    <a:lnTo>
                      <a:pt x="2087" y="398"/>
                    </a:lnTo>
                    <a:lnTo>
                      <a:pt x="2001" y="312"/>
                    </a:lnTo>
                    <a:lnTo>
                      <a:pt x="1904" y="237"/>
                    </a:lnTo>
                    <a:lnTo>
                      <a:pt x="1807" y="173"/>
                    </a:lnTo>
                    <a:lnTo>
                      <a:pt x="1711" y="119"/>
                    </a:lnTo>
                    <a:lnTo>
                      <a:pt x="1603" y="76"/>
                    </a:lnTo>
                    <a:lnTo>
                      <a:pt x="1485" y="33"/>
                    </a:lnTo>
                    <a:lnTo>
                      <a:pt x="1367"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1004000" y="2675225"/>
                <a:ext cx="59150" cy="58875"/>
              </a:xfrm>
              <a:custGeom>
                <a:avLst/>
                <a:gdLst/>
                <a:ahLst/>
                <a:cxnLst/>
                <a:rect l="l" t="t" r="r" b="b"/>
                <a:pathLst>
                  <a:path w="2366" h="2355" extrusionOk="0">
                    <a:moveTo>
                      <a:pt x="1183" y="0"/>
                    </a:moveTo>
                    <a:lnTo>
                      <a:pt x="1065" y="11"/>
                    </a:lnTo>
                    <a:lnTo>
                      <a:pt x="947" y="32"/>
                    </a:lnTo>
                    <a:lnTo>
                      <a:pt x="828" y="54"/>
                    </a:lnTo>
                    <a:lnTo>
                      <a:pt x="721" y="97"/>
                    </a:lnTo>
                    <a:lnTo>
                      <a:pt x="613" y="151"/>
                    </a:lnTo>
                    <a:lnTo>
                      <a:pt x="516" y="215"/>
                    </a:lnTo>
                    <a:lnTo>
                      <a:pt x="430" y="290"/>
                    </a:lnTo>
                    <a:lnTo>
                      <a:pt x="344" y="366"/>
                    </a:lnTo>
                    <a:lnTo>
                      <a:pt x="269" y="452"/>
                    </a:lnTo>
                    <a:lnTo>
                      <a:pt x="194" y="548"/>
                    </a:lnTo>
                    <a:lnTo>
                      <a:pt x="140" y="645"/>
                    </a:lnTo>
                    <a:lnTo>
                      <a:pt x="86" y="753"/>
                    </a:lnTo>
                    <a:lnTo>
                      <a:pt x="54" y="860"/>
                    </a:lnTo>
                    <a:lnTo>
                      <a:pt x="22" y="979"/>
                    </a:lnTo>
                    <a:lnTo>
                      <a:pt x="11" y="1097"/>
                    </a:lnTo>
                    <a:lnTo>
                      <a:pt x="0" y="1215"/>
                    </a:lnTo>
                    <a:lnTo>
                      <a:pt x="11" y="1333"/>
                    </a:lnTo>
                    <a:lnTo>
                      <a:pt x="33" y="1452"/>
                    </a:lnTo>
                    <a:lnTo>
                      <a:pt x="76" y="1559"/>
                    </a:lnTo>
                    <a:lnTo>
                      <a:pt x="119" y="1667"/>
                    </a:lnTo>
                    <a:lnTo>
                      <a:pt x="172" y="1763"/>
                    </a:lnTo>
                    <a:lnTo>
                      <a:pt x="226" y="1860"/>
                    </a:lnTo>
                    <a:lnTo>
                      <a:pt x="301" y="1946"/>
                    </a:lnTo>
                    <a:lnTo>
                      <a:pt x="377" y="2032"/>
                    </a:lnTo>
                    <a:lnTo>
                      <a:pt x="463" y="2108"/>
                    </a:lnTo>
                    <a:lnTo>
                      <a:pt x="559" y="2172"/>
                    </a:lnTo>
                    <a:lnTo>
                      <a:pt x="656" y="2226"/>
                    </a:lnTo>
                    <a:lnTo>
                      <a:pt x="753" y="2280"/>
                    </a:lnTo>
                    <a:lnTo>
                      <a:pt x="861" y="2312"/>
                    </a:lnTo>
                    <a:lnTo>
                      <a:pt x="979" y="2344"/>
                    </a:lnTo>
                    <a:lnTo>
                      <a:pt x="1086" y="2355"/>
                    </a:lnTo>
                    <a:lnTo>
                      <a:pt x="1323" y="2355"/>
                    </a:lnTo>
                    <a:lnTo>
                      <a:pt x="1441" y="2333"/>
                    </a:lnTo>
                    <a:lnTo>
                      <a:pt x="1549" y="2301"/>
                    </a:lnTo>
                    <a:lnTo>
                      <a:pt x="1656" y="2258"/>
                    </a:lnTo>
                    <a:lnTo>
                      <a:pt x="1753" y="2204"/>
                    </a:lnTo>
                    <a:lnTo>
                      <a:pt x="1850" y="2140"/>
                    </a:lnTo>
                    <a:lnTo>
                      <a:pt x="1947" y="2075"/>
                    </a:lnTo>
                    <a:lnTo>
                      <a:pt x="2022" y="2000"/>
                    </a:lnTo>
                    <a:lnTo>
                      <a:pt x="2097" y="1914"/>
                    </a:lnTo>
                    <a:lnTo>
                      <a:pt x="2162" y="1817"/>
                    </a:lnTo>
                    <a:lnTo>
                      <a:pt x="2226" y="1720"/>
                    </a:lnTo>
                    <a:lnTo>
                      <a:pt x="2269" y="1624"/>
                    </a:lnTo>
                    <a:lnTo>
                      <a:pt x="2312" y="1516"/>
                    </a:lnTo>
                    <a:lnTo>
                      <a:pt x="2344" y="1398"/>
                    </a:lnTo>
                    <a:lnTo>
                      <a:pt x="2355" y="1290"/>
                    </a:lnTo>
                    <a:lnTo>
                      <a:pt x="2366" y="1172"/>
                    </a:lnTo>
                    <a:lnTo>
                      <a:pt x="2355" y="1054"/>
                    </a:lnTo>
                    <a:lnTo>
                      <a:pt x="2334" y="936"/>
                    </a:lnTo>
                    <a:lnTo>
                      <a:pt x="2301" y="828"/>
                    </a:lnTo>
                    <a:lnTo>
                      <a:pt x="2269" y="720"/>
                    </a:lnTo>
                    <a:lnTo>
                      <a:pt x="2215" y="624"/>
                    </a:lnTo>
                    <a:lnTo>
                      <a:pt x="2151" y="527"/>
                    </a:lnTo>
                    <a:lnTo>
                      <a:pt x="2086" y="430"/>
                    </a:lnTo>
                    <a:lnTo>
                      <a:pt x="2011" y="355"/>
                    </a:lnTo>
                    <a:lnTo>
                      <a:pt x="1925" y="269"/>
                    </a:lnTo>
                    <a:lnTo>
                      <a:pt x="1839" y="204"/>
                    </a:lnTo>
                    <a:lnTo>
                      <a:pt x="1742" y="151"/>
                    </a:lnTo>
                    <a:lnTo>
                      <a:pt x="1635" y="97"/>
                    </a:lnTo>
                    <a:lnTo>
                      <a:pt x="1527" y="54"/>
                    </a:lnTo>
                    <a:lnTo>
                      <a:pt x="1420" y="32"/>
                    </a:lnTo>
                    <a:lnTo>
                      <a:pt x="1301" y="11"/>
                    </a:lnTo>
                    <a:lnTo>
                      <a:pt x="11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1477125" y="1574375"/>
                <a:ext cx="58350" cy="58375"/>
              </a:xfrm>
              <a:custGeom>
                <a:avLst/>
                <a:gdLst/>
                <a:ahLst/>
                <a:cxnLst/>
                <a:rect l="l" t="t" r="r" b="b"/>
                <a:pathLst>
                  <a:path w="2334" h="2335" extrusionOk="0">
                    <a:moveTo>
                      <a:pt x="1065" y="1"/>
                    </a:moveTo>
                    <a:lnTo>
                      <a:pt x="947" y="22"/>
                    </a:lnTo>
                    <a:lnTo>
                      <a:pt x="839" y="44"/>
                    </a:lnTo>
                    <a:lnTo>
                      <a:pt x="732" y="87"/>
                    </a:lnTo>
                    <a:lnTo>
                      <a:pt x="624" y="130"/>
                    </a:lnTo>
                    <a:lnTo>
                      <a:pt x="527" y="194"/>
                    </a:lnTo>
                    <a:lnTo>
                      <a:pt x="441" y="259"/>
                    </a:lnTo>
                    <a:lnTo>
                      <a:pt x="355" y="334"/>
                    </a:lnTo>
                    <a:lnTo>
                      <a:pt x="280" y="409"/>
                    </a:lnTo>
                    <a:lnTo>
                      <a:pt x="205" y="495"/>
                    </a:lnTo>
                    <a:lnTo>
                      <a:pt x="151" y="592"/>
                    </a:lnTo>
                    <a:lnTo>
                      <a:pt x="97" y="700"/>
                    </a:lnTo>
                    <a:lnTo>
                      <a:pt x="54" y="796"/>
                    </a:lnTo>
                    <a:lnTo>
                      <a:pt x="22" y="915"/>
                    </a:lnTo>
                    <a:lnTo>
                      <a:pt x="11" y="1022"/>
                    </a:lnTo>
                    <a:lnTo>
                      <a:pt x="1" y="1140"/>
                    </a:lnTo>
                    <a:lnTo>
                      <a:pt x="1" y="1269"/>
                    </a:lnTo>
                    <a:lnTo>
                      <a:pt x="22" y="1388"/>
                    </a:lnTo>
                    <a:lnTo>
                      <a:pt x="44" y="1495"/>
                    </a:lnTo>
                    <a:lnTo>
                      <a:pt x="87" y="1614"/>
                    </a:lnTo>
                    <a:lnTo>
                      <a:pt x="130" y="1710"/>
                    </a:lnTo>
                    <a:lnTo>
                      <a:pt x="194" y="1818"/>
                    </a:lnTo>
                    <a:lnTo>
                      <a:pt x="259" y="1904"/>
                    </a:lnTo>
                    <a:lnTo>
                      <a:pt x="334" y="1990"/>
                    </a:lnTo>
                    <a:lnTo>
                      <a:pt x="420" y="2065"/>
                    </a:lnTo>
                    <a:lnTo>
                      <a:pt x="517" y="2140"/>
                    </a:lnTo>
                    <a:lnTo>
                      <a:pt x="613" y="2194"/>
                    </a:lnTo>
                    <a:lnTo>
                      <a:pt x="721" y="2248"/>
                    </a:lnTo>
                    <a:lnTo>
                      <a:pt x="829" y="2291"/>
                    </a:lnTo>
                    <a:lnTo>
                      <a:pt x="947" y="2313"/>
                    </a:lnTo>
                    <a:lnTo>
                      <a:pt x="1065" y="2334"/>
                    </a:lnTo>
                    <a:lnTo>
                      <a:pt x="1302" y="2334"/>
                    </a:lnTo>
                    <a:lnTo>
                      <a:pt x="1420" y="2313"/>
                    </a:lnTo>
                    <a:lnTo>
                      <a:pt x="1527" y="2280"/>
                    </a:lnTo>
                    <a:lnTo>
                      <a:pt x="1635" y="2237"/>
                    </a:lnTo>
                    <a:lnTo>
                      <a:pt x="1732" y="2194"/>
                    </a:lnTo>
                    <a:lnTo>
                      <a:pt x="1829" y="2130"/>
                    </a:lnTo>
                    <a:lnTo>
                      <a:pt x="1915" y="2065"/>
                    </a:lnTo>
                    <a:lnTo>
                      <a:pt x="2001" y="1990"/>
                    </a:lnTo>
                    <a:lnTo>
                      <a:pt x="2076" y="1904"/>
                    </a:lnTo>
                    <a:lnTo>
                      <a:pt x="2140" y="1818"/>
                    </a:lnTo>
                    <a:lnTo>
                      <a:pt x="2194" y="1721"/>
                    </a:lnTo>
                    <a:lnTo>
                      <a:pt x="2248" y="1614"/>
                    </a:lnTo>
                    <a:lnTo>
                      <a:pt x="2280" y="1506"/>
                    </a:lnTo>
                    <a:lnTo>
                      <a:pt x="2312" y="1399"/>
                    </a:lnTo>
                    <a:lnTo>
                      <a:pt x="2334" y="1280"/>
                    </a:lnTo>
                    <a:lnTo>
                      <a:pt x="2334" y="1162"/>
                    </a:lnTo>
                    <a:lnTo>
                      <a:pt x="2334" y="1044"/>
                    </a:lnTo>
                    <a:lnTo>
                      <a:pt x="2312" y="936"/>
                    </a:lnTo>
                    <a:lnTo>
                      <a:pt x="2280" y="818"/>
                    </a:lnTo>
                    <a:lnTo>
                      <a:pt x="2248" y="710"/>
                    </a:lnTo>
                    <a:lnTo>
                      <a:pt x="2194" y="614"/>
                    </a:lnTo>
                    <a:lnTo>
                      <a:pt x="2140" y="517"/>
                    </a:lnTo>
                    <a:lnTo>
                      <a:pt x="2065" y="431"/>
                    </a:lnTo>
                    <a:lnTo>
                      <a:pt x="2001" y="345"/>
                    </a:lnTo>
                    <a:lnTo>
                      <a:pt x="1915" y="269"/>
                    </a:lnTo>
                    <a:lnTo>
                      <a:pt x="1829" y="205"/>
                    </a:lnTo>
                    <a:lnTo>
                      <a:pt x="1732" y="140"/>
                    </a:lnTo>
                    <a:lnTo>
                      <a:pt x="1624" y="97"/>
                    </a:lnTo>
                    <a:lnTo>
                      <a:pt x="1517" y="54"/>
                    </a:lnTo>
                    <a:lnTo>
                      <a:pt x="1409" y="2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690000" y="2360950"/>
                <a:ext cx="58900" cy="58900"/>
              </a:xfrm>
              <a:custGeom>
                <a:avLst/>
                <a:gdLst/>
                <a:ahLst/>
                <a:cxnLst/>
                <a:rect l="l" t="t" r="r" b="b"/>
                <a:pathLst>
                  <a:path w="2356" h="2356" extrusionOk="0">
                    <a:moveTo>
                      <a:pt x="1194" y="1"/>
                    </a:moveTo>
                    <a:lnTo>
                      <a:pt x="1076" y="12"/>
                    </a:lnTo>
                    <a:lnTo>
                      <a:pt x="958" y="22"/>
                    </a:lnTo>
                    <a:lnTo>
                      <a:pt x="850" y="55"/>
                    </a:lnTo>
                    <a:lnTo>
                      <a:pt x="743" y="87"/>
                    </a:lnTo>
                    <a:lnTo>
                      <a:pt x="646" y="141"/>
                    </a:lnTo>
                    <a:lnTo>
                      <a:pt x="538" y="194"/>
                    </a:lnTo>
                    <a:lnTo>
                      <a:pt x="452" y="259"/>
                    </a:lnTo>
                    <a:lnTo>
                      <a:pt x="366" y="334"/>
                    </a:lnTo>
                    <a:lnTo>
                      <a:pt x="291" y="420"/>
                    </a:lnTo>
                    <a:lnTo>
                      <a:pt x="216" y="506"/>
                    </a:lnTo>
                    <a:lnTo>
                      <a:pt x="151" y="603"/>
                    </a:lnTo>
                    <a:lnTo>
                      <a:pt x="108" y="700"/>
                    </a:lnTo>
                    <a:lnTo>
                      <a:pt x="65" y="807"/>
                    </a:lnTo>
                    <a:lnTo>
                      <a:pt x="33" y="915"/>
                    </a:lnTo>
                    <a:lnTo>
                      <a:pt x="12" y="1033"/>
                    </a:lnTo>
                    <a:lnTo>
                      <a:pt x="1" y="1151"/>
                    </a:lnTo>
                    <a:lnTo>
                      <a:pt x="1" y="1270"/>
                    </a:lnTo>
                    <a:lnTo>
                      <a:pt x="12" y="1388"/>
                    </a:lnTo>
                    <a:lnTo>
                      <a:pt x="44" y="1506"/>
                    </a:lnTo>
                    <a:lnTo>
                      <a:pt x="76" y="1614"/>
                    </a:lnTo>
                    <a:lnTo>
                      <a:pt x="130" y="1721"/>
                    </a:lnTo>
                    <a:lnTo>
                      <a:pt x="194" y="1818"/>
                    </a:lnTo>
                    <a:lnTo>
                      <a:pt x="259" y="1915"/>
                    </a:lnTo>
                    <a:lnTo>
                      <a:pt x="334" y="2001"/>
                    </a:lnTo>
                    <a:lnTo>
                      <a:pt x="420" y="2076"/>
                    </a:lnTo>
                    <a:lnTo>
                      <a:pt x="517" y="2151"/>
                    </a:lnTo>
                    <a:lnTo>
                      <a:pt x="614" y="2216"/>
                    </a:lnTo>
                    <a:lnTo>
                      <a:pt x="721" y="2270"/>
                    </a:lnTo>
                    <a:lnTo>
                      <a:pt x="829" y="2302"/>
                    </a:lnTo>
                    <a:lnTo>
                      <a:pt x="947" y="2334"/>
                    </a:lnTo>
                    <a:lnTo>
                      <a:pt x="1065" y="2356"/>
                    </a:lnTo>
                    <a:lnTo>
                      <a:pt x="1302" y="2356"/>
                    </a:lnTo>
                    <a:lnTo>
                      <a:pt x="1420" y="2334"/>
                    </a:lnTo>
                    <a:lnTo>
                      <a:pt x="1528" y="2302"/>
                    </a:lnTo>
                    <a:lnTo>
                      <a:pt x="1635" y="2270"/>
                    </a:lnTo>
                    <a:lnTo>
                      <a:pt x="1732" y="2216"/>
                    </a:lnTo>
                    <a:lnTo>
                      <a:pt x="1829" y="2151"/>
                    </a:lnTo>
                    <a:lnTo>
                      <a:pt x="1926" y="2087"/>
                    </a:lnTo>
                    <a:lnTo>
                      <a:pt x="2001" y="2012"/>
                    </a:lnTo>
                    <a:lnTo>
                      <a:pt x="2076" y="1926"/>
                    </a:lnTo>
                    <a:lnTo>
                      <a:pt x="2151" y="1840"/>
                    </a:lnTo>
                    <a:lnTo>
                      <a:pt x="2205" y="1743"/>
                    </a:lnTo>
                    <a:lnTo>
                      <a:pt x="2259" y="1635"/>
                    </a:lnTo>
                    <a:lnTo>
                      <a:pt x="2302" y="1528"/>
                    </a:lnTo>
                    <a:lnTo>
                      <a:pt x="2323" y="1420"/>
                    </a:lnTo>
                    <a:lnTo>
                      <a:pt x="2345" y="1302"/>
                    </a:lnTo>
                    <a:lnTo>
                      <a:pt x="2356" y="1184"/>
                    </a:lnTo>
                    <a:lnTo>
                      <a:pt x="2345" y="1076"/>
                    </a:lnTo>
                    <a:lnTo>
                      <a:pt x="2334" y="958"/>
                    </a:lnTo>
                    <a:lnTo>
                      <a:pt x="2302" y="850"/>
                    </a:lnTo>
                    <a:lnTo>
                      <a:pt x="2259" y="743"/>
                    </a:lnTo>
                    <a:lnTo>
                      <a:pt x="2216" y="635"/>
                    </a:lnTo>
                    <a:lnTo>
                      <a:pt x="2151" y="538"/>
                    </a:lnTo>
                    <a:lnTo>
                      <a:pt x="2087" y="452"/>
                    </a:lnTo>
                    <a:lnTo>
                      <a:pt x="2012" y="366"/>
                    </a:lnTo>
                    <a:lnTo>
                      <a:pt x="1926" y="291"/>
                    </a:lnTo>
                    <a:lnTo>
                      <a:pt x="1840" y="216"/>
                    </a:lnTo>
                    <a:lnTo>
                      <a:pt x="1743" y="162"/>
                    </a:lnTo>
                    <a:lnTo>
                      <a:pt x="1646" y="108"/>
                    </a:lnTo>
                    <a:lnTo>
                      <a:pt x="1538" y="65"/>
                    </a:lnTo>
                    <a:lnTo>
                      <a:pt x="1431" y="33"/>
                    </a:lnTo>
                    <a:lnTo>
                      <a:pt x="1313" y="12"/>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690000" y="1888375"/>
                <a:ext cx="58900" cy="58875"/>
              </a:xfrm>
              <a:custGeom>
                <a:avLst/>
                <a:gdLst/>
                <a:ahLst/>
                <a:cxnLst/>
                <a:rect l="l" t="t" r="r" b="b"/>
                <a:pathLst>
                  <a:path w="2356" h="2355" extrusionOk="0">
                    <a:moveTo>
                      <a:pt x="1076" y="0"/>
                    </a:moveTo>
                    <a:lnTo>
                      <a:pt x="969" y="22"/>
                    </a:lnTo>
                    <a:lnTo>
                      <a:pt x="850" y="43"/>
                    </a:lnTo>
                    <a:lnTo>
                      <a:pt x="743" y="86"/>
                    </a:lnTo>
                    <a:lnTo>
                      <a:pt x="646" y="129"/>
                    </a:lnTo>
                    <a:lnTo>
                      <a:pt x="549" y="183"/>
                    </a:lnTo>
                    <a:lnTo>
                      <a:pt x="452" y="258"/>
                    </a:lnTo>
                    <a:lnTo>
                      <a:pt x="366" y="323"/>
                    </a:lnTo>
                    <a:lnTo>
                      <a:pt x="291" y="409"/>
                    </a:lnTo>
                    <a:lnTo>
                      <a:pt x="216" y="495"/>
                    </a:lnTo>
                    <a:lnTo>
                      <a:pt x="162" y="592"/>
                    </a:lnTo>
                    <a:lnTo>
                      <a:pt x="108" y="688"/>
                    </a:lnTo>
                    <a:lnTo>
                      <a:pt x="65" y="796"/>
                    </a:lnTo>
                    <a:lnTo>
                      <a:pt x="33" y="914"/>
                    </a:lnTo>
                    <a:lnTo>
                      <a:pt x="12" y="1022"/>
                    </a:lnTo>
                    <a:lnTo>
                      <a:pt x="1" y="1140"/>
                    </a:lnTo>
                    <a:lnTo>
                      <a:pt x="1" y="1258"/>
                    </a:lnTo>
                    <a:lnTo>
                      <a:pt x="12" y="1376"/>
                    </a:lnTo>
                    <a:lnTo>
                      <a:pt x="33" y="1484"/>
                    </a:lnTo>
                    <a:lnTo>
                      <a:pt x="76" y="1592"/>
                    </a:lnTo>
                    <a:lnTo>
                      <a:pt x="119" y="1699"/>
                    </a:lnTo>
                    <a:lnTo>
                      <a:pt x="173" y="1796"/>
                    </a:lnTo>
                    <a:lnTo>
                      <a:pt x="237" y="1882"/>
                    </a:lnTo>
                    <a:lnTo>
                      <a:pt x="313" y="1968"/>
                    </a:lnTo>
                    <a:lnTo>
                      <a:pt x="399" y="2054"/>
                    </a:lnTo>
                    <a:lnTo>
                      <a:pt x="485" y="2118"/>
                    </a:lnTo>
                    <a:lnTo>
                      <a:pt x="581" y="2183"/>
                    </a:lnTo>
                    <a:lnTo>
                      <a:pt x="678" y="2237"/>
                    </a:lnTo>
                    <a:lnTo>
                      <a:pt x="786" y="2280"/>
                    </a:lnTo>
                    <a:lnTo>
                      <a:pt x="893" y="2323"/>
                    </a:lnTo>
                    <a:lnTo>
                      <a:pt x="1012" y="2344"/>
                    </a:lnTo>
                    <a:lnTo>
                      <a:pt x="1130" y="2355"/>
                    </a:lnTo>
                    <a:lnTo>
                      <a:pt x="1248" y="2355"/>
                    </a:lnTo>
                    <a:lnTo>
                      <a:pt x="1366" y="2344"/>
                    </a:lnTo>
                    <a:lnTo>
                      <a:pt x="1485" y="2312"/>
                    </a:lnTo>
                    <a:lnTo>
                      <a:pt x="1592" y="2280"/>
                    </a:lnTo>
                    <a:lnTo>
                      <a:pt x="1700" y="2226"/>
                    </a:lnTo>
                    <a:lnTo>
                      <a:pt x="1797" y="2172"/>
                    </a:lnTo>
                    <a:lnTo>
                      <a:pt x="1893" y="2108"/>
                    </a:lnTo>
                    <a:lnTo>
                      <a:pt x="1979" y="2022"/>
                    </a:lnTo>
                    <a:lnTo>
                      <a:pt x="2065" y="1946"/>
                    </a:lnTo>
                    <a:lnTo>
                      <a:pt x="2130" y="1850"/>
                    </a:lnTo>
                    <a:lnTo>
                      <a:pt x="2194" y="1753"/>
                    </a:lnTo>
                    <a:lnTo>
                      <a:pt x="2248" y="1645"/>
                    </a:lnTo>
                    <a:lnTo>
                      <a:pt x="2291" y="1538"/>
                    </a:lnTo>
                    <a:lnTo>
                      <a:pt x="2323" y="1419"/>
                    </a:lnTo>
                    <a:lnTo>
                      <a:pt x="2345" y="1301"/>
                    </a:lnTo>
                    <a:lnTo>
                      <a:pt x="2356" y="1183"/>
                    </a:lnTo>
                    <a:lnTo>
                      <a:pt x="2345" y="1065"/>
                    </a:lnTo>
                    <a:lnTo>
                      <a:pt x="2334" y="957"/>
                    </a:lnTo>
                    <a:lnTo>
                      <a:pt x="2302" y="839"/>
                    </a:lnTo>
                    <a:lnTo>
                      <a:pt x="2259" y="731"/>
                    </a:lnTo>
                    <a:lnTo>
                      <a:pt x="2216" y="635"/>
                    </a:lnTo>
                    <a:lnTo>
                      <a:pt x="2151" y="538"/>
                    </a:lnTo>
                    <a:lnTo>
                      <a:pt x="2087" y="441"/>
                    </a:lnTo>
                    <a:lnTo>
                      <a:pt x="2012" y="355"/>
                    </a:lnTo>
                    <a:lnTo>
                      <a:pt x="1936" y="280"/>
                    </a:lnTo>
                    <a:lnTo>
                      <a:pt x="1840" y="215"/>
                    </a:lnTo>
                    <a:lnTo>
                      <a:pt x="1743" y="151"/>
                    </a:lnTo>
                    <a:lnTo>
                      <a:pt x="1646" y="97"/>
                    </a:lnTo>
                    <a:lnTo>
                      <a:pt x="1538" y="54"/>
                    </a:lnTo>
                    <a:lnTo>
                      <a:pt x="1431" y="32"/>
                    </a:lnTo>
                    <a:lnTo>
                      <a:pt x="1313" y="11"/>
                    </a:lnTo>
                    <a:lnTo>
                      <a:pt x="119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1476850" y="2675225"/>
                <a:ext cx="58900" cy="58875"/>
              </a:xfrm>
              <a:custGeom>
                <a:avLst/>
                <a:gdLst/>
                <a:ahLst/>
                <a:cxnLst/>
                <a:rect l="l" t="t" r="r" b="b"/>
                <a:pathLst>
                  <a:path w="2356" h="2355" extrusionOk="0">
                    <a:moveTo>
                      <a:pt x="1098" y="0"/>
                    </a:moveTo>
                    <a:lnTo>
                      <a:pt x="969" y="22"/>
                    </a:lnTo>
                    <a:lnTo>
                      <a:pt x="861" y="43"/>
                    </a:lnTo>
                    <a:lnTo>
                      <a:pt x="753" y="86"/>
                    </a:lnTo>
                    <a:lnTo>
                      <a:pt x="646" y="140"/>
                    </a:lnTo>
                    <a:lnTo>
                      <a:pt x="538" y="194"/>
                    </a:lnTo>
                    <a:lnTo>
                      <a:pt x="452" y="269"/>
                    </a:lnTo>
                    <a:lnTo>
                      <a:pt x="356" y="344"/>
                    </a:lnTo>
                    <a:lnTo>
                      <a:pt x="280" y="430"/>
                    </a:lnTo>
                    <a:lnTo>
                      <a:pt x="205" y="516"/>
                    </a:lnTo>
                    <a:lnTo>
                      <a:pt x="151" y="613"/>
                    </a:lnTo>
                    <a:lnTo>
                      <a:pt x="98" y="720"/>
                    </a:lnTo>
                    <a:lnTo>
                      <a:pt x="55" y="828"/>
                    </a:lnTo>
                    <a:lnTo>
                      <a:pt x="22" y="946"/>
                    </a:lnTo>
                    <a:lnTo>
                      <a:pt x="12" y="1065"/>
                    </a:lnTo>
                    <a:lnTo>
                      <a:pt x="1" y="1183"/>
                    </a:lnTo>
                    <a:lnTo>
                      <a:pt x="12" y="1301"/>
                    </a:lnTo>
                    <a:lnTo>
                      <a:pt x="22" y="1419"/>
                    </a:lnTo>
                    <a:lnTo>
                      <a:pt x="55" y="1527"/>
                    </a:lnTo>
                    <a:lnTo>
                      <a:pt x="98" y="1634"/>
                    </a:lnTo>
                    <a:lnTo>
                      <a:pt x="151" y="1742"/>
                    </a:lnTo>
                    <a:lnTo>
                      <a:pt x="205" y="1839"/>
                    </a:lnTo>
                    <a:lnTo>
                      <a:pt x="270" y="1925"/>
                    </a:lnTo>
                    <a:lnTo>
                      <a:pt x="345" y="2011"/>
                    </a:lnTo>
                    <a:lnTo>
                      <a:pt x="431" y="2086"/>
                    </a:lnTo>
                    <a:lnTo>
                      <a:pt x="528" y="2151"/>
                    </a:lnTo>
                    <a:lnTo>
                      <a:pt x="624" y="2215"/>
                    </a:lnTo>
                    <a:lnTo>
                      <a:pt x="721" y="2258"/>
                    </a:lnTo>
                    <a:lnTo>
                      <a:pt x="829" y="2301"/>
                    </a:lnTo>
                    <a:lnTo>
                      <a:pt x="936" y="2333"/>
                    </a:lnTo>
                    <a:lnTo>
                      <a:pt x="1055" y="2355"/>
                    </a:lnTo>
                    <a:lnTo>
                      <a:pt x="1291" y="2355"/>
                    </a:lnTo>
                    <a:lnTo>
                      <a:pt x="1399" y="2333"/>
                    </a:lnTo>
                    <a:lnTo>
                      <a:pt x="1517" y="2312"/>
                    </a:lnTo>
                    <a:lnTo>
                      <a:pt x="1624" y="2269"/>
                    </a:lnTo>
                    <a:lnTo>
                      <a:pt x="1721" y="2215"/>
                    </a:lnTo>
                    <a:lnTo>
                      <a:pt x="1818" y="2161"/>
                    </a:lnTo>
                    <a:lnTo>
                      <a:pt x="1915" y="2097"/>
                    </a:lnTo>
                    <a:lnTo>
                      <a:pt x="2001" y="2022"/>
                    </a:lnTo>
                    <a:lnTo>
                      <a:pt x="2076" y="1936"/>
                    </a:lnTo>
                    <a:lnTo>
                      <a:pt x="2141" y="1850"/>
                    </a:lnTo>
                    <a:lnTo>
                      <a:pt x="2205" y="1753"/>
                    </a:lnTo>
                    <a:lnTo>
                      <a:pt x="2259" y="1656"/>
                    </a:lnTo>
                    <a:lnTo>
                      <a:pt x="2291" y="1548"/>
                    </a:lnTo>
                    <a:lnTo>
                      <a:pt x="2323" y="1430"/>
                    </a:lnTo>
                    <a:lnTo>
                      <a:pt x="2345" y="1323"/>
                    </a:lnTo>
                    <a:lnTo>
                      <a:pt x="2356" y="1204"/>
                    </a:lnTo>
                    <a:lnTo>
                      <a:pt x="2356" y="1086"/>
                    </a:lnTo>
                    <a:lnTo>
                      <a:pt x="2334" y="968"/>
                    </a:lnTo>
                    <a:lnTo>
                      <a:pt x="2313" y="860"/>
                    </a:lnTo>
                    <a:lnTo>
                      <a:pt x="2270" y="753"/>
                    </a:lnTo>
                    <a:lnTo>
                      <a:pt x="2227" y="645"/>
                    </a:lnTo>
                    <a:lnTo>
                      <a:pt x="2173" y="548"/>
                    </a:lnTo>
                    <a:lnTo>
                      <a:pt x="2098" y="462"/>
                    </a:lnTo>
                    <a:lnTo>
                      <a:pt x="2033" y="376"/>
                    </a:lnTo>
                    <a:lnTo>
                      <a:pt x="1947" y="290"/>
                    </a:lnTo>
                    <a:lnTo>
                      <a:pt x="1861" y="226"/>
                    </a:lnTo>
                    <a:lnTo>
                      <a:pt x="1764" y="161"/>
                    </a:lnTo>
                    <a:lnTo>
                      <a:pt x="1657" y="108"/>
                    </a:lnTo>
                    <a:lnTo>
                      <a:pt x="1560" y="65"/>
                    </a:lnTo>
                    <a:lnTo>
                      <a:pt x="1442" y="32"/>
                    </a:lnTo>
                    <a:lnTo>
                      <a:pt x="1334" y="11"/>
                    </a:lnTo>
                    <a:lnTo>
                      <a:pt x="121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1791125" y="2360950"/>
                <a:ext cx="58875" cy="58900"/>
              </a:xfrm>
              <a:custGeom>
                <a:avLst/>
                <a:gdLst/>
                <a:ahLst/>
                <a:cxnLst/>
                <a:rect l="l" t="t" r="r" b="b"/>
                <a:pathLst>
                  <a:path w="2355" h="2356" extrusionOk="0">
                    <a:moveTo>
                      <a:pt x="1183" y="1"/>
                    </a:moveTo>
                    <a:lnTo>
                      <a:pt x="1065" y="12"/>
                    </a:lnTo>
                    <a:lnTo>
                      <a:pt x="957" y="22"/>
                    </a:lnTo>
                    <a:lnTo>
                      <a:pt x="839" y="55"/>
                    </a:lnTo>
                    <a:lnTo>
                      <a:pt x="731" y="98"/>
                    </a:lnTo>
                    <a:lnTo>
                      <a:pt x="634" y="141"/>
                    </a:lnTo>
                    <a:lnTo>
                      <a:pt x="538" y="205"/>
                    </a:lnTo>
                    <a:lnTo>
                      <a:pt x="441" y="270"/>
                    </a:lnTo>
                    <a:lnTo>
                      <a:pt x="366" y="345"/>
                    </a:lnTo>
                    <a:lnTo>
                      <a:pt x="280" y="420"/>
                    </a:lnTo>
                    <a:lnTo>
                      <a:pt x="215" y="517"/>
                    </a:lnTo>
                    <a:lnTo>
                      <a:pt x="151" y="614"/>
                    </a:lnTo>
                    <a:lnTo>
                      <a:pt x="97" y="710"/>
                    </a:lnTo>
                    <a:lnTo>
                      <a:pt x="65" y="818"/>
                    </a:lnTo>
                    <a:lnTo>
                      <a:pt x="32" y="926"/>
                    </a:lnTo>
                    <a:lnTo>
                      <a:pt x="11" y="1044"/>
                    </a:lnTo>
                    <a:lnTo>
                      <a:pt x="0" y="1162"/>
                    </a:lnTo>
                    <a:lnTo>
                      <a:pt x="0" y="1280"/>
                    </a:lnTo>
                    <a:lnTo>
                      <a:pt x="22" y="1399"/>
                    </a:lnTo>
                    <a:lnTo>
                      <a:pt x="43" y="1517"/>
                    </a:lnTo>
                    <a:lnTo>
                      <a:pt x="86" y="1624"/>
                    </a:lnTo>
                    <a:lnTo>
                      <a:pt x="140" y="1732"/>
                    </a:lnTo>
                    <a:lnTo>
                      <a:pt x="194" y="1829"/>
                    </a:lnTo>
                    <a:lnTo>
                      <a:pt x="269" y="1926"/>
                    </a:lnTo>
                    <a:lnTo>
                      <a:pt x="344" y="2012"/>
                    </a:lnTo>
                    <a:lnTo>
                      <a:pt x="430" y="2087"/>
                    </a:lnTo>
                    <a:lnTo>
                      <a:pt x="527" y="2162"/>
                    </a:lnTo>
                    <a:lnTo>
                      <a:pt x="624" y="2216"/>
                    </a:lnTo>
                    <a:lnTo>
                      <a:pt x="731" y="2270"/>
                    </a:lnTo>
                    <a:lnTo>
                      <a:pt x="839" y="2313"/>
                    </a:lnTo>
                    <a:lnTo>
                      <a:pt x="957" y="2334"/>
                    </a:lnTo>
                    <a:lnTo>
                      <a:pt x="1075" y="2356"/>
                    </a:lnTo>
                    <a:lnTo>
                      <a:pt x="1312" y="2356"/>
                    </a:lnTo>
                    <a:lnTo>
                      <a:pt x="1430" y="2334"/>
                    </a:lnTo>
                    <a:lnTo>
                      <a:pt x="1538" y="2302"/>
                    </a:lnTo>
                    <a:lnTo>
                      <a:pt x="1645" y="2259"/>
                    </a:lnTo>
                    <a:lnTo>
                      <a:pt x="1742" y="2205"/>
                    </a:lnTo>
                    <a:lnTo>
                      <a:pt x="1839" y="2151"/>
                    </a:lnTo>
                    <a:lnTo>
                      <a:pt x="1925" y="2076"/>
                    </a:lnTo>
                    <a:lnTo>
                      <a:pt x="2011" y="2001"/>
                    </a:lnTo>
                    <a:lnTo>
                      <a:pt x="2086" y="1915"/>
                    </a:lnTo>
                    <a:lnTo>
                      <a:pt x="2151" y="1829"/>
                    </a:lnTo>
                    <a:lnTo>
                      <a:pt x="2215" y="1732"/>
                    </a:lnTo>
                    <a:lnTo>
                      <a:pt x="2258" y="1624"/>
                    </a:lnTo>
                    <a:lnTo>
                      <a:pt x="2301" y="1517"/>
                    </a:lnTo>
                    <a:lnTo>
                      <a:pt x="2333" y="1409"/>
                    </a:lnTo>
                    <a:lnTo>
                      <a:pt x="2344" y="1291"/>
                    </a:lnTo>
                    <a:lnTo>
                      <a:pt x="2355" y="1184"/>
                    </a:lnTo>
                    <a:lnTo>
                      <a:pt x="2344" y="1065"/>
                    </a:lnTo>
                    <a:lnTo>
                      <a:pt x="2333" y="947"/>
                    </a:lnTo>
                    <a:lnTo>
                      <a:pt x="2301" y="840"/>
                    </a:lnTo>
                    <a:lnTo>
                      <a:pt x="2258" y="732"/>
                    </a:lnTo>
                    <a:lnTo>
                      <a:pt x="2215" y="624"/>
                    </a:lnTo>
                    <a:lnTo>
                      <a:pt x="2151" y="528"/>
                    </a:lnTo>
                    <a:lnTo>
                      <a:pt x="2086" y="442"/>
                    </a:lnTo>
                    <a:lnTo>
                      <a:pt x="2011" y="356"/>
                    </a:lnTo>
                    <a:lnTo>
                      <a:pt x="1925" y="280"/>
                    </a:lnTo>
                    <a:lnTo>
                      <a:pt x="1839" y="216"/>
                    </a:lnTo>
                    <a:lnTo>
                      <a:pt x="1742" y="151"/>
                    </a:lnTo>
                    <a:lnTo>
                      <a:pt x="1634" y="98"/>
                    </a:lnTo>
                    <a:lnTo>
                      <a:pt x="1527" y="65"/>
                    </a:lnTo>
                    <a:lnTo>
                      <a:pt x="1419" y="33"/>
                    </a:lnTo>
                    <a:lnTo>
                      <a:pt x="1301" y="12"/>
                    </a:lnTo>
                    <a:lnTo>
                      <a:pt x="118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1004275" y="1574375"/>
                <a:ext cx="58625" cy="58375"/>
              </a:xfrm>
              <a:custGeom>
                <a:avLst/>
                <a:gdLst/>
                <a:ahLst/>
                <a:cxnLst/>
                <a:rect l="l" t="t" r="r" b="b"/>
                <a:pathLst>
                  <a:path w="2345" h="2335" extrusionOk="0">
                    <a:moveTo>
                      <a:pt x="1086" y="1"/>
                    </a:moveTo>
                    <a:lnTo>
                      <a:pt x="968" y="11"/>
                    </a:lnTo>
                    <a:lnTo>
                      <a:pt x="850" y="44"/>
                    </a:lnTo>
                    <a:lnTo>
                      <a:pt x="742" y="87"/>
                    </a:lnTo>
                    <a:lnTo>
                      <a:pt x="634" y="130"/>
                    </a:lnTo>
                    <a:lnTo>
                      <a:pt x="538" y="183"/>
                    </a:lnTo>
                    <a:lnTo>
                      <a:pt x="441" y="259"/>
                    </a:lnTo>
                    <a:lnTo>
                      <a:pt x="355" y="334"/>
                    </a:lnTo>
                    <a:lnTo>
                      <a:pt x="280" y="420"/>
                    </a:lnTo>
                    <a:lnTo>
                      <a:pt x="204" y="506"/>
                    </a:lnTo>
                    <a:lnTo>
                      <a:pt x="151" y="603"/>
                    </a:lnTo>
                    <a:lnTo>
                      <a:pt x="97" y="710"/>
                    </a:lnTo>
                    <a:lnTo>
                      <a:pt x="54" y="818"/>
                    </a:lnTo>
                    <a:lnTo>
                      <a:pt x="32" y="936"/>
                    </a:lnTo>
                    <a:lnTo>
                      <a:pt x="11" y="1054"/>
                    </a:lnTo>
                    <a:lnTo>
                      <a:pt x="0" y="1173"/>
                    </a:lnTo>
                    <a:lnTo>
                      <a:pt x="11" y="1291"/>
                    </a:lnTo>
                    <a:lnTo>
                      <a:pt x="32" y="1409"/>
                    </a:lnTo>
                    <a:lnTo>
                      <a:pt x="54" y="1517"/>
                    </a:lnTo>
                    <a:lnTo>
                      <a:pt x="97" y="1624"/>
                    </a:lnTo>
                    <a:lnTo>
                      <a:pt x="151" y="1721"/>
                    </a:lnTo>
                    <a:lnTo>
                      <a:pt x="204" y="1818"/>
                    </a:lnTo>
                    <a:lnTo>
                      <a:pt x="269" y="1915"/>
                    </a:lnTo>
                    <a:lnTo>
                      <a:pt x="344" y="1990"/>
                    </a:lnTo>
                    <a:lnTo>
                      <a:pt x="430" y="2065"/>
                    </a:lnTo>
                    <a:lnTo>
                      <a:pt x="516" y="2140"/>
                    </a:lnTo>
                    <a:lnTo>
                      <a:pt x="613" y="2194"/>
                    </a:lnTo>
                    <a:lnTo>
                      <a:pt x="720" y="2248"/>
                    </a:lnTo>
                    <a:lnTo>
                      <a:pt x="817" y="2280"/>
                    </a:lnTo>
                    <a:lnTo>
                      <a:pt x="936" y="2313"/>
                    </a:lnTo>
                    <a:lnTo>
                      <a:pt x="1043" y="2334"/>
                    </a:lnTo>
                    <a:lnTo>
                      <a:pt x="1280" y="2334"/>
                    </a:lnTo>
                    <a:lnTo>
                      <a:pt x="1398" y="2313"/>
                    </a:lnTo>
                    <a:lnTo>
                      <a:pt x="1505" y="2291"/>
                    </a:lnTo>
                    <a:lnTo>
                      <a:pt x="1613" y="2248"/>
                    </a:lnTo>
                    <a:lnTo>
                      <a:pt x="1721" y="2205"/>
                    </a:lnTo>
                    <a:lnTo>
                      <a:pt x="1817" y="2140"/>
                    </a:lnTo>
                    <a:lnTo>
                      <a:pt x="1903" y="2076"/>
                    </a:lnTo>
                    <a:lnTo>
                      <a:pt x="1989" y="2001"/>
                    </a:lnTo>
                    <a:lnTo>
                      <a:pt x="2065" y="1925"/>
                    </a:lnTo>
                    <a:lnTo>
                      <a:pt x="2129" y="1829"/>
                    </a:lnTo>
                    <a:lnTo>
                      <a:pt x="2194" y="1743"/>
                    </a:lnTo>
                    <a:lnTo>
                      <a:pt x="2247" y="1635"/>
                    </a:lnTo>
                    <a:lnTo>
                      <a:pt x="2280" y="1528"/>
                    </a:lnTo>
                    <a:lnTo>
                      <a:pt x="2312" y="1420"/>
                    </a:lnTo>
                    <a:lnTo>
                      <a:pt x="2333" y="1302"/>
                    </a:lnTo>
                    <a:lnTo>
                      <a:pt x="2344" y="1194"/>
                    </a:lnTo>
                    <a:lnTo>
                      <a:pt x="2333" y="1076"/>
                    </a:lnTo>
                    <a:lnTo>
                      <a:pt x="2323" y="958"/>
                    </a:lnTo>
                    <a:lnTo>
                      <a:pt x="2301" y="839"/>
                    </a:lnTo>
                    <a:lnTo>
                      <a:pt x="2258" y="743"/>
                    </a:lnTo>
                    <a:lnTo>
                      <a:pt x="2215" y="635"/>
                    </a:lnTo>
                    <a:lnTo>
                      <a:pt x="2151" y="538"/>
                    </a:lnTo>
                    <a:lnTo>
                      <a:pt x="2086" y="452"/>
                    </a:lnTo>
                    <a:lnTo>
                      <a:pt x="2022" y="366"/>
                    </a:lnTo>
                    <a:lnTo>
                      <a:pt x="1936" y="291"/>
                    </a:lnTo>
                    <a:lnTo>
                      <a:pt x="1850" y="216"/>
                    </a:lnTo>
                    <a:lnTo>
                      <a:pt x="1753" y="151"/>
                    </a:lnTo>
                    <a:lnTo>
                      <a:pt x="1656" y="108"/>
                    </a:lnTo>
                    <a:lnTo>
                      <a:pt x="1548" y="65"/>
                    </a:lnTo>
                    <a:lnTo>
                      <a:pt x="1441" y="33"/>
                    </a:lnTo>
                    <a:lnTo>
                      <a:pt x="1323" y="11"/>
                    </a:lnTo>
                    <a:lnTo>
                      <a:pt x="12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1791375" y="1888625"/>
                <a:ext cx="58375" cy="58375"/>
              </a:xfrm>
              <a:custGeom>
                <a:avLst/>
                <a:gdLst/>
                <a:ahLst/>
                <a:cxnLst/>
                <a:rect l="l" t="t" r="r" b="b"/>
                <a:pathLst>
                  <a:path w="2335" h="2335" extrusionOk="0">
                    <a:moveTo>
                      <a:pt x="1055" y="1"/>
                    </a:moveTo>
                    <a:lnTo>
                      <a:pt x="936" y="22"/>
                    </a:lnTo>
                    <a:lnTo>
                      <a:pt x="829" y="44"/>
                    </a:lnTo>
                    <a:lnTo>
                      <a:pt x="721" y="87"/>
                    </a:lnTo>
                    <a:lnTo>
                      <a:pt x="624" y="130"/>
                    </a:lnTo>
                    <a:lnTo>
                      <a:pt x="528" y="194"/>
                    </a:lnTo>
                    <a:lnTo>
                      <a:pt x="431" y="259"/>
                    </a:lnTo>
                    <a:lnTo>
                      <a:pt x="356" y="334"/>
                    </a:lnTo>
                    <a:lnTo>
                      <a:pt x="280" y="409"/>
                    </a:lnTo>
                    <a:lnTo>
                      <a:pt x="205" y="506"/>
                    </a:lnTo>
                    <a:lnTo>
                      <a:pt x="151" y="592"/>
                    </a:lnTo>
                    <a:lnTo>
                      <a:pt x="98" y="700"/>
                    </a:lnTo>
                    <a:lnTo>
                      <a:pt x="55" y="807"/>
                    </a:lnTo>
                    <a:lnTo>
                      <a:pt x="22" y="915"/>
                    </a:lnTo>
                    <a:lnTo>
                      <a:pt x="1" y="1033"/>
                    </a:lnTo>
                    <a:lnTo>
                      <a:pt x="1" y="1141"/>
                    </a:lnTo>
                    <a:lnTo>
                      <a:pt x="1" y="1270"/>
                    </a:lnTo>
                    <a:lnTo>
                      <a:pt x="22" y="1388"/>
                    </a:lnTo>
                    <a:lnTo>
                      <a:pt x="44" y="1496"/>
                    </a:lnTo>
                    <a:lnTo>
                      <a:pt x="87" y="1614"/>
                    </a:lnTo>
                    <a:lnTo>
                      <a:pt x="130" y="1711"/>
                    </a:lnTo>
                    <a:lnTo>
                      <a:pt x="194" y="1818"/>
                    </a:lnTo>
                    <a:lnTo>
                      <a:pt x="259" y="1904"/>
                    </a:lnTo>
                    <a:lnTo>
                      <a:pt x="345" y="1990"/>
                    </a:lnTo>
                    <a:lnTo>
                      <a:pt x="431" y="2065"/>
                    </a:lnTo>
                    <a:lnTo>
                      <a:pt x="517" y="2141"/>
                    </a:lnTo>
                    <a:lnTo>
                      <a:pt x="614" y="2194"/>
                    </a:lnTo>
                    <a:lnTo>
                      <a:pt x="721" y="2248"/>
                    </a:lnTo>
                    <a:lnTo>
                      <a:pt x="829" y="2291"/>
                    </a:lnTo>
                    <a:lnTo>
                      <a:pt x="947" y="2313"/>
                    </a:lnTo>
                    <a:lnTo>
                      <a:pt x="1065" y="2334"/>
                    </a:lnTo>
                    <a:lnTo>
                      <a:pt x="1184" y="2334"/>
                    </a:lnTo>
                    <a:lnTo>
                      <a:pt x="1302" y="2323"/>
                    </a:lnTo>
                    <a:lnTo>
                      <a:pt x="1420" y="2313"/>
                    </a:lnTo>
                    <a:lnTo>
                      <a:pt x="1528" y="2280"/>
                    </a:lnTo>
                    <a:lnTo>
                      <a:pt x="1635" y="2237"/>
                    </a:lnTo>
                    <a:lnTo>
                      <a:pt x="1732" y="2184"/>
                    </a:lnTo>
                    <a:lnTo>
                      <a:pt x="1829" y="2130"/>
                    </a:lnTo>
                    <a:lnTo>
                      <a:pt x="1915" y="2055"/>
                    </a:lnTo>
                    <a:lnTo>
                      <a:pt x="2001" y="1979"/>
                    </a:lnTo>
                    <a:lnTo>
                      <a:pt x="2076" y="1904"/>
                    </a:lnTo>
                    <a:lnTo>
                      <a:pt x="2141" y="1807"/>
                    </a:lnTo>
                    <a:lnTo>
                      <a:pt x="2194" y="1711"/>
                    </a:lnTo>
                    <a:lnTo>
                      <a:pt x="2248" y="1614"/>
                    </a:lnTo>
                    <a:lnTo>
                      <a:pt x="2280" y="1506"/>
                    </a:lnTo>
                    <a:lnTo>
                      <a:pt x="2313" y="1388"/>
                    </a:lnTo>
                    <a:lnTo>
                      <a:pt x="2334" y="1280"/>
                    </a:lnTo>
                    <a:lnTo>
                      <a:pt x="2334" y="1162"/>
                    </a:lnTo>
                    <a:lnTo>
                      <a:pt x="2323" y="1044"/>
                    </a:lnTo>
                    <a:lnTo>
                      <a:pt x="2313" y="926"/>
                    </a:lnTo>
                    <a:lnTo>
                      <a:pt x="2280" y="818"/>
                    </a:lnTo>
                    <a:lnTo>
                      <a:pt x="2237" y="711"/>
                    </a:lnTo>
                    <a:lnTo>
                      <a:pt x="2194" y="614"/>
                    </a:lnTo>
                    <a:lnTo>
                      <a:pt x="2130" y="517"/>
                    </a:lnTo>
                    <a:lnTo>
                      <a:pt x="2065" y="420"/>
                    </a:lnTo>
                    <a:lnTo>
                      <a:pt x="1990" y="345"/>
                    </a:lnTo>
                    <a:lnTo>
                      <a:pt x="1904" y="270"/>
                    </a:lnTo>
                    <a:lnTo>
                      <a:pt x="1818" y="194"/>
                    </a:lnTo>
                    <a:lnTo>
                      <a:pt x="1721" y="141"/>
                    </a:lnTo>
                    <a:lnTo>
                      <a:pt x="1624" y="87"/>
                    </a:lnTo>
                    <a:lnTo>
                      <a:pt x="1517" y="55"/>
                    </a:lnTo>
                    <a:lnTo>
                      <a:pt x="1409" y="2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1556150" y="2676550"/>
                <a:ext cx="56225" cy="56225"/>
              </a:xfrm>
              <a:custGeom>
                <a:avLst/>
                <a:gdLst/>
                <a:ahLst/>
                <a:cxnLst/>
                <a:rect l="l" t="t" r="r" b="b"/>
                <a:pathLst>
                  <a:path w="2249" h="2249" extrusionOk="0">
                    <a:moveTo>
                      <a:pt x="1108" y="1"/>
                    </a:moveTo>
                    <a:lnTo>
                      <a:pt x="990" y="12"/>
                    </a:lnTo>
                    <a:lnTo>
                      <a:pt x="883" y="33"/>
                    </a:lnTo>
                    <a:lnTo>
                      <a:pt x="764" y="55"/>
                    </a:lnTo>
                    <a:lnTo>
                      <a:pt x="668" y="98"/>
                    </a:lnTo>
                    <a:lnTo>
                      <a:pt x="571" y="141"/>
                    </a:lnTo>
                    <a:lnTo>
                      <a:pt x="474" y="194"/>
                    </a:lnTo>
                    <a:lnTo>
                      <a:pt x="388" y="259"/>
                    </a:lnTo>
                    <a:lnTo>
                      <a:pt x="313" y="334"/>
                    </a:lnTo>
                    <a:lnTo>
                      <a:pt x="237" y="409"/>
                    </a:lnTo>
                    <a:lnTo>
                      <a:pt x="184" y="495"/>
                    </a:lnTo>
                    <a:lnTo>
                      <a:pt x="119" y="592"/>
                    </a:lnTo>
                    <a:lnTo>
                      <a:pt x="76" y="689"/>
                    </a:lnTo>
                    <a:lnTo>
                      <a:pt x="44" y="796"/>
                    </a:lnTo>
                    <a:lnTo>
                      <a:pt x="22" y="904"/>
                    </a:lnTo>
                    <a:lnTo>
                      <a:pt x="1" y="1022"/>
                    </a:lnTo>
                    <a:lnTo>
                      <a:pt x="1" y="1141"/>
                    </a:lnTo>
                    <a:lnTo>
                      <a:pt x="1" y="1259"/>
                    </a:lnTo>
                    <a:lnTo>
                      <a:pt x="22" y="1366"/>
                    </a:lnTo>
                    <a:lnTo>
                      <a:pt x="44" y="1474"/>
                    </a:lnTo>
                    <a:lnTo>
                      <a:pt x="87" y="1581"/>
                    </a:lnTo>
                    <a:lnTo>
                      <a:pt x="130" y="1678"/>
                    </a:lnTo>
                    <a:lnTo>
                      <a:pt x="194" y="1775"/>
                    </a:lnTo>
                    <a:lnTo>
                      <a:pt x="259" y="1861"/>
                    </a:lnTo>
                    <a:lnTo>
                      <a:pt x="324" y="1936"/>
                    </a:lnTo>
                    <a:lnTo>
                      <a:pt x="410" y="2012"/>
                    </a:lnTo>
                    <a:lnTo>
                      <a:pt x="496" y="2065"/>
                    </a:lnTo>
                    <a:lnTo>
                      <a:pt x="592" y="2119"/>
                    </a:lnTo>
                    <a:lnTo>
                      <a:pt x="689" y="2173"/>
                    </a:lnTo>
                    <a:lnTo>
                      <a:pt x="786" y="2205"/>
                    </a:lnTo>
                    <a:lnTo>
                      <a:pt x="904" y="2227"/>
                    </a:lnTo>
                    <a:lnTo>
                      <a:pt x="1012" y="2248"/>
                    </a:lnTo>
                    <a:lnTo>
                      <a:pt x="1248" y="2248"/>
                    </a:lnTo>
                    <a:lnTo>
                      <a:pt x="1367" y="2227"/>
                    </a:lnTo>
                    <a:lnTo>
                      <a:pt x="1474" y="2194"/>
                    </a:lnTo>
                    <a:lnTo>
                      <a:pt x="1571" y="2162"/>
                    </a:lnTo>
                    <a:lnTo>
                      <a:pt x="1678" y="2119"/>
                    </a:lnTo>
                    <a:lnTo>
                      <a:pt x="1764" y="2055"/>
                    </a:lnTo>
                    <a:lnTo>
                      <a:pt x="1850" y="1990"/>
                    </a:lnTo>
                    <a:lnTo>
                      <a:pt x="1926" y="1926"/>
                    </a:lnTo>
                    <a:lnTo>
                      <a:pt x="2001" y="1840"/>
                    </a:lnTo>
                    <a:lnTo>
                      <a:pt x="2065" y="1753"/>
                    </a:lnTo>
                    <a:lnTo>
                      <a:pt x="2119" y="1657"/>
                    </a:lnTo>
                    <a:lnTo>
                      <a:pt x="2162" y="1560"/>
                    </a:lnTo>
                    <a:lnTo>
                      <a:pt x="2195" y="1452"/>
                    </a:lnTo>
                    <a:lnTo>
                      <a:pt x="2227" y="1345"/>
                    </a:lnTo>
                    <a:lnTo>
                      <a:pt x="2238" y="1237"/>
                    </a:lnTo>
                    <a:lnTo>
                      <a:pt x="2248" y="1119"/>
                    </a:lnTo>
                    <a:lnTo>
                      <a:pt x="2238" y="1001"/>
                    </a:lnTo>
                    <a:lnTo>
                      <a:pt x="2216" y="883"/>
                    </a:lnTo>
                    <a:lnTo>
                      <a:pt x="2195" y="775"/>
                    </a:lnTo>
                    <a:lnTo>
                      <a:pt x="2152" y="667"/>
                    </a:lnTo>
                    <a:lnTo>
                      <a:pt x="2109" y="571"/>
                    </a:lnTo>
                    <a:lnTo>
                      <a:pt x="2055" y="485"/>
                    </a:lnTo>
                    <a:lnTo>
                      <a:pt x="1990" y="399"/>
                    </a:lnTo>
                    <a:lnTo>
                      <a:pt x="1915" y="323"/>
                    </a:lnTo>
                    <a:lnTo>
                      <a:pt x="1840" y="248"/>
                    </a:lnTo>
                    <a:lnTo>
                      <a:pt x="1743" y="184"/>
                    </a:lnTo>
                    <a:lnTo>
                      <a:pt x="1657" y="130"/>
                    </a:lnTo>
                    <a:lnTo>
                      <a:pt x="1560" y="87"/>
                    </a:lnTo>
                    <a:lnTo>
                      <a:pt x="1453" y="55"/>
                    </a:lnTo>
                    <a:lnTo>
                      <a:pt x="1345" y="22"/>
                    </a:lnTo>
                    <a:lnTo>
                      <a:pt x="1227" y="1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1241900" y="1497500"/>
                <a:ext cx="56225" cy="56200"/>
              </a:xfrm>
              <a:custGeom>
                <a:avLst/>
                <a:gdLst/>
                <a:ahLst/>
                <a:cxnLst/>
                <a:rect l="l" t="t" r="r" b="b"/>
                <a:pathLst>
                  <a:path w="2249" h="2248" extrusionOk="0">
                    <a:moveTo>
                      <a:pt x="1140" y="0"/>
                    </a:moveTo>
                    <a:lnTo>
                      <a:pt x="1022" y="11"/>
                    </a:lnTo>
                    <a:lnTo>
                      <a:pt x="904" y="22"/>
                    </a:lnTo>
                    <a:lnTo>
                      <a:pt x="796" y="54"/>
                    </a:lnTo>
                    <a:lnTo>
                      <a:pt x="689" y="86"/>
                    </a:lnTo>
                    <a:lnTo>
                      <a:pt x="592" y="129"/>
                    </a:lnTo>
                    <a:lnTo>
                      <a:pt x="506" y="183"/>
                    </a:lnTo>
                    <a:lnTo>
                      <a:pt x="409" y="248"/>
                    </a:lnTo>
                    <a:lnTo>
                      <a:pt x="334" y="312"/>
                    </a:lnTo>
                    <a:lnTo>
                      <a:pt x="259" y="398"/>
                    </a:lnTo>
                    <a:lnTo>
                      <a:pt x="194" y="473"/>
                    </a:lnTo>
                    <a:lnTo>
                      <a:pt x="140" y="570"/>
                    </a:lnTo>
                    <a:lnTo>
                      <a:pt x="87" y="667"/>
                    </a:lnTo>
                    <a:lnTo>
                      <a:pt x="54" y="775"/>
                    </a:lnTo>
                    <a:lnTo>
                      <a:pt x="22" y="882"/>
                    </a:lnTo>
                    <a:lnTo>
                      <a:pt x="1" y="990"/>
                    </a:lnTo>
                    <a:lnTo>
                      <a:pt x="1" y="1108"/>
                    </a:lnTo>
                    <a:lnTo>
                      <a:pt x="1" y="1226"/>
                    </a:lnTo>
                    <a:lnTo>
                      <a:pt x="22" y="1344"/>
                    </a:lnTo>
                    <a:lnTo>
                      <a:pt x="44" y="1452"/>
                    </a:lnTo>
                    <a:lnTo>
                      <a:pt x="76" y="1559"/>
                    </a:lnTo>
                    <a:lnTo>
                      <a:pt x="119" y="1656"/>
                    </a:lnTo>
                    <a:lnTo>
                      <a:pt x="173" y="1753"/>
                    </a:lnTo>
                    <a:lnTo>
                      <a:pt x="237" y="1839"/>
                    </a:lnTo>
                    <a:lnTo>
                      <a:pt x="313" y="1914"/>
                    </a:lnTo>
                    <a:lnTo>
                      <a:pt x="388" y="1990"/>
                    </a:lnTo>
                    <a:lnTo>
                      <a:pt x="474" y="2054"/>
                    </a:lnTo>
                    <a:lnTo>
                      <a:pt x="560" y="2108"/>
                    </a:lnTo>
                    <a:lnTo>
                      <a:pt x="657" y="2162"/>
                    </a:lnTo>
                    <a:lnTo>
                      <a:pt x="764" y="2194"/>
                    </a:lnTo>
                    <a:lnTo>
                      <a:pt x="872" y="2226"/>
                    </a:lnTo>
                    <a:lnTo>
                      <a:pt x="990" y="2248"/>
                    </a:lnTo>
                    <a:lnTo>
                      <a:pt x="1216" y="2248"/>
                    </a:lnTo>
                    <a:lnTo>
                      <a:pt x="1334" y="2237"/>
                    </a:lnTo>
                    <a:lnTo>
                      <a:pt x="1442" y="2205"/>
                    </a:lnTo>
                    <a:lnTo>
                      <a:pt x="1549" y="2172"/>
                    </a:lnTo>
                    <a:lnTo>
                      <a:pt x="1646" y="2129"/>
                    </a:lnTo>
                    <a:lnTo>
                      <a:pt x="1743" y="2076"/>
                    </a:lnTo>
                    <a:lnTo>
                      <a:pt x="1829" y="2011"/>
                    </a:lnTo>
                    <a:lnTo>
                      <a:pt x="1915" y="1947"/>
                    </a:lnTo>
                    <a:lnTo>
                      <a:pt x="1979" y="1861"/>
                    </a:lnTo>
                    <a:lnTo>
                      <a:pt x="2044" y="1775"/>
                    </a:lnTo>
                    <a:lnTo>
                      <a:pt x="2108" y="1689"/>
                    </a:lnTo>
                    <a:lnTo>
                      <a:pt x="2151" y="1592"/>
                    </a:lnTo>
                    <a:lnTo>
                      <a:pt x="2194" y="1484"/>
                    </a:lnTo>
                    <a:lnTo>
                      <a:pt x="2216" y="1377"/>
                    </a:lnTo>
                    <a:lnTo>
                      <a:pt x="2237" y="1269"/>
                    </a:lnTo>
                    <a:lnTo>
                      <a:pt x="2248" y="1151"/>
                    </a:lnTo>
                    <a:lnTo>
                      <a:pt x="2237" y="1033"/>
                    </a:lnTo>
                    <a:lnTo>
                      <a:pt x="2227" y="914"/>
                    </a:lnTo>
                    <a:lnTo>
                      <a:pt x="2205" y="807"/>
                    </a:lnTo>
                    <a:lnTo>
                      <a:pt x="2162" y="699"/>
                    </a:lnTo>
                    <a:lnTo>
                      <a:pt x="2119" y="602"/>
                    </a:lnTo>
                    <a:lnTo>
                      <a:pt x="2065" y="506"/>
                    </a:lnTo>
                    <a:lnTo>
                      <a:pt x="2001" y="420"/>
                    </a:lnTo>
                    <a:lnTo>
                      <a:pt x="1936" y="344"/>
                    </a:lnTo>
                    <a:lnTo>
                      <a:pt x="1861" y="269"/>
                    </a:lnTo>
                    <a:lnTo>
                      <a:pt x="1775" y="205"/>
                    </a:lnTo>
                    <a:lnTo>
                      <a:pt x="1678" y="140"/>
                    </a:lnTo>
                    <a:lnTo>
                      <a:pt x="1581" y="97"/>
                    </a:lnTo>
                    <a:lnTo>
                      <a:pt x="1485" y="54"/>
                    </a:lnTo>
                    <a:lnTo>
                      <a:pt x="1377" y="33"/>
                    </a:lnTo>
                    <a:lnTo>
                      <a:pt x="1259"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1713950" y="2517675"/>
                <a:ext cx="57300" cy="57300"/>
              </a:xfrm>
              <a:custGeom>
                <a:avLst/>
                <a:gdLst/>
                <a:ahLst/>
                <a:cxnLst/>
                <a:rect l="l" t="t" r="r" b="b"/>
                <a:pathLst>
                  <a:path w="2292" h="2292" extrusionOk="0">
                    <a:moveTo>
                      <a:pt x="1044" y="1"/>
                    </a:moveTo>
                    <a:lnTo>
                      <a:pt x="926" y="22"/>
                    </a:lnTo>
                    <a:lnTo>
                      <a:pt x="818" y="44"/>
                    </a:lnTo>
                    <a:lnTo>
                      <a:pt x="711" y="87"/>
                    </a:lnTo>
                    <a:lnTo>
                      <a:pt x="603" y="130"/>
                    </a:lnTo>
                    <a:lnTo>
                      <a:pt x="506" y="184"/>
                    </a:lnTo>
                    <a:lnTo>
                      <a:pt x="420" y="248"/>
                    </a:lnTo>
                    <a:lnTo>
                      <a:pt x="334" y="323"/>
                    </a:lnTo>
                    <a:lnTo>
                      <a:pt x="270" y="399"/>
                    </a:lnTo>
                    <a:lnTo>
                      <a:pt x="194" y="485"/>
                    </a:lnTo>
                    <a:lnTo>
                      <a:pt x="141" y="581"/>
                    </a:lnTo>
                    <a:lnTo>
                      <a:pt x="98" y="689"/>
                    </a:lnTo>
                    <a:lnTo>
                      <a:pt x="55" y="796"/>
                    </a:lnTo>
                    <a:lnTo>
                      <a:pt x="33" y="904"/>
                    </a:lnTo>
                    <a:lnTo>
                      <a:pt x="12" y="1022"/>
                    </a:lnTo>
                    <a:lnTo>
                      <a:pt x="1" y="1141"/>
                    </a:lnTo>
                    <a:lnTo>
                      <a:pt x="12" y="1259"/>
                    </a:lnTo>
                    <a:lnTo>
                      <a:pt x="22" y="1366"/>
                    </a:lnTo>
                    <a:lnTo>
                      <a:pt x="55" y="1485"/>
                    </a:lnTo>
                    <a:lnTo>
                      <a:pt x="87" y="1581"/>
                    </a:lnTo>
                    <a:lnTo>
                      <a:pt x="130" y="1689"/>
                    </a:lnTo>
                    <a:lnTo>
                      <a:pt x="184" y="1775"/>
                    </a:lnTo>
                    <a:lnTo>
                      <a:pt x="248" y="1861"/>
                    </a:lnTo>
                    <a:lnTo>
                      <a:pt x="324" y="1947"/>
                    </a:lnTo>
                    <a:lnTo>
                      <a:pt x="399" y="2022"/>
                    </a:lnTo>
                    <a:lnTo>
                      <a:pt x="485" y="2087"/>
                    </a:lnTo>
                    <a:lnTo>
                      <a:pt x="571" y="2141"/>
                    </a:lnTo>
                    <a:lnTo>
                      <a:pt x="668" y="2184"/>
                    </a:lnTo>
                    <a:lnTo>
                      <a:pt x="775" y="2227"/>
                    </a:lnTo>
                    <a:lnTo>
                      <a:pt x="883" y="2259"/>
                    </a:lnTo>
                    <a:lnTo>
                      <a:pt x="990" y="2280"/>
                    </a:lnTo>
                    <a:lnTo>
                      <a:pt x="1108" y="2291"/>
                    </a:lnTo>
                    <a:lnTo>
                      <a:pt x="1227" y="2280"/>
                    </a:lnTo>
                    <a:lnTo>
                      <a:pt x="1345" y="2270"/>
                    </a:lnTo>
                    <a:lnTo>
                      <a:pt x="1463" y="2248"/>
                    </a:lnTo>
                    <a:lnTo>
                      <a:pt x="1571" y="2216"/>
                    </a:lnTo>
                    <a:lnTo>
                      <a:pt x="1668" y="2173"/>
                    </a:lnTo>
                    <a:lnTo>
                      <a:pt x="1764" y="2119"/>
                    </a:lnTo>
                    <a:lnTo>
                      <a:pt x="1861" y="2055"/>
                    </a:lnTo>
                    <a:lnTo>
                      <a:pt x="1936" y="1979"/>
                    </a:lnTo>
                    <a:lnTo>
                      <a:pt x="2012" y="1904"/>
                    </a:lnTo>
                    <a:lnTo>
                      <a:pt x="2087" y="1818"/>
                    </a:lnTo>
                    <a:lnTo>
                      <a:pt x="2141" y="1721"/>
                    </a:lnTo>
                    <a:lnTo>
                      <a:pt x="2195" y="1624"/>
                    </a:lnTo>
                    <a:lnTo>
                      <a:pt x="2238" y="1517"/>
                    </a:lnTo>
                    <a:lnTo>
                      <a:pt x="2270" y="1409"/>
                    </a:lnTo>
                    <a:lnTo>
                      <a:pt x="2281" y="1291"/>
                    </a:lnTo>
                    <a:lnTo>
                      <a:pt x="2291" y="1173"/>
                    </a:lnTo>
                    <a:lnTo>
                      <a:pt x="2291" y="1055"/>
                    </a:lnTo>
                    <a:lnTo>
                      <a:pt x="2281" y="936"/>
                    </a:lnTo>
                    <a:lnTo>
                      <a:pt x="2248" y="818"/>
                    </a:lnTo>
                    <a:lnTo>
                      <a:pt x="2216" y="710"/>
                    </a:lnTo>
                    <a:lnTo>
                      <a:pt x="2173" y="614"/>
                    </a:lnTo>
                    <a:lnTo>
                      <a:pt x="2119" y="517"/>
                    </a:lnTo>
                    <a:lnTo>
                      <a:pt x="2055" y="420"/>
                    </a:lnTo>
                    <a:lnTo>
                      <a:pt x="1979" y="345"/>
                    </a:lnTo>
                    <a:lnTo>
                      <a:pt x="1904" y="270"/>
                    </a:lnTo>
                    <a:lnTo>
                      <a:pt x="1807" y="205"/>
                    </a:lnTo>
                    <a:lnTo>
                      <a:pt x="1721" y="141"/>
                    </a:lnTo>
                    <a:lnTo>
                      <a:pt x="1614" y="98"/>
                    </a:lnTo>
                    <a:lnTo>
                      <a:pt x="1517" y="55"/>
                    </a:lnTo>
                    <a:lnTo>
                      <a:pt x="1399" y="22"/>
                    </a:lnTo>
                    <a:lnTo>
                      <a:pt x="12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613400" y="2045625"/>
                <a:ext cx="56200" cy="55950"/>
              </a:xfrm>
              <a:custGeom>
                <a:avLst/>
                <a:gdLst/>
                <a:ahLst/>
                <a:cxnLst/>
                <a:rect l="l" t="t" r="r" b="b"/>
                <a:pathLst>
                  <a:path w="2248" h="2238" extrusionOk="0">
                    <a:moveTo>
                      <a:pt x="1043" y="1"/>
                    </a:moveTo>
                    <a:lnTo>
                      <a:pt x="925" y="11"/>
                    </a:lnTo>
                    <a:lnTo>
                      <a:pt x="817" y="33"/>
                    </a:lnTo>
                    <a:lnTo>
                      <a:pt x="710" y="65"/>
                    </a:lnTo>
                    <a:lnTo>
                      <a:pt x="613" y="108"/>
                    </a:lnTo>
                    <a:lnTo>
                      <a:pt x="516" y="162"/>
                    </a:lnTo>
                    <a:lnTo>
                      <a:pt x="430" y="226"/>
                    </a:lnTo>
                    <a:lnTo>
                      <a:pt x="355" y="291"/>
                    </a:lnTo>
                    <a:lnTo>
                      <a:pt x="280" y="377"/>
                    </a:lnTo>
                    <a:lnTo>
                      <a:pt x="215" y="452"/>
                    </a:lnTo>
                    <a:lnTo>
                      <a:pt x="151" y="549"/>
                    </a:lnTo>
                    <a:lnTo>
                      <a:pt x="108" y="646"/>
                    </a:lnTo>
                    <a:lnTo>
                      <a:pt x="65" y="743"/>
                    </a:lnTo>
                    <a:lnTo>
                      <a:pt x="32" y="850"/>
                    </a:lnTo>
                    <a:lnTo>
                      <a:pt x="11" y="968"/>
                    </a:lnTo>
                    <a:lnTo>
                      <a:pt x="0" y="1076"/>
                    </a:lnTo>
                    <a:lnTo>
                      <a:pt x="11" y="1194"/>
                    </a:lnTo>
                    <a:lnTo>
                      <a:pt x="22" y="1312"/>
                    </a:lnTo>
                    <a:lnTo>
                      <a:pt x="43" y="1420"/>
                    </a:lnTo>
                    <a:lnTo>
                      <a:pt x="75" y="1527"/>
                    </a:lnTo>
                    <a:lnTo>
                      <a:pt x="118" y="1624"/>
                    </a:lnTo>
                    <a:lnTo>
                      <a:pt x="172" y="1721"/>
                    </a:lnTo>
                    <a:lnTo>
                      <a:pt x="237" y="1807"/>
                    </a:lnTo>
                    <a:lnTo>
                      <a:pt x="301" y="1893"/>
                    </a:lnTo>
                    <a:lnTo>
                      <a:pt x="377" y="1968"/>
                    </a:lnTo>
                    <a:lnTo>
                      <a:pt x="463" y="2033"/>
                    </a:lnTo>
                    <a:lnTo>
                      <a:pt x="559" y="2087"/>
                    </a:lnTo>
                    <a:lnTo>
                      <a:pt x="656" y="2140"/>
                    </a:lnTo>
                    <a:lnTo>
                      <a:pt x="753" y="2173"/>
                    </a:lnTo>
                    <a:lnTo>
                      <a:pt x="860" y="2205"/>
                    </a:lnTo>
                    <a:lnTo>
                      <a:pt x="968" y="2226"/>
                    </a:lnTo>
                    <a:lnTo>
                      <a:pt x="1086" y="2237"/>
                    </a:lnTo>
                    <a:lnTo>
                      <a:pt x="1205" y="2237"/>
                    </a:lnTo>
                    <a:lnTo>
                      <a:pt x="1323" y="2216"/>
                    </a:lnTo>
                    <a:lnTo>
                      <a:pt x="1430" y="2194"/>
                    </a:lnTo>
                    <a:lnTo>
                      <a:pt x="1538" y="2162"/>
                    </a:lnTo>
                    <a:lnTo>
                      <a:pt x="1635" y="2119"/>
                    </a:lnTo>
                    <a:lnTo>
                      <a:pt x="1731" y="2065"/>
                    </a:lnTo>
                    <a:lnTo>
                      <a:pt x="1817" y="2001"/>
                    </a:lnTo>
                    <a:lnTo>
                      <a:pt x="1893" y="1936"/>
                    </a:lnTo>
                    <a:lnTo>
                      <a:pt x="1968" y="1861"/>
                    </a:lnTo>
                    <a:lnTo>
                      <a:pt x="2043" y="1775"/>
                    </a:lnTo>
                    <a:lnTo>
                      <a:pt x="2097" y="1689"/>
                    </a:lnTo>
                    <a:lnTo>
                      <a:pt x="2151" y="1592"/>
                    </a:lnTo>
                    <a:lnTo>
                      <a:pt x="2183" y="1484"/>
                    </a:lnTo>
                    <a:lnTo>
                      <a:pt x="2215" y="1377"/>
                    </a:lnTo>
                    <a:lnTo>
                      <a:pt x="2237" y="1269"/>
                    </a:lnTo>
                    <a:lnTo>
                      <a:pt x="2248" y="1151"/>
                    </a:lnTo>
                    <a:lnTo>
                      <a:pt x="2237" y="1033"/>
                    </a:lnTo>
                    <a:lnTo>
                      <a:pt x="2226" y="925"/>
                    </a:lnTo>
                    <a:lnTo>
                      <a:pt x="2205" y="807"/>
                    </a:lnTo>
                    <a:lnTo>
                      <a:pt x="2172" y="710"/>
                    </a:lnTo>
                    <a:lnTo>
                      <a:pt x="2129" y="603"/>
                    </a:lnTo>
                    <a:lnTo>
                      <a:pt x="2076" y="517"/>
                    </a:lnTo>
                    <a:lnTo>
                      <a:pt x="2011" y="420"/>
                    </a:lnTo>
                    <a:lnTo>
                      <a:pt x="1946" y="345"/>
                    </a:lnTo>
                    <a:lnTo>
                      <a:pt x="1871" y="269"/>
                    </a:lnTo>
                    <a:lnTo>
                      <a:pt x="1785" y="205"/>
                    </a:lnTo>
                    <a:lnTo>
                      <a:pt x="1688" y="140"/>
                    </a:lnTo>
                    <a:lnTo>
                      <a:pt x="1592" y="97"/>
                    </a:lnTo>
                    <a:lnTo>
                      <a:pt x="1495" y="54"/>
                    </a:lnTo>
                    <a:lnTo>
                      <a:pt x="1387" y="2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613400" y="2126000"/>
                <a:ext cx="56200" cy="56475"/>
              </a:xfrm>
              <a:custGeom>
                <a:avLst/>
                <a:gdLst/>
                <a:ahLst/>
                <a:cxnLst/>
                <a:rect l="l" t="t" r="r" b="b"/>
                <a:pathLst>
                  <a:path w="2248" h="2259" extrusionOk="0">
                    <a:moveTo>
                      <a:pt x="1054" y="1"/>
                    </a:moveTo>
                    <a:lnTo>
                      <a:pt x="936" y="11"/>
                    </a:lnTo>
                    <a:lnTo>
                      <a:pt x="817" y="33"/>
                    </a:lnTo>
                    <a:lnTo>
                      <a:pt x="710" y="65"/>
                    </a:lnTo>
                    <a:lnTo>
                      <a:pt x="613" y="119"/>
                    </a:lnTo>
                    <a:lnTo>
                      <a:pt x="516" y="173"/>
                    </a:lnTo>
                    <a:lnTo>
                      <a:pt x="420" y="227"/>
                    </a:lnTo>
                    <a:lnTo>
                      <a:pt x="344" y="302"/>
                    </a:lnTo>
                    <a:lnTo>
                      <a:pt x="269" y="377"/>
                    </a:lnTo>
                    <a:lnTo>
                      <a:pt x="194" y="463"/>
                    </a:lnTo>
                    <a:lnTo>
                      <a:pt x="140" y="560"/>
                    </a:lnTo>
                    <a:lnTo>
                      <a:pt x="86" y="657"/>
                    </a:lnTo>
                    <a:lnTo>
                      <a:pt x="54" y="764"/>
                    </a:lnTo>
                    <a:lnTo>
                      <a:pt x="22" y="882"/>
                    </a:lnTo>
                    <a:lnTo>
                      <a:pt x="0" y="990"/>
                    </a:lnTo>
                    <a:lnTo>
                      <a:pt x="0" y="1119"/>
                    </a:lnTo>
                    <a:lnTo>
                      <a:pt x="0" y="1237"/>
                    </a:lnTo>
                    <a:lnTo>
                      <a:pt x="11" y="1345"/>
                    </a:lnTo>
                    <a:lnTo>
                      <a:pt x="43" y="1452"/>
                    </a:lnTo>
                    <a:lnTo>
                      <a:pt x="75" y="1560"/>
                    </a:lnTo>
                    <a:lnTo>
                      <a:pt x="118" y="1657"/>
                    </a:lnTo>
                    <a:lnTo>
                      <a:pt x="172" y="1753"/>
                    </a:lnTo>
                    <a:lnTo>
                      <a:pt x="237" y="1839"/>
                    </a:lnTo>
                    <a:lnTo>
                      <a:pt x="312" y="1925"/>
                    </a:lnTo>
                    <a:lnTo>
                      <a:pt x="387" y="1990"/>
                    </a:lnTo>
                    <a:lnTo>
                      <a:pt x="473" y="2055"/>
                    </a:lnTo>
                    <a:lnTo>
                      <a:pt x="559" y="2119"/>
                    </a:lnTo>
                    <a:lnTo>
                      <a:pt x="656" y="2162"/>
                    </a:lnTo>
                    <a:lnTo>
                      <a:pt x="764" y="2205"/>
                    </a:lnTo>
                    <a:lnTo>
                      <a:pt x="871" y="2227"/>
                    </a:lnTo>
                    <a:lnTo>
                      <a:pt x="979" y="2248"/>
                    </a:lnTo>
                    <a:lnTo>
                      <a:pt x="1097" y="2259"/>
                    </a:lnTo>
                    <a:lnTo>
                      <a:pt x="1215" y="2248"/>
                    </a:lnTo>
                    <a:lnTo>
                      <a:pt x="1334" y="2237"/>
                    </a:lnTo>
                    <a:lnTo>
                      <a:pt x="1441" y="2216"/>
                    </a:lnTo>
                    <a:lnTo>
                      <a:pt x="1549" y="2173"/>
                    </a:lnTo>
                    <a:lnTo>
                      <a:pt x="1645" y="2130"/>
                    </a:lnTo>
                    <a:lnTo>
                      <a:pt x="1742" y="2076"/>
                    </a:lnTo>
                    <a:lnTo>
                      <a:pt x="1828" y="2022"/>
                    </a:lnTo>
                    <a:lnTo>
                      <a:pt x="1914" y="1947"/>
                    </a:lnTo>
                    <a:lnTo>
                      <a:pt x="1979" y="1872"/>
                    </a:lnTo>
                    <a:lnTo>
                      <a:pt x="2043" y="1786"/>
                    </a:lnTo>
                    <a:lnTo>
                      <a:pt x="2108" y="1700"/>
                    </a:lnTo>
                    <a:lnTo>
                      <a:pt x="2151" y="1603"/>
                    </a:lnTo>
                    <a:lnTo>
                      <a:pt x="2194" y="1495"/>
                    </a:lnTo>
                    <a:lnTo>
                      <a:pt x="2226" y="1388"/>
                    </a:lnTo>
                    <a:lnTo>
                      <a:pt x="2248" y="1280"/>
                    </a:lnTo>
                    <a:lnTo>
                      <a:pt x="2248" y="1162"/>
                    </a:lnTo>
                    <a:lnTo>
                      <a:pt x="2248" y="1044"/>
                    </a:lnTo>
                    <a:lnTo>
                      <a:pt x="2237" y="936"/>
                    </a:lnTo>
                    <a:lnTo>
                      <a:pt x="2215" y="818"/>
                    </a:lnTo>
                    <a:lnTo>
                      <a:pt x="2183" y="710"/>
                    </a:lnTo>
                    <a:lnTo>
                      <a:pt x="2140" y="614"/>
                    </a:lnTo>
                    <a:lnTo>
                      <a:pt x="2086" y="517"/>
                    </a:lnTo>
                    <a:lnTo>
                      <a:pt x="2022" y="431"/>
                    </a:lnTo>
                    <a:lnTo>
                      <a:pt x="1957" y="345"/>
                    </a:lnTo>
                    <a:lnTo>
                      <a:pt x="1882" y="280"/>
                    </a:lnTo>
                    <a:lnTo>
                      <a:pt x="1796" y="205"/>
                    </a:lnTo>
                    <a:lnTo>
                      <a:pt x="1710" y="151"/>
                    </a:lnTo>
                    <a:lnTo>
                      <a:pt x="1613" y="97"/>
                    </a:lnTo>
                    <a:lnTo>
                      <a:pt x="1516" y="65"/>
                    </a:lnTo>
                    <a:lnTo>
                      <a:pt x="1409" y="33"/>
                    </a:lnTo>
                    <a:lnTo>
                      <a:pt x="1291" y="11"/>
                    </a:lnTo>
                    <a:lnTo>
                      <a:pt x="117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1870425" y="2126000"/>
                <a:ext cx="56200" cy="56225"/>
              </a:xfrm>
              <a:custGeom>
                <a:avLst/>
                <a:gdLst/>
                <a:ahLst/>
                <a:cxnLst/>
                <a:rect l="l" t="t" r="r" b="b"/>
                <a:pathLst>
                  <a:path w="2248" h="2249" extrusionOk="0">
                    <a:moveTo>
                      <a:pt x="1118" y="1"/>
                    </a:moveTo>
                    <a:lnTo>
                      <a:pt x="1000" y="11"/>
                    </a:lnTo>
                    <a:lnTo>
                      <a:pt x="882" y="22"/>
                    </a:lnTo>
                    <a:lnTo>
                      <a:pt x="774" y="54"/>
                    </a:lnTo>
                    <a:lnTo>
                      <a:pt x="667" y="87"/>
                    </a:lnTo>
                    <a:lnTo>
                      <a:pt x="570" y="141"/>
                    </a:lnTo>
                    <a:lnTo>
                      <a:pt x="484" y="194"/>
                    </a:lnTo>
                    <a:lnTo>
                      <a:pt x="398" y="259"/>
                    </a:lnTo>
                    <a:lnTo>
                      <a:pt x="312" y="323"/>
                    </a:lnTo>
                    <a:lnTo>
                      <a:pt x="247" y="409"/>
                    </a:lnTo>
                    <a:lnTo>
                      <a:pt x="183" y="495"/>
                    </a:lnTo>
                    <a:lnTo>
                      <a:pt x="129" y="581"/>
                    </a:lnTo>
                    <a:lnTo>
                      <a:pt x="75" y="689"/>
                    </a:lnTo>
                    <a:lnTo>
                      <a:pt x="43" y="786"/>
                    </a:lnTo>
                    <a:lnTo>
                      <a:pt x="22" y="893"/>
                    </a:lnTo>
                    <a:lnTo>
                      <a:pt x="0" y="1011"/>
                    </a:lnTo>
                    <a:lnTo>
                      <a:pt x="0" y="1130"/>
                    </a:lnTo>
                    <a:lnTo>
                      <a:pt x="0" y="1248"/>
                    </a:lnTo>
                    <a:lnTo>
                      <a:pt x="22" y="1356"/>
                    </a:lnTo>
                    <a:lnTo>
                      <a:pt x="43" y="1474"/>
                    </a:lnTo>
                    <a:lnTo>
                      <a:pt x="86" y="1571"/>
                    </a:lnTo>
                    <a:lnTo>
                      <a:pt x="129" y="1667"/>
                    </a:lnTo>
                    <a:lnTo>
                      <a:pt x="183" y="1764"/>
                    </a:lnTo>
                    <a:lnTo>
                      <a:pt x="247" y="1850"/>
                    </a:lnTo>
                    <a:lnTo>
                      <a:pt x="323" y="1925"/>
                    </a:lnTo>
                    <a:lnTo>
                      <a:pt x="398" y="2001"/>
                    </a:lnTo>
                    <a:lnTo>
                      <a:pt x="484" y="2065"/>
                    </a:lnTo>
                    <a:lnTo>
                      <a:pt x="581" y="2119"/>
                    </a:lnTo>
                    <a:lnTo>
                      <a:pt x="678" y="2162"/>
                    </a:lnTo>
                    <a:lnTo>
                      <a:pt x="785" y="2205"/>
                    </a:lnTo>
                    <a:lnTo>
                      <a:pt x="893" y="2227"/>
                    </a:lnTo>
                    <a:lnTo>
                      <a:pt x="1000" y="2248"/>
                    </a:lnTo>
                    <a:lnTo>
                      <a:pt x="1237" y="2248"/>
                    </a:lnTo>
                    <a:lnTo>
                      <a:pt x="1355" y="2227"/>
                    </a:lnTo>
                    <a:lnTo>
                      <a:pt x="1463" y="2205"/>
                    </a:lnTo>
                    <a:lnTo>
                      <a:pt x="1570" y="2162"/>
                    </a:lnTo>
                    <a:lnTo>
                      <a:pt x="1667" y="2119"/>
                    </a:lnTo>
                    <a:lnTo>
                      <a:pt x="1753" y="2065"/>
                    </a:lnTo>
                    <a:lnTo>
                      <a:pt x="1839" y="2001"/>
                    </a:lnTo>
                    <a:lnTo>
                      <a:pt x="1925" y="1925"/>
                    </a:lnTo>
                    <a:lnTo>
                      <a:pt x="1989" y="1850"/>
                    </a:lnTo>
                    <a:lnTo>
                      <a:pt x="2054" y="1764"/>
                    </a:lnTo>
                    <a:lnTo>
                      <a:pt x="2108" y="1667"/>
                    </a:lnTo>
                    <a:lnTo>
                      <a:pt x="2162" y="1571"/>
                    </a:lnTo>
                    <a:lnTo>
                      <a:pt x="2194" y="1463"/>
                    </a:lnTo>
                    <a:lnTo>
                      <a:pt x="2226" y="1356"/>
                    </a:lnTo>
                    <a:lnTo>
                      <a:pt x="2237" y="1237"/>
                    </a:lnTo>
                    <a:lnTo>
                      <a:pt x="2248" y="1119"/>
                    </a:lnTo>
                    <a:lnTo>
                      <a:pt x="2237" y="1001"/>
                    </a:lnTo>
                    <a:lnTo>
                      <a:pt x="2215" y="893"/>
                    </a:lnTo>
                    <a:lnTo>
                      <a:pt x="2194" y="786"/>
                    </a:lnTo>
                    <a:lnTo>
                      <a:pt x="2151" y="678"/>
                    </a:lnTo>
                    <a:lnTo>
                      <a:pt x="2108" y="581"/>
                    </a:lnTo>
                    <a:lnTo>
                      <a:pt x="2054" y="485"/>
                    </a:lnTo>
                    <a:lnTo>
                      <a:pt x="1989" y="399"/>
                    </a:lnTo>
                    <a:lnTo>
                      <a:pt x="1914" y="323"/>
                    </a:lnTo>
                    <a:lnTo>
                      <a:pt x="1839" y="248"/>
                    </a:lnTo>
                    <a:lnTo>
                      <a:pt x="1753" y="184"/>
                    </a:lnTo>
                    <a:lnTo>
                      <a:pt x="1656" y="130"/>
                    </a:lnTo>
                    <a:lnTo>
                      <a:pt x="1559" y="87"/>
                    </a:lnTo>
                    <a:lnTo>
                      <a:pt x="1452" y="54"/>
                    </a:lnTo>
                    <a:lnTo>
                      <a:pt x="1344" y="22"/>
                    </a:lnTo>
                    <a:lnTo>
                      <a:pt x="1237" y="11"/>
                    </a:lnTo>
                    <a:lnTo>
                      <a:pt x="111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1163950" y="1497775"/>
                <a:ext cx="56200" cy="55925"/>
              </a:xfrm>
              <a:custGeom>
                <a:avLst/>
                <a:gdLst/>
                <a:ahLst/>
                <a:cxnLst/>
                <a:rect l="l" t="t" r="r" b="b"/>
                <a:pathLst>
                  <a:path w="2248" h="2237" extrusionOk="0">
                    <a:moveTo>
                      <a:pt x="1022" y="0"/>
                    </a:moveTo>
                    <a:lnTo>
                      <a:pt x="914" y="22"/>
                    </a:lnTo>
                    <a:lnTo>
                      <a:pt x="807" y="43"/>
                    </a:lnTo>
                    <a:lnTo>
                      <a:pt x="699" y="75"/>
                    </a:lnTo>
                    <a:lnTo>
                      <a:pt x="602" y="118"/>
                    </a:lnTo>
                    <a:lnTo>
                      <a:pt x="506" y="172"/>
                    </a:lnTo>
                    <a:lnTo>
                      <a:pt x="420" y="237"/>
                    </a:lnTo>
                    <a:lnTo>
                      <a:pt x="344" y="312"/>
                    </a:lnTo>
                    <a:lnTo>
                      <a:pt x="269" y="387"/>
                    </a:lnTo>
                    <a:lnTo>
                      <a:pt x="205" y="473"/>
                    </a:lnTo>
                    <a:lnTo>
                      <a:pt x="140" y="559"/>
                    </a:lnTo>
                    <a:lnTo>
                      <a:pt x="97" y="667"/>
                    </a:lnTo>
                    <a:lnTo>
                      <a:pt x="54" y="764"/>
                    </a:lnTo>
                    <a:lnTo>
                      <a:pt x="33" y="871"/>
                    </a:lnTo>
                    <a:lnTo>
                      <a:pt x="11" y="989"/>
                    </a:lnTo>
                    <a:lnTo>
                      <a:pt x="0" y="1097"/>
                    </a:lnTo>
                    <a:lnTo>
                      <a:pt x="11" y="1215"/>
                    </a:lnTo>
                    <a:lnTo>
                      <a:pt x="22" y="1333"/>
                    </a:lnTo>
                    <a:lnTo>
                      <a:pt x="54" y="1441"/>
                    </a:lnTo>
                    <a:lnTo>
                      <a:pt x="86" y="1548"/>
                    </a:lnTo>
                    <a:lnTo>
                      <a:pt x="129" y="1645"/>
                    </a:lnTo>
                    <a:lnTo>
                      <a:pt x="183" y="1742"/>
                    </a:lnTo>
                    <a:lnTo>
                      <a:pt x="248" y="1828"/>
                    </a:lnTo>
                    <a:lnTo>
                      <a:pt x="323" y="1903"/>
                    </a:lnTo>
                    <a:lnTo>
                      <a:pt x="398" y="1979"/>
                    </a:lnTo>
                    <a:lnTo>
                      <a:pt x="484" y="2043"/>
                    </a:lnTo>
                    <a:lnTo>
                      <a:pt x="570" y="2097"/>
                    </a:lnTo>
                    <a:lnTo>
                      <a:pt x="667" y="2151"/>
                    </a:lnTo>
                    <a:lnTo>
                      <a:pt x="775" y="2183"/>
                    </a:lnTo>
                    <a:lnTo>
                      <a:pt x="882" y="2215"/>
                    </a:lnTo>
                    <a:lnTo>
                      <a:pt x="990" y="2226"/>
                    </a:lnTo>
                    <a:lnTo>
                      <a:pt x="1108" y="2237"/>
                    </a:lnTo>
                    <a:lnTo>
                      <a:pt x="1226" y="2237"/>
                    </a:lnTo>
                    <a:lnTo>
                      <a:pt x="1344" y="2215"/>
                    </a:lnTo>
                    <a:lnTo>
                      <a:pt x="1452" y="2194"/>
                    </a:lnTo>
                    <a:lnTo>
                      <a:pt x="1549" y="2161"/>
                    </a:lnTo>
                    <a:lnTo>
                      <a:pt x="1656" y="2108"/>
                    </a:lnTo>
                    <a:lnTo>
                      <a:pt x="1742" y="2054"/>
                    </a:lnTo>
                    <a:lnTo>
                      <a:pt x="1828" y="2000"/>
                    </a:lnTo>
                    <a:lnTo>
                      <a:pt x="1914" y="1925"/>
                    </a:lnTo>
                    <a:lnTo>
                      <a:pt x="1990" y="1850"/>
                    </a:lnTo>
                    <a:lnTo>
                      <a:pt x="2054" y="1764"/>
                    </a:lnTo>
                    <a:lnTo>
                      <a:pt x="2108" y="1667"/>
                    </a:lnTo>
                    <a:lnTo>
                      <a:pt x="2151" y="1570"/>
                    </a:lnTo>
                    <a:lnTo>
                      <a:pt x="2194" y="1473"/>
                    </a:lnTo>
                    <a:lnTo>
                      <a:pt x="2215" y="1366"/>
                    </a:lnTo>
                    <a:lnTo>
                      <a:pt x="2237" y="1247"/>
                    </a:lnTo>
                    <a:lnTo>
                      <a:pt x="2248" y="1129"/>
                    </a:lnTo>
                    <a:lnTo>
                      <a:pt x="2237" y="1022"/>
                    </a:lnTo>
                    <a:lnTo>
                      <a:pt x="2226" y="903"/>
                    </a:lnTo>
                    <a:lnTo>
                      <a:pt x="2205" y="796"/>
                    </a:lnTo>
                    <a:lnTo>
                      <a:pt x="2162" y="688"/>
                    </a:lnTo>
                    <a:lnTo>
                      <a:pt x="2119" y="591"/>
                    </a:lnTo>
                    <a:lnTo>
                      <a:pt x="2065" y="495"/>
                    </a:lnTo>
                    <a:lnTo>
                      <a:pt x="2000" y="409"/>
                    </a:lnTo>
                    <a:lnTo>
                      <a:pt x="1936" y="333"/>
                    </a:lnTo>
                    <a:lnTo>
                      <a:pt x="1861" y="258"/>
                    </a:lnTo>
                    <a:lnTo>
                      <a:pt x="1775" y="194"/>
                    </a:lnTo>
                    <a:lnTo>
                      <a:pt x="1678" y="140"/>
                    </a:lnTo>
                    <a:lnTo>
                      <a:pt x="1581" y="86"/>
                    </a:lnTo>
                    <a:lnTo>
                      <a:pt x="1473" y="54"/>
                    </a:lnTo>
                    <a:lnTo>
                      <a:pt x="1366" y="22"/>
                    </a:lnTo>
                    <a:lnTo>
                      <a:pt x="125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1792450" y="2440250"/>
                <a:ext cx="56225" cy="56225"/>
              </a:xfrm>
              <a:custGeom>
                <a:avLst/>
                <a:gdLst/>
                <a:ahLst/>
                <a:cxnLst/>
                <a:rect l="l" t="t" r="r" b="b"/>
                <a:pathLst>
                  <a:path w="2249" h="2249" extrusionOk="0">
                    <a:moveTo>
                      <a:pt x="1130" y="1"/>
                    </a:moveTo>
                    <a:lnTo>
                      <a:pt x="1012" y="12"/>
                    </a:lnTo>
                    <a:lnTo>
                      <a:pt x="893" y="22"/>
                    </a:lnTo>
                    <a:lnTo>
                      <a:pt x="786" y="55"/>
                    </a:lnTo>
                    <a:lnTo>
                      <a:pt x="689" y="87"/>
                    </a:lnTo>
                    <a:lnTo>
                      <a:pt x="581" y="141"/>
                    </a:lnTo>
                    <a:lnTo>
                      <a:pt x="495" y="194"/>
                    </a:lnTo>
                    <a:lnTo>
                      <a:pt x="409" y="259"/>
                    </a:lnTo>
                    <a:lnTo>
                      <a:pt x="323" y="324"/>
                    </a:lnTo>
                    <a:lnTo>
                      <a:pt x="259" y="410"/>
                    </a:lnTo>
                    <a:lnTo>
                      <a:pt x="194" y="496"/>
                    </a:lnTo>
                    <a:lnTo>
                      <a:pt x="141" y="582"/>
                    </a:lnTo>
                    <a:lnTo>
                      <a:pt x="87" y="678"/>
                    </a:lnTo>
                    <a:lnTo>
                      <a:pt x="55" y="786"/>
                    </a:lnTo>
                    <a:lnTo>
                      <a:pt x="22" y="893"/>
                    </a:lnTo>
                    <a:lnTo>
                      <a:pt x="12" y="1001"/>
                    </a:lnTo>
                    <a:lnTo>
                      <a:pt x="1" y="1119"/>
                    </a:lnTo>
                    <a:lnTo>
                      <a:pt x="12" y="1238"/>
                    </a:lnTo>
                    <a:lnTo>
                      <a:pt x="22" y="1356"/>
                    </a:lnTo>
                    <a:lnTo>
                      <a:pt x="55" y="1463"/>
                    </a:lnTo>
                    <a:lnTo>
                      <a:pt x="87" y="1560"/>
                    </a:lnTo>
                    <a:lnTo>
                      <a:pt x="130" y="1668"/>
                    </a:lnTo>
                    <a:lnTo>
                      <a:pt x="194" y="1754"/>
                    </a:lnTo>
                    <a:lnTo>
                      <a:pt x="248" y="1840"/>
                    </a:lnTo>
                    <a:lnTo>
                      <a:pt x="323" y="1915"/>
                    </a:lnTo>
                    <a:lnTo>
                      <a:pt x="399" y="1990"/>
                    </a:lnTo>
                    <a:lnTo>
                      <a:pt x="485" y="2055"/>
                    </a:lnTo>
                    <a:lnTo>
                      <a:pt x="581" y="2108"/>
                    </a:lnTo>
                    <a:lnTo>
                      <a:pt x="678" y="2162"/>
                    </a:lnTo>
                    <a:lnTo>
                      <a:pt x="786" y="2195"/>
                    </a:lnTo>
                    <a:lnTo>
                      <a:pt x="893" y="2227"/>
                    </a:lnTo>
                    <a:lnTo>
                      <a:pt x="1001" y="2238"/>
                    </a:lnTo>
                    <a:lnTo>
                      <a:pt x="1119" y="2248"/>
                    </a:lnTo>
                    <a:lnTo>
                      <a:pt x="1237" y="2238"/>
                    </a:lnTo>
                    <a:lnTo>
                      <a:pt x="1345" y="2227"/>
                    </a:lnTo>
                    <a:lnTo>
                      <a:pt x="1463" y="2195"/>
                    </a:lnTo>
                    <a:lnTo>
                      <a:pt x="1560" y="2162"/>
                    </a:lnTo>
                    <a:lnTo>
                      <a:pt x="1657" y="2119"/>
                    </a:lnTo>
                    <a:lnTo>
                      <a:pt x="1754" y="2055"/>
                    </a:lnTo>
                    <a:lnTo>
                      <a:pt x="1840" y="2001"/>
                    </a:lnTo>
                    <a:lnTo>
                      <a:pt x="1915" y="1926"/>
                    </a:lnTo>
                    <a:lnTo>
                      <a:pt x="1990" y="1850"/>
                    </a:lnTo>
                    <a:lnTo>
                      <a:pt x="2055" y="1764"/>
                    </a:lnTo>
                    <a:lnTo>
                      <a:pt x="2108" y="1668"/>
                    </a:lnTo>
                    <a:lnTo>
                      <a:pt x="2151" y="1571"/>
                    </a:lnTo>
                    <a:lnTo>
                      <a:pt x="2194" y="1463"/>
                    </a:lnTo>
                    <a:lnTo>
                      <a:pt x="2216" y="1356"/>
                    </a:lnTo>
                    <a:lnTo>
                      <a:pt x="2237" y="1248"/>
                    </a:lnTo>
                    <a:lnTo>
                      <a:pt x="2248" y="1130"/>
                    </a:lnTo>
                    <a:lnTo>
                      <a:pt x="2237" y="1012"/>
                    </a:lnTo>
                    <a:lnTo>
                      <a:pt x="2227" y="893"/>
                    </a:lnTo>
                    <a:lnTo>
                      <a:pt x="2194" y="786"/>
                    </a:lnTo>
                    <a:lnTo>
                      <a:pt x="2162" y="689"/>
                    </a:lnTo>
                    <a:lnTo>
                      <a:pt x="2108" y="592"/>
                    </a:lnTo>
                    <a:lnTo>
                      <a:pt x="2055" y="496"/>
                    </a:lnTo>
                    <a:lnTo>
                      <a:pt x="1990" y="410"/>
                    </a:lnTo>
                    <a:lnTo>
                      <a:pt x="1926" y="334"/>
                    </a:lnTo>
                    <a:lnTo>
                      <a:pt x="1840" y="259"/>
                    </a:lnTo>
                    <a:lnTo>
                      <a:pt x="1754" y="194"/>
                    </a:lnTo>
                    <a:lnTo>
                      <a:pt x="1668" y="141"/>
                    </a:lnTo>
                    <a:lnTo>
                      <a:pt x="1571" y="87"/>
                    </a:lnTo>
                    <a:lnTo>
                      <a:pt x="1463" y="55"/>
                    </a:lnTo>
                    <a:lnTo>
                      <a:pt x="1356" y="22"/>
                    </a:lnTo>
                    <a:lnTo>
                      <a:pt x="1248"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1319600" y="2754525"/>
                <a:ext cx="56200" cy="56200"/>
              </a:xfrm>
              <a:custGeom>
                <a:avLst/>
                <a:gdLst/>
                <a:ahLst/>
                <a:cxnLst/>
                <a:rect l="l" t="t" r="r" b="b"/>
                <a:pathLst>
                  <a:path w="2248" h="2248" extrusionOk="0">
                    <a:moveTo>
                      <a:pt x="1108" y="0"/>
                    </a:moveTo>
                    <a:lnTo>
                      <a:pt x="990" y="11"/>
                    </a:lnTo>
                    <a:lnTo>
                      <a:pt x="882" y="22"/>
                    </a:lnTo>
                    <a:lnTo>
                      <a:pt x="775" y="54"/>
                    </a:lnTo>
                    <a:lnTo>
                      <a:pt x="667" y="86"/>
                    </a:lnTo>
                    <a:lnTo>
                      <a:pt x="570" y="140"/>
                    </a:lnTo>
                    <a:lnTo>
                      <a:pt x="473" y="194"/>
                    </a:lnTo>
                    <a:lnTo>
                      <a:pt x="398" y="258"/>
                    </a:lnTo>
                    <a:lnTo>
                      <a:pt x="312" y="333"/>
                    </a:lnTo>
                    <a:lnTo>
                      <a:pt x="248" y="409"/>
                    </a:lnTo>
                    <a:lnTo>
                      <a:pt x="183" y="506"/>
                    </a:lnTo>
                    <a:lnTo>
                      <a:pt x="129" y="592"/>
                    </a:lnTo>
                    <a:lnTo>
                      <a:pt x="86" y="699"/>
                    </a:lnTo>
                    <a:lnTo>
                      <a:pt x="54" y="796"/>
                    </a:lnTo>
                    <a:lnTo>
                      <a:pt x="22" y="903"/>
                    </a:lnTo>
                    <a:lnTo>
                      <a:pt x="11" y="1022"/>
                    </a:lnTo>
                    <a:lnTo>
                      <a:pt x="0" y="1140"/>
                    </a:lnTo>
                    <a:lnTo>
                      <a:pt x="11" y="1258"/>
                    </a:lnTo>
                    <a:lnTo>
                      <a:pt x="33" y="1377"/>
                    </a:lnTo>
                    <a:lnTo>
                      <a:pt x="54" y="1484"/>
                    </a:lnTo>
                    <a:lnTo>
                      <a:pt x="97" y="1581"/>
                    </a:lnTo>
                    <a:lnTo>
                      <a:pt x="140" y="1678"/>
                    </a:lnTo>
                    <a:lnTo>
                      <a:pt x="205" y="1774"/>
                    </a:lnTo>
                    <a:lnTo>
                      <a:pt x="269" y="1860"/>
                    </a:lnTo>
                    <a:lnTo>
                      <a:pt x="334" y="1936"/>
                    </a:lnTo>
                    <a:lnTo>
                      <a:pt x="420" y="2011"/>
                    </a:lnTo>
                    <a:lnTo>
                      <a:pt x="506" y="2065"/>
                    </a:lnTo>
                    <a:lnTo>
                      <a:pt x="602" y="2118"/>
                    </a:lnTo>
                    <a:lnTo>
                      <a:pt x="699" y="2172"/>
                    </a:lnTo>
                    <a:lnTo>
                      <a:pt x="807" y="2204"/>
                    </a:lnTo>
                    <a:lnTo>
                      <a:pt x="914" y="2226"/>
                    </a:lnTo>
                    <a:lnTo>
                      <a:pt x="1033" y="2247"/>
                    </a:lnTo>
                    <a:lnTo>
                      <a:pt x="1151" y="2247"/>
                    </a:lnTo>
                    <a:lnTo>
                      <a:pt x="1258" y="2237"/>
                    </a:lnTo>
                    <a:lnTo>
                      <a:pt x="1377" y="2226"/>
                    </a:lnTo>
                    <a:lnTo>
                      <a:pt x="1484" y="2194"/>
                    </a:lnTo>
                    <a:lnTo>
                      <a:pt x="1592" y="2151"/>
                    </a:lnTo>
                    <a:lnTo>
                      <a:pt x="1689" y="2108"/>
                    </a:lnTo>
                    <a:lnTo>
                      <a:pt x="1775" y="2054"/>
                    </a:lnTo>
                    <a:lnTo>
                      <a:pt x="1861" y="1989"/>
                    </a:lnTo>
                    <a:lnTo>
                      <a:pt x="1936" y="1914"/>
                    </a:lnTo>
                    <a:lnTo>
                      <a:pt x="2011" y="1828"/>
                    </a:lnTo>
                    <a:lnTo>
                      <a:pt x="2076" y="1742"/>
                    </a:lnTo>
                    <a:lnTo>
                      <a:pt x="2129" y="1656"/>
                    </a:lnTo>
                    <a:lnTo>
                      <a:pt x="2172" y="1549"/>
                    </a:lnTo>
                    <a:lnTo>
                      <a:pt x="2205" y="1452"/>
                    </a:lnTo>
                    <a:lnTo>
                      <a:pt x="2237" y="1333"/>
                    </a:lnTo>
                    <a:lnTo>
                      <a:pt x="2248" y="1226"/>
                    </a:lnTo>
                    <a:lnTo>
                      <a:pt x="2248" y="1108"/>
                    </a:lnTo>
                    <a:lnTo>
                      <a:pt x="2248" y="989"/>
                    </a:lnTo>
                    <a:lnTo>
                      <a:pt x="2226" y="871"/>
                    </a:lnTo>
                    <a:lnTo>
                      <a:pt x="2194" y="764"/>
                    </a:lnTo>
                    <a:lnTo>
                      <a:pt x="2162" y="667"/>
                    </a:lnTo>
                    <a:lnTo>
                      <a:pt x="2108" y="570"/>
                    </a:lnTo>
                    <a:lnTo>
                      <a:pt x="2054" y="473"/>
                    </a:lnTo>
                    <a:lnTo>
                      <a:pt x="1990" y="387"/>
                    </a:lnTo>
                    <a:lnTo>
                      <a:pt x="1914" y="312"/>
                    </a:lnTo>
                    <a:lnTo>
                      <a:pt x="1839" y="237"/>
                    </a:lnTo>
                    <a:lnTo>
                      <a:pt x="1753" y="183"/>
                    </a:lnTo>
                    <a:lnTo>
                      <a:pt x="1656" y="118"/>
                    </a:lnTo>
                    <a:lnTo>
                      <a:pt x="1559" y="75"/>
                    </a:lnTo>
                    <a:lnTo>
                      <a:pt x="1452" y="43"/>
                    </a:lnTo>
                    <a:lnTo>
                      <a:pt x="1344" y="22"/>
                    </a:lnTo>
                    <a:lnTo>
                      <a:pt x="12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1241625" y="2754525"/>
                <a:ext cx="56500" cy="56200"/>
              </a:xfrm>
              <a:custGeom>
                <a:avLst/>
                <a:gdLst/>
                <a:ahLst/>
                <a:cxnLst/>
                <a:rect l="l" t="t" r="r" b="b"/>
                <a:pathLst>
                  <a:path w="2260" h="2248" extrusionOk="0">
                    <a:moveTo>
                      <a:pt x="979" y="0"/>
                    </a:moveTo>
                    <a:lnTo>
                      <a:pt x="872" y="22"/>
                    </a:lnTo>
                    <a:lnTo>
                      <a:pt x="764" y="54"/>
                    </a:lnTo>
                    <a:lnTo>
                      <a:pt x="657" y="97"/>
                    </a:lnTo>
                    <a:lnTo>
                      <a:pt x="560" y="140"/>
                    </a:lnTo>
                    <a:lnTo>
                      <a:pt x="474" y="204"/>
                    </a:lnTo>
                    <a:lnTo>
                      <a:pt x="388" y="269"/>
                    </a:lnTo>
                    <a:lnTo>
                      <a:pt x="313" y="333"/>
                    </a:lnTo>
                    <a:lnTo>
                      <a:pt x="237" y="419"/>
                    </a:lnTo>
                    <a:lnTo>
                      <a:pt x="173" y="506"/>
                    </a:lnTo>
                    <a:lnTo>
                      <a:pt x="119" y="602"/>
                    </a:lnTo>
                    <a:lnTo>
                      <a:pt x="76" y="699"/>
                    </a:lnTo>
                    <a:lnTo>
                      <a:pt x="44" y="807"/>
                    </a:lnTo>
                    <a:lnTo>
                      <a:pt x="22" y="914"/>
                    </a:lnTo>
                    <a:lnTo>
                      <a:pt x="12" y="1032"/>
                    </a:lnTo>
                    <a:lnTo>
                      <a:pt x="1" y="1151"/>
                    </a:lnTo>
                    <a:lnTo>
                      <a:pt x="12" y="1269"/>
                    </a:lnTo>
                    <a:lnTo>
                      <a:pt x="33" y="1377"/>
                    </a:lnTo>
                    <a:lnTo>
                      <a:pt x="65" y="1484"/>
                    </a:lnTo>
                    <a:lnTo>
                      <a:pt x="98" y="1592"/>
                    </a:lnTo>
                    <a:lnTo>
                      <a:pt x="141" y="1688"/>
                    </a:lnTo>
                    <a:lnTo>
                      <a:pt x="205" y="1774"/>
                    </a:lnTo>
                    <a:lnTo>
                      <a:pt x="270" y="1860"/>
                    </a:lnTo>
                    <a:lnTo>
                      <a:pt x="334" y="1936"/>
                    </a:lnTo>
                    <a:lnTo>
                      <a:pt x="420" y="2011"/>
                    </a:lnTo>
                    <a:lnTo>
                      <a:pt x="506" y="2075"/>
                    </a:lnTo>
                    <a:lnTo>
                      <a:pt x="592" y="2129"/>
                    </a:lnTo>
                    <a:lnTo>
                      <a:pt x="700" y="2172"/>
                    </a:lnTo>
                    <a:lnTo>
                      <a:pt x="797" y="2204"/>
                    </a:lnTo>
                    <a:lnTo>
                      <a:pt x="915" y="2237"/>
                    </a:lnTo>
                    <a:lnTo>
                      <a:pt x="1022" y="2247"/>
                    </a:lnTo>
                    <a:lnTo>
                      <a:pt x="1270" y="2247"/>
                    </a:lnTo>
                    <a:lnTo>
                      <a:pt x="1388" y="2226"/>
                    </a:lnTo>
                    <a:lnTo>
                      <a:pt x="1496" y="2194"/>
                    </a:lnTo>
                    <a:lnTo>
                      <a:pt x="1603" y="2161"/>
                    </a:lnTo>
                    <a:lnTo>
                      <a:pt x="1700" y="2108"/>
                    </a:lnTo>
                    <a:lnTo>
                      <a:pt x="1797" y="2054"/>
                    </a:lnTo>
                    <a:lnTo>
                      <a:pt x="1883" y="1979"/>
                    </a:lnTo>
                    <a:lnTo>
                      <a:pt x="1958" y="1903"/>
                    </a:lnTo>
                    <a:lnTo>
                      <a:pt x="2033" y="1828"/>
                    </a:lnTo>
                    <a:lnTo>
                      <a:pt x="2098" y="1731"/>
                    </a:lnTo>
                    <a:lnTo>
                      <a:pt x="2152" y="1635"/>
                    </a:lnTo>
                    <a:lnTo>
                      <a:pt x="2195" y="1538"/>
                    </a:lnTo>
                    <a:lnTo>
                      <a:pt x="2227" y="1420"/>
                    </a:lnTo>
                    <a:lnTo>
                      <a:pt x="2248" y="1312"/>
                    </a:lnTo>
                    <a:lnTo>
                      <a:pt x="2259" y="1194"/>
                    </a:lnTo>
                    <a:lnTo>
                      <a:pt x="2259" y="1075"/>
                    </a:lnTo>
                    <a:lnTo>
                      <a:pt x="2248" y="957"/>
                    </a:lnTo>
                    <a:lnTo>
                      <a:pt x="2227" y="850"/>
                    </a:lnTo>
                    <a:lnTo>
                      <a:pt x="2195" y="742"/>
                    </a:lnTo>
                    <a:lnTo>
                      <a:pt x="2162" y="635"/>
                    </a:lnTo>
                    <a:lnTo>
                      <a:pt x="2109" y="538"/>
                    </a:lnTo>
                    <a:lnTo>
                      <a:pt x="2055" y="452"/>
                    </a:lnTo>
                    <a:lnTo>
                      <a:pt x="1979" y="366"/>
                    </a:lnTo>
                    <a:lnTo>
                      <a:pt x="1904" y="290"/>
                    </a:lnTo>
                    <a:lnTo>
                      <a:pt x="1829" y="226"/>
                    </a:lnTo>
                    <a:lnTo>
                      <a:pt x="1743" y="161"/>
                    </a:lnTo>
                    <a:lnTo>
                      <a:pt x="1646" y="108"/>
                    </a:lnTo>
                    <a:lnTo>
                      <a:pt x="1549" y="65"/>
                    </a:lnTo>
                    <a:lnTo>
                      <a:pt x="1442" y="32"/>
                    </a:lnTo>
                    <a:lnTo>
                      <a:pt x="1324" y="11"/>
                    </a:lnTo>
                    <a:lnTo>
                      <a:pt x="121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1163950" y="2754525"/>
                <a:ext cx="56200" cy="56200"/>
              </a:xfrm>
              <a:custGeom>
                <a:avLst/>
                <a:gdLst/>
                <a:ahLst/>
                <a:cxnLst/>
                <a:rect l="l" t="t" r="r" b="b"/>
                <a:pathLst>
                  <a:path w="2248" h="2248" extrusionOk="0">
                    <a:moveTo>
                      <a:pt x="1022" y="0"/>
                    </a:moveTo>
                    <a:lnTo>
                      <a:pt x="904" y="22"/>
                    </a:lnTo>
                    <a:lnTo>
                      <a:pt x="796" y="43"/>
                    </a:lnTo>
                    <a:lnTo>
                      <a:pt x="688" y="86"/>
                    </a:lnTo>
                    <a:lnTo>
                      <a:pt x="592" y="129"/>
                    </a:lnTo>
                    <a:lnTo>
                      <a:pt x="495" y="183"/>
                    </a:lnTo>
                    <a:lnTo>
                      <a:pt x="409" y="247"/>
                    </a:lnTo>
                    <a:lnTo>
                      <a:pt x="334" y="312"/>
                    </a:lnTo>
                    <a:lnTo>
                      <a:pt x="258" y="387"/>
                    </a:lnTo>
                    <a:lnTo>
                      <a:pt x="194" y="473"/>
                    </a:lnTo>
                    <a:lnTo>
                      <a:pt x="140" y="570"/>
                    </a:lnTo>
                    <a:lnTo>
                      <a:pt x="86" y="667"/>
                    </a:lnTo>
                    <a:lnTo>
                      <a:pt x="54" y="774"/>
                    </a:lnTo>
                    <a:lnTo>
                      <a:pt x="22" y="882"/>
                    </a:lnTo>
                    <a:lnTo>
                      <a:pt x="11" y="989"/>
                    </a:lnTo>
                    <a:lnTo>
                      <a:pt x="0" y="1108"/>
                    </a:lnTo>
                    <a:lnTo>
                      <a:pt x="11" y="1226"/>
                    </a:lnTo>
                    <a:lnTo>
                      <a:pt x="22" y="1344"/>
                    </a:lnTo>
                    <a:lnTo>
                      <a:pt x="43" y="1452"/>
                    </a:lnTo>
                    <a:lnTo>
                      <a:pt x="86" y="1559"/>
                    </a:lnTo>
                    <a:lnTo>
                      <a:pt x="129" y="1656"/>
                    </a:lnTo>
                    <a:lnTo>
                      <a:pt x="183" y="1753"/>
                    </a:lnTo>
                    <a:lnTo>
                      <a:pt x="248" y="1839"/>
                    </a:lnTo>
                    <a:lnTo>
                      <a:pt x="312" y="1914"/>
                    </a:lnTo>
                    <a:lnTo>
                      <a:pt x="398" y="1989"/>
                    </a:lnTo>
                    <a:lnTo>
                      <a:pt x="484" y="2054"/>
                    </a:lnTo>
                    <a:lnTo>
                      <a:pt x="570" y="2108"/>
                    </a:lnTo>
                    <a:lnTo>
                      <a:pt x="667" y="2161"/>
                    </a:lnTo>
                    <a:lnTo>
                      <a:pt x="775" y="2194"/>
                    </a:lnTo>
                    <a:lnTo>
                      <a:pt x="882" y="2226"/>
                    </a:lnTo>
                    <a:lnTo>
                      <a:pt x="1000" y="2237"/>
                    </a:lnTo>
                    <a:lnTo>
                      <a:pt x="1119" y="2247"/>
                    </a:lnTo>
                    <a:lnTo>
                      <a:pt x="1237" y="2247"/>
                    </a:lnTo>
                    <a:lnTo>
                      <a:pt x="1344" y="2226"/>
                    </a:lnTo>
                    <a:lnTo>
                      <a:pt x="1452" y="2204"/>
                    </a:lnTo>
                    <a:lnTo>
                      <a:pt x="1559" y="2161"/>
                    </a:lnTo>
                    <a:lnTo>
                      <a:pt x="1656" y="2118"/>
                    </a:lnTo>
                    <a:lnTo>
                      <a:pt x="1753" y="2065"/>
                    </a:lnTo>
                    <a:lnTo>
                      <a:pt x="1839" y="2000"/>
                    </a:lnTo>
                    <a:lnTo>
                      <a:pt x="1914" y="1936"/>
                    </a:lnTo>
                    <a:lnTo>
                      <a:pt x="1990" y="1850"/>
                    </a:lnTo>
                    <a:lnTo>
                      <a:pt x="2054" y="1764"/>
                    </a:lnTo>
                    <a:lnTo>
                      <a:pt x="2108" y="1678"/>
                    </a:lnTo>
                    <a:lnTo>
                      <a:pt x="2162" y="1581"/>
                    </a:lnTo>
                    <a:lnTo>
                      <a:pt x="2194" y="1473"/>
                    </a:lnTo>
                    <a:lnTo>
                      <a:pt x="2226" y="1366"/>
                    </a:lnTo>
                    <a:lnTo>
                      <a:pt x="2248" y="1247"/>
                    </a:lnTo>
                    <a:lnTo>
                      <a:pt x="2248" y="1140"/>
                    </a:lnTo>
                    <a:lnTo>
                      <a:pt x="2248" y="1022"/>
                    </a:lnTo>
                    <a:lnTo>
                      <a:pt x="2226" y="903"/>
                    </a:lnTo>
                    <a:lnTo>
                      <a:pt x="2205" y="796"/>
                    </a:lnTo>
                    <a:lnTo>
                      <a:pt x="2172" y="688"/>
                    </a:lnTo>
                    <a:lnTo>
                      <a:pt x="2119" y="592"/>
                    </a:lnTo>
                    <a:lnTo>
                      <a:pt x="2065" y="495"/>
                    </a:lnTo>
                    <a:lnTo>
                      <a:pt x="2000" y="409"/>
                    </a:lnTo>
                    <a:lnTo>
                      <a:pt x="1936" y="333"/>
                    </a:lnTo>
                    <a:lnTo>
                      <a:pt x="1861" y="258"/>
                    </a:lnTo>
                    <a:lnTo>
                      <a:pt x="1775" y="194"/>
                    </a:lnTo>
                    <a:lnTo>
                      <a:pt x="1678" y="140"/>
                    </a:lnTo>
                    <a:lnTo>
                      <a:pt x="1581" y="86"/>
                    </a:lnTo>
                    <a:lnTo>
                      <a:pt x="1473" y="54"/>
                    </a:lnTo>
                    <a:lnTo>
                      <a:pt x="1366" y="22"/>
                    </a:lnTo>
                    <a:lnTo>
                      <a:pt x="1258"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691350" y="2440250"/>
                <a:ext cx="56200" cy="56225"/>
              </a:xfrm>
              <a:custGeom>
                <a:avLst/>
                <a:gdLst/>
                <a:ahLst/>
                <a:cxnLst/>
                <a:rect l="l" t="t" r="r" b="b"/>
                <a:pathLst>
                  <a:path w="2248" h="2249" extrusionOk="0">
                    <a:moveTo>
                      <a:pt x="1119" y="1"/>
                    </a:moveTo>
                    <a:lnTo>
                      <a:pt x="1001" y="12"/>
                    </a:lnTo>
                    <a:lnTo>
                      <a:pt x="893" y="22"/>
                    </a:lnTo>
                    <a:lnTo>
                      <a:pt x="786" y="55"/>
                    </a:lnTo>
                    <a:lnTo>
                      <a:pt x="678" y="87"/>
                    </a:lnTo>
                    <a:lnTo>
                      <a:pt x="581" y="130"/>
                    </a:lnTo>
                    <a:lnTo>
                      <a:pt x="484" y="184"/>
                    </a:lnTo>
                    <a:lnTo>
                      <a:pt x="398" y="248"/>
                    </a:lnTo>
                    <a:lnTo>
                      <a:pt x="323" y="324"/>
                    </a:lnTo>
                    <a:lnTo>
                      <a:pt x="248" y="399"/>
                    </a:lnTo>
                    <a:lnTo>
                      <a:pt x="183" y="485"/>
                    </a:lnTo>
                    <a:lnTo>
                      <a:pt x="130" y="582"/>
                    </a:lnTo>
                    <a:lnTo>
                      <a:pt x="87" y="678"/>
                    </a:lnTo>
                    <a:lnTo>
                      <a:pt x="44" y="786"/>
                    </a:lnTo>
                    <a:lnTo>
                      <a:pt x="22" y="893"/>
                    </a:lnTo>
                    <a:lnTo>
                      <a:pt x="1" y="1001"/>
                    </a:lnTo>
                    <a:lnTo>
                      <a:pt x="1" y="1119"/>
                    </a:lnTo>
                    <a:lnTo>
                      <a:pt x="1" y="1238"/>
                    </a:lnTo>
                    <a:lnTo>
                      <a:pt x="22" y="1356"/>
                    </a:lnTo>
                    <a:lnTo>
                      <a:pt x="44" y="1463"/>
                    </a:lnTo>
                    <a:lnTo>
                      <a:pt x="87" y="1571"/>
                    </a:lnTo>
                    <a:lnTo>
                      <a:pt x="130" y="1668"/>
                    </a:lnTo>
                    <a:lnTo>
                      <a:pt x="183" y="1754"/>
                    </a:lnTo>
                    <a:lnTo>
                      <a:pt x="248" y="1850"/>
                    </a:lnTo>
                    <a:lnTo>
                      <a:pt x="312" y="1926"/>
                    </a:lnTo>
                    <a:lnTo>
                      <a:pt x="398" y="2001"/>
                    </a:lnTo>
                    <a:lnTo>
                      <a:pt x="484" y="2055"/>
                    </a:lnTo>
                    <a:lnTo>
                      <a:pt x="570" y="2119"/>
                    </a:lnTo>
                    <a:lnTo>
                      <a:pt x="678" y="2162"/>
                    </a:lnTo>
                    <a:lnTo>
                      <a:pt x="775" y="2195"/>
                    </a:lnTo>
                    <a:lnTo>
                      <a:pt x="882" y="2227"/>
                    </a:lnTo>
                    <a:lnTo>
                      <a:pt x="1001" y="2248"/>
                    </a:lnTo>
                    <a:lnTo>
                      <a:pt x="1237" y="2248"/>
                    </a:lnTo>
                    <a:lnTo>
                      <a:pt x="1345" y="2227"/>
                    </a:lnTo>
                    <a:lnTo>
                      <a:pt x="1463" y="2205"/>
                    </a:lnTo>
                    <a:lnTo>
                      <a:pt x="1560" y="2162"/>
                    </a:lnTo>
                    <a:lnTo>
                      <a:pt x="1657" y="2119"/>
                    </a:lnTo>
                    <a:lnTo>
                      <a:pt x="1753" y="2065"/>
                    </a:lnTo>
                    <a:lnTo>
                      <a:pt x="1839" y="2001"/>
                    </a:lnTo>
                    <a:lnTo>
                      <a:pt x="1915" y="1926"/>
                    </a:lnTo>
                    <a:lnTo>
                      <a:pt x="1990" y="1850"/>
                    </a:lnTo>
                    <a:lnTo>
                      <a:pt x="2054" y="1764"/>
                    </a:lnTo>
                    <a:lnTo>
                      <a:pt x="2108" y="1668"/>
                    </a:lnTo>
                    <a:lnTo>
                      <a:pt x="2162" y="1571"/>
                    </a:lnTo>
                    <a:lnTo>
                      <a:pt x="2194" y="1474"/>
                    </a:lnTo>
                    <a:lnTo>
                      <a:pt x="2226" y="1356"/>
                    </a:lnTo>
                    <a:lnTo>
                      <a:pt x="2237" y="1248"/>
                    </a:lnTo>
                    <a:lnTo>
                      <a:pt x="2248" y="1130"/>
                    </a:lnTo>
                    <a:lnTo>
                      <a:pt x="2237" y="1012"/>
                    </a:lnTo>
                    <a:lnTo>
                      <a:pt x="2226" y="893"/>
                    </a:lnTo>
                    <a:lnTo>
                      <a:pt x="2194" y="786"/>
                    </a:lnTo>
                    <a:lnTo>
                      <a:pt x="2162" y="678"/>
                    </a:lnTo>
                    <a:lnTo>
                      <a:pt x="2119" y="582"/>
                    </a:lnTo>
                    <a:lnTo>
                      <a:pt x="2054" y="496"/>
                    </a:lnTo>
                    <a:lnTo>
                      <a:pt x="2001" y="410"/>
                    </a:lnTo>
                    <a:lnTo>
                      <a:pt x="1925" y="324"/>
                    </a:lnTo>
                    <a:lnTo>
                      <a:pt x="1850" y="259"/>
                    </a:lnTo>
                    <a:lnTo>
                      <a:pt x="1764" y="194"/>
                    </a:lnTo>
                    <a:lnTo>
                      <a:pt x="1667" y="130"/>
                    </a:lnTo>
                    <a:lnTo>
                      <a:pt x="1570" y="87"/>
                    </a:lnTo>
                    <a:lnTo>
                      <a:pt x="1463" y="55"/>
                    </a:lnTo>
                    <a:lnTo>
                      <a:pt x="1355" y="22"/>
                    </a:lnTo>
                    <a:lnTo>
                      <a:pt x="1237" y="1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a:off x="1636275" y="2598325"/>
                <a:ext cx="57275" cy="57300"/>
              </a:xfrm>
              <a:custGeom>
                <a:avLst/>
                <a:gdLst/>
                <a:ahLst/>
                <a:cxnLst/>
                <a:rect l="l" t="t" r="r" b="b"/>
                <a:pathLst>
                  <a:path w="2291" h="2292" extrusionOk="0">
                    <a:moveTo>
                      <a:pt x="1076" y="1"/>
                    </a:moveTo>
                    <a:lnTo>
                      <a:pt x="957" y="11"/>
                    </a:lnTo>
                    <a:lnTo>
                      <a:pt x="839" y="33"/>
                    </a:lnTo>
                    <a:lnTo>
                      <a:pt x="732" y="65"/>
                    </a:lnTo>
                    <a:lnTo>
                      <a:pt x="624" y="108"/>
                    </a:lnTo>
                    <a:lnTo>
                      <a:pt x="527" y="162"/>
                    </a:lnTo>
                    <a:lnTo>
                      <a:pt x="441" y="226"/>
                    </a:lnTo>
                    <a:lnTo>
                      <a:pt x="355" y="302"/>
                    </a:lnTo>
                    <a:lnTo>
                      <a:pt x="280" y="377"/>
                    </a:lnTo>
                    <a:lnTo>
                      <a:pt x="215" y="463"/>
                    </a:lnTo>
                    <a:lnTo>
                      <a:pt x="151" y="560"/>
                    </a:lnTo>
                    <a:lnTo>
                      <a:pt x="97" y="657"/>
                    </a:lnTo>
                    <a:lnTo>
                      <a:pt x="54" y="764"/>
                    </a:lnTo>
                    <a:lnTo>
                      <a:pt x="22" y="872"/>
                    </a:lnTo>
                    <a:lnTo>
                      <a:pt x="11" y="990"/>
                    </a:lnTo>
                    <a:lnTo>
                      <a:pt x="0" y="1108"/>
                    </a:lnTo>
                    <a:lnTo>
                      <a:pt x="0" y="1226"/>
                    </a:lnTo>
                    <a:lnTo>
                      <a:pt x="11" y="1345"/>
                    </a:lnTo>
                    <a:lnTo>
                      <a:pt x="43" y="1452"/>
                    </a:lnTo>
                    <a:lnTo>
                      <a:pt x="76" y="1560"/>
                    </a:lnTo>
                    <a:lnTo>
                      <a:pt x="119" y="1667"/>
                    </a:lnTo>
                    <a:lnTo>
                      <a:pt x="172" y="1764"/>
                    </a:lnTo>
                    <a:lnTo>
                      <a:pt x="237" y="1850"/>
                    </a:lnTo>
                    <a:lnTo>
                      <a:pt x="301" y="1936"/>
                    </a:lnTo>
                    <a:lnTo>
                      <a:pt x="387" y="2011"/>
                    </a:lnTo>
                    <a:lnTo>
                      <a:pt x="473" y="2076"/>
                    </a:lnTo>
                    <a:lnTo>
                      <a:pt x="570" y="2140"/>
                    </a:lnTo>
                    <a:lnTo>
                      <a:pt x="667" y="2194"/>
                    </a:lnTo>
                    <a:lnTo>
                      <a:pt x="775" y="2227"/>
                    </a:lnTo>
                    <a:lnTo>
                      <a:pt x="882" y="2259"/>
                    </a:lnTo>
                    <a:lnTo>
                      <a:pt x="1000" y="2280"/>
                    </a:lnTo>
                    <a:lnTo>
                      <a:pt x="1119" y="2291"/>
                    </a:lnTo>
                    <a:lnTo>
                      <a:pt x="1237" y="2280"/>
                    </a:lnTo>
                    <a:lnTo>
                      <a:pt x="1355" y="2270"/>
                    </a:lnTo>
                    <a:lnTo>
                      <a:pt x="1473" y="2237"/>
                    </a:lnTo>
                    <a:lnTo>
                      <a:pt x="1581" y="2205"/>
                    </a:lnTo>
                    <a:lnTo>
                      <a:pt x="1678" y="2162"/>
                    </a:lnTo>
                    <a:lnTo>
                      <a:pt x="1775" y="2108"/>
                    </a:lnTo>
                    <a:lnTo>
                      <a:pt x="1861" y="2044"/>
                    </a:lnTo>
                    <a:lnTo>
                      <a:pt x="1947" y="1968"/>
                    </a:lnTo>
                    <a:lnTo>
                      <a:pt x="2022" y="1893"/>
                    </a:lnTo>
                    <a:lnTo>
                      <a:pt x="2086" y="1796"/>
                    </a:lnTo>
                    <a:lnTo>
                      <a:pt x="2140" y="1710"/>
                    </a:lnTo>
                    <a:lnTo>
                      <a:pt x="2194" y="1603"/>
                    </a:lnTo>
                    <a:lnTo>
                      <a:pt x="2237" y="1495"/>
                    </a:lnTo>
                    <a:lnTo>
                      <a:pt x="2258" y="1388"/>
                    </a:lnTo>
                    <a:lnTo>
                      <a:pt x="2280" y="1270"/>
                    </a:lnTo>
                    <a:lnTo>
                      <a:pt x="2291" y="1151"/>
                    </a:lnTo>
                    <a:lnTo>
                      <a:pt x="2280" y="1033"/>
                    </a:lnTo>
                    <a:lnTo>
                      <a:pt x="2269" y="925"/>
                    </a:lnTo>
                    <a:lnTo>
                      <a:pt x="2237" y="807"/>
                    </a:lnTo>
                    <a:lnTo>
                      <a:pt x="2205" y="710"/>
                    </a:lnTo>
                    <a:lnTo>
                      <a:pt x="2162" y="603"/>
                    </a:lnTo>
                    <a:lnTo>
                      <a:pt x="2108" y="517"/>
                    </a:lnTo>
                    <a:lnTo>
                      <a:pt x="2043" y="431"/>
                    </a:lnTo>
                    <a:lnTo>
                      <a:pt x="1979" y="345"/>
                    </a:lnTo>
                    <a:lnTo>
                      <a:pt x="1904" y="269"/>
                    </a:lnTo>
                    <a:lnTo>
                      <a:pt x="1818" y="205"/>
                    </a:lnTo>
                    <a:lnTo>
                      <a:pt x="1721" y="151"/>
                    </a:lnTo>
                    <a:lnTo>
                      <a:pt x="1635" y="97"/>
                    </a:lnTo>
                    <a:lnTo>
                      <a:pt x="1527" y="54"/>
                    </a:lnTo>
                    <a:lnTo>
                      <a:pt x="1420" y="33"/>
                    </a:lnTo>
                    <a:lnTo>
                      <a:pt x="1312" y="11"/>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1714225" y="1730825"/>
                <a:ext cx="57025" cy="57025"/>
              </a:xfrm>
              <a:custGeom>
                <a:avLst/>
                <a:gdLst/>
                <a:ahLst/>
                <a:cxnLst/>
                <a:rect l="l" t="t" r="r" b="b"/>
                <a:pathLst>
                  <a:path w="2281" h="2281" extrusionOk="0">
                    <a:moveTo>
                      <a:pt x="1119" y="1"/>
                    </a:moveTo>
                    <a:lnTo>
                      <a:pt x="1011" y="12"/>
                    </a:lnTo>
                    <a:lnTo>
                      <a:pt x="893" y="22"/>
                    </a:lnTo>
                    <a:lnTo>
                      <a:pt x="786" y="55"/>
                    </a:lnTo>
                    <a:lnTo>
                      <a:pt x="678" y="87"/>
                    </a:lnTo>
                    <a:lnTo>
                      <a:pt x="581" y="141"/>
                    </a:lnTo>
                    <a:lnTo>
                      <a:pt x="495" y="194"/>
                    </a:lnTo>
                    <a:lnTo>
                      <a:pt x="409" y="259"/>
                    </a:lnTo>
                    <a:lnTo>
                      <a:pt x="323" y="323"/>
                    </a:lnTo>
                    <a:lnTo>
                      <a:pt x="259" y="409"/>
                    </a:lnTo>
                    <a:lnTo>
                      <a:pt x="194" y="496"/>
                    </a:lnTo>
                    <a:lnTo>
                      <a:pt x="140" y="582"/>
                    </a:lnTo>
                    <a:lnTo>
                      <a:pt x="87" y="678"/>
                    </a:lnTo>
                    <a:lnTo>
                      <a:pt x="54" y="786"/>
                    </a:lnTo>
                    <a:lnTo>
                      <a:pt x="22" y="893"/>
                    </a:lnTo>
                    <a:lnTo>
                      <a:pt x="11" y="1012"/>
                    </a:lnTo>
                    <a:lnTo>
                      <a:pt x="1" y="1130"/>
                    </a:lnTo>
                    <a:lnTo>
                      <a:pt x="1" y="1248"/>
                    </a:lnTo>
                    <a:lnTo>
                      <a:pt x="22" y="1366"/>
                    </a:lnTo>
                    <a:lnTo>
                      <a:pt x="44" y="1474"/>
                    </a:lnTo>
                    <a:lnTo>
                      <a:pt x="87" y="1582"/>
                    </a:lnTo>
                    <a:lnTo>
                      <a:pt x="130" y="1689"/>
                    </a:lnTo>
                    <a:lnTo>
                      <a:pt x="183" y="1786"/>
                    </a:lnTo>
                    <a:lnTo>
                      <a:pt x="248" y="1872"/>
                    </a:lnTo>
                    <a:lnTo>
                      <a:pt x="323" y="1947"/>
                    </a:lnTo>
                    <a:lnTo>
                      <a:pt x="409" y="2022"/>
                    </a:lnTo>
                    <a:lnTo>
                      <a:pt x="495" y="2087"/>
                    </a:lnTo>
                    <a:lnTo>
                      <a:pt x="592" y="2151"/>
                    </a:lnTo>
                    <a:lnTo>
                      <a:pt x="689" y="2194"/>
                    </a:lnTo>
                    <a:lnTo>
                      <a:pt x="796" y="2227"/>
                    </a:lnTo>
                    <a:lnTo>
                      <a:pt x="915" y="2259"/>
                    </a:lnTo>
                    <a:lnTo>
                      <a:pt x="1033" y="2270"/>
                    </a:lnTo>
                    <a:lnTo>
                      <a:pt x="1151" y="2280"/>
                    </a:lnTo>
                    <a:lnTo>
                      <a:pt x="1270" y="2270"/>
                    </a:lnTo>
                    <a:lnTo>
                      <a:pt x="1388" y="2248"/>
                    </a:lnTo>
                    <a:lnTo>
                      <a:pt x="1506" y="2227"/>
                    </a:lnTo>
                    <a:lnTo>
                      <a:pt x="1603" y="2184"/>
                    </a:lnTo>
                    <a:lnTo>
                      <a:pt x="1710" y="2130"/>
                    </a:lnTo>
                    <a:lnTo>
                      <a:pt x="1796" y="2076"/>
                    </a:lnTo>
                    <a:lnTo>
                      <a:pt x="1893" y="2012"/>
                    </a:lnTo>
                    <a:lnTo>
                      <a:pt x="1968" y="1936"/>
                    </a:lnTo>
                    <a:lnTo>
                      <a:pt x="2044" y="1850"/>
                    </a:lnTo>
                    <a:lnTo>
                      <a:pt x="2098" y="1764"/>
                    </a:lnTo>
                    <a:lnTo>
                      <a:pt x="2151" y="1668"/>
                    </a:lnTo>
                    <a:lnTo>
                      <a:pt x="2205" y="1560"/>
                    </a:lnTo>
                    <a:lnTo>
                      <a:pt x="2237" y="1453"/>
                    </a:lnTo>
                    <a:lnTo>
                      <a:pt x="2259" y="1334"/>
                    </a:lnTo>
                    <a:lnTo>
                      <a:pt x="2270" y="1216"/>
                    </a:lnTo>
                    <a:lnTo>
                      <a:pt x="2280" y="1098"/>
                    </a:lnTo>
                    <a:lnTo>
                      <a:pt x="2270" y="979"/>
                    </a:lnTo>
                    <a:lnTo>
                      <a:pt x="2248" y="872"/>
                    </a:lnTo>
                    <a:lnTo>
                      <a:pt x="2216" y="764"/>
                    </a:lnTo>
                    <a:lnTo>
                      <a:pt x="2173" y="657"/>
                    </a:lnTo>
                    <a:lnTo>
                      <a:pt x="2130" y="560"/>
                    </a:lnTo>
                    <a:lnTo>
                      <a:pt x="2076" y="474"/>
                    </a:lnTo>
                    <a:lnTo>
                      <a:pt x="2011" y="388"/>
                    </a:lnTo>
                    <a:lnTo>
                      <a:pt x="1936" y="313"/>
                    </a:lnTo>
                    <a:lnTo>
                      <a:pt x="1850" y="237"/>
                    </a:lnTo>
                    <a:lnTo>
                      <a:pt x="1764" y="173"/>
                    </a:lnTo>
                    <a:lnTo>
                      <a:pt x="1667" y="119"/>
                    </a:lnTo>
                    <a:lnTo>
                      <a:pt x="1571" y="76"/>
                    </a:lnTo>
                    <a:lnTo>
                      <a:pt x="1463" y="44"/>
                    </a:lnTo>
                    <a:lnTo>
                      <a:pt x="1356" y="22"/>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771450" y="1730575"/>
                <a:ext cx="57300" cy="57275"/>
              </a:xfrm>
              <a:custGeom>
                <a:avLst/>
                <a:gdLst/>
                <a:ahLst/>
                <a:cxnLst/>
                <a:rect l="l" t="t" r="r" b="b"/>
                <a:pathLst>
                  <a:path w="2292" h="2291" extrusionOk="0">
                    <a:moveTo>
                      <a:pt x="1152" y="0"/>
                    </a:moveTo>
                    <a:lnTo>
                      <a:pt x="1033" y="11"/>
                    </a:lnTo>
                    <a:lnTo>
                      <a:pt x="926" y="22"/>
                    </a:lnTo>
                    <a:lnTo>
                      <a:pt x="807" y="54"/>
                    </a:lnTo>
                    <a:lnTo>
                      <a:pt x="711" y="86"/>
                    </a:lnTo>
                    <a:lnTo>
                      <a:pt x="603" y="129"/>
                    </a:lnTo>
                    <a:lnTo>
                      <a:pt x="517" y="183"/>
                    </a:lnTo>
                    <a:lnTo>
                      <a:pt x="431" y="247"/>
                    </a:lnTo>
                    <a:lnTo>
                      <a:pt x="345" y="312"/>
                    </a:lnTo>
                    <a:lnTo>
                      <a:pt x="270" y="387"/>
                    </a:lnTo>
                    <a:lnTo>
                      <a:pt x="205" y="473"/>
                    </a:lnTo>
                    <a:lnTo>
                      <a:pt x="151" y="559"/>
                    </a:lnTo>
                    <a:lnTo>
                      <a:pt x="98" y="656"/>
                    </a:lnTo>
                    <a:lnTo>
                      <a:pt x="55" y="764"/>
                    </a:lnTo>
                    <a:lnTo>
                      <a:pt x="33" y="871"/>
                    </a:lnTo>
                    <a:lnTo>
                      <a:pt x="12" y="979"/>
                    </a:lnTo>
                    <a:lnTo>
                      <a:pt x="1" y="1097"/>
                    </a:lnTo>
                    <a:lnTo>
                      <a:pt x="1" y="1215"/>
                    </a:lnTo>
                    <a:lnTo>
                      <a:pt x="12" y="1333"/>
                    </a:lnTo>
                    <a:lnTo>
                      <a:pt x="33" y="1452"/>
                    </a:lnTo>
                    <a:lnTo>
                      <a:pt x="65" y="1559"/>
                    </a:lnTo>
                    <a:lnTo>
                      <a:pt x="108" y="1667"/>
                    </a:lnTo>
                    <a:lnTo>
                      <a:pt x="162" y="1764"/>
                    </a:lnTo>
                    <a:lnTo>
                      <a:pt x="227" y="1850"/>
                    </a:lnTo>
                    <a:lnTo>
                      <a:pt x="302" y="1936"/>
                    </a:lnTo>
                    <a:lnTo>
                      <a:pt x="377" y="2011"/>
                    </a:lnTo>
                    <a:lnTo>
                      <a:pt x="463" y="2075"/>
                    </a:lnTo>
                    <a:lnTo>
                      <a:pt x="549" y="2140"/>
                    </a:lnTo>
                    <a:lnTo>
                      <a:pt x="657" y="2194"/>
                    </a:lnTo>
                    <a:lnTo>
                      <a:pt x="754" y="2237"/>
                    </a:lnTo>
                    <a:lnTo>
                      <a:pt x="872" y="2258"/>
                    </a:lnTo>
                    <a:lnTo>
                      <a:pt x="979" y="2280"/>
                    </a:lnTo>
                    <a:lnTo>
                      <a:pt x="1108" y="2290"/>
                    </a:lnTo>
                    <a:lnTo>
                      <a:pt x="1227" y="2290"/>
                    </a:lnTo>
                    <a:lnTo>
                      <a:pt x="1345" y="2280"/>
                    </a:lnTo>
                    <a:lnTo>
                      <a:pt x="1453" y="2247"/>
                    </a:lnTo>
                    <a:lnTo>
                      <a:pt x="1560" y="2215"/>
                    </a:lnTo>
                    <a:lnTo>
                      <a:pt x="1668" y="2172"/>
                    </a:lnTo>
                    <a:lnTo>
                      <a:pt x="1764" y="2118"/>
                    </a:lnTo>
                    <a:lnTo>
                      <a:pt x="1850" y="2054"/>
                    </a:lnTo>
                    <a:lnTo>
                      <a:pt x="1936" y="1979"/>
                    </a:lnTo>
                    <a:lnTo>
                      <a:pt x="2012" y="1903"/>
                    </a:lnTo>
                    <a:lnTo>
                      <a:pt x="2076" y="1817"/>
                    </a:lnTo>
                    <a:lnTo>
                      <a:pt x="2141" y="1721"/>
                    </a:lnTo>
                    <a:lnTo>
                      <a:pt x="2184" y="1624"/>
                    </a:lnTo>
                    <a:lnTo>
                      <a:pt x="2227" y="1516"/>
                    </a:lnTo>
                    <a:lnTo>
                      <a:pt x="2259" y="1409"/>
                    </a:lnTo>
                    <a:lnTo>
                      <a:pt x="2281" y="1290"/>
                    </a:lnTo>
                    <a:lnTo>
                      <a:pt x="2291" y="1172"/>
                    </a:lnTo>
                    <a:lnTo>
                      <a:pt x="2281" y="1054"/>
                    </a:lnTo>
                    <a:lnTo>
                      <a:pt x="2270" y="936"/>
                    </a:lnTo>
                    <a:lnTo>
                      <a:pt x="2238" y="817"/>
                    </a:lnTo>
                    <a:lnTo>
                      <a:pt x="2205" y="710"/>
                    </a:lnTo>
                    <a:lnTo>
                      <a:pt x="2162" y="613"/>
                    </a:lnTo>
                    <a:lnTo>
                      <a:pt x="2109" y="516"/>
                    </a:lnTo>
                    <a:lnTo>
                      <a:pt x="2044" y="430"/>
                    </a:lnTo>
                    <a:lnTo>
                      <a:pt x="1969" y="344"/>
                    </a:lnTo>
                    <a:lnTo>
                      <a:pt x="1893" y="269"/>
                    </a:lnTo>
                    <a:lnTo>
                      <a:pt x="1797" y="204"/>
                    </a:lnTo>
                    <a:lnTo>
                      <a:pt x="1711" y="151"/>
                    </a:lnTo>
                    <a:lnTo>
                      <a:pt x="1603" y="97"/>
                    </a:lnTo>
                    <a:lnTo>
                      <a:pt x="1496" y="54"/>
                    </a:lnTo>
                    <a:lnTo>
                      <a:pt x="1388" y="32"/>
                    </a:lnTo>
                    <a:lnTo>
                      <a:pt x="1270" y="11"/>
                    </a:lnTo>
                    <a:lnTo>
                      <a:pt x="11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1870425" y="2203975"/>
                <a:ext cx="55925" cy="55925"/>
              </a:xfrm>
              <a:custGeom>
                <a:avLst/>
                <a:gdLst/>
                <a:ahLst/>
                <a:cxnLst/>
                <a:rect l="l" t="t" r="r" b="b"/>
                <a:pathLst>
                  <a:path w="2237" h="2237" extrusionOk="0">
                    <a:moveTo>
                      <a:pt x="1022" y="0"/>
                    </a:moveTo>
                    <a:lnTo>
                      <a:pt x="903" y="22"/>
                    </a:lnTo>
                    <a:lnTo>
                      <a:pt x="796" y="43"/>
                    </a:lnTo>
                    <a:lnTo>
                      <a:pt x="699" y="86"/>
                    </a:lnTo>
                    <a:lnTo>
                      <a:pt x="592" y="129"/>
                    </a:lnTo>
                    <a:lnTo>
                      <a:pt x="506" y="183"/>
                    </a:lnTo>
                    <a:lnTo>
                      <a:pt x="420" y="237"/>
                    </a:lnTo>
                    <a:lnTo>
                      <a:pt x="334" y="312"/>
                    </a:lnTo>
                    <a:lnTo>
                      <a:pt x="258" y="387"/>
                    </a:lnTo>
                    <a:lnTo>
                      <a:pt x="194" y="473"/>
                    </a:lnTo>
                    <a:lnTo>
                      <a:pt x="140" y="570"/>
                    </a:lnTo>
                    <a:lnTo>
                      <a:pt x="86" y="667"/>
                    </a:lnTo>
                    <a:lnTo>
                      <a:pt x="54" y="764"/>
                    </a:lnTo>
                    <a:lnTo>
                      <a:pt x="22" y="871"/>
                    </a:lnTo>
                    <a:lnTo>
                      <a:pt x="11" y="989"/>
                    </a:lnTo>
                    <a:lnTo>
                      <a:pt x="0" y="1108"/>
                    </a:lnTo>
                    <a:lnTo>
                      <a:pt x="0" y="1215"/>
                    </a:lnTo>
                    <a:lnTo>
                      <a:pt x="22" y="1333"/>
                    </a:lnTo>
                    <a:lnTo>
                      <a:pt x="43" y="1441"/>
                    </a:lnTo>
                    <a:lnTo>
                      <a:pt x="75" y="1548"/>
                    </a:lnTo>
                    <a:lnTo>
                      <a:pt x="118" y="1645"/>
                    </a:lnTo>
                    <a:lnTo>
                      <a:pt x="172" y="1742"/>
                    </a:lnTo>
                    <a:lnTo>
                      <a:pt x="237" y="1828"/>
                    </a:lnTo>
                    <a:lnTo>
                      <a:pt x="312" y="1903"/>
                    </a:lnTo>
                    <a:lnTo>
                      <a:pt x="387" y="1979"/>
                    </a:lnTo>
                    <a:lnTo>
                      <a:pt x="473" y="2043"/>
                    </a:lnTo>
                    <a:lnTo>
                      <a:pt x="559" y="2097"/>
                    </a:lnTo>
                    <a:lnTo>
                      <a:pt x="656" y="2151"/>
                    </a:lnTo>
                    <a:lnTo>
                      <a:pt x="764" y="2183"/>
                    </a:lnTo>
                    <a:lnTo>
                      <a:pt x="871" y="2215"/>
                    </a:lnTo>
                    <a:lnTo>
                      <a:pt x="979" y="2237"/>
                    </a:lnTo>
                    <a:lnTo>
                      <a:pt x="1215" y="2237"/>
                    </a:lnTo>
                    <a:lnTo>
                      <a:pt x="1334" y="2226"/>
                    </a:lnTo>
                    <a:lnTo>
                      <a:pt x="1441" y="2194"/>
                    </a:lnTo>
                    <a:lnTo>
                      <a:pt x="1549" y="2161"/>
                    </a:lnTo>
                    <a:lnTo>
                      <a:pt x="1645" y="2118"/>
                    </a:lnTo>
                    <a:lnTo>
                      <a:pt x="1731" y="2065"/>
                    </a:lnTo>
                    <a:lnTo>
                      <a:pt x="1828" y="2000"/>
                    </a:lnTo>
                    <a:lnTo>
                      <a:pt x="1903" y="1936"/>
                    </a:lnTo>
                    <a:lnTo>
                      <a:pt x="1979" y="1850"/>
                    </a:lnTo>
                    <a:lnTo>
                      <a:pt x="2043" y="1764"/>
                    </a:lnTo>
                    <a:lnTo>
                      <a:pt x="2097" y="1678"/>
                    </a:lnTo>
                    <a:lnTo>
                      <a:pt x="2151" y="1581"/>
                    </a:lnTo>
                    <a:lnTo>
                      <a:pt x="2183" y="1473"/>
                    </a:lnTo>
                    <a:lnTo>
                      <a:pt x="2215" y="1366"/>
                    </a:lnTo>
                    <a:lnTo>
                      <a:pt x="2237" y="1258"/>
                    </a:lnTo>
                    <a:lnTo>
                      <a:pt x="2237" y="1140"/>
                    </a:lnTo>
                    <a:lnTo>
                      <a:pt x="2237" y="1022"/>
                    </a:lnTo>
                    <a:lnTo>
                      <a:pt x="2215" y="914"/>
                    </a:lnTo>
                    <a:lnTo>
                      <a:pt x="2194" y="807"/>
                    </a:lnTo>
                    <a:lnTo>
                      <a:pt x="2162" y="699"/>
                    </a:lnTo>
                    <a:lnTo>
                      <a:pt x="2119" y="602"/>
                    </a:lnTo>
                    <a:lnTo>
                      <a:pt x="2065" y="505"/>
                    </a:lnTo>
                    <a:lnTo>
                      <a:pt x="2000" y="419"/>
                    </a:lnTo>
                    <a:lnTo>
                      <a:pt x="1925" y="333"/>
                    </a:lnTo>
                    <a:lnTo>
                      <a:pt x="1850" y="269"/>
                    </a:lnTo>
                    <a:lnTo>
                      <a:pt x="1764" y="204"/>
                    </a:lnTo>
                    <a:lnTo>
                      <a:pt x="1678" y="140"/>
                    </a:lnTo>
                    <a:lnTo>
                      <a:pt x="1581" y="97"/>
                    </a:lnTo>
                    <a:lnTo>
                      <a:pt x="1473" y="54"/>
                    </a:lnTo>
                    <a:lnTo>
                      <a:pt x="1366" y="32"/>
                    </a:lnTo>
                    <a:lnTo>
                      <a:pt x="1258"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a:off x="613400" y="2203975"/>
                <a:ext cx="56200" cy="56200"/>
              </a:xfrm>
              <a:custGeom>
                <a:avLst/>
                <a:gdLst/>
                <a:ahLst/>
                <a:cxnLst/>
                <a:rect l="l" t="t" r="r" b="b"/>
                <a:pathLst>
                  <a:path w="2248" h="2248" extrusionOk="0">
                    <a:moveTo>
                      <a:pt x="1022" y="0"/>
                    </a:moveTo>
                    <a:lnTo>
                      <a:pt x="914" y="22"/>
                    </a:lnTo>
                    <a:lnTo>
                      <a:pt x="807" y="43"/>
                    </a:lnTo>
                    <a:lnTo>
                      <a:pt x="699" y="75"/>
                    </a:lnTo>
                    <a:lnTo>
                      <a:pt x="592" y="118"/>
                    </a:lnTo>
                    <a:lnTo>
                      <a:pt x="506" y="172"/>
                    </a:lnTo>
                    <a:lnTo>
                      <a:pt x="420" y="237"/>
                    </a:lnTo>
                    <a:lnTo>
                      <a:pt x="334" y="312"/>
                    </a:lnTo>
                    <a:lnTo>
                      <a:pt x="258" y="387"/>
                    </a:lnTo>
                    <a:lnTo>
                      <a:pt x="194" y="473"/>
                    </a:lnTo>
                    <a:lnTo>
                      <a:pt x="140" y="559"/>
                    </a:lnTo>
                    <a:lnTo>
                      <a:pt x="97" y="656"/>
                    </a:lnTo>
                    <a:lnTo>
                      <a:pt x="54" y="764"/>
                    </a:lnTo>
                    <a:lnTo>
                      <a:pt x="22" y="871"/>
                    </a:lnTo>
                    <a:lnTo>
                      <a:pt x="11" y="989"/>
                    </a:lnTo>
                    <a:lnTo>
                      <a:pt x="0" y="1097"/>
                    </a:lnTo>
                    <a:lnTo>
                      <a:pt x="0" y="1215"/>
                    </a:lnTo>
                    <a:lnTo>
                      <a:pt x="22" y="1333"/>
                    </a:lnTo>
                    <a:lnTo>
                      <a:pt x="43" y="1441"/>
                    </a:lnTo>
                    <a:lnTo>
                      <a:pt x="75" y="1548"/>
                    </a:lnTo>
                    <a:lnTo>
                      <a:pt x="129" y="1645"/>
                    </a:lnTo>
                    <a:lnTo>
                      <a:pt x="183" y="1742"/>
                    </a:lnTo>
                    <a:lnTo>
                      <a:pt x="237" y="1828"/>
                    </a:lnTo>
                    <a:lnTo>
                      <a:pt x="312" y="1914"/>
                    </a:lnTo>
                    <a:lnTo>
                      <a:pt x="387" y="1979"/>
                    </a:lnTo>
                    <a:lnTo>
                      <a:pt x="473" y="2043"/>
                    </a:lnTo>
                    <a:lnTo>
                      <a:pt x="570" y="2108"/>
                    </a:lnTo>
                    <a:lnTo>
                      <a:pt x="667" y="2151"/>
                    </a:lnTo>
                    <a:lnTo>
                      <a:pt x="764" y="2194"/>
                    </a:lnTo>
                    <a:lnTo>
                      <a:pt x="871" y="2215"/>
                    </a:lnTo>
                    <a:lnTo>
                      <a:pt x="989" y="2237"/>
                    </a:lnTo>
                    <a:lnTo>
                      <a:pt x="1108" y="2247"/>
                    </a:lnTo>
                    <a:lnTo>
                      <a:pt x="1226" y="2237"/>
                    </a:lnTo>
                    <a:lnTo>
                      <a:pt x="1334" y="2226"/>
                    </a:lnTo>
                    <a:lnTo>
                      <a:pt x="1452" y="2204"/>
                    </a:lnTo>
                    <a:lnTo>
                      <a:pt x="1549" y="2161"/>
                    </a:lnTo>
                    <a:lnTo>
                      <a:pt x="1656" y="2118"/>
                    </a:lnTo>
                    <a:lnTo>
                      <a:pt x="1742" y="2065"/>
                    </a:lnTo>
                    <a:lnTo>
                      <a:pt x="1828" y="2011"/>
                    </a:lnTo>
                    <a:lnTo>
                      <a:pt x="1914" y="1936"/>
                    </a:lnTo>
                    <a:lnTo>
                      <a:pt x="1989" y="1860"/>
                    </a:lnTo>
                    <a:lnTo>
                      <a:pt x="2054" y="1774"/>
                    </a:lnTo>
                    <a:lnTo>
                      <a:pt x="2108" y="1678"/>
                    </a:lnTo>
                    <a:lnTo>
                      <a:pt x="2151" y="1581"/>
                    </a:lnTo>
                    <a:lnTo>
                      <a:pt x="2194" y="1484"/>
                    </a:lnTo>
                    <a:lnTo>
                      <a:pt x="2226" y="1376"/>
                    </a:lnTo>
                    <a:lnTo>
                      <a:pt x="2237" y="1258"/>
                    </a:lnTo>
                    <a:lnTo>
                      <a:pt x="2248" y="1140"/>
                    </a:lnTo>
                    <a:lnTo>
                      <a:pt x="2248" y="1022"/>
                    </a:lnTo>
                    <a:lnTo>
                      <a:pt x="2226" y="914"/>
                    </a:lnTo>
                    <a:lnTo>
                      <a:pt x="2205" y="796"/>
                    </a:lnTo>
                    <a:lnTo>
                      <a:pt x="2172" y="699"/>
                    </a:lnTo>
                    <a:lnTo>
                      <a:pt x="2119" y="591"/>
                    </a:lnTo>
                    <a:lnTo>
                      <a:pt x="2076" y="505"/>
                    </a:lnTo>
                    <a:lnTo>
                      <a:pt x="2011" y="409"/>
                    </a:lnTo>
                    <a:lnTo>
                      <a:pt x="1936" y="333"/>
                    </a:lnTo>
                    <a:lnTo>
                      <a:pt x="1860" y="258"/>
                    </a:lnTo>
                    <a:lnTo>
                      <a:pt x="1774" y="194"/>
                    </a:lnTo>
                    <a:lnTo>
                      <a:pt x="1688" y="140"/>
                    </a:lnTo>
                    <a:lnTo>
                      <a:pt x="1581" y="86"/>
                    </a:lnTo>
                    <a:lnTo>
                      <a:pt x="1484" y="54"/>
                    </a:lnTo>
                    <a:lnTo>
                      <a:pt x="1377" y="22"/>
                    </a:lnTo>
                    <a:lnTo>
                      <a:pt x="125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a:off x="849150" y="1652875"/>
                <a:ext cx="57275" cy="57025"/>
              </a:xfrm>
              <a:custGeom>
                <a:avLst/>
                <a:gdLst/>
                <a:ahLst/>
                <a:cxnLst/>
                <a:rect l="l" t="t" r="r" b="b"/>
                <a:pathLst>
                  <a:path w="2291" h="2281" extrusionOk="0">
                    <a:moveTo>
                      <a:pt x="1097" y="1"/>
                    </a:moveTo>
                    <a:lnTo>
                      <a:pt x="979" y="11"/>
                    </a:lnTo>
                    <a:lnTo>
                      <a:pt x="872" y="33"/>
                    </a:lnTo>
                    <a:lnTo>
                      <a:pt x="764" y="65"/>
                    </a:lnTo>
                    <a:lnTo>
                      <a:pt x="667" y="97"/>
                    </a:lnTo>
                    <a:lnTo>
                      <a:pt x="570" y="151"/>
                    </a:lnTo>
                    <a:lnTo>
                      <a:pt x="474" y="205"/>
                    </a:lnTo>
                    <a:lnTo>
                      <a:pt x="398" y="269"/>
                    </a:lnTo>
                    <a:lnTo>
                      <a:pt x="312" y="345"/>
                    </a:lnTo>
                    <a:lnTo>
                      <a:pt x="248" y="420"/>
                    </a:lnTo>
                    <a:lnTo>
                      <a:pt x="183" y="506"/>
                    </a:lnTo>
                    <a:lnTo>
                      <a:pt x="130" y="603"/>
                    </a:lnTo>
                    <a:lnTo>
                      <a:pt x="87" y="699"/>
                    </a:lnTo>
                    <a:lnTo>
                      <a:pt x="54" y="807"/>
                    </a:lnTo>
                    <a:lnTo>
                      <a:pt x="22" y="915"/>
                    </a:lnTo>
                    <a:lnTo>
                      <a:pt x="11" y="1033"/>
                    </a:lnTo>
                    <a:lnTo>
                      <a:pt x="1" y="1151"/>
                    </a:lnTo>
                    <a:lnTo>
                      <a:pt x="11" y="1280"/>
                    </a:lnTo>
                    <a:lnTo>
                      <a:pt x="33" y="1388"/>
                    </a:lnTo>
                    <a:lnTo>
                      <a:pt x="54" y="1506"/>
                    </a:lnTo>
                    <a:lnTo>
                      <a:pt x="97" y="1603"/>
                    </a:lnTo>
                    <a:lnTo>
                      <a:pt x="140" y="1710"/>
                    </a:lnTo>
                    <a:lnTo>
                      <a:pt x="205" y="1796"/>
                    </a:lnTo>
                    <a:lnTo>
                      <a:pt x="269" y="1893"/>
                    </a:lnTo>
                    <a:lnTo>
                      <a:pt x="345" y="1968"/>
                    </a:lnTo>
                    <a:lnTo>
                      <a:pt x="420" y="2044"/>
                    </a:lnTo>
                    <a:lnTo>
                      <a:pt x="517" y="2108"/>
                    </a:lnTo>
                    <a:lnTo>
                      <a:pt x="613" y="2162"/>
                    </a:lnTo>
                    <a:lnTo>
                      <a:pt x="710" y="2205"/>
                    </a:lnTo>
                    <a:lnTo>
                      <a:pt x="818" y="2237"/>
                    </a:lnTo>
                    <a:lnTo>
                      <a:pt x="936" y="2269"/>
                    </a:lnTo>
                    <a:lnTo>
                      <a:pt x="1054" y="2280"/>
                    </a:lnTo>
                    <a:lnTo>
                      <a:pt x="1291" y="2280"/>
                    </a:lnTo>
                    <a:lnTo>
                      <a:pt x="1409" y="2259"/>
                    </a:lnTo>
                    <a:lnTo>
                      <a:pt x="1517" y="2226"/>
                    </a:lnTo>
                    <a:lnTo>
                      <a:pt x="1624" y="2183"/>
                    </a:lnTo>
                    <a:lnTo>
                      <a:pt x="1721" y="2140"/>
                    </a:lnTo>
                    <a:lnTo>
                      <a:pt x="1818" y="2076"/>
                    </a:lnTo>
                    <a:lnTo>
                      <a:pt x="1904" y="2011"/>
                    </a:lnTo>
                    <a:lnTo>
                      <a:pt x="1979" y="1936"/>
                    </a:lnTo>
                    <a:lnTo>
                      <a:pt x="2054" y="1861"/>
                    </a:lnTo>
                    <a:lnTo>
                      <a:pt x="2119" y="1764"/>
                    </a:lnTo>
                    <a:lnTo>
                      <a:pt x="2173" y="1667"/>
                    </a:lnTo>
                    <a:lnTo>
                      <a:pt x="2216" y="1570"/>
                    </a:lnTo>
                    <a:lnTo>
                      <a:pt x="2248" y="1463"/>
                    </a:lnTo>
                    <a:lnTo>
                      <a:pt x="2280" y="1345"/>
                    </a:lnTo>
                    <a:lnTo>
                      <a:pt x="2291" y="1226"/>
                    </a:lnTo>
                    <a:lnTo>
                      <a:pt x="2291" y="1097"/>
                    </a:lnTo>
                    <a:lnTo>
                      <a:pt x="2280" y="979"/>
                    </a:lnTo>
                    <a:lnTo>
                      <a:pt x="2259" y="872"/>
                    </a:lnTo>
                    <a:lnTo>
                      <a:pt x="2226" y="764"/>
                    </a:lnTo>
                    <a:lnTo>
                      <a:pt x="2194" y="656"/>
                    </a:lnTo>
                    <a:lnTo>
                      <a:pt x="2140" y="560"/>
                    </a:lnTo>
                    <a:lnTo>
                      <a:pt x="2076" y="463"/>
                    </a:lnTo>
                    <a:lnTo>
                      <a:pt x="2011" y="377"/>
                    </a:lnTo>
                    <a:lnTo>
                      <a:pt x="1936" y="302"/>
                    </a:lnTo>
                    <a:lnTo>
                      <a:pt x="1850" y="226"/>
                    </a:lnTo>
                    <a:lnTo>
                      <a:pt x="1764" y="162"/>
                    </a:lnTo>
                    <a:lnTo>
                      <a:pt x="1667" y="108"/>
                    </a:lnTo>
                    <a:lnTo>
                      <a:pt x="1560" y="65"/>
                    </a:lnTo>
                    <a:lnTo>
                      <a:pt x="1452" y="33"/>
                    </a:lnTo>
                    <a:lnTo>
                      <a:pt x="1334" y="11"/>
                    </a:lnTo>
                    <a:lnTo>
                      <a:pt x="12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1636275" y="1652875"/>
                <a:ext cx="57000" cy="57025"/>
              </a:xfrm>
              <a:custGeom>
                <a:avLst/>
                <a:gdLst/>
                <a:ahLst/>
                <a:cxnLst/>
                <a:rect l="l" t="t" r="r" b="b"/>
                <a:pathLst>
                  <a:path w="2280" h="2281" extrusionOk="0">
                    <a:moveTo>
                      <a:pt x="1151" y="1"/>
                    </a:moveTo>
                    <a:lnTo>
                      <a:pt x="1033" y="11"/>
                    </a:lnTo>
                    <a:lnTo>
                      <a:pt x="914" y="22"/>
                    </a:lnTo>
                    <a:lnTo>
                      <a:pt x="796" y="54"/>
                    </a:lnTo>
                    <a:lnTo>
                      <a:pt x="689" y="87"/>
                    </a:lnTo>
                    <a:lnTo>
                      <a:pt x="592" y="140"/>
                    </a:lnTo>
                    <a:lnTo>
                      <a:pt x="495" y="194"/>
                    </a:lnTo>
                    <a:lnTo>
                      <a:pt x="409" y="259"/>
                    </a:lnTo>
                    <a:lnTo>
                      <a:pt x="323" y="334"/>
                    </a:lnTo>
                    <a:lnTo>
                      <a:pt x="248" y="409"/>
                    </a:lnTo>
                    <a:lnTo>
                      <a:pt x="183" y="506"/>
                    </a:lnTo>
                    <a:lnTo>
                      <a:pt x="129" y="603"/>
                    </a:lnTo>
                    <a:lnTo>
                      <a:pt x="86" y="699"/>
                    </a:lnTo>
                    <a:lnTo>
                      <a:pt x="54" y="807"/>
                    </a:lnTo>
                    <a:lnTo>
                      <a:pt x="22" y="925"/>
                    </a:lnTo>
                    <a:lnTo>
                      <a:pt x="11" y="1044"/>
                    </a:lnTo>
                    <a:lnTo>
                      <a:pt x="0" y="1162"/>
                    </a:lnTo>
                    <a:lnTo>
                      <a:pt x="11" y="1280"/>
                    </a:lnTo>
                    <a:lnTo>
                      <a:pt x="33" y="1388"/>
                    </a:lnTo>
                    <a:lnTo>
                      <a:pt x="54" y="1495"/>
                    </a:lnTo>
                    <a:lnTo>
                      <a:pt x="97" y="1603"/>
                    </a:lnTo>
                    <a:lnTo>
                      <a:pt x="140" y="1699"/>
                    </a:lnTo>
                    <a:lnTo>
                      <a:pt x="194" y="1796"/>
                    </a:lnTo>
                    <a:lnTo>
                      <a:pt x="258" y="1882"/>
                    </a:lnTo>
                    <a:lnTo>
                      <a:pt x="334" y="1958"/>
                    </a:lnTo>
                    <a:lnTo>
                      <a:pt x="409" y="2033"/>
                    </a:lnTo>
                    <a:lnTo>
                      <a:pt x="495" y="2087"/>
                    </a:lnTo>
                    <a:lnTo>
                      <a:pt x="592" y="2151"/>
                    </a:lnTo>
                    <a:lnTo>
                      <a:pt x="689" y="2194"/>
                    </a:lnTo>
                    <a:lnTo>
                      <a:pt x="796" y="2226"/>
                    </a:lnTo>
                    <a:lnTo>
                      <a:pt x="904" y="2259"/>
                    </a:lnTo>
                    <a:lnTo>
                      <a:pt x="1011" y="2269"/>
                    </a:lnTo>
                    <a:lnTo>
                      <a:pt x="1129" y="2280"/>
                    </a:lnTo>
                    <a:lnTo>
                      <a:pt x="1258" y="2280"/>
                    </a:lnTo>
                    <a:lnTo>
                      <a:pt x="1377" y="2259"/>
                    </a:lnTo>
                    <a:lnTo>
                      <a:pt x="1484" y="2237"/>
                    </a:lnTo>
                    <a:lnTo>
                      <a:pt x="1592" y="2194"/>
                    </a:lnTo>
                    <a:lnTo>
                      <a:pt x="1689" y="2151"/>
                    </a:lnTo>
                    <a:lnTo>
                      <a:pt x="1785" y="2087"/>
                    </a:lnTo>
                    <a:lnTo>
                      <a:pt x="1871" y="2022"/>
                    </a:lnTo>
                    <a:lnTo>
                      <a:pt x="1957" y="1958"/>
                    </a:lnTo>
                    <a:lnTo>
                      <a:pt x="2033" y="1872"/>
                    </a:lnTo>
                    <a:lnTo>
                      <a:pt x="2097" y="1786"/>
                    </a:lnTo>
                    <a:lnTo>
                      <a:pt x="2151" y="1689"/>
                    </a:lnTo>
                    <a:lnTo>
                      <a:pt x="2194" y="1581"/>
                    </a:lnTo>
                    <a:lnTo>
                      <a:pt x="2237" y="1474"/>
                    </a:lnTo>
                    <a:lnTo>
                      <a:pt x="2258" y="1366"/>
                    </a:lnTo>
                    <a:lnTo>
                      <a:pt x="2280" y="1248"/>
                    </a:lnTo>
                    <a:lnTo>
                      <a:pt x="2280" y="1119"/>
                    </a:lnTo>
                    <a:lnTo>
                      <a:pt x="2269" y="1011"/>
                    </a:lnTo>
                    <a:lnTo>
                      <a:pt x="2258" y="893"/>
                    </a:lnTo>
                    <a:lnTo>
                      <a:pt x="2226" y="785"/>
                    </a:lnTo>
                    <a:lnTo>
                      <a:pt x="2194" y="678"/>
                    </a:lnTo>
                    <a:lnTo>
                      <a:pt x="2140" y="581"/>
                    </a:lnTo>
                    <a:lnTo>
                      <a:pt x="2086" y="495"/>
                    </a:lnTo>
                    <a:lnTo>
                      <a:pt x="2022" y="409"/>
                    </a:lnTo>
                    <a:lnTo>
                      <a:pt x="1947" y="323"/>
                    </a:lnTo>
                    <a:lnTo>
                      <a:pt x="1871" y="259"/>
                    </a:lnTo>
                    <a:lnTo>
                      <a:pt x="1785" y="194"/>
                    </a:lnTo>
                    <a:lnTo>
                      <a:pt x="1689" y="140"/>
                    </a:lnTo>
                    <a:lnTo>
                      <a:pt x="1592" y="87"/>
                    </a:lnTo>
                    <a:lnTo>
                      <a:pt x="1495" y="54"/>
                    </a:lnTo>
                    <a:lnTo>
                      <a:pt x="1377" y="33"/>
                    </a:lnTo>
                    <a:lnTo>
                      <a:pt x="1269" y="11"/>
                    </a:lnTo>
                    <a:lnTo>
                      <a:pt x="115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a:off x="849150" y="2595375"/>
                <a:ext cx="57550" cy="57550"/>
              </a:xfrm>
              <a:custGeom>
                <a:avLst/>
                <a:gdLst/>
                <a:ahLst/>
                <a:cxnLst/>
                <a:rect l="l" t="t" r="r" b="b"/>
                <a:pathLst>
                  <a:path w="2302" h="2302" extrusionOk="0">
                    <a:moveTo>
                      <a:pt x="1065" y="0"/>
                    </a:moveTo>
                    <a:lnTo>
                      <a:pt x="947" y="11"/>
                    </a:lnTo>
                    <a:lnTo>
                      <a:pt x="829" y="43"/>
                    </a:lnTo>
                    <a:lnTo>
                      <a:pt x="721" y="76"/>
                    </a:lnTo>
                    <a:lnTo>
                      <a:pt x="624" y="119"/>
                    </a:lnTo>
                    <a:lnTo>
                      <a:pt x="527" y="172"/>
                    </a:lnTo>
                    <a:lnTo>
                      <a:pt x="431" y="237"/>
                    </a:lnTo>
                    <a:lnTo>
                      <a:pt x="355" y="312"/>
                    </a:lnTo>
                    <a:lnTo>
                      <a:pt x="269" y="387"/>
                    </a:lnTo>
                    <a:lnTo>
                      <a:pt x="205" y="474"/>
                    </a:lnTo>
                    <a:lnTo>
                      <a:pt x="151" y="570"/>
                    </a:lnTo>
                    <a:lnTo>
                      <a:pt x="97" y="667"/>
                    </a:lnTo>
                    <a:lnTo>
                      <a:pt x="54" y="775"/>
                    </a:lnTo>
                    <a:lnTo>
                      <a:pt x="22" y="893"/>
                    </a:lnTo>
                    <a:lnTo>
                      <a:pt x="1" y="1000"/>
                    </a:lnTo>
                    <a:lnTo>
                      <a:pt x="1" y="1129"/>
                    </a:lnTo>
                    <a:lnTo>
                      <a:pt x="1" y="1248"/>
                    </a:lnTo>
                    <a:lnTo>
                      <a:pt x="11" y="1366"/>
                    </a:lnTo>
                    <a:lnTo>
                      <a:pt x="44" y="1474"/>
                    </a:lnTo>
                    <a:lnTo>
                      <a:pt x="76" y="1581"/>
                    </a:lnTo>
                    <a:lnTo>
                      <a:pt x="130" y="1689"/>
                    </a:lnTo>
                    <a:lnTo>
                      <a:pt x="183" y="1785"/>
                    </a:lnTo>
                    <a:lnTo>
                      <a:pt x="248" y="1871"/>
                    </a:lnTo>
                    <a:lnTo>
                      <a:pt x="323" y="1957"/>
                    </a:lnTo>
                    <a:lnTo>
                      <a:pt x="398" y="2033"/>
                    </a:lnTo>
                    <a:lnTo>
                      <a:pt x="484" y="2097"/>
                    </a:lnTo>
                    <a:lnTo>
                      <a:pt x="581" y="2162"/>
                    </a:lnTo>
                    <a:lnTo>
                      <a:pt x="689" y="2205"/>
                    </a:lnTo>
                    <a:lnTo>
                      <a:pt x="786" y="2248"/>
                    </a:lnTo>
                    <a:lnTo>
                      <a:pt x="904" y="2280"/>
                    </a:lnTo>
                    <a:lnTo>
                      <a:pt x="1022" y="2291"/>
                    </a:lnTo>
                    <a:lnTo>
                      <a:pt x="1140" y="2302"/>
                    </a:lnTo>
                    <a:lnTo>
                      <a:pt x="1259" y="2291"/>
                    </a:lnTo>
                    <a:lnTo>
                      <a:pt x="1377" y="2280"/>
                    </a:lnTo>
                    <a:lnTo>
                      <a:pt x="1495" y="2248"/>
                    </a:lnTo>
                    <a:lnTo>
                      <a:pt x="1603" y="2215"/>
                    </a:lnTo>
                    <a:lnTo>
                      <a:pt x="1700" y="2162"/>
                    </a:lnTo>
                    <a:lnTo>
                      <a:pt x="1796" y="2108"/>
                    </a:lnTo>
                    <a:lnTo>
                      <a:pt x="1882" y="2043"/>
                    </a:lnTo>
                    <a:lnTo>
                      <a:pt x="1968" y="1968"/>
                    </a:lnTo>
                    <a:lnTo>
                      <a:pt x="2044" y="1893"/>
                    </a:lnTo>
                    <a:lnTo>
                      <a:pt x="2108" y="1796"/>
                    </a:lnTo>
                    <a:lnTo>
                      <a:pt x="2162" y="1699"/>
                    </a:lnTo>
                    <a:lnTo>
                      <a:pt x="2216" y="1603"/>
                    </a:lnTo>
                    <a:lnTo>
                      <a:pt x="2248" y="1495"/>
                    </a:lnTo>
                    <a:lnTo>
                      <a:pt x="2280" y="1377"/>
                    </a:lnTo>
                    <a:lnTo>
                      <a:pt x="2291" y="1269"/>
                    </a:lnTo>
                    <a:lnTo>
                      <a:pt x="2302" y="1140"/>
                    </a:lnTo>
                    <a:lnTo>
                      <a:pt x="2291" y="1022"/>
                    </a:lnTo>
                    <a:lnTo>
                      <a:pt x="2280" y="914"/>
                    </a:lnTo>
                    <a:lnTo>
                      <a:pt x="2248" y="807"/>
                    </a:lnTo>
                    <a:lnTo>
                      <a:pt x="2216" y="699"/>
                    </a:lnTo>
                    <a:lnTo>
                      <a:pt x="2162" y="603"/>
                    </a:lnTo>
                    <a:lnTo>
                      <a:pt x="2108" y="506"/>
                    </a:lnTo>
                    <a:lnTo>
                      <a:pt x="2044" y="420"/>
                    </a:lnTo>
                    <a:lnTo>
                      <a:pt x="1979" y="344"/>
                    </a:lnTo>
                    <a:lnTo>
                      <a:pt x="1904" y="269"/>
                    </a:lnTo>
                    <a:lnTo>
                      <a:pt x="1818" y="205"/>
                    </a:lnTo>
                    <a:lnTo>
                      <a:pt x="1721" y="140"/>
                    </a:lnTo>
                    <a:lnTo>
                      <a:pt x="1624" y="97"/>
                    </a:lnTo>
                    <a:lnTo>
                      <a:pt x="1527" y="54"/>
                    </a:lnTo>
                    <a:lnTo>
                      <a:pt x="1409" y="22"/>
                    </a:lnTo>
                    <a:lnTo>
                      <a:pt x="1302" y="11"/>
                    </a:lnTo>
                    <a:lnTo>
                      <a:pt x="11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a:off x="768775" y="2517675"/>
                <a:ext cx="57025" cy="57025"/>
              </a:xfrm>
              <a:custGeom>
                <a:avLst/>
                <a:gdLst/>
                <a:ahLst/>
                <a:cxnLst/>
                <a:rect l="l" t="t" r="r" b="b"/>
                <a:pathLst>
                  <a:path w="2281" h="2281" extrusionOk="0">
                    <a:moveTo>
                      <a:pt x="1054" y="1"/>
                    </a:moveTo>
                    <a:lnTo>
                      <a:pt x="936" y="12"/>
                    </a:lnTo>
                    <a:lnTo>
                      <a:pt x="828" y="33"/>
                    </a:lnTo>
                    <a:lnTo>
                      <a:pt x="721" y="76"/>
                    </a:lnTo>
                    <a:lnTo>
                      <a:pt x="624" y="119"/>
                    </a:lnTo>
                    <a:lnTo>
                      <a:pt x="527" y="162"/>
                    </a:lnTo>
                    <a:lnTo>
                      <a:pt x="441" y="227"/>
                    </a:lnTo>
                    <a:lnTo>
                      <a:pt x="355" y="291"/>
                    </a:lnTo>
                    <a:lnTo>
                      <a:pt x="280" y="366"/>
                    </a:lnTo>
                    <a:lnTo>
                      <a:pt x="215" y="452"/>
                    </a:lnTo>
                    <a:lnTo>
                      <a:pt x="151" y="538"/>
                    </a:lnTo>
                    <a:lnTo>
                      <a:pt x="108" y="635"/>
                    </a:lnTo>
                    <a:lnTo>
                      <a:pt x="65" y="732"/>
                    </a:lnTo>
                    <a:lnTo>
                      <a:pt x="33" y="839"/>
                    </a:lnTo>
                    <a:lnTo>
                      <a:pt x="11" y="958"/>
                    </a:lnTo>
                    <a:lnTo>
                      <a:pt x="0" y="1065"/>
                    </a:lnTo>
                    <a:lnTo>
                      <a:pt x="0" y="1194"/>
                    </a:lnTo>
                    <a:lnTo>
                      <a:pt x="0" y="1313"/>
                    </a:lnTo>
                    <a:lnTo>
                      <a:pt x="22" y="1420"/>
                    </a:lnTo>
                    <a:lnTo>
                      <a:pt x="54" y="1538"/>
                    </a:lnTo>
                    <a:lnTo>
                      <a:pt x="97" y="1635"/>
                    </a:lnTo>
                    <a:lnTo>
                      <a:pt x="151" y="1732"/>
                    </a:lnTo>
                    <a:lnTo>
                      <a:pt x="215" y="1829"/>
                    </a:lnTo>
                    <a:lnTo>
                      <a:pt x="280" y="1915"/>
                    </a:lnTo>
                    <a:lnTo>
                      <a:pt x="355" y="1990"/>
                    </a:lnTo>
                    <a:lnTo>
                      <a:pt x="441" y="2065"/>
                    </a:lnTo>
                    <a:lnTo>
                      <a:pt x="527" y="2119"/>
                    </a:lnTo>
                    <a:lnTo>
                      <a:pt x="635" y="2173"/>
                    </a:lnTo>
                    <a:lnTo>
                      <a:pt x="732" y="2216"/>
                    </a:lnTo>
                    <a:lnTo>
                      <a:pt x="839" y="2248"/>
                    </a:lnTo>
                    <a:lnTo>
                      <a:pt x="957" y="2270"/>
                    </a:lnTo>
                    <a:lnTo>
                      <a:pt x="1076" y="2280"/>
                    </a:lnTo>
                    <a:lnTo>
                      <a:pt x="1205" y="2280"/>
                    </a:lnTo>
                    <a:lnTo>
                      <a:pt x="1323" y="2270"/>
                    </a:lnTo>
                    <a:lnTo>
                      <a:pt x="1431" y="2248"/>
                    </a:lnTo>
                    <a:lnTo>
                      <a:pt x="1538" y="2216"/>
                    </a:lnTo>
                    <a:lnTo>
                      <a:pt x="1646" y="2173"/>
                    </a:lnTo>
                    <a:lnTo>
                      <a:pt x="1742" y="2119"/>
                    </a:lnTo>
                    <a:lnTo>
                      <a:pt x="1839" y="2065"/>
                    </a:lnTo>
                    <a:lnTo>
                      <a:pt x="1914" y="1990"/>
                    </a:lnTo>
                    <a:lnTo>
                      <a:pt x="2000" y="1915"/>
                    </a:lnTo>
                    <a:lnTo>
                      <a:pt x="2065" y="1829"/>
                    </a:lnTo>
                    <a:lnTo>
                      <a:pt x="2129" y="1732"/>
                    </a:lnTo>
                    <a:lnTo>
                      <a:pt x="2173" y="1635"/>
                    </a:lnTo>
                    <a:lnTo>
                      <a:pt x="2216" y="1538"/>
                    </a:lnTo>
                    <a:lnTo>
                      <a:pt x="2248" y="1420"/>
                    </a:lnTo>
                    <a:lnTo>
                      <a:pt x="2269" y="1313"/>
                    </a:lnTo>
                    <a:lnTo>
                      <a:pt x="2280" y="1184"/>
                    </a:lnTo>
                    <a:lnTo>
                      <a:pt x="2280" y="1065"/>
                    </a:lnTo>
                    <a:lnTo>
                      <a:pt x="2269" y="947"/>
                    </a:lnTo>
                    <a:lnTo>
                      <a:pt x="2248" y="839"/>
                    </a:lnTo>
                    <a:lnTo>
                      <a:pt x="2205" y="732"/>
                    </a:lnTo>
                    <a:lnTo>
                      <a:pt x="2162" y="624"/>
                    </a:lnTo>
                    <a:lnTo>
                      <a:pt x="2108" y="528"/>
                    </a:lnTo>
                    <a:lnTo>
                      <a:pt x="2054" y="442"/>
                    </a:lnTo>
                    <a:lnTo>
                      <a:pt x="1979" y="356"/>
                    </a:lnTo>
                    <a:lnTo>
                      <a:pt x="1904" y="280"/>
                    </a:lnTo>
                    <a:lnTo>
                      <a:pt x="1818" y="205"/>
                    </a:lnTo>
                    <a:lnTo>
                      <a:pt x="1721" y="151"/>
                    </a:lnTo>
                    <a:lnTo>
                      <a:pt x="1624" y="98"/>
                    </a:lnTo>
                    <a:lnTo>
                      <a:pt x="1517" y="55"/>
                    </a:lnTo>
                    <a:lnTo>
                      <a:pt x="1409" y="22"/>
                    </a:lnTo>
                    <a:lnTo>
                      <a:pt x="1291" y="12"/>
                    </a:lnTo>
                    <a:lnTo>
                      <a:pt x="117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927650" y="1575450"/>
                <a:ext cx="56200" cy="56225"/>
              </a:xfrm>
              <a:custGeom>
                <a:avLst/>
                <a:gdLst/>
                <a:ahLst/>
                <a:cxnLst/>
                <a:rect l="l" t="t" r="r" b="b"/>
                <a:pathLst>
                  <a:path w="2248" h="2249" extrusionOk="0">
                    <a:moveTo>
                      <a:pt x="1151" y="1"/>
                    </a:moveTo>
                    <a:lnTo>
                      <a:pt x="1033" y="11"/>
                    </a:lnTo>
                    <a:lnTo>
                      <a:pt x="914" y="22"/>
                    </a:lnTo>
                    <a:lnTo>
                      <a:pt x="807" y="44"/>
                    </a:lnTo>
                    <a:lnTo>
                      <a:pt x="710" y="87"/>
                    </a:lnTo>
                    <a:lnTo>
                      <a:pt x="603" y="130"/>
                    </a:lnTo>
                    <a:lnTo>
                      <a:pt x="517" y="183"/>
                    </a:lnTo>
                    <a:lnTo>
                      <a:pt x="420" y="237"/>
                    </a:lnTo>
                    <a:lnTo>
                      <a:pt x="345" y="312"/>
                    </a:lnTo>
                    <a:lnTo>
                      <a:pt x="269" y="388"/>
                    </a:lnTo>
                    <a:lnTo>
                      <a:pt x="205" y="474"/>
                    </a:lnTo>
                    <a:lnTo>
                      <a:pt x="151" y="560"/>
                    </a:lnTo>
                    <a:lnTo>
                      <a:pt x="97" y="657"/>
                    </a:lnTo>
                    <a:lnTo>
                      <a:pt x="54" y="764"/>
                    </a:lnTo>
                    <a:lnTo>
                      <a:pt x="33" y="872"/>
                    </a:lnTo>
                    <a:lnTo>
                      <a:pt x="11" y="979"/>
                    </a:lnTo>
                    <a:lnTo>
                      <a:pt x="0" y="1097"/>
                    </a:lnTo>
                    <a:lnTo>
                      <a:pt x="11" y="1216"/>
                    </a:lnTo>
                    <a:lnTo>
                      <a:pt x="22" y="1323"/>
                    </a:lnTo>
                    <a:lnTo>
                      <a:pt x="43" y="1442"/>
                    </a:lnTo>
                    <a:lnTo>
                      <a:pt x="76" y="1538"/>
                    </a:lnTo>
                    <a:lnTo>
                      <a:pt x="119" y="1646"/>
                    </a:lnTo>
                    <a:lnTo>
                      <a:pt x="172" y="1732"/>
                    </a:lnTo>
                    <a:lnTo>
                      <a:pt x="237" y="1818"/>
                    </a:lnTo>
                    <a:lnTo>
                      <a:pt x="312" y="1904"/>
                    </a:lnTo>
                    <a:lnTo>
                      <a:pt x="388" y="1979"/>
                    </a:lnTo>
                    <a:lnTo>
                      <a:pt x="474" y="2044"/>
                    </a:lnTo>
                    <a:lnTo>
                      <a:pt x="560" y="2097"/>
                    </a:lnTo>
                    <a:lnTo>
                      <a:pt x="656" y="2151"/>
                    </a:lnTo>
                    <a:lnTo>
                      <a:pt x="764" y="2184"/>
                    </a:lnTo>
                    <a:lnTo>
                      <a:pt x="871" y="2216"/>
                    </a:lnTo>
                    <a:lnTo>
                      <a:pt x="979" y="2237"/>
                    </a:lnTo>
                    <a:lnTo>
                      <a:pt x="1097" y="2248"/>
                    </a:lnTo>
                    <a:lnTo>
                      <a:pt x="1216" y="2237"/>
                    </a:lnTo>
                    <a:lnTo>
                      <a:pt x="1323" y="2227"/>
                    </a:lnTo>
                    <a:lnTo>
                      <a:pt x="1431" y="2205"/>
                    </a:lnTo>
                    <a:lnTo>
                      <a:pt x="1538" y="2173"/>
                    </a:lnTo>
                    <a:lnTo>
                      <a:pt x="1635" y="2119"/>
                    </a:lnTo>
                    <a:lnTo>
                      <a:pt x="1732" y="2076"/>
                    </a:lnTo>
                    <a:lnTo>
                      <a:pt x="1818" y="2011"/>
                    </a:lnTo>
                    <a:lnTo>
                      <a:pt x="1904" y="1936"/>
                    </a:lnTo>
                    <a:lnTo>
                      <a:pt x="1979" y="1861"/>
                    </a:lnTo>
                    <a:lnTo>
                      <a:pt x="2043" y="1775"/>
                    </a:lnTo>
                    <a:lnTo>
                      <a:pt x="2097" y="1689"/>
                    </a:lnTo>
                    <a:lnTo>
                      <a:pt x="2151" y="1592"/>
                    </a:lnTo>
                    <a:lnTo>
                      <a:pt x="2183" y="1485"/>
                    </a:lnTo>
                    <a:lnTo>
                      <a:pt x="2216" y="1377"/>
                    </a:lnTo>
                    <a:lnTo>
                      <a:pt x="2237" y="1270"/>
                    </a:lnTo>
                    <a:lnTo>
                      <a:pt x="2248" y="1151"/>
                    </a:lnTo>
                    <a:lnTo>
                      <a:pt x="2237" y="1033"/>
                    </a:lnTo>
                    <a:lnTo>
                      <a:pt x="2226" y="925"/>
                    </a:lnTo>
                    <a:lnTo>
                      <a:pt x="2205" y="807"/>
                    </a:lnTo>
                    <a:lnTo>
                      <a:pt x="2162" y="710"/>
                    </a:lnTo>
                    <a:lnTo>
                      <a:pt x="2119" y="603"/>
                    </a:lnTo>
                    <a:lnTo>
                      <a:pt x="2065" y="517"/>
                    </a:lnTo>
                    <a:lnTo>
                      <a:pt x="2011" y="431"/>
                    </a:lnTo>
                    <a:lnTo>
                      <a:pt x="1936" y="345"/>
                    </a:lnTo>
                    <a:lnTo>
                      <a:pt x="1861" y="269"/>
                    </a:lnTo>
                    <a:lnTo>
                      <a:pt x="1775" y="205"/>
                    </a:lnTo>
                    <a:lnTo>
                      <a:pt x="1689" y="151"/>
                    </a:lnTo>
                    <a:lnTo>
                      <a:pt x="1592" y="97"/>
                    </a:lnTo>
                    <a:lnTo>
                      <a:pt x="1484" y="65"/>
                    </a:lnTo>
                    <a:lnTo>
                      <a:pt x="1377" y="33"/>
                    </a:lnTo>
                    <a:lnTo>
                      <a:pt x="1269" y="11"/>
                    </a:lnTo>
                    <a:lnTo>
                      <a:pt x="115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1556150" y="1575450"/>
                <a:ext cx="55950" cy="56225"/>
              </a:xfrm>
              <a:custGeom>
                <a:avLst/>
                <a:gdLst/>
                <a:ahLst/>
                <a:cxnLst/>
                <a:rect l="l" t="t" r="r" b="b"/>
                <a:pathLst>
                  <a:path w="2238" h="2249" extrusionOk="0">
                    <a:moveTo>
                      <a:pt x="1162" y="1"/>
                    </a:moveTo>
                    <a:lnTo>
                      <a:pt x="1044" y="11"/>
                    </a:lnTo>
                    <a:lnTo>
                      <a:pt x="926" y="22"/>
                    </a:lnTo>
                    <a:lnTo>
                      <a:pt x="818" y="44"/>
                    </a:lnTo>
                    <a:lnTo>
                      <a:pt x="711" y="76"/>
                    </a:lnTo>
                    <a:lnTo>
                      <a:pt x="614" y="119"/>
                    </a:lnTo>
                    <a:lnTo>
                      <a:pt x="517" y="173"/>
                    </a:lnTo>
                    <a:lnTo>
                      <a:pt x="431" y="237"/>
                    </a:lnTo>
                    <a:lnTo>
                      <a:pt x="345" y="302"/>
                    </a:lnTo>
                    <a:lnTo>
                      <a:pt x="270" y="377"/>
                    </a:lnTo>
                    <a:lnTo>
                      <a:pt x="205" y="463"/>
                    </a:lnTo>
                    <a:lnTo>
                      <a:pt x="151" y="549"/>
                    </a:lnTo>
                    <a:lnTo>
                      <a:pt x="98" y="646"/>
                    </a:lnTo>
                    <a:lnTo>
                      <a:pt x="65" y="753"/>
                    </a:lnTo>
                    <a:lnTo>
                      <a:pt x="33" y="861"/>
                    </a:lnTo>
                    <a:lnTo>
                      <a:pt x="12" y="968"/>
                    </a:lnTo>
                    <a:lnTo>
                      <a:pt x="1" y="1087"/>
                    </a:lnTo>
                    <a:lnTo>
                      <a:pt x="1" y="1205"/>
                    </a:lnTo>
                    <a:lnTo>
                      <a:pt x="12" y="1313"/>
                    </a:lnTo>
                    <a:lnTo>
                      <a:pt x="44" y="1431"/>
                    </a:lnTo>
                    <a:lnTo>
                      <a:pt x="76" y="1528"/>
                    </a:lnTo>
                    <a:lnTo>
                      <a:pt x="119" y="1635"/>
                    </a:lnTo>
                    <a:lnTo>
                      <a:pt x="173" y="1721"/>
                    </a:lnTo>
                    <a:lnTo>
                      <a:pt x="227" y="1818"/>
                    </a:lnTo>
                    <a:lnTo>
                      <a:pt x="302" y="1893"/>
                    </a:lnTo>
                    <a:lnTo>
                      <a:pt x="377" y="1968"/>
                    </a:lnTo>
                    <a:lnTo>
                      <a:pt x="463" y="2033"/>
                    </a:lnTo>
                    <a:lnTo>
                      <a:pt x="549" y="2097"/>
                    </a:lnTo>
                    <a:lnTo>
                      <a:pt x="646" y="2140"/>
                    </a:lnTo>
                    <a:lnTo>
                      <a:pt x="743" y="2184"/>
                    </a:lnTo>
                    <a:lnTo>
                      <a:pt x="850" y="2216"/>
                    </a:lnTo>
                    <a:lnTo>
                      <a:pt x="969" y="2237"/>
                    </a:lnTo>
                    <a:lnTo>
                      <a:pt x="1087" y="2248"/>
                    </a:lnTo>
                    <a:lnTo>
                      <a:pt x="1195" y="2248"/>
                    </a:lnTo>
                    <a:lnTo>
                      <a:pt x="1313" y="2227"/>
                    </a:lnTo>
                    <a:lnTo>
                      <a:pt x="1420" y="2205"/>
                    </a:lnTo>
                    <a:lnTo>
                      <a:pt x="1528" y="2173"/>
                    </a:lnTo>
                    <a:lnTo>
                      <a:pt x="1625" y="2130"/>
                    </a:lnTo>
                    <a:lnTo>
                      <a:pt x="1721" y="2076"/>
                    </a:lnTo>
                    <a:lnTo>
                      <a:pt x="1807" y="2011"/>
                    </a:lnTo>
                    <a:lnTo>
                      <a:pt x="1893" y="1947"/>
                    </a:lnTo>
                    <a:lnTo>
                      <a:pt x="1969" y="1872"/>
                    </a:lnTo>
                    <a:lnTo>
                      <a:pt x="2033" y="1786"/>
                    </a:lnTo>
                    <a:lnTo>
                      <a:pt x="2087" y="1700"/>
                    </a:lnTo>
                    <a:lnTo>
                      <a:pt x="2141" y="1603"/>
                    </a:lnTo>
                    <a:lnTo>
                      <a:pt x="2184" y="1495"/>
                    </a:lnTo>
                    <a:lnTo>
                      <a:pt x="2216" y="1388"/>
                    </a:lnTo>
                    <a:lnTo>
                      <a:pt x="2227" y="1280"/>
                    </a:lnTo>
                    <a:lnTo>
                      <a:pt x="2238" y="1162"/>
                    </a:lnTo>
                    <a:lnTo>
                      <a:pt x="2238" y="1044"/>
                    </a:lnTo>
                    <a:lnTo>
                      <a:pt x="2227" y="936"/>
                    </a:lnTo>
                    <a:lnTo>
                      <a:pt x="2205" y="818"/>
                    </a:lnTo>
                    <a:lnTo>
                      <a:pt x="2173" y="721"/>
                    </a:lnTo>
                    <a:lnTo>
                      <a:pt x="2130" y="614"/>
                    </a:lnTo>
                    <a:lnTo>
                      <a:pt x="2076" y="528"/>
                    </a:lnTo>
                    <a:lnTo>
                      <a:pt x="2012" y="431"/>
                    </a:lnTo>
                    <a:lnTo>
                      <a:pt x="1947" y="356"/>
                    </a:lnTo>
                    <a:lnTo>
                      <a:pt x="1861" y="280"/>
                    </a:lnTo>
                    <a:lnTo>
                      <a:pt x="1786" y="216"/>
                    </a:lnTo>
                    <a:lnTo>
                      <a:pt x="1689" y="151"/>
                    </a:lnTo>
                    <a:lnTo>
                      <a:pt x="1592" y="108"/>
                    </a:lnTo>
                    <a:lnTo>
                      <a:pt x="1496" y="65"/>
                    </a:lnTo>
                    <a:lnTo>
                      <a:pt x="1388" y="33"/>
                    </a:lnTo>
                    <a:lnTo>
                      <a:pt x="1281" y="11"/>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a:off x="691350" y="1812025"/>
                <a:ext cx="55950" cy="55925"/>
              </a:xfrm>
              <a:custGeom>
                <a:avLst/>
                <a:gdLst/>
                <a:ahLst/>
                <a:cxnLst/>
                <a:rect l="l" t="t" r="r" b="b"/>
                <a:pathLst>
                  <a:path w="2238" h="2237" extrusionOk="0">
                    <a:moveTo>
                      <a:pt x="1011" y="0"/>
                    </a:moveTo>
                    <a:lnTo>
                      <a:pt x="904" y="11"/>
                    </a:lnTo>
                    <a:lnTo>
                      <a:pt x="796" y="43"/>
                    </a:lnTo>
                    <a:lnTo>
                      <a:pt x="689" y="76"/>
                    </a:lnTo>
                    <a:lnTo>
                      <a:pt x="592" y="119"/>
                    </a:lnTo>
                    <a:lnTo>
                      <a:pt x="495" y="183"/>
                    </a:lnTo>
                    <a:lnTo>
                      <a:pt x="409" y="237"/>
                    </a:lnTo>
                    <a:lnTo>
                      <a:pt x="334" y="312"/>
                    </a:lnTo>
                    <a:lnTo>
                      <a:pt x="259" y="387"/>
                    </a:lnTo>
                    <a:lnTo>
                      <a:pt x="194" y="473"/>
                    </a:lnTo>
                    <a:lnTo>
                      <a:pt x="140" y="570"/>
                    </a:lnTo>
                    <a:lnTo>
                      <a:pt x="87" y="667"/>
                    </a:lnTo>
                    <a:lnTo>
                      <a:pt x="54" y="764"/>
                    </a:lnTo>
                    <a:lnTo>
                      <a:pt x="22" y="871"/>
                    </a:lnTo>
                    <a:lnTo>
                      <a:pt x="11" y="990"/>
                    </a:lnTo>
                    <a:lnTo>
                      <a:pt x="1" y="1108"/>
                    </a:lnTo>
                    <a:lnTo>
                      <a:pt x="1" y="1226"/>
                    </a:lnTo>
                    <a:lnTo>
                      <a:pt x="22" y="1334"/>
                    </a:lnTo>
                    <a:lnTo>
                      <a:pt x="44" y="1441"/>
                    </a:lnTo>
                    <a:lnTo>
                      <a:pt x="87" y="1549"/>
                    </a:lnTo>
                    <a:lnTo>
                      <a:pt x="130" y="1645"/>
                    </a:lnTo>
                    <a:lnTo>
                      <a:pt x="183" y="1742"/>
                    </a:lnTo>
                    <a:lnTo>
                      <a:pt x="248" y="1828"/>
                    </a:lnTo>
                    <a:lnTo>
                      <a:pt x="312" y="1904"/>
                    </a:lnTo>
                    <a:lnTo>
                      <a:pt x="398" y="1979"/>
                    </a:lnTo>
                    <a:lnTo>
                      <a:pt x="474" y="2043"/>
                    </a:lnTo>
                    <a:lnTo>
                      <a:pt x="570" y="2097"/>
                    </a:lnTo>
                    <a:lnTo>
                      <a:pt x="667" y="2151"/>
                    </a:lnTo>
                    <a:lnTo>
                      <a:pt x="775" y="2183"/>
                    </a:lnTo>
                    <a:lnTo>
                      <a:pt x="882" y="2215"/>
                    </a:lnTo>
                    <a:lnTo>
                      <a:pt x="990" y="2226"/>
                    </a:lnTo>
                    <a:lnTo>
                      <a:pt x="1108" y="2237"/>
                    </a:lnTo>
                    <a:lnTo>
                      <a:pt x="1226" y="2237"/>
                    </a:lnTo>
                    <a:lnTo>
                      <a:pt x="1334" y="2215"/>
                    </a:lnTo>
                    <a:lnTo>
                      <a:pt x="1452" y="2194"/>
                    </a:lnTo>
                    <a:lnTo>
                      <a:pt x="1549" y="2151"/>
                    </a:lnTo>
                    <a:lnTo>
                      <a:pt x="1646" y="2108"/>
                    </a:lnTo>
                    <a:lnTo>
                      <a:pt x="1743" y="2054"/>
                    </a:lnTo>
                    <a:lnTo>
                      <a:pt x="1829" y="1990"/>
                    </a:lnTo>
                    <a:lnTo>
                      <a:pt x="1915" y="1925"/>
                    </a:lnTo>
                    <a:lnTo>
                      <a:pt x="1979" y="1839"/>
                    </a:lnTo>
                    <a:lnTo>
                      <a:pt x="2044" y="1753"/>
                    </a:lnTo>
                    <a:lnTo>
                      <a:pt x="2108" y="1667"/>
                    </a:lnTo>
                    <a:lnTo>
                      <a:pt x="2151" y="1570"/>
                    </a:lnTo>
                    <a:lnTo>
                      <a:pt x="2183" y="1463"/>
                    </a:lnTo>
                    <a:lnTo>
                      <a:pt x="2216" y="1355"/>
                    </a:lnTo>
                    <a:lnTo>
                      <a:pt x="2237" y="1248"/>
                    </a:lnTo>
                    <a:lnTo>
                      <a:pt x="2237" y="1129"/>
                    </a:lnTo>
                    <a:lnTo>
                      <a:pt x="2237" y="1011"/>
                    </a:lnTo>
                    <a:lnTo>
                      <a:pt x="2216" y="893"/>
                    </a:lnTo>
                    <a:lnTo>
                      <a:pt x="2194" y="785"/>
                    </a:lnTo>
                    <a:lnTo>
                      <a:pt x="2162" y="688"/>
                    </a:lnTo>
                    <a:lnTo>
                      <a:pt x="2108" y="592"/>
                    </a:lnTo>
                    <a:lnTo>
                      <a:pt x="2054" y="495"/>
                    </a:lnTo>
                    <a:lnTo>
                      <a:pt x="2001" y="409"/>
                    </a:lnTo>
                    <a:lnTo>
                      <a:pt x="1925" y="323"/>
                    </a:lnTo>
                    <a:lnTo>
                      <a:pt x="1850" y="258"/>
                    </a:lnTo>
                    <a:lnTo>
                      <a:pt x="1764" y="194"/>
                    </a:lnTo>
                    <a:lnTo>
                      <a:pt x="1667" y="129"/>
                    </a:lnTo>
                    <a:lnTo>
                      <a:pt x="1570" y="86"/>
                    </a:lnTo>
                    <a:lnTo>
                      <a:pt x="1474" y="43"/>
                    </a:lnTo>
                    <a:lnTo>
                      <a:pt x="1366" y="22"/>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a:off x="1792450" y="1812025"/>
                <a:ext cx="56225" cy="55925"/>
              </a:xfrm>
              <a:custGeom>
                <a:avLst/>
                <a:gdLst/>
                <a:ahLst/>
                <a:cxnLst/>
                <a:rect l="l" t="t" r="r" b="b"/>
                <a:pathLst>
                  <a:path w="2249" h="2237" extrusionOk="0">
                    <a:moveTo>
                      <a:pt x="1033" y="0"/>
                    </a:moveTo>
                    <a:lnTo>
                      <a:pt x="915" y="11"/>
                    </a:lnTo>
                    <a:lnTo>
                      <a:pt x="807" y="43"/>
                    </a:lnTo>
                    <a:lnTo>
                      <a:pt x="700" y="76"/>
                    </a:lnTo>
                    <a:lnTo>
                      <a:pt x="603" y="119"/>
                    </a:lnTo>
                    <a:lnTo>
                      <a:pt x="506" y="172"/>
                    </a:lnTo>
                    <a:lnTo>
                      <a:pt x="420" y="237"/>
                    </a:lnTo>
                    <a:lnTo>
                      <a:pt x="345" y="301"/>
                    </a:lnTo>
                    <a:lnTo>
                      <a:pt x="270" y="377"/>
                    </a:lnTo>
                    <a:lnTo>
                      <a:pt x="205" y="463"/>
                    </a:lnTo>
                    <a:lnTo>
                      <a:pt x="151" y="559"/>
                    </a:lnTo>
                    <a:lnTo>
                      <a:pt x="98" y="656"/>
                    </a:lnTo>
                    <a:lnTo>
                      <a:pt x="55" y="753"/>
                    </a:lnTo>
                    <a:lnTo>
                      <a:pt x="33" y="860"/>
                    </a:lnTo>
                    <a:lnTo>
                      <a:pt x="12" y="979"/>
                    </a:lnTo>
                    <a:lnTo>
                      <a:pt x="1" y="1097"/>
                    </a:lnTo>
                    <a:lnTo>
                      <a:pt x="12" y="1205"/>
                    </a:lnTo>
                    <a:lnTo>
                      <a:pt x="22" y="1323"/>
                    </a:lnTo>
                    <a:lnTo>
                      <a:pt x="44" y="1430"/>
                    </a:lnTo>
                    <a:lnTo>
                      <a:pt x="76" y="1538"/>
                    </a:lnTo>
                    <a:lnTo>
                      <a:pt x="130" y="1635"/>
                    </a:lnTo>
                    <a:lnTo>
                      <a:pt x="184" y="1731"/>
                    </a:lnTo>
                    <a:lnTo>
                      <a:pt x="237" y="1818"/>
                    </a:lnTo>
                    <a:lnTo>
                      <a:pt x="313" y="1893"/>
                    </a:lnTo>
                    <a:lnTo>
                      <a:pt x="388" y="1968"/>
                    </a:lnTo>
                    <a:lnTo>
                      <a:pt x="474" y="2033"/>
                    </a:lnTo>
                    <a:lnTo>
                      <a:pt x="560" y="2097"/>
                    </a:lnTo>
                    <a:lnTo>
                      <a:pt x="657" y="2140"/>
                    </a:lnTo>
                    <a:lnTo>
                      <a:pt x="764" y="2183"/>
                    </a:lnTo>
                    <a:lnTo>
                      <a:pt x="872" y="2215"/>
                    </a:lnTo>
                    <a:lnTo>
                      <a:pt x="979" y="2226"/>
                    </a:lnTo>
                    <a:lnTo>
                      <a:pt x="1098" y="2237"/>
                    </a:lnTo>
                    <a:lnTo>
                      <a:pt x="1216" y="2237"/>
                    </a:lnTo>
                    <a:lnTo>
                      <a:pt x="1334" y="2215"/>
                    </a:lnTo>
                    <a:lnTo>
                      <a:pt x="1442" y="2194"/>
                    </a:lnTo>
                    <a:lnTo>
                      <a:pt x="1538" y="2162"/>
                    </a:lnTo>
                    <a:lnTo>
                      <a:pt x="1646" y="2119"/>
                    </a:lnTo>
                    <a:lnTo>
                      <a:pt x="1732" y="2065"/>
                    </a:lnTo>
                    <a:lnTo>
                      <a:pt x="1829" y="2000"/>
                    </a:lnTo>
                    <a:lnTo>
                      <a:pt x="1904" y="1925"/>
                    </a:lnTo>
                    <a:lnTo>
                      <a:pt x="1979" y="1850"/>
                    </a:lnTo>
                    <a:lnTo>
                      <a:pt x="2044" y="1764"/>
                    </a:lnTo>
                    <a:lnTo>
                      <a:pt x="2098" y="1678"/>
                    </a:lnTo>
                    <a:lnTo>
                      <a:pt x="2151" y="1581"/>
                    </a:lnTo>
                    <a:lnTo>
                      <a:pt x="2184" y="1473"/>
                    </a:lnTo>
                    <a:lnTo>
                      <a:pt x="2216" y="1366"/>
                    </a:lnTo>
                    <a:lnTo>
                      <a:pt x="2237" y="1258"/>
                    </a:lnTo>
                    <a:lnTo>
                      <a:pt x="2248" y="1140"/>
                    </a:lnTo>
                    <a:lnTo>
                      <a:pt x="2237" y="1022"/>
                    </a:lnTo>
                    <a:lnTo>
                      <a:pt x="2227" y="914"/>
                    </a:lnTo>
                    <a:lnTo>
                      <a:pt x="2205" y="796"/>
                    </a:lnTo>
                    <a:lnTo>
                      <a:pt x="2162" y="699"/>
                    </a:lnTo>
                    <a:lnTo>
                      <a:pt x="2119" y="592"/>
                    </a:lnTo>
                    <a:lnTo>
                      <a:pt x="2065" y="506"/>
                    </a:lnTo>
                    <a:lnTo>
                      <a:pt x="2001" y="420"/>
                    </a:lnTo>
                    <a:lnTo>
                      <a:pt x="1936" y="334"/>
                    </a:lnTo>
                    <a:lnTo>
                      <a:pt x="1861" y="258"/>
                    </a:lnTo>
                    <a:lnTo>
                      <a:pt x="1775" y="194"/>
                    </a:lnTo>
                    <a:lnTo>
                      <a:pt x="1678" y="140"/>
                    </a:lnTo>
                    <a:lnTo>
                      <a:pt x="1581" y="86"/>
                    </a:lnTo>
                    <a:lnTo>
                      <a:pt x="1485" y="54"/>
                    </a:lnTo>
                    <a:lnTo>
                      <a:pt x="1377" y="22"/>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a:off x="1870425" y="2048325"/>
                <a:ext cx="55925" cy="55925"/>
              </a:xfrm>
              <a:custGeom>
                <a:avLst/>
                <a:gdLst/>
                <a:ahLst/>
                <a:cxnLst/>
                <a:rect l="l" t="t" r="r" b="b"/>
                <a:pathLst>
                  <a:path w="2237" h="2237" extrusionOk="0">
                    <a:moveTo>
                      <a:pt x="1043" y="0"/>
                    </a:moveTo>
                    <a:lnTo>
                      <a:pt x="936" y="11"/>
                    </a:lnTo>
                    <a:lnTo>
                      <a:pt x="828" y="32"/>
                    </a:lnTo>
                    <a:lnTo>
                      <a:pt x="721" y="65"/>
                    </a:lnTo>
                    <a:lnTo>
                      <a:pt x="613" y="108"/>
                    </a:lnTo>
                    <a:lnTo>
                      <a:pt x="527" y="161"/>
                    </a:lnTo>
                    <a:lnTo>
                      <a:pt x="430" y="226"/>
                    </a:lnTo>
                    <a:lnTo>
                      <a:pt x="355" y="290"/>
                    </a:lnTo>
                    <a:lnTo>
                      <a:pt x="280" y="366"/>
                    </a:lnTo>
                    <a:lnTo>
                      <a:pt x="204" y="452"/>
                    </a:lnTo>
                    <a:lnTo>
                      <a:pt x="151" y="538"/>
                    </a:lnTo>
                    <a:lnTo>
                      <a:pt x="97" y="635"/>
                    </a:lnTo>
                    <a:lnTo>
                      <a:pt x="65" y="742"/>
                    </a:lnTo>
                    <a:lnTo>
                      <a:pt x="32" y="850"/>
                    </a:lnTo>
                    <a:lnTo>
                      <a:pt x="11" y="957"/>
                    </a:lnTo>
                    <a:lnTo>
                      <a:pt x="0" y="1075"/>
                    </a:lnTo>
                    <a:lnTo>
                      <a:pt x="0" y="1194"/>
                    </a:lnTo>
                    <a:lnTo>
                      <a:pt x="11" y="1301"/>
                    </a:lnTo>
                    <a:lnTo>
                      <a:pt x="32" y="1419"/>
                    </a:lnTo>
                    <a:lnTo>
                      <a:pt x="65" y="1516"/>
                    </a:lnTo>
                    <a:lnTo>
                      <a:pt x="108" y="1624"/>
                    </a:lnTo>
                    <a:lnTo>
                      <a:pt x="161" y="1710"/>
                    </a:lnTo>
                    <a:lnTo>
                      <a:pt x="226" y="1807"/>
                    </a:lnTo>
                    <a:lnTo>
                      <a:pt x="290" y="1882"/>
                    </a:lnTo>
                    <a:lnTo>
                      <a:pt x="366" y="1957"/>
                    </a:lnTo>
                    <a:lnTo>
                      <a:pt x="452" y="2032"/>
                    </a:lnTo>
                    <a:lnTo>
                      <a:pt x="538" y="2086"/>
                    </a:lnTo>
                    <a:lnTo>
                      <a:pt x="635" y="2140"/>
                    </a:lnTo>
                    <a:lnTo>
                      <a:pt x="742" y="2183"/>
                    </a:lnTo>
                    <a:lnTo>
                      <a:pt x="850" y="2204"/>
                    </a:lnTo>
                    <a:lnTo>
                      <a:pt x="957" y="2226"/>
                    </a:lnTo>
                    <a:lnTo>
                      <a:pt x="1075" y="2237"/>
                    </a:lnTo>
                    <a:lnTo>
                      <a:pt x="1194" y="2237"/>
                    </a:lnTo>
                    <a:lnTo>
                      <a:pt x="1301" y="2226"/>
                    </a:lnTo>
                    <a:lnTo>
                      <a:pt x="1420" y="2204"/>
                    </a:lnTo>
                    <a:lnTo>
                      <a:pt x="1516" y="2172"/>
                    </a:lnTo>
                    <a:lnTo>
                      <a:pt x="1624" y="2129"/>
                    </a:lnTo>
                    <a:lnTo>
                      <a:pt x="1710" y="2075"/>
                    </a:lnTo>
                    <a:lnTo>
                      <a:pt x="1807" y="2011"/>
                    </a:lnTo>
                    <a:lnTo>
                      <a:pt x="1882" y="1946"/>
                    </a:lnTo>
                    <a:lnTo>
                      <a:pt x="1957" y="1871"/>
                    </a:lnTo>
                    <a:lnTo>
                      <a:pt x="2032" y="1785"/>
                    </a:lnTo>
                    <a:lnTo>
                      <a:pt x="2086" y="1699"/>
                    </a:lnTo>
                    <a:lnTo>
                      <a:pt x="2140" y="1602"/>
                    </a:lnTo>
                    <a:lnTo>
                      <a:pt x="2172" y="1495"/>
                    </a:lnTo>
                    <a:lnTo>
                      <a:pt x="2205" y="1387"/>
                    </a:lnTo>
                    <a:lnTo>
                      <a:pt x="2226" y="1280"/>
                    </a:lnTo>
                    <a:lnTo>
                      <a:pt x="2237" y="1161"/>
                    </a:lnTo>
                    <a:lnTo>
                      <a:pt x="2237" y="1043"/>
                    </a:lnTo>
                    <a:lnTo>
                      <a:pt x="2226" y="936"/>
                    </a:lnTo>
                    <a:lnTo>
                      <a:pt x="2205" y="828"/>
                    </a:lnTo>
                    <a:lnTo>
                      <a:pt x="2172" y="721"/>
                    </a:lnTo>
                    <a:lnTo>
                      <a:pt x="2129" y="613"/>
                    </a:lnTo>
                    <a:lnTo>
                      <a:pt x="2075" y="527"/>
                    </a:lnTo>
                    <a:lnTo>
                      <a:pt x="2011" y="430"/>
                    </a:lnTo>
                    <a:lnTo>
                      <a:pt x="1946" y="355"/>
                    </a:lnTo>
                    <a:lnTo>
                      <a:pt x="1871" y="280"/>
                    </a:lnTo>
                    <a:lnTo>
                      <a:pt x="1785" y="215"/>
                    </a:lnTo>
                    <a:lnTo>
                      <a:pt x="1699" y="151"/>
                    </a:lnTo>
                    <a:lnTo>
                      <a:pt x="1602" y="97"/>
                    </a:lnTo>
                    <a:lnTo>
                      <a:pt x="1495" y="65"/>
                    </a:lnTo>
                    <a:lnTo>
                      <a:pt x="1387" y="32"/>
                    </a:lnTo>
                    <a:lnTo>
                      <a:pt x="1280" y="11"/>
                    </a:lnTo>
                    <a:lnTo>
                      <a:pt x="116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a:off x="1322550" y="1497775"/>
                <a:ext cx="55950" cy="55925"/>
              </a:xfrm>
              <a:custGeom>
                <a:avLst/>
                <a:gdLst/>
                <a:ahLst/>
                <a:cxnLst/>
                <a:rect l="l" t="t" r="r" b="b"/>
                <a:pathLst>
                  <a:path w="2238" h="2237" extrusionOk="0">
                    <a:moveTo>
                      <a:pt x="1044" y="0"/>
                    </a:moveTo>
                    <a:lnTo>
                      <a:pt x="925" y="11"/>
                    </a:lnTo>
                    <a:lnTo>
                      <a:pt x="818" y="32"/>
                    </a:lnTo>
                    <a:lnTo>
                      <a:pt x="710" y="75"/>
                    </a:lnTo>
                    <a:lnTo>
                      <a:pt x="613" y="118"/>
                    </a:lnTo>
                    <a:lnTo>
                      <a:pt x="517" y="172"/>
                    </a:lnTo>
                    <a:lnTo>
                      <a:pt x="431" y="226"/>
                    </a:lnTo>
                    <a:lnTo>
                      <a:pt x="345" y="301"/>
                    </a:lnTo>
                    <a:lnTo>
                      <a:pt x="269" y="376"/>
                    </a:lnTo>
                    <a:lnTo>
                      <a:pt x="205" y="462"/>
                    </a:lnTo>
                    <a:lnTo>
                      <a:pt x="151" y="548"/>
                    </a:lnTo>
                    <a:lnTo>
                      <a:pt x="97" y="645"/>
                    </a:lnTo>
                    <a:lnTo>
                      <a:pt x="65" y="742"/>
                    </a:lnTo>
                    <a:lnTo>
                      <a:pt x="33" y="850"/>
                    </a:lnTo>
                    <a:lnTo>
                      <a:pt x="11" y="968"/>
                    </a:lnTo>
                    <a:lnTo>
                      <a:pt x="1" y="1086"/>
                    </a:lnTo>
                    <a:lnTo>
                      <a:pt x="1" y="1194"/>
                    </a:lnTo>
                    <a:lnTo>
                      <a:pt x="22" y="1312"/>
                    </a:lnTo>
                    <a:lnTo>
                      <a:pt x="44" y="1419"/>
                    </a:lnTo>
                    <a:lnTo>
                      <a:pt x="76" y="1527"/>
                    </a:lnTo>
                    <a:lnTo>
                      <a:pt x="119" y="1624"/>
                    </a:lnTo>
                    <a:lnTo>
                      <a:pt x="173" y="1721"/>
                    </a:lnTo>
                    <a:lnTo>
                      <a:pt x="237" y="1807"/>
                    </a:lnTo>
                    <a:lnTo>
                      <a:pt x="302" y="1893"/>
                    </a:lnTo>
                    <a:lnTo>
                      <a:pt x="377" y="1968"/>
                    </a:lnTo>
                    <a:lnTo>
                      <a:pt x="463" y="2032"/>
                    </a:lnTo>
                    <a:lnTo>
                      <a:pt x="549" y="2086"/>
                    </a:lnTo>
                    <a:lnTo>
                      <a:pt x="646" y="2140"/>
                    </a:lnTo>
                    <a:lnTo>
                      <a:pt x="753" y="2183"/>
                    </a:lnTo>
                    <a:lnTo>
                      <a:pt x="861" y="2204"/>
                    </a:lnTo>
                    <a:lnTo>
                      <a:pt x="968" y="2226"/>
                    </a:lnTo>
                    <a:lnTo>
                      <a:pt x="1087" y="2237"/>
                    </a:lnTo>
                    <a:lnTo>
                      <a:pt x="1205" y="2237"/>
                    </a:lnTo>
                    <a:lnTo>
                      <a:pt x="1312" y="2226"/>
                    </a:lnTo>
                    <a:lnTo>
                      <a:pt x="1431" y="2194"/>
                    </a:lnTo>
                    <a:lnTo>
                      <a:pt x="1527" y="2161"/>
                    </a:lnTo>
                    <a:lnTo>
                      <a:pt x="1635" y="2118"/>
                    </a:lnTo>
                    <a:lnTo>
                      <a:pt x="1721" y="2065"/>
                    </a:lnTo>
                    <a:lnTo>
                      <a:pt x="1818" y="2011"/>
                    </a:lnTo>
                    <a:lnTo>
                      <a:pt x="1893" y="1936"/>
                    </a:lnTo>
                    <a:lnTo>
                      <a:pt x="1968" y="1860"/>
                    </a:lnTo>
                    <a:lnTo>
                      <a:pt x="2033" y="1774"/>
                    </a:lnTo>
                    <a:lnTo>
                      <a:pt x="2097" y="1688"/>
                    </a:lnTo>
                    <a:lnTo>
                      <a:pt x="2140" y="1591"/>
                    </a:lnTo>
                    <a:lnTo>
                      <a:pt x="2183" y="1484"/>
                    </a:lnTo>
                    <a:lnTo>
                      <a:pt x="2216" y="1376"/>
                    </a:lnTo>
                    <a:lnTo>
                      <a:pt x="2237" y="1269"/>
                    </a:lnTo>
                    <a:lnTo>
                      <a:pt x="2237" y="1151"/>
                    </a:lnTo>
                    <a:lnTo>
                      <a:pt x="2237" y="1032"/>
                    </a:lnTo>
                    <a:lnTo>
                      <a:pt x="2226" y="925"/>
                    </a:lnTo>
                    <a:lnTo>
                      <a:pt x="2205" y="817"/>
                    </a:lnTo>
                    <a:lnTo>
                      <a:pt x="2173" y="710"/>
                    </a:lnTo>
                    <a:lnTo>
                      <a:pt x="2130" y="613"/>
                    </a:lnTo>
                    <a:lnTo>
                      <a:pt x="2076" y="516"/>
                    </a:lnTo>
                    <a:lnTo>
                      <a:pt x="2011" y="430"/>
                    </a:lnTo>
                    <a:lnTo>
                      <a:pt x="1947" y="344"/>
                    </a:lnTo>
                    <a:lnTo>
                      <a:pt x="1861" y="269"/>
                    </a:lnTo>
                    <a:lnTo>
                      <a:pt x="1786" y="204"/>
                    </a:lnTo>
                    <a:lnTo>
                      <a:pt x="1689" y="151"/>
                    </a:lnTo>
                    <a:lnTo>
                      <a:pt x="1592" y="97"/>
                    </a:lnTo>
                    <a:lnTo>
                      <a:pt x="1495" y="54"/>
                    </a:lnTo>
                    <a:lnTo>
                      <a:pt x="1388" y="22"/>
                    </a:lnTo>
                    <a:lnTo>
                      <a:pt x="1269" y="11"/>
                    </a:lnTo>
                    <a:lnTo>
                      <a:pt x="116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927650" y="2676550"/>
                <a:ext cx="56200" cy="56225"/>
              </a:xfrm>
              <a:custGeom>
                <a:avLst/>
                <a:gdLst/>
                <a:ahLst/>
                <a:cxnLst/>
                <a:rect l="l" t="t" r="r" b="b"/>
                <a:pathLst>
                  <a:path w="2248" h="2249" extrusionOk="0">
                    <a:moveTo>
                      <a:pt x="1119" y="1"/>
                    </a:moveTo>
                    <a:lnTo>
                      <a:pt x="1000" y="12"/>
                    </a:lnTo>
                    <a:lnTo>
                      <a:pt x="882" y="22"/>
                    </a:lnTo>
                    <a:lnTo>
                      <a:pt x="775" y="55"/>
                    </a:lnTo>
                    <a:lnTo>
                      <a:pt x="678" y="87"/>
                    </a:lnTo>
                    <a:lnTo>
                      <a:pt x="570" y="141"/>
                    </a:lnTo>
                    <a:lnTo>
                      <a:pt x="484" y="194"/>
                    </a:lnTo>
                    <a:lnTo>
                      <a:pt x="398" y="259"/>
                    </a:lnTo>
                    <a:lnTo>
                      <a:pt x="323" y="334"/>
                    </a:lnTo>
                    <a:lnTo>
                      <a:pt x="248" y="409"/>
                    </a:lnTo>
                    <a:lnTo>
                      <a:pt x="183" y="495"/>
                    </a:lnTo>
                    <a:lnTo>
                      <a:pt x="129" y="592"/>
                    </a:lnTo>
                    <a:lnTo>
                      <a:pt x="86" y="689"/>
                    </a:lnTo>
                    <a:lnTo>
                      <a:pt x="43" y="796"/>
                    </a:lnTo>
                    <a:lnTo>
                      <a:pt x="22" y="904"/>
                    </a:lnTo>
                    <a:lnTo>
                      <a:pt x="0" y="1012"/>
                    </a:lnTo>
                    <a:lnTo>
                      <a:pt x="0" y="1130"/>
                    </a:lnTo>
                    <a:lnTo>
                      <a:pt x="0" y="1248"/>
                    </a:lnTo>
                    <a:lnTo>
                      <a:pt x="22" y="1366"/>
                    </a:lnTo>
                    <a:lnTo>
                      <a:pt x="54" y="1474"/>
                    </a:lnTo>
                    <a:lnTo>
                      <a:pt x="86" y="1581"/>
                    </a:lnTo>
                    <a:lnTo>
                      <a:pt x="129" y="1678"/>
                    </a:lnTo>
                    <a:lnTo>
                      <a:pt x="194" y="1764"/>
                    </a:lnTo>
                    <a:lnTo>
                      <a:pt x="248" y="1850"/>
                    </a:lnTo>
                    <a:lnTo>
                      <a:pt x="323" y="1936"/>
                    </a:lnTo>
                    <a:lnTo>
                      <a:pt x="409" y="2001"/>
                    </a:lnTo>
                    <a:lnTo>
                      <a:pt x="495" y="2065"/>
                    </a:lnTo>
                    <a:lnTo>
                      <a:pt x="581" y="2119"/>
                    </a:lnTo>
                    <a:lnTo>
                      <a:pt x="678" y="2162"/>
                    </a:lnTo>
                    <a:lnTo>
                      <a:pt x="785" y="2205"/>
                    </a:lnTo>
                    <a:lnTo>
                      <a:pt x="893" y="2227"/>
                    </a:lnTo>
                    <a:lnTo>
                      <a:pt x="1011" y="2248"/>
                    </a:lnTo>
                    <a:lnTo>
                      <a:pt x="1248" y="2248"/>
                    </a:lnTo>
                    <a:lnTo>
                      <a:pt x="1355" y="2227"/>
                    </a:lnTo>
                    <a:lnTo>
                      <a:pt x="1474" y="2205"/>
                    </a:lnTo>
                    <a:lnTo>
                      <a:pt x="1570" y="2162"/>
                    </a:lnTo>
                    <a:lnTo>
                      <a:pt x="1667" y="2119"/>
                    </a:lnTo>
                    <a:lnTo>
                      <a:pt x="1764" y="2065"/>
                    </a:lnTo>
                    <a:lnTo>
                      <a:pt x="1850" y="2001"/>
                    </a:lnTo>
                    <a:lnTo>
                      <a:pt x="1925" y="1926"/>
                    </a:lnTo>
                    <a:lnTo>
                      <a:pt x="2000" y="1850"/>
                    </a:lnTo>
                    <a:lnTo>
                      <a:pt x="2065" y="1764"/>
                    </a:lnTo>
                    <a:lnTo>
                      <a:pt x="2119" y="1667"/>
                    </a:lnTo>
                    <a:lnTo>
                      <a:pt x="2162" y="1571"/>
                    </a:lnTo>
                    <a:lnTo>
                      <a:pt x="2194" y="1463"/>
                    </a:lnTo>
                    <a:lnTo>
                      <a:pt x="2226" y="1356"/>
                    </a:lnTo>
                    <a:lnTo>
                      <a:pt x="2237" y="1237"/>
                    </a:lnTo>
                    <a:lnTo>
                      <a:pt x="2248" y="1119"/>
                    </a:lnTo>
                    <a:lnTo>
                      <a:pt x="2237" y="1001"/>
                    </a:lnTo>
                    <a:lnTo>
                      <a:pt x="2226" y="893"/>
                    </a:lnTo>
                    <a:lnTo>
                      <a:pt x="2194" y="786"/>
                    </a:lnTo>
                    <a:lnTo>
                      <a:pt x="2162" y="678"/>
                    </a:lnTo>
                    <a:lnTo>
                      <a:pt x="2108" y="581"/>
                    </a:lnTo>
                    <a:lnTo>
                      <a:pt x="2054" y="485"/>
                    </a:lnTo>
                    <a:lnTo>
                      <a:pt x="1990" y="399"/>
                    </a:lnTo>
                    <a:lnTo>
                      <a:pt x="1925" y="323"/>
                    </a:lnTo>
                    <a:lnTo>
                      <a:pt x="1839" y="248"/>
                    </a:lnTo>
                    <a:lnTo>
                      <a:pt x="1753" y="184"/>
                    </a:lnTo>
                    <a:lnTo>
                      <a:pt x="1667" y="130"/>
                    </a:lnTo>
                    <a:lnTo>
                      <a:pt x="1560" y="87"/>
                    </a:lnTo>
                    <a:lnTo>
                      <a:pt x="1463" y="55"/>
                    </a:lnTo>
                    <a:lnTo>
                      <a:pt x="1345" y="22"/>
                    </a:lnTo>
                    <a:lnTo>
                      <a:pt x="1237" y="1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a:off x="1870675" y="2282200"/>
                <a:ext cx="55425" cy="55400"/>
              </a:xfrm>
              <a:custGeom>
                <a:avLst/>
                <a:gdLst/>
                <a:ahLst/>
                <a:cxnLst/>
                <a:rect l="l" t="t" r="r" b="b"/>
                <a:pathLst>
                  <a:path w="2217" h="2216" extrusionOk="0">
                    <a:moveTo>
                      <a:pt x="1022" y="0"/>
                    </a:moveTo>
                    <a:lnTo>
                      <a:pt x="915" y="11"/>
                    </a:lnTo>
                    <a:lnTo>
                      <a:pt x="807" y="43"/>
                    </a:lnTo>
                    <a:lnTo>
                      <a:pt x="700" y="75"/>
                    </a:lnTo>
                    <a:lnTo>
                      <a:pt x="603" y="118"/>
                    </a:lnTo>
                    <a:lnTo>
                      <a:pt x="506" y="172"/>
                    </a:lnTo>
                    <a:lnTo>
                      <a:pt x="420" y="237"/>
                    </a:lnTo>
                    <a:lnTo>
                      <a:pt x="334" y="312"/>
                    </a:lnTo>
                    <a:lnTo>
                      <a:pt x="259" y="387"/>
                    </a:lnTo>
                    <a:lnTo>
                      <a:pt x="194" y="473"/>
                    </a:lnTo>
                    <a:lnTo>
                      <a:pt x="141" y="570"/>
                    </a:lnTo>
                    <a:lnTo>
                      <a:pt x="87" y="667"/>
                    </a:lnTo>
                    <a:lnTo>
                      <a:pt x="55" y="774"/>
                    </a:lnTo>
                    <a:lnTo>
                      <a:pt x="22" y="882"/>
                    </a:lnTo>
                    <a:lnTo>
                      <a:pt x="1" y="989"/>
                    </a:lnTo>
                    <a:lnTo>
                      <a:pt x="1" y="1108"/>
                    </a:lnTo>
                    <a:lnTo>
                      <a:pt x="1" y="1215"/>
                    </a:lnTo>
                    <a:lnTo>
                      <a:pt x="22" y="1323"/>
                    </a:lnTo>
                    <a:lnTo>
                      <a:pt x="44" y="1430"/>
                    </a:lnTo>
                    <a:lnTo>
                      <a:pt x="76" y="1527"/>
                    </a:lnTo>
                    <a:lnTo>
                      <a:pt x="130" y="1624"/>
                    </a:lnTo>
                    <a:lnTo>
                      <a:pt x="184" y="1710"/>
                    </a:lnTo>
                    <a:lnTo>
                      <a:pt x="237" y="1796"/>
                    </a:lnTo>
                    <a:lnTo>
                      <a:pt x="313" y="1882"/>
                    </a:lnTo>
                    <a:lnTo>
                      <a:pt x="388" y="1946"/>
                    </a:lnTo>
                    <a:lnTo>
                      <a:pt x="474" y="2011"/>
                    </a:lnTo>
                    <a:lnTo>
                      <a:pt x="560" y="2076"/>
                    </a:lnTo>
                    <a:lnTo>
                      <a:pt x="657" y="2119"/>
                    </a:lnTo>
                    <a:lnTo>
                      <a:pt x="754" y="2162"/>
                    </a:lnTo>
                    <a:lnTo>
                      <a:pt x="861" y="2194"/>
                    </a:lnTo>
                    <a:lnTo>
                      <a:pt x="969" y="2205"/>
                    </a:lnTo>
                    <a:lnTo>
                      <a:pt x="1076" y="2215"/>
                    </a:lnTo>
                    <a:lnTo>
                      <a:pt x="1195" y="2215"/>
                    </a:lnTo>
                    <a:lnTo>
                      <a:pt x="1302" y="2205"/>
                    </a:lnTo>
                    <a:lnTo>
                      <a:pt x="1410" y="2172"/>
                    </a:lnTo>
                    <a:lnTo>
                      <a:pt x="1517" y="2140"/>
                    </a:lnTo>
                    <a:lnTo>
                      <a:pt x="1614" y="2097"/>
                    </a:lnTo>
                    <a:lnTo>
                      <a:pt x="1711" y="2043"/>
                    </a:lnTo>
                    <a:lnTo>
                      <a:pt x="1797" y="1979"/>
                    </a:lnTo>
                    <a:lnTo>
                      <a:pt x="1883" y="1903"/>
                    </a:lnTo>
                    <a:lnTo>
                      <a:pt x="1958" y="1828"/>
                    </a:lnTo>
                    <a:lnTo>
                      <a:pt x="2022" y="1742"/>
                    </a:lnTo>
                    <a:lnTo>
                      <a:pt x="2076" y="1645"/>
                    </a:lnTo>
                    <a:lnTo>
                      <a:pt x="2130" y="1549"/>
                    </a:lnTo>
                    <a:lnTo>
                      <a:pt x="2162" y="1441"/>
                    </a:lnTo>
                    <a:lnTo>
                      <a:pt x="2195" y="1334"/>
                    </a:lnTo>
                    <a:lnTo>
                      <a:pt x="2216" y="1226"/>
                    </a:lnTo>
                    <a:lnTo>
                      <a:pt x="2216" y="1108"/>
                    </a:lnTo>
                    <a:lnTo>
                      <a:pt x="2216" y="1000"/>
                    </a:lnTo>
                    <a:lnTo>
                      <a:pt x="2195" y="893"/>
                    </a:lnTo>
                    <a:lnTo>
                      <a:pt x="2173" y="785"/>
                    </a:lnTo>
                    <a:lnTo>
                      <a:pt x="2141" y="688"/>
                    </a:lnTo>
                    <a:lnTo>
                      <a:pt x="2087" y="592"/>
                    </a:lnTo>
                    <a:lnTo>
                      <a:pt x="2033" y="495"/>
                    </a:lnTo>
                    <a:lnTo>
                      <a:pt x="1979" y="420"/>
                    </a:lnTo>
                    <a:lnTo>
                      <a:pt x="1904" y="334"/>
                    </a:lnTo>
                    <a:lnTo>
                      <a:pt x="1829" y="258"/>
                    </a:lnTo>
                    <a:lnTo>
                      <a:pt x="1743" y="194"/>
                    </a:lnTo>
                    <a:lnTo>
                      <a:pt x="1657" y="140"/>
                    </a:lnTo>
                    <a:lnTo>
                      <a:pt x="1560" y="97"/>
                    </a:lnTo>
                    <a:lnTo>
                      <a:pt x="1463" y="54"/>
                    </a:lnTo>
                    <a:lnTo>
                      <a:pt x="1356" y="22"/>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a:off x="613650" y="1967925"/>
                <a:ext cx="55675" cy="55425"/>
              </a:xfrm>
              <a:custGeom>
                <a:avLst/>
                <a:gdLst/>
                <a:ahLst/>
                <a:cxnLst/>
                <a:rect l="l" t="t" r="r" b="b"/>
                <a:pathLst>
                  <a:path w="2227" h="2217" extrusionOk="0">
                    <a:moveTo>
                      <a:pt x="1044" y="1"/>
                    </a:moveTo>
                    <a:lnTo>
                      <a:pt x="936" y="12"/>
                    </a:lnTo>
                    <a:lnTo>
                      <a:pt x="818" y="33"/>
                    </a:lnTo>
                    <a:lnTo>
                      <a:pt x="721" y="76"/>
                    </a:lnTo>
                    <a:lnTo>
                      <a:pt x="614" y="119"/>
                    </a:lnTo>
                    <a:lnTo>
                      <a:pt x="528" y="173"/>
                    </a:lnTo>
                    <a:lnTo>
                      <a:pt x="431" y="238"/>
                    </a:lnTo>
                    <a:lnTo>
                      <a:pt x="356" y="302"/>
                    </a:lnTo>
                    <a:lnTo>
                      <a:pt x="281" y="377"/>
                    </a:lnTo>
                    <a:lnTo>
                      <a:pt x="205" y="463"/>
                    </a:lnTo>
                    <a:lnTo>
                      <a:pt x="151" y="560"/>
                    </a:lnTo>
                    <a:lnTo>
                      <a:pt x="98" y="657"/>
                    </a:lnTo>
                    <a:lnTo>
                      <a:pt x="65" y="764"/>
                    </a:lnTo>
                    <a:lnTo>
                      <a:pt x="33" y="872"/>
                    </a:lnTo>
                    <a:lnTo>
                      <a:pt x="12" y="979"/>
                    </a:lnTo>
                    <a:lnTo>
                      <a:pt x="1" y="1087"/>
                    </a:lnTo>
                    <a:lnTo>
                      <a:pt x="12" y="1205"/>
                    </a:lnTo>
                    <a:lnTo>
                      <a:pt x="22" y="1313"/>
                    </a:lnTo>
                    <a:lnTo>
                      <a:pt x="44" y="1420"/>
                    </a:lnTo>
                    <a:lnTo>
                      <a:pt x="87" y="1517"/>
                    </a:lnTo>
                    <a:lnTo>
                      <a:pt x="130" y="1614"/>
                    </a:lnTo>
                    <a:lnTo>
                      <a:pt x="184" y="1711"/>
                    </a:lnTo>
                    <a:lnTo>
                      <a:pt x="237" y="1797"/>
                    </a:lnTo>
                    <a:lnTo>
                      <a:pt x="313" y="1872"/>
                    </a:lnTo>
                    <a:lnTo>
                      <a:pt x="388" y="1947"/>
                    </a:lnTo>
                    <a:lnTo>
                      <a:pt x="463" y="2012"/>
                    </a:lnTo>
                    <a:lnTo>
                      <a:pt x="560" y="2066"/>
                    </a:lnTo>
                    <a:lnTo>
                      <a:pt x="646" y="2119"/>
                    </a:lnTo>
                    <a:lnTo>
                      <a:pt x="754" y="2162"/>
                    </a:lnTo>
                    <a:lnTo>
                      <a:pt x="850" y="2195"/>
                    </a:lnTo>
                    <a:lnTo>
                      <a:pt x="958" y="2205"/>
                    </a:lnTo>
                    <a:lnTo>
                      <a:pt x="1065" y="2216"/>
                    </a:lnTo>
                    <a:lnTo>
                      <a:pt x="1184" y="2216"/>
                    </a:lnTo>
                    <a:lnTo>
                      <a:pt x="1291" y="2205"/>
                    </a:lnTo>
                    <a:lnTo>
                      <a:pt x="1410" y="2184"/>
                    </a:lnTo>
                    <a:lnTo>
                      <a:pt x="1506" y="2152"/>
                    </a:lnTo>
                    <a:lnTo>
                      <a:pt x="1614" y="2098"/>
                    </a:lnTo>
                    <a:lnTo>
                      <a:pt x="1700" y="2044"/>
                    </a:lnTo>
                    <a:lnTo>
                      <a:pt x="1797" y="1990"/>
                    </a:lnTo>
                    <a:lnTo>
                      <a:pt x="1872" y="1915"/>
                    </a:lnTo>
                    <a:lnTo>
                      <a:pt x="1947" y="1840"/>
                    </a:lnTo>
                    <a:lnTo>
                      <a:pt x="2022" y="1754"/>
                    </a:lnTo>
                    <a:lnTo>
                      <a:pt x="2076" y="1657"/>
                    </a:lnTo>
                    <a:lnTo>
                      <a:pt x="2130" y="1560"/>
                    </a:lnTo>
                    <a:lnTo>
                      <a:pt x="2173" y="1463"/>
                    </a:lnTo>
                    <a:lnTo>
                      <a:pt x="2195" y="1356"/>
                    </a:lnTo>
                    <a:lnTo>
                      <a:pt x="2216" y="1238"/>
                    </a:lnTo>
                    <a:lnTo>
                      <a:pt x="2227" y="1130"/>
                    </a:lnTo>
                    <a:lnTo>
                      <a:pt x="2216" y="1012"/>
                    </a:lnTo>
                    <a:lnTo>
                      <a:pt x="2205" y="904"/>
                    </a:lnTo>
                    <a:lnTo>
                      <a:pt x="2184" y="797"/>
                    </a:lnTo>
                    <a:lnTo>
                      <a:pt x="2152" y="700"/>
                    </a:lnTo>
                    <a:lnTo>
                      <a:pt x="2098" y="603"/>
                    </a:lnTo>
                    <a:lnTo>
                      <a:pt x="2044" y="517"/>
                    </a:lnTo>
                    <a:lnTo>
                      <a:pt x="1990" y="431"/>
                    </a:lnTo>
                    <a:lnTo>
                      <a:pt x="1915" y="345"/>
                    </a:lnTo>
                    <a:lnTo>
                      <a:pt x="1840" y="270"/>
                    </a:lnTo>
                    <a:lnTo>
                      <a:pt x="1764" y="205"/>
                    </a:lnTo>
                    <a:lnTo>
                      <a:pt x="1668" y="152"/>
                    </a:lnTo>
                    <a:lnTo>
                      <a:pt x="1582" y="98"/>
                    </a:lnTo>
                    <a:lnTo>
                      <a:pt x="1485" y="55"/>
                    </a:lnTo>
                    <a:lnTo>
                      <a:pt x="1377" y="33"/>
                    </a:lnTo>
                    <a:lnTo>
                      <a:pt x="1270" y="12"/>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1870675" y="1967925"/>
                <a:ext cx="55425" cy="55425"/>
              </a:xfrm>
              <a:custGeom>
                <a:avLst/>
                <a:gdLst/>
                <a:ahLst/>
                <a:cxnLst/>
                <a:rect l="l" t="t" r="r" b="b"/>
                <a:pathLst>
                  <a:path w="2217" h="2217" extrusionOk="0">
                    <a:moveTo>
                      <a:pt x="1044" y="1"/>
                    </a:moveTo>
                    <a:lnTo>
                      <a:pt x="936" y="12"/>
                    </a:lnTo>
                    <a:lnTo>
                      <a:pt x="829" y="33"/>
                    </a:lnTo>
                    <a:lnTo>
                      <a:pt x="721" y="65"/>
                    </a:lnTo>
                    <a:lnTo>
                      <a:pt x="625" y="119"/>
                    </a:lnTo>
                    <a:lnTo>
                      <a:pt x="528" y="173"/>
                    </a:lnTo>
                    <a:lnTo>
                      <a:pt x="442" y="227"/>
                    </a:lnTo>
                    <a:lnTo>
                      <a:pt x="356" y="302"/>
                    </a:lnTo>
                    <a:lnTo>
                      <a:pt x="280" y="377"/>
                    </a:lnTo>
                    <a:lnTo>
                      <a:pt x="205" y="463"/>
                    </a:lnTo>
                    <a:lnTo>
                      <a:pt x="151" y="560"/>
                    </a:lnTo>
                    <a:lnTo>
                      <a:pt x="98" y="657"/>
                    </a:lnTo>
                    <a:lnTo>
                      <a:pt x="55" y="754"/>
                    </a:lnTo>
                    <a:lnTo>
                      <a:pt x="22" y="861"/>
                    </a:lnTo>
                    <a:lnTo>
                      <a:pt x="12" y="969"/>
                    </a:lnTo>
                    <a:lnTo>
                      <a:pt x="1" y="1087"/>
                    </a:lnTo>
                    <a:lnTo>
                      <a:pt x="1" y="1195"/>
                    </a:lnTo>
                    <a:lnTo>
                      <a:pt x="12" y="1302"/>
                    </a:lnTo>
                    <a:lnTo>
                      <a:pt x="44" y="1410"/>
                    </a:lnTo>
                    <a:lnTo>
                      <a:pt x="76" y="1506"/>
                    </a:lnTo>
                    <a:lnTo>
                      <a:pt x="119" y="1603"/>
                    </a:lnTo>
                    <a:lnTo>
                      <a:pt x="173" y="1700"/>
                    </a:lnTo>
                    <a:lnTo>
                      <a:pt x="237" y="1786"/>
                    </a:lnTo>
                    <a:lnTo>
                      <a:pt x="302" y="1861"/>
                    </a:lnTo>
                    <a:lnTo>
                      <a:pt x="377" y="1937"/>
                    </a:lnTo>
                    <a:lnTo>
                      <a:pt x="463" y="2001"/>
                    </a:lnTo>
                    <a:lnTo>
                      <a:pt x="549" y="2066"/>
                    </a:lnTo>
                    <a:lnTo>
                      <a:pt x="635" y="2109"/>
                    </a:lnTo>
                    <a:lnTo>
                      <a:pt x="743" y="2152"/>
                    </a:lnTo>
                    <a:lnTo>
                      <a:pt x="840" y="2184"/>
                    </a:lnTo>
                    <a:lnTo>
                      <a:pt x="947" y="2205"/>
                    </a:lnTo>
                    <a:lnTo>
                      <a:pt x="1055" y="2216"/>
                    </a:lnTo>
                    <a:lnTo>
                      <a:pt x="1173" y="2216"/>
                    </a:lnTo>
                    <a:lnTo>
                      <a:pt x="1281" y="2205"/>
                    </a:lnTo>
                    <a:lnTo>
                      <a:pt x="1388" y="2184"/>
                    </a:lnTo>
                    <a:lnTo>
                      <a:pt x="1496" y="2152"/>
                    </a:lnTo>
                    <a:lnTo>
                      <a:pt x="1592" y="2109"/>
                    </a:lnTo>
                    <a:lnTo>
                      <a:pt x="1689" y="2055"/>
                    </a:lnTo>
                    <a:lnTo>
                      <a:pt x="1786" y="1990"/>
                    </a:lnTo>
                    <a:lnTo>
                      <a:pt x="1861" y="1915"/>
                    </a:lnTo>
                    <a:lnTo>
                      <a:pt x="1936" y="1840"/>
                    </a:lnTo>
                    <a:lnTo>
                      <a:pt x="2012" y="1754"/>
                    </a:lnTo>
                    <a:lnTo>
                      <a:pt x="2065" y="1668"/>
                    </a:lnTo>
                    <a:lnTo>
                      <a:pt x="2119" y="1571"/>
                    </a:lnTo>
                    <a:lnTo>
                      <a:pt x="2162" y="1463"/>
                    </a:lnTo>
                    <a:lnTo>
                      <a:pt x="2195" y="1356"/>
                    </a:lnTo>
                    <a:lnTo>
                      <a:pt x="2205" y="1248"/>
                    </a:lnTo>
                    <a:lnTo>
                      <a:pt x="2216" y="1130"/>
                    </a:lnTo>
                    <a:lnTo>
                      <a:pt x="2216" y="1023"/>
                    </a:lnTo>
                    <a:lnTo>
                      <a:pt x="2205" y="915"/>
                    </a:lnTo>
                    <a:lnTo>
                      <a:pt x="2173" y="807"/>
                    </a:lnTo>
                    <a:lnTo>
                      <a:pt x="2141" y="711"/>
                    </a:lnTo>
                    <a:lnTo>
                      <a:pt x="2098" y="614"/>
                    </a:lnTo>
                    <a:lnTo>
                      <a:pt x="2044" y="517"/>
                    </a:lnTo>
                    <a:lnTo>
                      <a:pt x="1990" y="431"/>
                    </a:lnTo>
                    <a:lnTo>
                      <a:pt x="1915" y="356"/>
                    </a:lnTo>
                    <a:lnTo>
                      <a:pt x="1840" y="281"/>
                    </a:lnTo>
                    <a:lnTo>
                      <a:pt x="1764" y="216"/>
                    </a:lnTo>
                    <a:lnTo>
                      <a:pt x="1668" y="152"/>
                    </a:lnTo>
                    <a:lnTo>
                      <a:pt x="1582" y="109"/>
                    </a:lnTo>
                    <a:lnTo>
                      <a:pt x="1474" y="65"/>
                    </a:lnTo>
                    <a:lnTo>
                      <a:pt x="1377" y="33"/>
                    </a:lnTo>
                    <a:lnTo>
                      <a:pt x="1270" y="12"/>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613650" y="2282200"/>
                <a:ext cx="55675" cy="55400"/>
              </a:xfrm>
              <a:custGeom>
                <a:avLst/>
                <a:gdLst/>
                <a:ahLst/>
                <a:cxnLst/>
                <a:rect l="l" t="t" r="r" b="b"/>
                <a:pathLst>
                  <a:path w="2227" h="2216" extrusionOk="0">
                    <a:moveTo>
                      <a:pt x="1033" y="0"/>
                    </a:moveTo>
                    <a:lnTo>
                      <a:pt x="915" y="11"/>
                    </a:lnTo>
                    <a:lnTo>
                      <a:pt x="807" y="43"/>
                    </a:lnTo>
                    <a:lnTo>
                      <a:pt x="700" y="75"/>
                    </a:lnTo>
                    <a:lnTo>
                      <a:pt x="603" y="118"/>
                    </a:lnTo>
                    <a:lnTo>
                      <a:pt x="506" y="172"/>
                    </a:lnTo>
                    <a:lnTo>
                      <a:pt x="420" y="237"/>
                    </a:lnTo>
                    <a:lnTo>
                      <a:pt x="345" y="312"/>
                    </a:lnTo>
                    <a:lnTo>
                      <a:pt x="270" y="387"/>
                    </a:lnTo>
                    <a:lnTo>
                      <a:pt x="205" y="473"/>
                    </a:lnTo>
                    <a:lnTo>
                      <a:pt x="141" y="570"/>
                    </a:lnTo>
                    <a:lnTo>
                      <a:pt x="98" y="667"/>
                    </a:lnTo>
                    <a:lnTo>
                      <a:pt x="55" y="774"/>
                    </a:lnTo>
                    <a:lnTo>
                      <a:pt x="22" y="882"/>
                    </a:lnTo>
                    <a:lnTo>
                      <a:pt x="12" y="989"/>
                    </a:lnTo>
                    <a:lnTo>
                      <a:pt x="1" y="1108"/>
                    </a:lnTo>
                    <a:lnTo>
                      <a:pt x="12" y="1215"/>
                    </a:lnTo>
                    <a:lnTo>
                      <a:pt x="22" y="1323"/>
                    </a:lnTo>
                    <a:lnTo>
                      <a:pt x="55" y="1430"/>
                    </a:lnTo>
                    <a:lnTo>
                      <a:pt x="87" y="1527"/>
                    </a:lnTo>
                    <a:lnTo>
                      <a:pt x="130" y="1624"/>
                    </a:lnTo>
                    <a:lnTo>
                      <a:pt x="184" y="1721"/>
                    </a:lnTo>
                    <a:lnTo>
                      <a:pt x="248" y="1807"/>
                    </a:lnTo>
                    <a:lnTo>
                      <a:pt x="324" y="1882"/>
                    </a:lnTo>
                    <a:lnTo>
                      <a:pt x="399" y="1957"/>
                    </a:lnTo>
                    <a:lnTo>
                      <a:pt x="485" y="2022"/>
                    </a:lnTo>
                    <a:lnTo>
                      <a:pt x="571" y="2076"/>
                    </a:lnTo>
                    <a:lnTo>
                      <a:pt x="668" y="2119"/>
                    </a:lnTo>
                    <a:lnTo>
                      <a:pt x="764" y="2162"/>
                    </a:lnTo>
                    <a:lnTo>
                      <a:pt x="872" y="2194"/>
                    </a:lnTo>
                    <a:lnTo>
                      <a:pt x="979" y="2205"/>
                    </a:lnTo>
                    <a:lnTo>
                      <a:pt x="1087" y="2215"/>
                    </a:lnTo>
                    <a:lnTo>
                      <a:pt x="1195" y="2215"/>
                    </a:lnTo>
                    <a:lnTo>
                      <a:pt x="1313" y="2205"/>
                    </a:lnTo>
                    <a:lnTo>
                      <a:pt x="1420" y="2172"/>
                    </a:lnTo>
                    <a:lnTo>
                      <a:pt x="1528" y="2140"/>
                    </a:lnTo>
                    <a:lnTo>
                      <a:pt x="1625" y="2097"/>
                    </a:lnTo>
                    <a:lnTo>
                      <a:pt x="1721" y="2032"/>
                    </a:lnTo>
                    <a:lnTo>
                      <a:pt x="1807" y="1979"/>
                    </a:lnTo>
                    <a:lnTo>
                      <a:pt x="1883" y="1903"/>
                    </a:lnTo>
                    <a:lnTo>
                      <a:pt x="1958" y="1817"/>
                    </a:lnTo>
                    <a:lnTo>
                      <a:pt x="2022" y="1731"/>
                    </a:lnTo>
                    <a:lnTo>
                      <a:pt x="2087" y="1645"/>
                    </a:lnTo>
                    <a:lnTo>
                      <a:pt x="2130" y="1549"/>
                    </a:lnTo>
                    <a:lnTo>
                      <a:pt x="2173" y="1441"/>
                    </a:lnTo>
                    <a:lnTo>
                      <a:pt x="2205" y="1334"/>
                    </a:lnTo>
                    <a:lnTo>
                      <a:pt x="2216" y="1226"/>
                    </a:lnTo>
                    <a:lnTo>
                      <a:pt x="2227" y="1108"/>
                    </a:lnTo>
                    <a:lnTo>
                      <a:pt x="2216" y="1000"/>
                    </a:lnTo>
                    <a:lnTo>
                      <a:pt x="2205" y="893"/>
                    </a:lnTo>
                    <a:lnTo>
                      <a:pt x="2173" y="785"/>
                    </a:lnTo>
                    <a:lnTo>
                      <a:pt x="2141" y="688"/>
                    </a:lnTo>
                    <a:lnTo>
                      <a:pt x="2098" y="592"/>
                    </a:lnTo>
                    <a:lnTo>
                      <a:pt x="2044" y="495"/>
                    </a:lnTo>
                    <a:lnTo>
                      <a:pt x="1979" y="409"/>
                    </a:lnTo>
                    <a:lnTo>
                      <a:pt x="1904" y="334"/>
                    </a:lnTo>
                    <a:lnTo>
                      <a:pt x="1829" y="258"/>
                    </a:lnTo>
                    <a:lnTo>
                      <a:pt x="1754" y="194"/>
                    </a:lnTo>
                    <a:lnTo>
                      <a:pt x="1657" y="140"/>
                    </a:lnTo>
                    <a:lnTo>
                      <a:pt x="1560" y="97"/>
                    </a:lnTo>
                    <a:lnTo>
                      <a:pt x="1463" y="54"/>
                    </a:lnTo>
                    <a:lnTo>
                      <a:pt x="1367" y="22"/>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a:off x="1400775" y="2754775"/>
                <a:ext cx="55400" cy="55675"/>
              </a:xfrm>
              <a:custGeom>
                <a:avLst/>
                <a:gdLst/>
                <a:ahLst/>
                <a:cxnLst/>
                <a:rect l="l" t="t" r="r" b="b"/>
                <a:pathLst>
                  <a:path w="2216" h="2227" extrusionOk="0">
                    <a:moveTo>
                      <a:pt x="1022" y="1"/>
                    </a:moveTo>
                    <a:lnTo>
                      <a:pt x="904" y="22"/>
                    </a:lnTo>
                    <a:lnTo>
                      <a:pt x="807" y="44"/>
                    </a:lnTo>
                    <a:lnTo>
                      <a:pt x="700" y="76"/>
                    </a:lnTo>
                    <a:lnTo>
                      <a:pt x="603" y="119"/>
                    </a:lnTo>
                    <a:lnTo>
                      <a:pt x="517" y="173"/>
                    </a:lnTo>
                    <a:lnTo>
                      <a:pt x="431" y="237"/>
                    </a:lnTo>
                    <a:lnTo>
                      <a:pt x="345" y="302"/>
                    </a:lnTo>
                    <a:lnTo>
                      <a:pt x="270" y="377"/>
                    </a:lnTo>
                    <a:lnTo>
                      <a:pt x="205" y="463"/>
                    </a:lnTo>
                    <a:lnTo>
                      <a:pt x="151" y="549"/>
                    </a:lnTo>
                    <a:lnTo>
                      <a:pt x="97" y="646"/>
                    </a:lnTo>
                    <a:lnTo>
                      <a:pt x="54" y="743"/>
                    </a:lnTo>
                    <a:lnTo>
                      <a:pt x="33" y="850"/>
                    </a:lnTo>
                    <a:lnTo>
                      <a:pt x="11" y="958"/>
                    </a:lnTo>
                    <a:lnTo>
                      <a:pt x="1" y="1065"/>
                    </a:lnTo>
                    <a:lnTo>
                      <a:pt x="1" y="1184"/>
                    </a:lnTo>
                    <a:lnTo>
                      <a:pt x="11" y="1291"/>
                    </a:lnTo>
                    <a:lnTo>
                      <a:pt x="33" y="1399"/>
                    </a:lnTo>
                    <a:lnTo>
                      <a:pt x="65" y="1506"/>
                    </a:lnTo>
                    <a:lnTo>
                      <a:pt x="108" y="1603"/>
                    </a:lnTo>
                    <a:lnTo>
                      <a:pt x="162" y="1700"/>
                    </a:lnTo>
                    <a:lnTo>
                      <a:pt x="227" y="1786"/>
                    </a:lnTo>
                    <a:lnTo>
                      <a:pt x="302" y="1872"/>
                    </a:lnTo>
                    <a:lnTo>
                      <a:pt x="377" y="1947"/>
                    </a:lnTo>
                    <a:lnTo>
                      <a:pt x="463" y="2012"/>
                    </a:lnTo>
                    <a:lnTo>
                      <a:pt x="549" y="2076"/>
                    </a:lnTo>
                    <a:lnTo>
                      <a:pt x="646" y="2130"/>
                    </a:lnTo>
                    <a:lnTo>
                      <a:pt x="753" y="2162"/>
                    </a:lnTo>
                    <a:lnTo>
                      <a:pt x="861" y="2194"/>
                    </a:lnTo>
                    <a:lnTo>
                      <a:pt x="968" y="2216"/>
                    </a:lnTo>
                    <a:lnTo>
                      <a:pt x="1087" y="2227"/>
                    </a:lnTo>
                    <a:lnTo>
                      <a:pt x="1194" y="2216"/>
                    </a:lnTo>
                    <a:lnTo>
                      <a:pt x="1302" y="2205"/>
                    </a:lnTo>
                    <a:lnTo>
                      <a:pt x="1409" y="2184"/>
                    </a:lnTo>
                    <a:lnTo>
                      <a:pt x="1506" y="2151"/>
                    </a:lnTo>
                    <a:lnTo>
                      <a:pt x="1603" y="2098"/>
                    </a:lnTo>
                    <a:lnTo>
                      <a:pt x="1700" y="2055"/>
                    </a:lnTo>
                    <a:lnTo>
                      <a:pt x="1786" y="1990"/>
                    </a:lnTo>
                    <a:lnTo>
                      <a:pt x="1861" y="1926"/>
                    </a:lnTo>
                    <a:lnTo>
                      <a:pt x="1936" y="1850"/>
                    </a:lnTo>
                    <a:lnTo>
                      <a:pt x="2001" y="1764"/>
                    </a:lnTo>
                    <a:lnTo>
                      <a:pt x="2065" y="1678"/>
                    </a:lnTo>
                    <a:lnTo>
                      <a:pt x="2119" y="1582"/>
                    </a:lnTo>
                    <a:lnTo>
                      <a:pt x="2151" y="1485"/>
                    </a:lnTo>
                    <a:lnTo>
                      <a:pt x="2184" y="1377"/>
                    </a:lnTo>
                    <a:lnTo>
                      <a:pt x="2205" y="1270"/>
                    </a:lnTo>
                    <a:lnTo>
                      <a:pt x="2216" y="1162"/>
                    </a:lnTo>
                    <a:lnTo>
                      <a:pt x="2216" y="1044"/>
                    </a:lnTo>
                    <a:lnTo>
                      <a:pt x="2205" y="936"/>
                    </a:lnTo>
                    <a:lnTo>
                      <a:pt x="2184" y="829"/>
                    </a:lnTo>
                    <a:lnTo>
                      <a:pt x="2151" y="721"/>
                    </a:lnTo>
                    <a:lnTo>
                      <a:pt x="2098" y="625"/>
                    </a:lnTo>
                    <a:lnTo>
                      <a:pt x="2044" y="528"/>
                    </a:lnTo>
                    <a:lnTo>
                      <a:pt x="1990" y="442"/>
                    </a:lnTo>
                    <a:lnTo>
                      <a:pt x="1915" y="356"/>
                    </a:lnTo>
                    <a:lnTo>
                      <a:pt x="1839" y="280"/>
                    </a:lnTo>
                    <a:lnTo>
                      <a:pt x="1753" y="216"/>
                    </a:lnTo>
                    <a:lnTo>
                      <a:pt x="1657" y="151"/>
                    </a:lnTo>
                    <a:lnTo>
                      <a:pt x="1560" y="98"/>
                    </a:lnTo>
                    <a:lnTo>
                      <a:pt x="1463" y="65"/>
                    </a:lnTo>
                    <a:lnTo>
                      <a:pt x="1356" y="33"/>
                    </a:lnTo>
                    <a:lnTo>
                      <a:pt x="1237"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1086525" y="1498025"/>
                <a:ext cx="55400" cy="55400"/>
              </a:xfrm>
              <a:custGeom>
                <a:avLst/>
                <a:gdLst/>
                <a:ahLst/>
                <a:cxnLst/>
                <a:rect l="l" t="t" r="r" b="b"/>
                <a:pathLst>
                  <a:path w="2216" h="2216" extrusionOk="0">
                    <a:moveTo>
                      <a:pt x="1000" y="1"/>
                    </a:moveTo>
                    <a:lnTo>
                      <a:pt x="882" y="22"/>
                    </a:lnTo>
                    <a:lnTo>
                      <a:pt x="775" y="44"/>
                    </a:lnTo>
                    <a:lnTo>
                      <a:pt x="678" y="87"/>
                    </a:lnTo>
                    <a:lnTo>
                      <a:pt x="581" y="130"/>
                    </a:lnTo>
                    <a:lnTo>
                      <a:pt x="484" y="194"/>
                    </a:lnTo>
                    <a:lnTo>
                      <a:pt x="398" y="259"/>
                    </a:lnTo>
                    <a:lnTo>
                      <a:pt x="323" y="334"/>
                    </a:lnTo>
                    <a:lnTo>
                      <a:pt x="248" y="409"/>
                    </a:lnTo>
                    <a:lnTo>
                      <a:pt x="183" y="495"/>
                    </a:lnTo>
                    <a:lnTo>
                      <a:pt x="129" y="592"/>
                    </a:lnTo>
                    <a:lnTo>
                      <a:pt x="76" y="689"/>
                    </a:lnTo>
                    <a:lnTo>
                      <a:pt x="43" y="797"/>
                    </a:lnTo>
                    <a:lnTo>
                      <a:pt x="22" y="904"/>
                    </a:lnTo>
                    <a:lnTo>
                      <a:pt x="0" y="1012"/>
                    </a:lnTo>
                    <a:lnTo>
                      <a:pt x="0" y="1130"/>
                    </a:lnTo>
                    <a:lnTo>
                      <a:pt x="0" y="1237"/>
                    </a:lnTo>
                    <a:lnTo>
                      <a:pt x="22" y="1345"/>
                    </a:lnTo>
                    <a:lnTo>
                      <a:pt x="54" y="1452"/>
                    </a:lnTo>
                    <a:lnTo>
                      <a:pt x="97" y="1549"/>
                    </a:lnTo>
                    <a:lnTo>
                      <a:pt x="140" y="1646"/>
                    </a:lnTo>
                    <a:lnTo>
                      <a:pt x="194" y="1732"/>
                    </a:lnTo>
                    <a:lnTo>
                      <a:pt x="259" y="1818"/>
                    </a:lnTo>
                    <a:lnTo>
                      <a:pt x="334" y="1893"/>
                    </a:lnTo>
                    <a:lnTo>
                      <a:pt x="409" y="1969"/>
                    </a:lnTo>
                    <a:lnTo>
                      <a:pt x="495" y="2033"/>
                    </a:lnTo>
                    <a:lnTo>
                      <a:pt x="581" y="2087"/>
                    </a:lnTo>
                    <a:lnTo>
                      <a:pt x="678" y="2130"/>
                    </a:lnTo>
                    <a:lnTo>
                      <a:pt x="785" y="2162"/>
                    </a:lnTo>
                    <a:lnTo>
                      <a:pt x="882" y="2194"/>
                    </a:lnTo>
                    <a:lnTo>
                      <a:pt x="990" y="2216"/>
                    </a:lnTo>
                    <a:lnTo>
                      <a:pt x="1216" y="2216"/>
                    </a:lnTo>
                    <a:lnTo>
                      <a:pt x="1334" y="2194"/>
                    </a:lnTo>
                    <a:lnTo>
                      <a:pt x="1441" y="2162"/>
                    </a:lnTo>
                    <a:lnTo>
                      <a:pt x="1538" y="2130"/>
                    </a:lnTo>
                    <a:lnTo>
                      <a:pt x="1635" y="2076"/>
                    </a:lnTo>
                    <a:lnTo>
                      <a:pt x="1732" y="2022"/>
                    </a:lnTo>
                    <a:lnTo>
                      <a:pt x="1818" y="1958"/>
                    </a:lnTo>
                    <a:lnTo>
                      <a:pt x="1893" y="1883"/>
                    </a:lnTo>
                    <a:lnTo>
                      <a:pt x="1968" y="1807"/>
                    </a:lnTo>
                    <a:lnTo>
                      <a:pt x="2033" y="1711"/>
                    </a:lnTo>
                    <a:lnTo>
                      <a:pt x="2087" y="1625"/>
                    </a:lnTo>
                    <a:lnTo>
                      <a:pt x="2140" y="1528"/>
                    </a:lnTo>
                    <a:lnTo>
                      <a:pt x="2173" y="1420"/>
                    </a:lnTo>
                    <a:lnTo>
                      <a:pt x="2205" y="1313"/>
                    </a:lnTo>
                    <a:lnTo>
                      <a:pt x="2216" y="1194"/>
                    </a:lnTo>
                    <a:lnTo>
                      <a:pt x="2216" y="1087"/>
                    </a:lnTo>
                    <a:lnTo>
                      <a:pt x="2216" y="979"/>
                    </a:lnTo>
                    <a:lnTo>
                      <a:pt x="2194" y="872"/>
                    </a:lnTo>
                    <a:lnTo>
                      <a:pt x="2162" y="764"/>
                    </a:lnTo>
                    <a:lnTo>
                      <a:pt x="2119" y="667"/>
                    </a:lnTo>
                    <a:lnTo>
                      <a:pt x="2076" y="571"/>
                    </a:lnTo>
                    <a:lnTo>
                      <a:pt x="2022" y="485"/>
                    </a:lnTo>
                    <a:lnTo>
                      <a:pt x="1957" y="399"/>
                    </a:lnTo>
                    <a:lnTo>
                      <a:pt x="1882" y="323"/>
                    </a:lnTo>
                    <a:lnTo>
                      <a:pt x="1807" y="248"/>
                    </a:lnTo>
                    <a:lnTo>
                      <a:pt x="1721" y="184"/>
                    </a:lnTo>
                    <a:lnTo>
                      <a:pt x="1635" y="130"/>
                    </a:lnTo>
                    <a:lnTo>
                      <a:pt x="1538" y="87"/>
                    </a:lnTo>
                    <a:lnTo>
                      <a:pt x="1431" y="44"/>
                    </a:lnTo>
                    <a:lnTo>
                      <a:pt x="1334" y="22"/>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a:off x="1086525" y="2754775"/>
                <a:ext cx="55400" cy="55675"/>
              </a:xfrm>
              <a:custGeom>
                <a:avLst/>
                <a:gdLst/>
                <a:ahLst/>
                <a:cxnLst/>
                <a:rect l="l" t="t" r="r" b="b"/>
                <a:pathLst>
                  <a:path w="2216" h="2227" extrusionOk="0">
                    <a:moveTo>
                      <a:pt x="1000" y="1"/>
                    </a:moveTo>
                    <a:lnTo>
                      <a:pt x="882" y="22"/>
                    </a:lnTo>
                    <a:lnTo>
                      <a:pt x="775" y="55"/>
                    </a:lnTo>
                    <a:lnTo>
                      <a:pt x="667" y="87"/>
                    </a:lnTo>
                    <a:lnTo>
                      <a:pt x="570" y="141"/>
                    </a:lnTo>
                    <a:lnTo>
                      <a:pt x="484" y="194"/>
                    </a:lnTo>
                    <a:lnTo>
                      <a:pt x="398" y="259"/>
                    </a:lnTo>
                    <a:lnTo>
                      <a:pt x="312" y="334"/>
                    </a:lnTo>
                    <a:lnTo>
                      <a:pt x="237" y="409"/>
                    </a:lnTo>
                    <a:lnTo>
                      <a:pt x="172" y="506"/>
                    </a:lnTo>
                    <a:lnTo>
                      <a:pt x="119" y="592"/>
                    </a:lnTo>
                    <a:lnTo>
                      <a:pt x="76" y="700"/>
                    </a:lnTo>
                    <a:lnTo>
                      <a:pt x="43" y="797"/>
                    </a:lnTo>
                    <a:lnTo>
                      <a:pt x="11" y="904"/>
                    </a:lnTo>
                    <a:lnTo>
                      <a:pt x="0" y="1022"/>
                    </a:lnTo>
                    <a:lnTo>
                      <a:pt x="0" y="1141"/>
                    </a:lnTo>
                    <a:lnTo>
                      <a:pt x="0" y="1248"/>
                    </a:lnTo>
                    <a:lnTo>
                      <a:pt x="22" y="1356"/>
                    </a:lnTo>
                    <a:lnTo>
                      <a:pt x="54" y="1463"/>
                    </a:lnTo>
                    <a:lnTo>
                      <a:pt x="86" y="1560"/>
                    </a:lnTo>
                    <a:lnTo>
                      <a:pt x="140" y="1657"/>
                    </a:lnTo>
                    <a:lnTo>
                      <a:pt x="194" y="1743"/>
                    </a:lnTo>
                    <a:lnTo>
                      <a:pt x="259" y="1829"/>
                    </a:lnTo>
                    <a:lnTo>
                      <a:pt x="323" y="1904"/>
                    </a:lnTo>
                    <a:lnTo>
                      <a:pt x="409" y="1979"/>
                    </a:lnTo>
                    <a:lnTo>
                      <a:pt x="495" y="2044"/>
                    </a:lnTo>
                    <a:lnTo>
                      <a:pt x="581" y="2098"/>
                    </a:lnTo>
                    <a:lnTo>
                      <a:pt x="678" y="2141"/>
                    </a:lnTo>
                    <a:lnTo>
                      <a:pt x="775" y="2173"/>
                    </a:lnTo>
                    <a:lnTo>
                      <a:pt x="882" y="2205"/>
                    </a:lnTo>
                    <a:lnTo>
                      <a:pt x="990" y="2216"/>
                    </a:lnTo>
                    <a:lnTo>
                      <a:pt x="1108" y="2227"/>
                    </a:lnTo>
                    <a:lnTo>
                      <a:pt x="1216" y="2216"/>
                    </a:lnTo>
                    <a:lnTo>
                      <a:pt x="1334" y="2205"/>
                    </a:lnTo>
                    <a:lnTo>
                      <a:pt x="1441" y="2173"/>
                    </a:lnTo>
                    <a:lnTo>
                      <a:pt x="1549" y="2141"/>
                    </a:lnTo>
                    <a:lnTo>
                      <a:pt x="1646" y="2087"/>
                    </a:lnTo>
                    <a:lnTo>
                      <a:pt x="1732" y="2033"/>
                    </a:lnTo>
                    <a:lnTo>
                      <a:pt x="1818" y="1969"/>
                    </a:lnTo>
                    <a:lnTo>
                      <a:pt x="1904" y="1893"/>
                    </a:lnTo>
                    <a:lnTo>
                      <a:pt x="1979" y="1807"/>
                    </a:lnTo>
                    <a:lnTo>
                      <a:pt x="2044" y="1721"/>
                    </a:lnTo>
                    <a:lnTo>
                      <a:pt x="2097" y="1635"/>
                    </a:lnTo>
                    <a:lnTo>
                      <a:pt x="2140" y="1528"/>
                    </a:lnTo>
                    <a:lnTo>
                      <a:pt x="2173" y="1431"/>
                    </a:lnTo>
                    <a:lnTo>
                      <a:pt x="2205" y="1313"/>
                    </a:lnTo>
                    <a:lnTo>
                      <a:pt x="2216" y="1205"/>
                    </a:lnTo>
                    <a:lnTo>
                      <a:pt x="2216" y="1087"/>
                    </a:lnTo>
                    <a:lnTo>
                      <a:pt x="2216" y="979"/>
                    </a:lnTo>
                    <a:lnTo>
                      <a:pt x="2194" y="872"/>
                    </a:lnTo>
                    <a:lnTo>
                      <a:pt x="2162" y="764"/>
                    </a:lnTo>
                    <a:lnTo>
                      <a:pt x="2130" y="668"/>
                    </a:lnTo>
                    <a:lnTo>
                      <a:pt x="2076" y="571"/>
                    </a:lnTo>
                    <a:lnTo>
                      <a:pt x="2022" y="485"/>
                    </a:lnTo>
                    <a:lnTo>
                      <a:pt x="1957" y="399"/>
                    </a:lnTo>
                    <a:lnTo>
                      <a:pt x="1893" y="323"/>
                    </a:lnTo>
                    <a:lnTo>
                      <a:pt x="1807" y="248"/>
                    </a:lnTo>
                    <a:lnTo>
                      <a:pt x="1721" y="184"/>
                    </a:lnTo>
                    <a:lnTo>
                      <a:pt x="1635" y="130"/>
                    </a:lnTo>
                    <a:lnTo>
                      <a:pt x="1538" y="87"/>
                    </a:lnTo>
                    <a:lnTo>
                      <a:pt x="1441" y="55"/>
                    </a:lnTo>
                    <a:lnTo>
                      <a:pt x="1334" y="22"/>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1400775" y="1498025"/>
                <a:ext cx="55400" cy="55400"/>
              </a:xfrm>
              <a:custGeom>
                <a:avLst/>
                <a:gdLst/>
                <a:ahLst/>
                <a:cxnLst/>
                <a:rect l="l" t="t" r="r" b="b"/>
                <a:pathLst>
                  <a:path w="2216" h="2216" extrusionOk="0">
                    <a:moveTo>
                      <a:pt x="1022" y="1"/>
                    </a:moveTo>
                    <a:lnTo>
                      <a:pt x="915" y="22"/>
                    </a:lnTo>
                    <a:lnTo>
                      <a:pt x="807" y="44"/>
                    </a:lnTo>
                    <a:lnTo>
                      <a:pt x="710" y="76"/>
                    </a:lnTo>
                    <a:lnTo>
                      <a:pt x="614" y="119"/>
                    </a:lnTo>
                    <a:lnTo>
                      <a:pt x="517" y="173"/>
                    </a:lnTo>
                    <a:lnTo>
                      <a:pt x="431" y="237"/>
                    </a:lnTo>
                    <a:lnTo>
                      <a:pt x="356" y="302"/>
                    </a:lnTo>
                    <a:lnTo>
                      <a:pt x="280" y="377"/>
                    </a:lnTo>
                    <a:lnTo>
                      <a:pt x="216" y="463"/>
                    </a:lnTo>
                    <a:lnTo>
                      <a:pt x="151" y="549"/>
                    </a:lnTo>
                    <a:lnTo>
                      <a:pt x="97" y="646"/>
                    </a:lnTo>
                    <a:lnTo>
                      <a:pt x="65" y="743"/>
                    </a:lnTo>
                    <a:lnTo>
                      <a:pt x="33" y="850"/>
                    </a:lnTo>
                    <a:lnTo>
                      <a:pt x="11" y="958"/>
                    </a:lnTo>
                    <a:lnTo>
                      <a:pt x="1" y="1065"/>
                    </a:lnTo>
                    <a:lnTo>
                      <a:pt x="1" y="1184"/>
                    </a:lnTo>
                    <a:lnTo>
                      <a:pt x="11" y="1291"/>
                    </a:lnTo>
                    <a:lnTo>
                      <a:pt x="44" y="1399"/>
                    </a:lnTo>
                    <a:lnTo>
                      <a:pt x="76" y="1506"/>
                    </a:lnTo>
                    <a:lnTo>
                      <a:pt x="119" y="1603"/>
                    </a:lnTo>
                    <a:lnTo>
                      <a:pt x="173" y="1700"/>
                    </a:lnTo>
                    <a:lnTo>
                      <a:pt x="237" y="1786"/>
                    </a:lnTo>
                    <a:lnTo>
                      <a:pt x="313" y="1872"/>
                    </a:lnTo>
                    <a:lnTo>
                      <a:pt x="399" y="1947"/>
                    </a:lnTo>
                    <a:lnTo>
                      <a:pt x="485" y="2012"/>
                    </a:lnTo>
                    <a:lnTo>
                      <a:pt x="571" y="2076"/>
                    </a:lnTo>
                    <a:lnTo>
                      <a:pt x="667" y="2119"/>
                    </a:lnTo>
                    <a:lnTo>
                      <a:pt x="775" y="2162"/>
                    </a:lnTo>
                    <a:lnTo>
                      <a:pt x="882" y="2194"/>
                    </a:lnTo>
                    <a:lnTo>
                      <a:pt x="990" y="2205"/>
                    </a:lnTo>
                    <a:lnTo>
                      <a:pt x="1108" y="2216"/>
                    </a:lnTo>
                    <a:lnTo>
                      <a:pt x="1216" y="2205"/>
                    </a:lnTo>
                    <a:lnTo>
                      <a:pt x="1323" y="2194"/>
                    </a:lnTo>
                    <a:lnTo>
                      <a:pt x="1431" y="2162"/>
                    </a:lnTo>
                    <a:lnTo>
                      <a:pt x="1528" y="2130"/>
                    </a:lnTo>
                    <a:lnTo>
                      <a:pt x="1624" y="2076"/>
                    </a:lnTo>
                    <a:lnTo>
                      <a:pt x="1721" y="2022"/>
                    </a:lnTo>
                    <a:lnTo>
                      <a:pt x="1807" y="1958"/>
                    </a:lnTo>
                    <a:lnTo>
                      <a:pt x="1882" y="1893"/>
                    </a:lnTo>
                    <a:lnTo>
                      <a:pt x="1958" y="1807"/>
                    </a:lnTo>
                    <a:lnTo>
                      <a:pt x="2022" y="1732"/>
                    </a:lnTo>
                    <a:lnTo>
                      <a:pt x="2076" y="1635"/>
                    </a:lnTo>
                    <a:lnTo>
                      <a:pt x="2119" y="1538"/>
                    </a:lnTo>
                    <a:lnTo>
                      <a:pt x="2162" y="1442"/>
                    </a:lnTo>
                    <a:lnTo>
                      <a:pt x="2194" y="1334"/>
                    </a:lnTo>
                    <a:lnTo>
                      <a:pt x="2205" y="1227"/>
                    </a:lnTo>
                    <a:lnTo>
                      <a:pt x="2216" y="1119"/>
                    </a:lnTo>
                    <a:lnTo>
                      <a:pt x="2205" y="1012"/>
                    </a:lnTo>
                    <a:lnTo>
                      <a:pt x="2194" y="904"/>
                    </a:lnTo>
                    <a:lnTo>
                      <a:pt x="2173" y="797"/>
                    </a:lnTo>
                    <a:lnTo>
                      <a:pt x="2130" y="700"/>
                    </a:lnTo>
                    <a:lnTo>
                      <a:pt x="2087" y="603"/>
                    </a:lnTo>
                    <a:lnTo>
                      <a:pt x="2033" y="506"/>
                    </a:lnTo>
                    <a:lnTo>
                      <a:pt x="1968" y="420"/>
                    </a:lnTo>
                    <a:lnTo>
                      <a:pt x="1904" y="345"/>
                    </a:lnTo>
                    <a:lnTo>
                      <a:pt x="1818" y="270"/>
                    </a:lnTo>
                    <a:lnTo>
                      <a:pt x="1743" y="205"/>
                    </a:lnTo>
                    <a:lnTo>
                      <a:pt x="1646" y="141"/>
                    </a:lnTo>
                    <a:lnTo>
                      <a:pt x="1549" y="98"/>
                    </a:lnTo>
                    <a:lnTo>
                      <a:pt x="1452" y="55"/>
                    </a:lnTo>
                    <a:lnTo>
                      <a:pt x="1356" y="33"/>
                    </a:lnTo>
                    <a:lnTo>
                      <a:pt x="1248"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850775" y="2677625"/>
                <a:ext cx="54050" cy="54075"/>
              </a:xfrm>
              <a:custGeom>
                <a:avLst/>
                <a:gdLst/>
                <a:ahLst/>
                <a:cxnLst/>
                <a:rect l="l" t="t" r="r" b="b"/>
                <a:pathLst>
                  <a:path w="2162" h="2163" extrusionOk="0">
                    <a:moveTo>
                      <a:pt x="1086" y="1"/>
                    </a:moveTo>
                    <a:lnTo>
                      <a:pt x="979" y="12"/>
                    </a:lnTo>
                    <a:lnTo>
                      <a:pt x="871" y="22"/>
                    </a:lnTo>
                    <a:lnTo>
                      <a:pt x="764" y="55"/>
                    </a:lnTo>
                    <a:lnTo>
                      <a:pt x="667" y="98"/>
                    </a:lnTo>
                    <a:lnTo>
                      <a:pt x="570" y="141"/>
                    </a:lnTo>
                    <a:lnTo>
                      <a:pt x="484" y="194"/>
                    </a:lnTo>
                    <a:lnTo>
                      <a:pt x="398" y="259"/>
                    </a:lnTo>
                    <a:lnTo>
                      <a:pt x="323" y="334"/>
                    </a:lnTo>
                    <a:lnTo>
                      <a:pt x="247" y="420"/>
                    </a:lnTo>
                    <a:lnTo>
                      <a:pt x="183" y="506"/>
                    </a:lnTo>
                    <a:lnTo>
                      <a:pt x="129" y="592"/>
                    </a:lnTo>
                    <a:lnTo>
                      <a:pt x="86" y="689"/>
                    </a:lnTo>
                    <a:lnTo>
                      <a:pt x="43" y="786"/>
                    </a:lnTo>
                    <a:lnTo>
                      <a:pt x="22" y="893"/>
                    </a:lnTo>
                    <a:lnTo>
                      <a:pt x="0" y="1001"/>
                    </a:lnTo>
                    <a:lnTo>
                      <a:pt x="0" y="1108"/>
                    </a:lnTo>
                    <a:lnTo>
                      <a:pt x="11" y="1216"/>
                    </a:lnTo>
                    <a:lnTo>
                      <a:pt x="32" y="1313"/>
                    </a:lnTo>
                    <a:lnTo>
                      <a:pt x="54" y="1420"/>
                    </a:lnTo>
                    <a:lnTo>
                      <a:pt x="97" y="1517"/>
                    </a:lnTo>
                    <a:lnTo>
                      <a:pt x="140" y="1603"/>
                    </a:lnTo>
                    <a:lnTo>
                      <a:pt x="204" y="1689"/>
                    </a:lnTo>
                    <a:lnTo>
                      <a:pt x="269" y="1775"/>
                    </a:lnTo>
                    <a:lnTo>
                      <a:pt x="333" y="1850"/>
                    </a:lnTo>
                    <a:lnTo>
                      <a:pt x="409" y="1915"/>
                    </a:lnTo>
                    <a:lnTo>
                      <a:pt x="495" y="1979"/>
                    </a:lnTo>
                    <a:lnTo>
                      <a:pt x="581" y="2033"/>
                    </a:lnTo>
                    <a:lnTo>
                      <a:pt x="678" y="2076"/>
                    </a:lnTo>
                    <a:lnTo>
                      <a:pt x="774" y="2119"/>
                    </a:lnTo>
                    <a:lnTo>
                      <a:pt x="871" y="2141"/>
                    </a:lnTo>
                    <a:lnTo>
                      <a:pt x="979" y="2162"/>
                    </a:lnTo>
                    <a:lnTo>
                      <a:pt x="1194" y="2162"/>
                    </a:lnTo>
                    <a:lnTo>
                      <a:pt x="1301" y="2141"/>
                    </a:lnTo>
                    <a:lnTo>
                      <a:pt x="1398" y="2119"/>
                    </a:lnTo>
                    <a:lnTo>
                      <a:pt x="1495" y="2076"/>
                    </a:lnTo>
                    <a:lnTo>
                      <a:pt x="1592" y="2033"/>
                    </a:lnTo>
                    <a:lnTo>
                      <a:pt x="1688" y="1969"/>
                    </a:lnTo>
                    <a:lnTo>
                      <a:pt x="1774" y="1904"/>
                    </a:lnTo>
                    <a:lnTo>
                      <a:pt x="1850" y="1829"/>
                    </a:lnTo>
                    <a:lnTo>
                      <a:pt x="1925" y="1754"/>
                    </a:lnTo>
                    <a:lnTo>
                      <a:pt x="1979" y="1667"/>
                    </a:lnTo>
                    <a:lnTo>
                      <a:pt x="2043" y="1581"/>
                    </a:lnTo>
                    <a:lnTo>
                      <a:pt x="2086" y="1485"/>
                    </a:lnTo>
                    <a:lnTo>
                      <a:pt x="2118" y="1377"/>
                    </a:lnTo>
                    <a:lnTo>
                      <a:pt x="2151" y="1280"/>
                    </a:lnTo>
                    <a:lnTo>
                      <a:pt x="2161" y="1173"/>
                    </a:lnTo>
                    <a:lnTo>
                      <a:pt x="2161" y="1065"/>
                    </a:lnTo>
                    <a:lnTo>
                      <a:pt x="2161" y="958"/>
                    </a:lnTo>
                    <a:lnTo>
                      <a:pt x="2140" y="850"/>
                    </a:lnTo>
                    <a:lnTo>
                      <a:pt x="2108" y="753"/>
                    </a:lnTo>
                    <a:lnTo>
                      <a:pt x="2075" y="657"/>
                    </a:lnTo>
                    <a:lnTo>
                      <a:pt x="2022" y="560"/>
                    </a:lnTo>
                    <a:lnTo>
                      <a:pt x="1968" y="474"/>
                    </a:lnTo>
                    <a:lnTo>
                      <a:pt x="1903" y="399"/>
                    </a:lnTo>
                    <a:lnTo>
                      <a:pt x="1828" y="323"/>
                    </a:lnTo>
                    <a:lnTo>
                      <a:pt x="1753" y="248"/>
                    </a:lnTo>
                    <a:lnTo>
                      <a:pt x="1678" y="184"/>
                    </a:lnTo>
                    <a:lnTo>
                      <a:pt x="1581" y="130"/>
                    </a:lnTo>
                    <a:lnTo>
                      <a:pt x="1495" y="87"/>
                    </a:lnTo>
                    <a:lnTo>
                      <a:pt x="1398" y="55"/>
                    </a:lnTo>
                    <a:lnTo>
                      <a:pt x="1290" y="22"/>
                    </a:lnTo>
                    <a:lnTo>
                      <a:pt x="1194" y="12"/>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614475" y="2363375"/>
                <a:ext cx="54050" cy="54325"/>
              </a:xfrm>
              <a:custGeom>
                <a:avLst/>
                <a:gdLst/>
                <a:ahLst/>
                <a:cxnLst/>
                <a:rect l="l" t="t" r="r" b="b"/>
                <a:pathLst>
                  <a:path w="2162" h="2173" extrusionOk="0">
                    <a:moveTo>
                      <a:pt x="1086" y="1"/>
                    </a:moveTo>
                    <a:lnTo>
                      <a:pt x="979" y="11"/>
                    </a:lnTo>
                    <a:lnTo>
                      <a:pt x="882" y="22"/>
                    </a:lnTo>
                    <a:lnTo>
                      <a:pt x="774" y="44"/>
                    </a:lnTo>
                    <a:lnTo>
                      <a:pt x="678" y="87"/>
                    </a:lnTo>
                    <a:lnTo>
                      <a:pt x="592" y="130"/>
                    </a:lnTo>
                    <a:lnTo>
                      <a:pt x="506" y="183"/>
                    </a:lnTo>
                    <a:lnTo>
                      <a:pt x="420" y="248"/>
                    </a:lnTo>
                    <a:lnTo>
                      <a:pt x="344" y="312"/>
                    </a:lnTo>
                    <a:lnTo>
                      <a:pt x="269" y="388"/>
                    </a:lnTo>
                    <a:lnTo>
                      <a:pt x="204" y="463"/>
                    </a:lnTo>
                    <a:lnTo>
                      <a:pt x="151" y="560"/>
                    </a:lnTo>
                    <a:lnTo>
                      <a:pt x="97" y="646"/>
                    </a:lnTo>
                    <a:lnTo>
                      <a:pt x="54" y="743"/>
                    </a:lnTo>
                    <a:lnTo>
                      <a:pt x="32" y="839"/>
                    </a:lnTo>
                    <a:lnTo>
                      <a:pt x="11" y="947"/>
                    </a:lnTo>
                    <a:lnTo>
                      <a:pt x="0" y="1054"/>
                    </a:lnTo>
                    <a:lnTo>
                      <a:pt x="0" y="1162"/>
                    </a:lnTo>
                    <a:lnTo>
                      <a:pt x="11" y="1269"/>
                    </a:lnTo>
                    <a:lnTo>
                      <a:pt x="32" y="1366"/>
                    </a:lnTo>
                    <a:lnTo>
                      <a:pt x="75" y="1474"/>
                    </a:lnTo>
                    <a:lnTo>
                      <a:pt x="118" y="1571"/>
                    </a:lnTo>
                    <a:lnTo>
                      <a:pt x="172" y="1657"/>
                    </a:lnTo>
                    <a:lnTo>
                      <a:pt x="237" y="1743"/>
                    </a:lnTo>
                    <a:lnTo>
                      <a:pt x="301" y="1829"/>
                    </a:lnTo>
                    <a:lnTo>
                      <a:pt x="387" y="1904"/>
                    </a:lnTo>
                    <a:lnTo>
                      <a:pt x="473" y="1968"/>
                    </a:lnTo>
                    <a:lnTo>
                      <a:pt x="559" y="2022"/>
                    </a:lnTo>
                    <a:lnTo>
                      <a:pt x="656" y="2076"/>
                    </a:lnTo>
                    <a:lnTo>
                      <a:pt x="753" y="2119"/>
                    </a:lnTo>
                    <a:lnTo>
                      <a:pt x="860" y="2140"/>
                    </a:lnTo>
                    <a:lnTo>
                      <a:pt x="968" y="2162"/>
                    </a:lnTo>
                    <a:lnTo>
                      <a:pt x="1075" y="2173"/>
                    </a:lnTo>
                    <a:lnTo>
                      <a:pt x="1183" y="2162"/>
                    </a:lnTo>
                    <a:lnTo>
                      <a:pt x="1280" y="2151"/>
                    </a:lnTo>
                    <a:lnTo>
                      <a:pt x="1387" y="2119"/>
                    </a:lnTo>
                    <a:lnTo>
                      <a:pt x="1484" y="2087"/>
                    </a:lnTo>
                    <a:lnTo>
                      <a:pt x="1570" y="2044"/>
                    </a:lnTo>
                    <a:lnTo>
                      <a:pt x="1667" y="1990"/>
                    </a:lnTo>
                    <a:lnTo>
                      <a:pt x="1742" y="1925"/>
                    </a:lnTo>
                    <a:lnTo>
                      <a:pt x="1828" y="1861"/>
                    </a:lnTo>
                    <a:lnTo>
                      <a:pt x="1893" y="1786"/>
                    </a:lnTo>
                    <a:lnTo>
                      <a:pt x="1957" y="1700"/>
                    </a:lnTo>
                    <a:lnTo>
                      <a:pt x="2011" y="1614"/>
                    </a:lnTo>
                    <a:lnTo>
                      <a:pt x="2065" y="1527"/>
                    </a:lnTo>
                    <a:lnTo>
                      <a:pt x="2108" y="1431"/>
                    </a:lnTo>
                    <a:lnTo>
                      <a:pt x="2140" y="1334"/>
                    </a:lnTo>
                    <a:lnTo>
                      <a:pt x="2151" y="1226"/>
                    </a:lnTo>
                    <a:lnTo>
                      <a:pt x="2162" y="1119"/>
                    </a:lnTo>
                    <a:lnTo>
                      <a:pt x="2162" y="1011"/>
                    </a:lnTo>
                    <a:lnTo>
                      <a:pt x="2151" y="904"/>
                    </a:lnTo>
                    <a:lnTo>
                      <a:pt x="2129" y="796"/>
                    </a:lnTo>
                    <a:lnTo>
                      <a:pt x="2086" y="700"/>
                    </a:lnTo>
                    <a:lnTo>
                      <a:pt x="2043" y="603"/>
                    </a:lnTo>
                    <a:lnTo>
                      <a:pt x="1989" y="506"/>
                    </a:lnTo>
                    <a:lnTo>
                      <a:pt x="1925" y="420"/>
                    </a:lnTo>
                    <a:lnTo>
                      <a:pt x="1860" y="345"/>
                    </a:lnTo>
                    <a:lnTo>
                      <a:pt x="1774" y="269"/>
                    </a:lnTo>
                    <a:lnTo>
                      <a:pt x="1688" y="205"/>
                    </a:lnTo>
                    <a:lnTo>
                      <a:pt x="1602" y="140"/>
                    </a:lnTo>
                    <a:lnTo>
                      <a:pt x="1506" y="97"/>
                    </a:lnTo>
                    <a:lnTo>
                      <a:pt x="1409" y="54"/>
                    </a:lnTo>
                    <a:lnTo>
                      <a:pt x="1301" y="22"/>
                    </a:lnTo>
                    <a:lnTo>
                      <a:pt x="1194" y="11"/>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1871225" y="2363375"/>
                <a:ext cx="54325" cy="54325"/>
              </a:xfrm>
              <a:custGeom>
                <a:avLst/>
                <a:gdLst/>
                <a:ahLst/>
                <a:cxnLst/>
                <a:rect l="l" t="t" r="r" b="b"/>
                <a:pathLst>
                  <a:path w="2173" h="2173" extrusionOk="0">
                    <a:moveTo>
                      <a:pt x="1076" y="1"/>
                    </a:moveTo>
                    <a:lnTo>
                      <a:pt x="968" y="11"/>
                    </a:lnTo>
                    <a:lnTo>
                      <a:pt x="861" y="22"/>
                    </a:lnTo>
                    <a:lnTo>
                      <a:pt x="764" y="54"/>
                    </a:lnTo>
                    <a:lnTo>
                      <a:pt x="667" y="97"/>
                    </a:lnTo>
                    <a:lnTo>
                      <a:pt x="570" y="140"/>
                    </a:lnTo>
                    <a:lnTo>
                      <a:pt x="484" y="194"/>
                    </a:lnTo>
                    <a:lnTo>
                      <a:pt x="398" y="259"/>
                    </a:lnTo>
                    <a:lnTo>
                      <a:pt x="323" y="334"/>
                    </a:lnTo>
                    <a:lnTo>
                      <a:pt x="258" y="409"/>
                    </a:lnTo>
                    <a:lnTo>
                      <a:pt x="194" y="484"/>
                    </a:lnTo>
                    <a:lnTo>
                      <a:pt x="140" y="570"/>
                    </a:lnTo>
                    <a:lnTo>
                      <a:pt x="97" y="667"/>
                    </a:lnTo>
                    <a:lnTo>
                      <a:pt x="54" y="764"/>
                    </a:lnTo>
                    <a:lnTo>
                      <a:pt x="33" y="861"/>
                    </a:lnTo>
                    <a:lnTo>
                      <a:pt x="11" y="968"/>
                    </a:lnTo>
                    <a:lnTo>
                      <a:pt x="0" y="1076"/>
                    </a:lnTo>
                    <a:lnTo>
                      <a:pt x="11" y="1183"/>
                    </a:lnTo>
                    <a:lnTo>
                      <a:pt x="22" y="1291"/>
                    </a:lnTo>
                    <a:lnTo>
                      <a:pt x="54" y="1398"/>
                    </a:lnTo>
                    <a:lnTo>
                      <a:pt x="86" y="1495"/>
                    </a:lnTo>
                    <a:lnTo>
                      <a:pt x="140" y="1592"/>
                    </a:lnTo>
                    <a:lnTo>
                      <a:pt x="194" y="1678"/>
                    </a:lnTo>
                    <a:lnTo>
                      <a:pt x="258" y="1764"/>
                    </a:lnTo>
                    <a:lnTo>
                      <a:pt x="334" y="1850"/>
                    </a:lnTo>
                    <a:lnTo>
                      <a:pt x="409" y="1915"/>
                    </a:lnTo>
                    <a:lnTo>
                      <a:pt x="495" y="1979"/>
                    </a:lnTo>
                    <a:lnTo>
                      <a:pt x="581" y="2033"/>
                    </a:lnTo>
                    <a:lnTo>
                      <a:pt x="678" y="2087"/>
                    </a:lnTo>
                    <a:lnTo>
                      <a:pt x="785" y="2119"/>
                    </a:lnTo>
                    <a:lnTo>
                      <a:pt x="882" y="2151"/>
                    </a:lnTo>
                    <a:lnTo>
                      <a:pt x="990" y="2162"/>
                    </a:lnTo>
                    <a:lnTo>
                      <a:pt x="1108" y="2173"/>
                    </a:lnTo>
                    <a:lnTo>
                      <a:pt x="1205" y="2162"/>
                    </a:lnTo>
                    <a:lnTo>
                      <a:pt x="1312" y="2140"/>
                    </a:lnTo>
                    <a:lnTo>
                      <a:pt x="1409" y="2119"/>
                    </a:lnTo>
                    <a:lnTo>
                      <a:pt x="1506" y="2076"/>
                    </a:lnTo>
                    <a:lnTo>
                      <a:pt x="1603" y="2033"/>
                    </a:lnTo>
                    <a:lnTo>
                      <a:pt x="1689" y="1979"/>
                    </a:lnTo>
                    <a:lnTo>
                      <a:pt x="1775" y="1915"/>
                    </a:lnTo>
                    <a:lnTo>
                      <a:pt x="1850" y="1839"/>
                    </a:lnTo>
                    <a:lnTo>
                      <a:pt x="1914" y="1764"/>
                    </a:lnTo>
                    <a:lnTo>
                      <a:pt x="1979" y="1689"/>
                    </a:lnTo>
                    <a:lnTo>
                      <a:pt x="2033" y="1592"/>
                    </a:lnTo>
                    <a:lnTo>
                      <a:pt x="2076" y="1506"/>
                    </a:lnTo>
                    <a:lnTo>
                      <a:pt x="2119" y="1409"/>
                    </a:lnTo>
                    <a:lnTo>
                      <a:pt x="2151" y="1302"/>
                    </a:lnTo>
                    <a:lnTo>
                      <a:pt x="2162" y="1205"/>
                    </a:lnTo>
                    <a:lnTo>
                      <a:pt x="2173" y="1097"/>
                    </a:lnTo>
                    <a:lnTo>
                      <a:pt x="2162" y="990"/>
                    </a:lnTo>
                    <a:lnTo>
                      <a:pt x="2151" y="882"/>
                    </a:lnTo>
                    <a:lnTo>
                      <a:pt x="2119" y="775"/>
                    </a:lnTo>
                    <a:lnTo>
                      <a:pt x="2087" y="678"/>
                    </a:lnTo>
                    <a:lnTo>
                      <a:pt x="2033" y="581"/>
                    </a:lnTo>
                    <a:lnTo>
                      <a:pt x="1979" y="495"/>
                    </a:lnTo>
                    <a:lnTo>
                      <a:pt x="1914" y="409"/>
                    </a:lnTo>
                    <a:lnTo>
                      <a:pt x="1839" y="323"/>
                    </a:lnTo>
                    <a:lnTo>
                      <a:pt x="1764" y="259"/>
                    </a:lnTo>
                    <a:lnTo>
                      <a:pt x="1678" y="194"/>
                    </a:lnTo>
                    <a:lnTo>
                      <a:pt x="1592" y="130"/>
                    </a:lnTo>
                    <a:lnTo>
                      <a:pt x="1495" y="87"/>
                    </a:lnTo>
                    <a:lnTo>
                      <a:pt x="1388" y="44"/>
                    </a:lnTo>
                    <a:lnTo>
                      <a:pt x="1291" y="22"/>
                    </a:lnTo>
                    <a:lnTo>
                      <a:pt x="118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851025" y="1576800"/>
                <a:ext cx="53800" cy="53525"/>
              </a:xfrm>
              <a:custGeom>
                <a:avLst/>
                <a:gdLst/>
                <a:ahLst/>
                <a:cxnLst/>
                <a:rect l="l" t="t" r="r" b="b"/>
                <a:pathLst>
                  <a:path w="2152" h="2141" extrusionOk="0">
                    <a:moveTo>
                      <a:pt x="1001" y="0"/>
                    </a:moveTo>
                    <a:lnTo>
                      <a:pt x="893" y="11"/>
                    </a:lnTo>
                    <a:lnTo>
                      <a:pt x="786" y="33"/>
                    </a:lnTo>
                    <a:lnTo>
                      <a:pt x="689" y="76"/>
                    </a:lnTo>
                    <a:lnTo>
                      <a:pt x="592" y="119"/>
                    </a:lnTo>
                    <a:lnTo>
                      <a:pt x="495" y="172"/>
                    </a:lnTo>
                    <a:lnTo>
                      <a:pt x="409" y="237"/>
                    </a:lnTo>
                    <a:lnTo>
                      <a:pt x="334" y="302"/>
                    </a:lnTo>
                    <a:lnTo>
                      <a:pt x="259" y="377"/>
                    </a:lnTo>
                    <a:lnTo>
                      <a:pt x="194" y="463"/>
                    </a:lnTo>
                    <a:lnTo>
                      <a:pt x="141" y="560"/>
                    </a:lnTo>
                    <a:lnTo>
                      <a:pt x="87" y="646"/>
                    </a:lnTo>
                    <a:lnTo>
                      <a:pt x="55" y="753"/>
                    </a:lnTo>
                    <a:lnTo>
                      <a:pt x="22" y="861"/>
                    </a:lnTo>
                    <a:lnTo>
                      <a:pt x="1" y="968"/>
                    </a:lnTo>
                    <a:lnTo>
                      <a:pt x="1" y="1076"/>
                    </a:lnTo>
                    <a:lnTo>
                      <a:pt x="1" y="1183"/>
                    </a:lnTo>
                    <a:lnTo>
                      <a:pt x="22" y="1280"/>
                    </a:lnTo>
                    <a:lnTo>
                      <a:pt x="44" y="1388"/>
                    </a:lnTo>
                    <a:lnTo>
                      <a:pt x="87" y="1484"/>
                    </a:lnTo>
                    <a:lnTo>
                      <a:pt x="130" y="1570"/>
                    </a:lnTo>
                    <a:lnTo>
                      <a:pt x="184" y="1667"/>
                    </a:lnTo>
                    <a:lnTo>
                      <a:pt x="248" y="1742"/>
                    </a:lnTo>
                    <a:lnTo>
                      <a:pt x="313" y="1818"/>
                    </a:lnTo>
                    <a:lnTo>
                      <a:pt x="388" y="1893"/>
                    </a:lnTo>
                    <a:lnTo>
                      <a:pt x="474" y="1957"/>
                    </a:lnTo>
                    <a:lnTo>
                      <a:pt x="560" y="2011"/>
                    </a:lnTo>
                    <a:lnTo>
                      <a:pt x="657" y="2054"/>
                    </a:lnTo>
                    <a:lnTo>
                      <a:pt x="754" y="2097"/>
                    </a:lnTo>
                    <a:lnTo>
                      <a:pt x="850" y="2119"/>
                    </a:lnTo>
                    <a:lnTo>
                      <a:pt x="958" y="2140"/>
                    </a:lnTo>
                    <a:lnTo>
                      <a:pt x="1173" y="2140"/>
                    </a:lnTo>
                    <a:lnTo>
                      <a:pt x="1270" y="2130"/>
                    </a:lnTo>
                    <a:lnTo>
                      <a:pt x="1377" y="2097"/>
                    </a:lnTo>
                    <a:lnTo>
                      <a:pt x="1474" y="2065"/>
                    </a:lnTo>
                    <a:lnTo>
                      <a:pt x="1560" y="2022"/>
                    </a:lnTo>
                    <a:lnTo>
                      <a:pt x="1657" y="1968"/>
                    </a:lnTo>
                    <a:lnTo>
                      <a:pt x="1732" y="1904"/>
                    </a:lnTo>
                    <a:lnTo>
                      <a:pt x="1818" y="1839"/>
                    </a:lnTo>
                    <a:lnTo>
                      <a:pt x="1883" y="1764"/>
                    </a:lnTo>
                    <a:lnTo>
                      <a:pt x="1947" y="1678"/>
                    </a:lnTo>
                    <a:lnTo>
                      <a:pt x="2001" y="1592"/>
                    </a:lnTo>
                    <a:lnTo>
                      <a:pt x="2055" y="1506"/>
                    </a:lnTo>
                    <a:lnTo>
                      <a:pt x="2087" y="1409"/>
                    </a:lnTo>
                    <a:lnTo>
                      <a:pt x="2119" y="1302"/>
                    </a:lnTo>
                    <a:lnTo>
                      <a:pt x="2141" y="1205"/>
                    </a:lnTo>
                    <a:lnTo>
                      <a:pt x="2151" y="1097"/>
                    </a:lnTo>
                    <a:lnTo>
                      <a:pt x="2141" y="990"/>
                    </a:lnTo>
                    <a:lnTo>
                      <a:pt x="2130" y="882"/>
                    </a:lnTo>
                    <a:lnTo>
                      <a:pt x="2108" y="785"/>
                    </a:lnTo>
                    <a:lnTo>
                      <a:pt x="2076" y="689"/>
                    </a:lnTo>
                    <a:lnTo>
                      <a:pt x="2033" y="592"/>
                    </a:lnTo>
                    <a:lnTo>
                      <a:pt x="1979" y="506"/>
                    </a:lnTo>
                    <a:lnTo>
                      <a:pt x="1915" y="420"/>
                    </a:lnTo>
                    <a:lnTo>
                      <a:pt x="1850" y="345"/>
                    </a:lnTo>
                    <a:lnTo>
                      <a:pt x="1775" y="269"/>
                    </a:lnTo>
                    <a:lnTo>
                      <a:pt x="1700" y="205"/>
                    </a:lnTo>
                    <a:lnTo>
                      <a:pt x="1614" y="151"/>
                    </a:lnTo>
                    <a:lnTo>
                      <a:pt x="1517" y="97"/>
                    </a:lnTo>
                    <a:lnTo>
                      <a:pt x="1420" y="54"/>
                    </a:lnTo>
                    <a:lnTo>
                      <a:pt x="1323"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p:nvPr/>
            </p:nvSpPr>
            <p:spPr>
              <a:xfrm>
                <a:off x="769850" y="2596725"/>
                <a:ext cx="54875" cy="54850"/>
              </a:xfrm>
              <a:custGeom>
                <a:avLst/>
                <a:gdLst/>
                <a:ahLst/>
                <a:cxnLst/>
                <a:rect l="l" t="t" r="r" b="b"/>
                <a:pathLst>
                  <a:path w="2195" h="2194" extrusionOk="0">
                    <a:moveTo>
                      <a:pt x="1086" y="0"/>
                    </a:moveTo>
                    <a:lnTo>
                      <a:pt x="979" y="11"/>
                    </a:lnTo>
                    <a:lnTo>
                      <a:pt x="871" y="22"/>
                    </a:lnTo>
                    <a:lnTo>
                      <a:pt x="775" y="54"/>
                    </a:lnTo>
                    <a:lnTo>
                      <a:pt x="667" y="86"/>
                    </a:lnTo>
                    <a:lnTo>
                      <a:pt x="581" y="140"/>
                    </a:lnTo>
                    <a:lnTo>
                      <a:pt x="484" y="194"/>
                    </a:lnTo>
                    <a:lnTo>
                      <a:pt x="398" y="258"/>
                    </a:lnTo>
                    <a:lnTo>
                      <a:pt x="323" y="333"/>
                    </a:lnTo>
                    <a:lnTo>
                      <a:pt x="248" y="409"/>
                    </a:lnTo>
                    <a:lnTo>
                      <a:pt x="194" y="495"/>
                    </a:lnTo>
                    <a:lnTo>
                      <a:pt x="129" y="592"/>
                    </a:lnTo>
                    <a:lnTo>
                      <a:pt x="86" y="688"/>
                    </a:lnTo>
                    <a:lnTo>
                      <a:pt x="43" y="785"/>
                    </a:lnTo>
                    <a:lnTo>
                      <a:pt x="22" y="882"/>
                    </a:lnTo>
                    <a:lnTo>
                      <a:pt x="0" y="989"/>
                    </a:lnTo>
                    <a:lnTo>
                      <a:pt x="0" y="1097"/>
                    </a:lnTo>
                    <a:lnTo>
                      <a:pt x="11" y="1204"/>
                    </a:lnTo>
                    <a:lnTo>
                      <a:pt x="22" y="1312"/>
                    </a:lnTo>
                    <a:lnTo>
                      <a:pt x="54" y="1420"/>
                    </a:lnTo>
                    <a:lnTo>
                      <a:pt x="86" y="1516"/>
                    </a:lnTo>
                    <a:lnTo>
                      <a:pt x="140" y="1613"/>
                    </a:lnTo>
                    <a:lnTo>
                      <a:pt x="194" y="1699"/>
                    </a:lnTo>
                    <a:lnTo>
                      <a:pt x="258" y="1785"/>
                    </a:lnTo>
                    <a:lnTo>
                      <a:pt x="334" y="1871"/>
                    </a:lnTo>
                    <a:lnTo>
                      <a:pt x="409" y="1936"/>
                    </a:lnTo>
                    <a:lnTo>
                      <a:pt x="495" y="2000"/>
                    </a:lnTo>
                    <a:lnTo>
                      <a:pt x="592" y="2054"/>
                    </a:lnTo>
                    <a:lnTo>
                      <a:pt x="689" y="2108"/>
                    </a:lnTo>
                    <a:lnTo>
                      <a:pt x="785" y="2140"/>
                    </a:lnTo>
                    <a:lnTo>
                      <a:pt x="882" y="2172"/>
                    </a:lnTo>
                    <a:lnTo>
                      <a:pt x="990" y="2183"/>
                    </a:lnTo>
                    <a:lnTo>
                      <a:pt x="1097" y="2194"/>
                    </a:lnTo>
                    <a:lnTo>
                      <a:pt x="1205" y="2183"/>
                    </a:lnTo>
                    <a:lnTo>
                      <a:pt x="1312" y="2161"/>
                    </a:lnTo>
                    <a:lnTo>
                      <a:pt x="1420" y="2140"/>
                    </a:lnTo>
                    <a:lnTo>
                      <a:pt x="1517" y="2097"/>
                    </a:lnTo>
                    <a:lnTo>
                      <a:pt x="1613" y="2054"/>
                    </a:lnTo>
                    <a:lnTo>
                      <a:pt x="1699" y="1989"/>
                    </a:lnTo>
                    <a:lnTo>
                      <a:pt x="1785" y="1925"/>
                    </a:lnTo>
                    <a:lnTo>
                      <a:pt x="1861" y="1860"/>
                    </a:lnTo>
                    <a:lnTo>
                      <a:pt x="1936" y="1774"/>
                    </a:lnTo>
                    <a:lnTo>
                      <a:pt x="2000" y="1688"/>
                    </a:lnTo>
                    <a:lnTo>
                      <a:pt x="2054" y="1602"/>
                    </a:lnTo>
                    <a:lnTo>
                      <a:pt x="2108" y="1506"/>
                    </a:lnTo>
                    <a:lnTo>
                      <a:pt x="2140" y="1409"/>
                    </a:lnTo>
                    <a:lnTo>
                      <a:pt x="2173" y="1301"/>
                    </a:lnTo>
                    <a:lnTo>
                      <a:pt x="2183" y="1194"/>
                    </a:lnTo>
                    <a:lnTo>
                      <a:pt x="2194" y="1086"/>
                    </a:lnTo>
                    <a:lnTo>
                      <a:pt x="2183" y="979"/>
                    </a:lnTo>
                    <a:lnTo>
                      <a:pt x="2162" y="871"/>
                    </a:lnTo>
                    <a:lnTo>
                      <a:pt x="2140" y="774"/>
                    </a:lnTo>
                    <a:lnTo>
                      <a:pt x="2097" y="667"/>
                    </a:lnTo>
                    <a:lnTo>
                      <a:pt x="2054" y="581"/>
                    </a:lnTo>
                    <a:lnTo>
                      <a:pt x="1990" y="484"/>
                    </a:lnTo>
                    <a:lnTo>
                      <a:pt x="1925" y="398"/>
                    </a:lnTo>
                    <a:lnTo>
                      <a:pt x="1861" y="323"/>
                    </a:lnTo>
                    <a:lnTo>
                      <a:pt x="1775" y="247"/>
                    </a:lnTo>
                    <a:lnTo>
                      <a:pt x="1689" y="194"/>
                    </a:lnTo>
                    <a:lnTo>
                      <a:pt x="1603" y="129"/>
                    </a:lnTo>
                    <a:lnTo>
                      <a:pt x="1506" y="86"/>
                    </a:lnTo>
                    <a:lnTo>
                      <a:pt x="1409" y="54"/>
                    </a:lnTo>
                    <a:lnTo>
                      <a:pt x="1302" y="22"/>
                    </a:lnTo>
                    <a:lnTo>
                      <a:pt x="119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92425" y="2519300"/>
                <a:ext cx="53800" cy="53775"/>
              </a:xfrm>
              <a:custGeom>
                <a:avLst/>
                <a:gdLst/>
                <a:ahLst/>
                <a:cxnLst/>
                <a:rect l="l" t="t" r="r" b="b"/>
                <a:pathLst>
                  <a:path w="2152" h="2151" extrusionOk="0">
                    <a:moveTo>
                      <a:pt x="990" y="0"/>
                    </a:moveTo>
                    <a:lnTo>
                      <a:pt x="882" y="22"/>
                    </a:lnTo>
                    <a:lnTo>
                      <a:pt x="775" y="43"/>
                    </a:lnTo>
                    <a:lnTo>
                      <a:pt x="678" y="86"/>
                    </a:lnTo>
                    <a:lnTo>
                      <a:pt x="581" y="129"/>
                    </a:lnTo>
                    <a:lnTo>
                      <a:pt x="495" y="183"/>
                    </a:lnTo>
                    <a:lnTo>
                      <a:pt x="409" y="248"/>
                    </a:lnTo>
                    <a:lnTo>
                      <a:pt x="334" y="312"/>
                    </a:lnTo>
                    <a:lnTo>
                      <a:pt x="259" y="398"/>
                    </a:lnTo>
                    <a:lnTo>
                      <a:pt x="194" y="484"/>
                    </a:lnTo>
                    <a:lnTo>
                      <a:pt x="140" y="570"/>
                    </a:lnTo>
                    <a:lnTo>
                      <a:pt x="87" y="667"/>
                    </a:lnTo>
                    <a:lnTo>
                      <a:pt x="54" y="764"/>
                    </a:lnTo>
                    <a:lnTo>
                      <a:pt x="22" y="871"/>
                    </a:lnTo>
                    <a:lnTo>
                      <a:pt x="11" y="979"/>
                    </a:lnTo>
                    <a:lnTo>
                      <a:pt x="1" y="1086"/>
                    </a:lnTo>
                    <a:lnTo>
                      <a:pt x="11" y="1194"/>
                    </a:lnTo>
                    <a:lnTo>
                      <a:pt x="22" y="1291"/>
                    </a:lnTo>
                    <a:lnTo>
                      <a:pt x="54" y="1387"/>
                    </a:lnTo>
                    <a:lnTo>
                      <a:pt x="87" y="1484"/>
                    </a:lnTo>
                    <a:lnTo>
                      <a:pt x="130" y="1581"/>
                    </a:lnTo>
                    <a:lnTo>
                      <a:pt x="183" y="1667"/>
                    </a:lnTo>
                    <a:lnTo>
                      <a:pt x="248" y="1753"/>
                    </a:lnTo>
                    <a:lnTo>
                      <a:pt x="312" y="1828"/>
                    </a:lnTo>
                    <a:lnTo>
                      <a:pt x="388" y="1893"/>
                    </a:lnTo>
                    <a:lnTo>
                      <a:pt x="474" y="1957"/>
                    </a:lnTo>
                    <a:lnTo>
                      <a:pt x="560" y="2011"/>
                    </a:lnTo>
                    <a:lnTo>
                      <a:pt x="656" y="2065"/>
                    </a:lnTo>
                    <a:lnTo>
                      <a:pt x="753" y="2097"/>
                    </a:lnTo>
                    <a:lnTo>
                      <a:pt x="850" y="2129"/>
                    </a:lnTo>
                    <a:lnTo>
                      <a:pt x="947" y="2151"/>
                    </a:lnTo>
                    <a:lnTo>
                      <a:pt x="1162" y="2151"/>
                    </a:lnTo>
                    <a:lnTo>
                      <a:pt x="1269" y="2140"/>
                    </a:lnTo>
                    <a:lnTo>
                      <a:pt x="1377" y="2108"/>
                    </a:lnTo>
                    <a:lnTo>
                      <a:pt x="1474" y="2076"/>
                    </a:lnTo>
                    <a:lnTo>
                      <a:pt x="1570" y="2022"/>
                    </a:lnTo>
                    <a:lnTo>
                      <a:pt x="1667" y="1968"/>
                    </a:lnTo>
                    <a:lnTo>
                      <a:pt x="1743" y="1904"/>
                    </a:lnTo>
                    <a:lnTo>
                      <a:pt x="1829" y="1839"/>
                    </a:lnTo>
                    <a:lnTo>
                      <a:pt x="1904" y="1764"/>
                    </a:lnTo>
                    <a:lnTo>
                      <a:pt x="1968" y="1678"/>
                    </a:lnTo>
                    <a:lnTo>
                      <a:pt x="2022" y="1581"/>
                    </a:lnTo>
                    <a:lnTo>
                      <a:pt x="2065" y="1495"/>
                    </a:lnTo>
                    <a:lnTo>
                      <a:pt x="2108" y="1387"/>
                    </a:lnTo>
                    <a:lnTo>
                      <a:pt x="2130" y="1291"/>
                    </a:lnTo>
                    <a:lnTo>
                      <a:pt x="2151" y="1183"/>
                    </a:lnTo>
                    <a:lnTo>
                      <a:pt x="2151" y="1076"/>
                    </a:lnTo>
                    <a:lnTo>
                      <a:pt x="2151" y="968"/>
                    </a:lnTo>
                    <a:lnTo>
                      <a:pt x="2130" y="861"/>
                    </a:lnTo>
                    <a:lnTo>
                      <a:pt x="2108" y="764"/>
                    </a:lnTo>
                    <a:lnTo>
                      <a:pt x="2065" y="667"/>
                    </a:lnTo>
                    <a:lnTo>
                      <a:pt x="2022" y="570"/>
                    </a:lnTo>
                    <a:lnTo>
                      <a:pt x="1968" y="484"/>
                    </a:lnTo>
                    <a:lnTo>
                      <a:pt x="1904" y="409"/>
                    </a:lnTo>
                    <a:lnTo>
                      <a:pt x="1839" y="323"/>
                    </a:lnTo>
                    <a:lnTo>
                      <a:pt x="1764" y="258"/>
                    </a:lnTo>
                    <a:lnTo>
                      <a:pt x="1678" y="194"/>
                    </a:lnTo>
                    <a:lnTo>
                      <a:pt x="1592" y="140"/>
                    </a:lnTo>
                    <a:lnTo>
                      <a:pt x="1506" y="97"/>
                    </a:lnTo>
                    <a:lnTo>
                      <a:pt x="1409" y="54"/>
                    </a:lnTo>
                    <a:lnTo>
                      <a:pt x="1302" y="33"/>
                    </a:lnTo>
                    <a:lnTo>
                      <a:pt x="1205" y="11"/>
                    </a:lnTo>
                    <a:lnTo>
                      <a:pt x="10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1715575" y="1654225"/>
                <a:ext cx="54325" cy="54325"/>
              </a:xfrm>
              <a:custGeom>
                <a:avLst/>
                <a:gdLst/>
                <a:ahLst/>
                <a:cxnLst/>
                <a:rect l="l" t="t" r="r" b="b"/>
                <a:pathLst>
                  <a:path w="2173" h="2173" extrusionOk="0">
                    <a:moveTo>
                      <a:pt x="1108" y="0"/>
                    </a:moveTo>
                    <a:lnTo>
                      <a:pt x="1000" y="11"/>
                    </a:lnTo>
                    <a:lnTo>
                      <a:pt x="893" y="22"/>
                    </a:lnTo>
                    <a:lnTo>
                      <a:pt x="785" y="54"/>
                    </a:lnTo>
                    <a:lnTo>
                      <a:pt x="689" y="86"/>
                    </a:lnTo>
                    <a:lnTo>
                      <a:pt x="592" y="129"/>
                    </a:lnTo>
                    <a:lnTo>
                      <a:pt x="495" y="194"/>
                    </a:lnTo>
                    <a:lnTo>
                      <a:pt x="409" y="248"/>
                    </a:lnTo>
                    <a:lnTo>
                      <a:pt x="334" y="323"/>
                    </a:lnTo>
                    <a:lnTo>
                      <a:pt x="259" y="398"/>
                    </a:lnTo>
                    <a:lnTo>
                      <a:pt x="194" y="484"/>
                    </a:lnTo>
                    <a:lnTo>
                      <a:pt x="140" y="581"/>
                    </a:lnTo>
                    <a:lnTo>
                      <a:pt x="86" y="678"/>
                    </a:lnTo>
                    <a:lnTo>
                      <a:pt x="54" y="774"/>
                    </a:lnTo>
                    <a:lnTo>
                      <a:pt x="22" y="882"/>
                    </a:lnTo>
                    <a:lnTo>
                      <a:pt x="0" y="990"/>
                    </a:lnTo>
                    <a:lnTo>
                      <a:pt x="0" y="1097"/>
                    </a:lnTo>
                    <a:lnTo>
                      <a:pt x="11" y="1205"/>
                    </a:lnTo>
                    <a:lnTo>
                      <a:pt x="22" y="1301"/>
                    </a:lnTo>
                    <a:lnTo>
                      <a:pt x="54" y="1409"/>
                    </a:lnTo>
                    <a:lnTo>
                      <a:pt x="86" y="1506"/>
                    </a:lnTo>
                    <a:lnTo>
                      <a:pt x="129" y="1592"/>
                    </a:lnTo>
                    <a:lnTo>
                      <a:pt x="183" y="1678"/>
                    </a:lnTo>
                    <a:lnTo>
                      <a:pt x="248" y="1764"/>
                    </a:lnTo>
                    <a:lnTo>
                      <a:pt x="323" y="1839"/>
                    </a:lnTo>
                    <a:lnTo>
                      <a:pt x="398" y="1914"/>
                    </a:lnTo>
                    <a:lnTo>
                      <a:pt x="474" y="1979"/>
                    </a:lnTo>
                    <a:lnTo>
                      <a:pt x="570" y="2033"/>
                    </a:lnTo>
                    <a:lnTo>
                      <a:pt x="656" y="2076"/>
                    </a:lnTo>
                    <a:lnTo>
                      <a:pt x="753" y="2119"/>
                    </a:lnTo>
                    <a:lnTo>
                      <a:pt x="850" y="2140"/>
                    </a:lnTo>
                    <a:lnTo>
                      <a:pt x="957" y="2162"/>
                    </a:lnTo>
                    <a:lnTo>
                      <a:pt x="1065" y="2172"/>
                    </a:lnTo>
                    <a:lnTo>
                      <a:pt x="1173" y="2172"/>
                    </a:lnTo>
                    <a:lnTo>
                      <a:pt x="1280" y="2151"/>
                    </a:lnTo>
                    <a:lnTo>
                      <a:pt x="1388" y="2129"/>
                    </a:lnTo>
                    <a:lnTo>
                      <a:pt x="1484" y="2086"/>
                    </a:lnTo>
                    <a:lnTo>
                      <a:pt x="1581" y="2043"/>
                    </a:lnTo>
                    <a:lnTo>
                      <a:pt x="1667" y="1990"/>
                    </a:lnTo>
                    <a:lnTo>
                      <a:pt x="1753" y="1925"/>
                    </a:lnTo>
                    <a:lnTo>
                      <a:pt x="1839" y="1850"/>
                    </a:lnTo>
                    <a:lnTo>
                      <a:pt x="1914" y="1775"/>
                    </a:lnTo>
                    <a:lnTo>
                      <a:pt x="1979" y="1688"/>
                    </a:lnTo>
                    <a:lnTo>
                      <a:pt x="2033" y="1602"/>
                    </a:lnTo>
                    <a:lnTo>
                      <a:pt x="2076" y="1506"/>
                    </a:lnTo>
                    <a:lnTo>
                      <a:pt x="2119" y="1398"/>
                    </a:lnTo>
                    <a:lnTo>
                      <a:pt x="2140" y="1301"/>
                    </a:lnTo>
                    <a:lnTo>
                      <a:pt x="2162" y="1194"/>
                    </a:lnTo>
                    <a:lnTo>
                      <a:pt x="2173" y="1086"/>
                    </a:lnTo>
                    <a:lnTo>
                      <a:pt x="2162" y="979"/>
                    </a:lnTo>
                    <a:lnTo>
                      <a:pt x="2140" y="871"/>
                    </a:lnTo>
                    <a:lnTo>
                      <a:pt x="2119" y="774"/>
                    </a:lnTo>
                    <a:lnTo>
                      <a:pt x="2076" y="678"/>
                    </a:lnTo>
                    <a:lnTo>
                      <a:pt x="2033" y="581"/>
                    </a:lnTo>
                    <a:lnTo>
                      <a:pt x="1979" y="495"/>
                    </a:lnTo>
                    <a:lnTo>
                      <a:pt x="1914" y="409"/>
                    </a:lnTo>
                    <a:lnTo>
                      <a:pt x="1850" y="334"/>
                    </a:lnTo>
                    <a:lnTo>
                      <a:pt x="1775" y="269"/>
                    </a:lnTo>
                    <a:lnTo>
                      <a:pt x="1689" y="205"/>
                    </a:lnTo>
                    <a:lnTo>
                      <a:pt x="1603" y="151"/>
                    </a:lnTo>
                    <a:lnTo>
                      <a:pt x="1506" y="97"/>
                    </a:lnTo>
                    <a:lnTo>
                      <a:pt x="1409" y="65"/>
                    </a:lnTo>
                    <a:lnTo>
                      <a:pt x="1312"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p:nvPr/>
            </p:nvSpPr>
            <p:spPr>
              <a:xfrm>
                <a:off x="1793525" y="2519300"/>
                <a:ext cx="54075" cy="53775"/>
              </a:xfrm>
              <a:custGeom>
                <a:avLst/>
                <a:gdLst/>
                <a:ahLst/>
                <a:cxnLst/>
                <a:rect l="l" t="t" r="r" b="b"/>
                <a:pathLst>
                  <a:path w="2163" h="2151" extrusionOk="0">
                    <a:moveTo>
                      <a:pt x="1001" y="0"/>
                    </a:moveTo>
                    <a:lnTo>
                      <a:pt x="893" y="22"/>
                    </a:lnTo>
                    <a:lnTo>
                      <a:pt x="786" y="43"/>
                    </a:lnTo>
                    <a:lnTo>
                      <a:pt x="689" y="76"/>
                    </a:lnTo>
                    <a:lnTo>
                      <a:pt x="592" y="119"/>
                    </a:lnTo>
                    <a:lnTo>
                      <a:pt x="506" y="172"/>
                    </a:lnTo>
                    <a:lnTo>
                      <a:pt x="420" y="237"/>
                    </a:lnTo>
                    <a:lnTo>
                      <a:pt x="334" y="312"/>
                    </a:lnTo>
                    <a:lnTo>
                      <a:pt x="270" y="387"/>
                    </a:lnTo>
                    <a:lnTo>
                      <a:pt x="205" y="473"/>
                    </a:lnTo>
                    <a:lnTo>
                      <a:pt x="141" y="559"/>
                    </a:lnTo>
                    <a:lnTo>
                      <a:pt x="98" y="656"/>
                    </a:lnTo>
                    <a:lnTo>
                      <a:pt x="55" y="753"/>
                    </a:lnTo>
                    <a:lnTo>
                      <a:pt x="33" y="861"/>
                    </a:lnTo>
                    <a:lnTo>
                      <a:pt x="12" y="968"/>
                    </a:lnTo>
                    <a:lnTo>
                      <a:pt x="1" y="1076"/>
                    </a:lnTo>
                    <a:lnTo>
                      <a:pt x="12" y="1183"/>
                    </a:lnTo>
                    <a:lnTo>
                      <a:pt x="22" y="1280"/>
                    </a:lnTo>
                    <a:lnTo>
                      <a:pt x="55" y="1387"/>
                    </a:lnTo>
                    <a:lnTo>
                      <a:pt x="87" y="1484"/>
                    </a:lnTo>
                    <a:lnTo>
                      <a:pt x="130" y="1570"/>
                    </a:lnTo>
                    <a:lnTo>
                      <a:pt x="184" y="1656"/>
                    </a:lnTo>
                    <a:lnTo>
                      <a:pt x="248" y="1742"/>
                    </a:lnTo>
                    <a:lnTo>
                      <a:pt x="313" y="1818"/>
                    </a:lnTo>
                    <a:lnTo>
                      <a:pt x="388" y="1893"/>
                    </a:lnTo>
                    <a:lnTo>
                      <a:pt x="474" y="1957"/>
                    </a:lnTo>
                    <a:lnTo>
                      <a:pt x="560" y="2011"/>
                    </a:lnTo>
                    <a:lnTo>
                      <a:pt x="646" y="2054"/>
                    </a:lnTo>
                    <a:lnTo>
                      <a:pt x="743" y="2097"/>
                    </a:lnTo>
                    <a:lnTo>
                      <a:pt x="840" y="2129"/>
                    </a:lnTo>
                    <a:lnTo>
                      <a:pt x="947" y="2140"/>
                    </a:lnTo>
                    <a:lnTo>
                      <a:pt x="1055" y="2151"/>
                    </a:lnTo>
                    <a:lnTo>
                      <a:pt x="1162" y="2151"/>
                    </a:lnTo>
                    <a:lnTo>
                      <a:pt x="1270" y="2140"/>
                    </a:lnTo>
                    <a:lnTo>
                      <a:pt x="1366" y="2108"/>
                    </a:lnTo>
                    <a:lnTo>
                      <a:pt x="1474" y="2076"/>
                    </a:lnTo>
                    <a:lnTo>
                      <a:pt x="1571" y="2033"/>
                    </a:lnTo>
                    <a:lnTo>
                      <a:pt x="1657" y="1979"/>
                    </a:lnTo>
                    <a:lnTo>
                      <a:pt x="1743" y="1914"/>
                    </a:lnTo>
                    <a:lnTo>
                      <a:pt x="1818" y="1850"/>
                    </a:lnTo>
                    <a:lnTo>
                      <a:pt x="1893" y="1764"/>
                    </a:lnTo>
                    <a:lnTo>
                      <a:pt x="1958" y="1689"/>
                    </a:lnTo>
                    <a:lnTo>
                      <a:pt x="2022" y="1592"/>
                    </a:lnTo>
                    <a:lnTo>
                      <a:pt x="2065" y="1495"/>
                    </a:lnTo>
                    <a:lnTo>
                      <a:pt x="2108" y="1398"/>
                    </a:lnTo>
                    <a:lnTo>
                      <a:pt x="2130" y="1301"/>
                    </a:lnTo>
                    <a:lnTo>
                      <a:pt x="2151" y="1194"/>
                    </a:lnTo>
                    <a:lnTo>
                      <a:pt x="2162" y="1076"/>
                    </a:lnTo>
                    <a:lnTo>
                      <a:pt x="2151" y="979"/>
                    </a:lnTo>
                    <a:lnTo>
                      <a:pt x="2141" y="871"/>
                    </a:lnTo>
                    <a:lnTo>
                      <a:pt x="2108" y="774"/>
                    </a:lnTo>
                    <a:lnTo>
                      <a:pt x="2076" y="678"/>
                    </a:lnTo>
                    <a:lnTo>
                      <a:pt x="2033" y="581"/>
                    </a:lnTo>
                    <a:lnTo>
                      <a:pt x="1979" y="495"/>
                    </a:lnTo>
                    <a:lnTo>
                      <a:pt x="1915" y="409"/>
                    </a:lnTo>
                    <a:lnTo>
                      <a:pt x="1850" y="334"/>
                    </a:lnTo>
                    <a:lnTo>
                      <a:pt x="1775" y="269"/>
                    </a:lnTo>
                    <a:lnTo>
                      <a:pt x="1689" y="205"/>
                    </a:lnTo>
                    <a:lnTo>
                      <a:pt x="1603" y="151"/>
                    </a:lnTo>
                    <a:lnTo>
                      <a:pt x="1517" y="97"/>
                    </a:lnTo>
                    <a:lnTo>
                      <a:pt x="1420" y="54"/>
                    </a:lnTo>
                    <a:lnTo>
                      <a:pt x="1323"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p:nvPr/>
            </p:nvSpPr>
            <p:spPr>
              <a:xfrm>
                <a:off x="1479275" y="1498575"/>
                <a:ext cx="54050" cy="54325"/>
              </a:xfrm>
              <a:custGeom>
                <a:avLst/>
                <a:gdLst/>
                <a:ahLst/>
                <a:cxnLst/>
                <a:rect l="l" t="t" r="r" b="b"/>
                <a:pathLst>
                  <a:path w="2162" h="2173" extrusionOk="0">
                    <a:moveTo>
                      <a:pt x="1076" y="0"/>
                    </a:moveTo>
                    <a:lnTo>
                      <a:pt x="968" y="11"/>
                    </a:lnTo>
                    <a:lnTo>
                      <a:pt x="872" y="22"/>
                    </a:lnTo>
                    <a:lnTo>
                      <a:pt x="775" y="54"/>
                    </a:lnTo>
                    <a:lnTo>
                      <a:pt x="678" y="86"/>
                    </a:lnTo>
                    <a:lnTo>
                      <a:pt x="581" y="140"/>
                    </a:lnTo>
                    <a:lnTo>
                      <a:pt x="495" y="194"/>
                    </a:lnTo>
                    <a:lnTo>
                      <a:pt x="409" y="248"/>
                    </a:lnTo>
                    <a:lnTo>
                      <a:pt x="334" y="323"/>
                    </a:lnTo>
                    <a:lnTo>
                      <a:pt x="259" y="398"/>
                    </a:lnTo>
                    <a:lnTo>
                      <a:pt x="194" y="473"/>
                    </a:lnTo>
                    <a:lnTo>
                      <a:pt x="140" y="559"/>
                    </a:lnTo>
                    <a:lnTo>
                      <a:pt x="97" y="656"/>
                    </a:lnTo>
                    <a:lnTo>
                      <a:pt x="54" y="753"/>
                    </a:lnTo>
                    <a:lnTo>
                      <a:pt x="22" y="850"/>
                    </a:lnTo>
                    <a:lnTo>
                      <a:pt x="11" y="957"/>
                    </a:lnTo>
                    <a:lnTo>
                      <a:pt x="1" y="1065"/>
                    </a:lnTo>
                    <a:lnTo>
                      <a:pt x="1" y="1172"/>
                    </a:lnTo>
                    <a:lnTo>
                      <a:pt x="22" y="1280"/>
                    </a:lnTo>
                    <a:lnTo>
                      <a:pt x="44" y="1377"/>
                    </a:lnTo>
                    <a:lnTo>
                      <a:pt x="76" y="1484"/>
                    </a:lnTo>
                    <a:lnTo>
                      <a:pt x="130" y="1581"/>
                    </a:lnTo>
                    <a:lnTo>
                      <a:pt x="183" y="1667"/>
                    </a:lnTo>
                    <a:lnTo>
                      <a:pt x="248" y="1753"/>
                    </a:lnTo>
                    <a:lnTo>
                      <a:pt x="312" y="1839"/>
                    </a:lnTo>
                    <a:lnTo>
                      <a:pt x="398" y="1904"/>
                    </a:lnTo>
                    <a:lnTo>
                      <a:pt x="484" y="1968"/>
                    </a:lnTo>
                    <a:lnTo>
                      <a:pt x="570" y="2033"/>
                    </a:lnTo>
                    <a:lnTo>
                      <a:pt x="667" y="2076"/>
                    </a:lnTo>
                    <a:lnTo>
                      <a:pt x="764" y="2119"/>
                    </a:lnTo>
                    <a:lnTo>
                      <a:pt x="872" y="2140"/>
                    </a:lnTo>
                    <a:lnTo>
                      <a:pt x="979" y="2162"/>
                    </a:lnTo>
                    <a:lnTo>
                      <a:pt x="1087" y="2172"/>
                    </a:lnTo>
                    <a:lnTo>
                      <a:pt x="1194" y="2162"/>
                    </a:lnTo>
                    <a:lnTo>
                      <a:pt x="1291" y="2140"/>
                    </a:lnTo>
                    <a:lnTo>
                      <a:pt x="1398" y="2119"/>
                    </a:lnTo>
                    <a:lnTo>
                      <a:pt x="1495" y="2076"/>
                    </a:lnTo>
                    <a:lnTo>
                      <a:pt x="1581" y="2033"/>
                    </a:lnTo>
                    <a:lnTo>
                      <a:pt x="1667" y="1979"/>
                    </a:lnTo>
                    <a:lnTo>
                      <a:pt x="1753" y="1914"/>
                    </a:lnTo>
                    <a:lnTo>
                      <a:pt x="1829" y="1850"/>
                    </a:lnTo>
                    <a:lnTo>
                      <a:pt x="1904" y="1775"/>
                    </a:lnTo>
                    <a:lnTo>
                      <a:pt x="1968" y="1689"/>
                    </a:lnTo>
                    <a:lnTo>
                      <a:pt x="2022" y="1603"/>
                    </a:lnTo>
                    <a:lnTo>
                      <a:pt x="2065" y="1516"/>
                    </a:lnTo>
                    <a:lnTo>
                      <a:pt x="2108" y="1420"/>
                    </a:lnTo>
                    <a:lnTo>
                      <a:pt x="2140" y="1323"/>
                    </a:lnTo>
                    <a:lnTo>
                      <a:pt x="2151" y="1215"/>
                    </a:lnTo>
                    <a:lnTo>
                      <a:pt x="2162" y="1108"/>
                    </a:lnTo>
                    <a:lnTo>
                      <a:pt x="2162" y="1000"/>
                    </a:lnTo>
                    <a:lnTo>
                      <a:pt x="2140" y="893"/>
                    </a:lnTo>
                    <a:lnTo>
                      <a:pt x="2119" y="785"/>
                    </a:lnTo>
                    <a:lnTo>
                      <a:pt x="2087" y="689"/>
                    </a:lnTo>
                    <a:lnTo>
                      <a:pt x="2033" y="592"/>
                    </a:lnTo>
                    <a:lnTo>
                      <a:pt x="1979" y="506"/>
                    </a:lnTo>
                    <a:lnTo>
                      <a:pt x="1915" y="420"/>
                    </a:lnTo>
                    <a:lnTo>
                      <a:pt x="1850" y="334"/>
                    </a:lnTo>
                    <a:lnTo>
                      <a:pt x="1764" y="269"/>
                    </a:lnTo>
                    <a:lnTo>
                      <a:pt x="1689" y="194"/>
                    </a:lnTo>
                    <a:lnTo>
                      <a:pt x="1592" y="140"/>
                    </a:lnTo>
                    <a:lnTo>
                      <a:pt x="1495" y="97"/>
                    </a:lnTo>
                    <a:lnTo>
                      <a:pt x="1398" y="54"/>
                    </a:lnTo>
                    <a:lnTo>
                      <a:pt x="1291" y="22"/>
                    </a:lnTo>
                    <a:lnTo>
                      <a:pt x="1183" y="11"/>
                    </a:lnTo>
                    <a:lnTo>
                      <a:pt x="107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1479000" y="2755325"/>
                <a:ext cx="54600" cy="54600"/>
              </a:xfrm>
              <a:custGeom>
                <a:avLst/>
                <a:gdLst/>
                <a:ahLst/>
                <a:cxnLst/>
                <a:rect l="l" t="t" r="r" b="b"/>
                <a:pathLst>
                  <a:path w="2184" h="2184" extrusionOk="0">
                    <a:moveTo>
                      <a:pt x="1022" y="0"/>
                    </a:moveTo>
                    <a:lnTo>
                      <a:pt x="926" y="11"/>
                    </a:lnTo>
                    <a:lnTo>
                      <a:pt x="818" y="43"/>
                    </a:lnTo>
                    <a:lnTo>
                      <a:pt x="721" y="76"/>
                    </a:lnTo>
                    <a:lnTo>
                      <a:pt x="624" y="119"/>
                    </a:lnTo>
                    <a:lnTo>
                      <a:pt x="528" y="172"/>
                    </a:lnTo>
                    <a:lnTo>
                      <a:pt x="442" y="237"/>
                    </a:lnTo>
                    <a:lnTo>
                      <a:pt x="356" y="301"/>
                    </a:lnTo>
                    <a:lnTo>
                      <a:pt x="280" y="377"/>
                    </a:lnTo>
                    <a:lnTo>
                      <a:pt x="216" y="463"/>
                    </a:lnTo>
                    <a:lnTo>
                      <a:pt x="162" y="549"/>
                    </a:lnTo>
                    <a:lnTo>
                      <a:pt x="108" y="646"/>
                    </a:lnTo>
                    <a:lnTo>
                      <a:pt x="65" y="742"/>
                    </a:lnTo>
                    <a:lnTo>
                      <a:pt x="33" y="850"/>
                    </a:lnTo>
                    <a:lnTo>
                      <a:pt x="12" y="957"/>
                    </a:lnTo>
                    <a:lnTo>
                      <a:pt x="1" y="1065"/>
                    </a:lnTo>
                    <a:lnTo>
                      <a:pt x="12" y="1172"/>
                    </a:lnTo>
                    <a:lnTo>
                      <a:pt x="22" y="1280"/>
                    </a:lnTo>
                    <a:lnTo>
                      <a:pt x="44" y="1377"/>
                    </a:lnTo>
                    <a:lnTo>
                      <a:pt x="76" y="1484"/>
                    </a:lnTo>
                    <a:lnTo>
                      <a:pt x="130" y="1581"/>
                    </a:lnTo>
                    <a:lnTo>
                      <a:pt x="184" y="1667"/>
                    </a:lnTo>
                    <a:lnTo>
                      <a:pt x="248" y="1753"/>
                    </a:lnTo>
                    <a:lnTo>
                      <a:pt x="313" y="1839"/>
                    </a:lnTo>
                    <a:lnTo>
                      <a:pt x="388" y="1904"/>
                    </a:lnTo>
                    <a:lnTo>
                      <a:pt x="474" y="1979"/>
                    </a:lnTo>
                    <a:lnTo>
                      <a:pt x="560" y="2033"/>
                    </a:lnTo>
                    <a:lnTo>
                      <a:pt x="657" y="2086"/>
                    </a:lnTo>
                    <a:lnTo>
                      <a:pt x="764" y="2119"/>
                    </a:lnTo>
                    <a:lnTo>
                      <a:pt x="861" y="2151"/>
                    </a:lnTo>
                    <a:lnTo>
                      <a:pt x="969" y="2172"/>
                    </a:lnTo>
                    <a:lnTo>
                      <a:pt x="1076" y="2183"/>
                    </a:lnTo>
                    <a:lnTo>
                      <a:pt x="1184" y="2172"/>
                    </a:lnTo>
                    <a:lnTo>
                      <a:pt x="1291" y="2162"/>
                    </a:lnTo>
                    <a:lnTo>
                      <a:pt x="1399" y="2129"/>
                    </a:lnTo>
                    <a:lnTo>
                      <a:pt x="1495" y="2097"/>
                    </a:lnTo>
                    <a:lnTo>
                      <a:pt x="1592" y="2054"/>
                    </a:lnTo>
                    <a:lnTo>
                      <a:pt x="1678" y="1990"/>
                    </a:lnTo>
                    <a:lnTo>
                      <a:pt x="1764" y="1925"/>
                    </a:lnTo>
                    <a:lnTo>
                      <a:pt x="1850" y="1861"/>
                    </a:lnTo>
                    <a:lnTo>
                      <a:pt x="1915" y="1785"/>
                    </a:lnTo>
                    <a:lnTo>
                      <a:pt x="1990" y="1699"/>
                    </a:lnTo>
                    <a:lnTo>
                      <a:pt x="2044" y="1603"/>
                    </a:lnTo>
                    <a:lnTo>
                      <a:pt x="2087" y="1506"/>
                    </a:lnTo>
                    <a:lnTo>
                      <a:pt x="2130" y="1409"/>
                    </a:lnTo>
                    <a:lnTo>
                      <a:pt x="2162" y="1312"/>
                    </a:lnTo>
                    <a:lnTo>
                      <a:pt x="2173" y="1205"/>
                    </a:lnTo>
                    <a:lnTo>
                      <a:pt x="2184" y="1097"/>
                    </a:lnTo>
                    <a:lnTo>
                      <a:pt x="2173" y="990"/>
                    </a:lnTo>
                    <a:lnTo>
                      <a:pt x="2162" y="882"/>
                    </a:lnTo>
                    <a:lnTo>
                      <a:pt x="2130" y="785"/>
                    </a:lnTo>
                    <a:lnTo>
                      <a:pt x="2098" y="689"/>
                    </a:lnTo>
                    <a:lnTo>
                      <a:pt x="2055" y="592"/>
                    </a:lnTo>
                    <a:lnTo>
                      <a:pt x="2001" y="506"/>
                    </a:lnTo>
                    <a:lnTo>
                      <a:pt x="1936" y="420"/>
                    </a:lnTo>
                    <a:lnTo>
                      <a:pt x="1872" y="344"/>
                    </a:lnTo>
                    <a:lnTo>
                      <a:pt x="1797" y="280"/>
                    </a:lnTo>
                    <a:lnTo>
                      <a:pt x="1711" y="215"/>
                    </a:lnTo>
                    <a:lnTo>
                      <a:pt x="1625" y="151"/>
                    </a:lnTo>
                    <a:lnTo>
                      <a:pt x="1538" y="108"/>
                    </a:lnTo>
                    <a:lnTo>
                      <a:pt x="1442" y="65"/>
                    </a:lnTo>
                    <a:lnTo>
                      <a:pt x="1345" y="33"/>
                    </a:lnTo>
                    <a:lnTo>
                      <a:pt x="1237" y="11"/>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772800" y="1654225"/>
                <a:ext cx="54600" cy="54600"/>
              </a:xfrm>
              <a:custGeom>
                <a:avLst/>
                <a:gdLst/>
                <a:ahLst/>
                <a:cxnLst/>
                <a:rect l="l" t="t" r="r" b="b"/>
                <a:pathLst>
                  <a:path w="2184" h="2184" extrusionOk="0">
                    <a:moveTo>
                      <a:pt x="1011" y="0"/>
                    </a:moveTo>
                    <a:lnTo>
                      <a:pt x="904" y="11"/>
                    </a:lnTo>
                    <a:lnTo>
                      <a:pt x="796" y="43"/>
                    </a:lnTo>
                    <a:lnTo>
                      <a:pt x="700" y="76"/>
                    </a:lnTo>
                    <a:lnTo>
                      <a:pt x="603" y="119"/>
                    </a:lnTo>
                    <a:lnTo>
                      <a:pt x="506" y="172"/>
                    </a:lnTo>
                    <a:lnTo>
                      <a:pt x="420" y="237"/>
                    </a:lnTo>
                    <a:lnTo>
                      <a:pt x="345" y="312"/>
                    </a:lnTo>
                    <a:lnTo>
                      <a:pt x="270" y="387"/>
                    </a:lnTo>
                    <a:lnTo>
                      <a:pt x="205" y="473"/>
                    </a:lnTo>
                    <a:lnTo>
                      <a:pt x="140" y="559"/>
                    </a:lnTo>
                    <a:lnTo>
                      <a:pt x="97" y="656"/>
                    </a:lnTo>
                    <a:lnTo>
                      <a:pt x="54" y="753"/>
                    </a:lnTo>
                    <a:lnTo>
                      <a:pt x="22" y="861"/>
                    </a:lnTo>
                    <a:lnTo>
                      <a:pt x="1" y="968"/>
                    </a:lnTo>
                    <a:lnTo>
                      <a:pt x="1" y="1076"/>
                    </a:lnTo>
                    <a:lnTo>
                      <a:pt x="1" y="1183"/>
                    </a:lnTo>
                    <a:lnTo>
                      <a:pt x="22" y="1291"/>
                    </a:lnTo>
                    <a:lnTo>
                      <a:pt x="44" y="1398"/>
                    </a:lnTo>
                    <a:lnTo>
                      <a:pt x="87" y="1495"/>
                    </a:lnTo>
                    <a:lnTo>
                      <a:pt x="130" y="1592"/>
                    </a:lnTo>
                    <a:lnTo>
                      <a:pt x="184" y="1678"/>
                    </a:lnTo>
                    <a:lnTo>
                      <a:pt x="248" y="1764"/>
                    </a:lnTo>
                    <a:lnTo>
                      <a:pt x="323" y="1850"/>
                    </a:lnTo>
                    <a:lnTo>
                      <a:pt x="399" y="1914"/>
                    </a:lnTo>
                    <a:lnTo>
                      <a:pt x="485" y="1979"/>
                    </a:lnTo>
                    <a:lnTo>
                      <a:pt x="571" y="2043"/>
                    </a:lnTo>
                    <a:lnTo>
                      <a:pt x="667" y="2086"/>
                    </a:lnTo>
                    <a:lnTo>
                      <a:pt x="775" y="2129"/>
                    </a:lnTo>
                    <a:lnTo>
                      <a:pt x="872" y="2151"/>
                    </a:lnTo>
                    <a:lnTo>
                      <a:pt x="979" y="2172"/>
                    </a:lnTo>
                    <a:lnTo>
                      <a:pt x="1087" y="2183"/>
                    </a:lnTo>
                    <a:lnTo>
                      <a:pt x="1194" y="2172"/>
                    </a:lnTo>
                    <a:lnTo>
                      <a:pt x="1302" y="2151"/>
                    </a:lnTo>
                    <a:lnTo>
                      <a:pt x="1409" y="2129"/>
                    </a:lnTo>
                    <a:lnTo>
                      <a:pt x="1506" y="2086"/>
                    </a:lnTo>
                    <a:lnTo>
                      <a:pt x="1603" y="2043"/>
                    </a:lnTo>
                    <a:lnTo>
                      <a:pt x="1689" y="1979"/>
                    </a:lnTo>
                    <a:lnTo>
                      <a:pt x="1775" y="1914"/>
                    </a:lnTo>
                    <a:lnTo>
                      <a:pt x="1861" y="1839"/>
                    </a:lnTo>
                    <a:lnTo>
                      <a:pt x="1925" y="1764"/>
                    </a:lnTo>
                    <a:lnTo>
                      <a:pt x="1990" y="1678"/>
                    </a:lnTo>
                    <a:lnTo>
                      <a:pt x="2044" y="1592"/>
                    </a:lnTo>
                    <a:lnTo>
                      <a:pt x="2098" y="1495"/>
                    </a:lnTo>
                    <a:lnTo>
                      <a:pt x="2130" y="1387"/>
                    </a:lnTo>
                    <a:lnTo>
                      <a:pt x="2162" y="1291"/>
                    </a:lnTo>
                    <a:lnTo>
                      <a:pt x="2173" y="1183"/>
                    </a:lnTo>
                    <a:lnTo>
                      <a:pt x="2184" y="1076"/>
                    </a:lnTo>
                    <a:lnTo>
                      <a:pt x="2173" y="968"/>
                    </a:lnTo>
                    <a:lnTo>
                      <a:pt x="2151" y="861"/>
                    </a:lnTo>
                    <a:lnTo>
                      <a:pt x="2130" y="764"/>
                    </a:lnTo>
                    <a:lnTo>
                      <a:pt x="2087" y="667"/>
                    </a:lnTo>
                    <a:lnTo>
                      <a:pt x="2044" y="581"/>
                    </a:lnTo>
                    <a:lnTo>
                      <a:pt x="1990" y="484"/>
                    </a:lnTo>
                    <a:lnTo>
                      <a:pt x="1925" y="409"/>
                    </a:lnTo>
                    <a:lnTo>
                      <a:pt x="1850" y="334"/>
                    </a:lnTo>
                    <a:lnTo>
                      <a:pt x="1775" y="258"/>
                    </a:lnTo>
                    <a:lnTo>
                      <a:pt x="1700" y="194"/>
                    </a:lnTo>
                    <a:lnTo>
                      <a:pt x="1614" y="140"/>
                    </a:lnTo>
                    <a:lnTo>
                      <a:pt x="1517" y="97"/>
                    </a:lnTo>
                    <a:lnTo>
                      <a:pt x="1420" y="54"/>
                    </a:lnTo>
                    <a:lnTo>
                      <a:pt x="1323" y="22"/>
                    </a:lnTo>
                    <a:lnTo>
                      <a:pt x="1216"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1637875" y="2677900"/>
                <a:ext cx="53800" cy="53800"/>
              </a:xfrm>
              <a:custGeom>
                <a:avLst/>
                <a:gdLst/>
                <a:ahLst/>
                <a:cxnLst/>
                <a:rect l="l" t="t" r="r" b="b"/>
                <a:pathLst>
                  <a:path w="2152" h="2152" extrusionOk="0">
                    <a:moveTo>
                      <a:pt x="990" y="1"/>
                    </a:moveTo>
                    <a:lnTo>
                      <a:pt x="893" y="11"/>
                    </a:lnTo>
                    <a:lnTo>
                      <a:pt x="797" y="33"/>
                    </a:lnTo>
                    <a:lnTo>
                      <a:pt x="700" y="76"/>
                    </a:lnTo>
                    <a:lnTo>
                      <a:pt x="603" y="119"/>
                    </a:lnTo>
                    <a:lnTo>
                      <a:pt x="517" y="162"/>
                    </a:lnTo>
                    <a:lnTo>
                      <a:pt x="431" y="226"/>
                    </a:lnTo>
                    <a:lnTo>
                      <a:pt x="356" y="291"/>
                    </a:lnTo>
                    <a:lnTo>
                      <a:pt x="280" y="366"/>
                    </a:lnTo>
                    <a:lnTo>
                      <a:pt x="216" y="441"/>
                    </a:lnTo>
                    <a:lnTo>
                      <a:pt x="162" y="527"/>
                    </a:lnTo>
                    <a:lnTo>
                      <a:pt x="108" y="624"/>
                    </a:lnTo>
                    <a:lnTo>
                      <a:pt x="65" y="710"/>
                    </a:lnTo>
                    <a:lnTo>
                      <a:pt x="33" y="818"/>
                    </a:lnTo>
                    <a:lnTo>
                      <a:pt x="12" y="915"/>
                    </a:lnTo>
                    <a:lnTo>
                      <a:pt x="1" y="1022"/>
                    </a:lnTo>
                    <a:lnTo>
                      <a:pt x="1" y="1130"/>
                    </a:lnTo>
                    <a:lnTo>
                      <a:pt x="12" y="1237"/>
                    </a:lnTo>
                    <a:lnTo>
                      <a:pt x="33" y="1345"/>
                    </a:lnTo>
                    <a:lnTo>
                      <a:pt x="65" y="1441"/>
                    </a:lnTo>
                    <a:lnTo>
                      <a:pt x="108" y="1538"/>
                    </a:lnTo>
                    <a:lnTo>
                      <a:pt x="162" y="1635"/>
                    </a:lnTo>
                    <a:lnTo>
                      <a:pt x="227" y="1721"/>
                    </a:lnTo>
                    <a:lnTo>
                      <a:pt x="291" y="1796"/>
                    </a:lnTo>
                    <a:lnTo>
                      <a:pt x="366" y="1872"/>
                    </a:lnTo>
                    <a:lnTo>
                      <a:pt x="452" y="1936"/>
                    </a:lnTo>
                    <a:lnTo>
                      <a:pt x="538" y="2001"/>
                    </a:lnTo>
                    <a:lnTo>
                      <a:pt x="635" y="2054"/>
                    </a:lnTo>
                    <a:lnTo>
                      <a:pt x="732" y="2087"/>
                    </a:lnTo>
                    <a:lnTo>
                      <a:pt x="840" y="2119"/>
                    </a:lnTo>
                    <a:lnTo>
                      <a:pt x="947" y="2140"/>
                    </a:lnTo>
                    <a:lnTo>
                      <a:pt x="1055" y="2151"/>
                    </a:lnTo>
                    <a:lnTo>
                      <a:pt x="1162" y="2151"/>
                    </a:lnTo>
                    <a:lnTo>
                      <a:pt x="1259" y="2130"/>
                    </a:lnTo>
                    <a:lnTo>
                      <a:pt x="1366" y="2108"/>
                    </a:lnTo>
                    <a:lnTo>
                      <a:pt x="1463" y="2076"/>
                    </a:lnTo>
                    <a:lnTo>
                      <a:pt x="1549" y="2033"/>
                    </a:lnTo>
                    <a:lnTo>
                      <a:pt x="1646" y="1979"/>
                    </a:lnTo>
                    <a:lnTo>
                      <a:pt x="1721" y="1925"/>
                    </a:lnTo>
                    <a:lnTo>
                      <a:pt x="1807" y="1861"/>
                    </a:lnTo>
                    <a:lnTo>
                      <a:pt x="1872" y="1786"/>
                    </a:lnTo>
                    <a:lnTo>
                      <a:pt x="1936" y="1699"/>
                    </a:lnTo>
                    <a:lnTo>
                      <a:pt x="2001" y="1613"/>
                    </a:lnTo>
                    <a:lnTo>
                      <a:pt x="2044" y="1527"/>
                    </a:lnTo>
                    <a:lnTo>
                      <a:pt x="2087" y="1431"/>
                    </a:lnTo>
                    <a:lnTo>
                      <a:pt x="2119" y="1334"/>
                    </a:lnTo>
                    <a:lnTo>
                      <a:pt x="2141" y="1226"/>
                    </a:lnTo>
                    <a:lnTo>
                      <a:pt x="2151" y="1119"/>
                    </a:lnTo>
                    <a:lnTo>
                      <a:pt x="2151" y="1011"/>
                    </a:lnTo>
                    <a:lnTo>
                      <a:pt x="2141" y="904"/>
                    </a:lnTo>
                    <a:lnTo>
                      <a:pt x="2119" y="807"/>
                    </a:lnTo>
                    <a:lnTo>
                      <a:pt x="2087" y="699"/>
                    </a:lnTo>
                    <a:lnTo>
                      <a:pt x="2044" y="603"/>
                    </a:lnTo>
                    <a:lnTo>
                      <a:pt x="1990" y="517"/>
                    </a:lnTo>
                    <a:lnTo>
                      <a:pt x="1926" y="431"/>
                    </a:lnTo>
                    <a:lnTo>
                      <a:pt x="1861" y="345"/>
                    </a:lnTo>
                    <a:lnTo>
                      <a:pt x="1786" y="269"/>
                    </a:lnTo>
                    <a:lnTo>
                      <a:pt x="1700" y="205"/>
                    </a:lnTo>
                    <a:lnTo>
                      <a:pt x="1614" y="151"/>
                    </a:lnTo>
                    <a:lnTo>
                      <a:pt x="1517" y="97"/>
                    </a:lnTo>
                    <a:lnTo>
                      <a:pt x="1420" y="54"/>
                    </a:lnTo>
                    <a:lnTo>
                      <a:pt x="1313" y="22"/>
                    </a:lnTo>
                    <a:lnTo>
                      <a:pt x="120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1006425" y="2755325"/>
                <a:ext cx="54325" cy="54600"/>
              </a:xfrm>
              <a:custGeom>
                <a:avLst/>
                <a:gdLst/>
                <a:ahLst/>
                <a:cxnLst/>
                <a:rect l="l" t="t" r="r" b="b"/>
                <a:pathLst>
                  <a:path w="2173" h="2184" extrusionOk="0">
                    <a:moveTo>
                      <a:pt x="1065" y="0"/>
                    </a:moveTo>
                    <a:lnTo>
                      <a:pt x="957" y="11"/>
                    </a:lnTo>
                    <a:lnTo>
                      <a:pt x="860" y="33"/>
                    </a:lnTo>
                    <a:lnTo>
                      <a:pt x="753" y="54"/>
                    </a:lnTo>
                    <a:lnTo>
                      <a:pt x="656" y="97"/>
                    </a:lnTo>
                    <a:lnTo>
                      <a:pt x="570" y="140"/>
                    </a:lnTo>
                    <a:lnTo>
                      <a:pt x="484" y="194"/>
                    </a:lnTo>
                    <a:lnTo>
                      <a:pt x="398" y="258"/>
                    </a:lnTo>
                    <a:lnTo>
                      <a:pt x="323" y="334"/>
                    </a:lnTo>
                    <a:lnTo>
                      <a:pt x="258" y="409"/>
                    </a:lnTo>
                    <a:lnTo>
                      <a:pt x="194" y="495"/>
                    </a:lnTo>
                    <a:lnTo>
                      <a:pt x="140" y="581"/>
                    </a:lnTo>
                    <a:lnTo>
                      <a:pt x="86" y="667"/>
                    </a:lnTo>
                    <a:lnTo>
                      <a:pt x="54" y="764"/>
                    </a:lnTo>
                    <a:lnTo>
                      <a:pt x="22" y="861"/>
                    </a:lnTo>
                    <a:lnTo>
                      <a:pt x="11" y="968"/>
                    </a:lnTo>
                    <a:lnTo>
                      <a:pt x="0" y="1076"/>
                    </a:lnTo>
                    <a:lnTo>
                      <a:pt x="0" y="1183"/>
                    </a:lnTo>
                    <a:lnTo>
                      <a:pt x="22" y="1291"/>
                    </a:lnTo>
                    <a:lnTo>
                      <a:pt x="43" y="1388"/>
                    </a:lnTo>
                    <a:lnTo>
                      <a:pt x="75" y="1495"/>
                    </a:lnTo>
                    <a:lnTo>
                      <a:pt x="129" y="1592"/>
                    </a:lnTo>
                    <a:lnTo>
                      <a:pt x="183" y="1678"/>
                    </a:lnTo>
                    <a:lnTo>
                      <a:pt x="247" y="1764"/>
                    </a:lnTo>
                    <a:lnTo>
                      <a:pt x="312" y="1839"/>
                    </a:lnTo>
                    <a:lnTo>
                      <a:pt x="398" y="1914"/>
                    </a:lnTo>
                    <a:lnTo>
                      <a:pt x="484" y="1979"/>
                    </a:lnTo>
                    <a:lnTo>
                      <a:pt x="570" y="2043"/>
                    </a:lnTo>
                    <a:lnTo>
                      <a:pt x="667" y="2086"/>
                    </a:lnTo>
                    <a:lnTo>
                      <a:pt x="764" y="2129"/>
                    </a:lnTo>
                    <a:lnTo>
                      <a:pt x="871" y="2151"/>
                    </a:lnTo>
                    <a:lnTo>
                      <a:pt x="979" y="2172"/>
                    </a:lnTo>
                    <a:lnTo>
                      <a:pt x="1086" y="2183"/>
                    </a:lnTo>
                    <a:lnTo>
                      <a:pt x="1194" y="2172"/>
                    </a:lnTo>
                    <a:lnTo>
                      <a:pt x="1301" y="2162"/>
                    </a:lnTo>
                    <a:lnTo>
                      <a:pt x="1398" y="2129"/>
                    </a:lnTo>
                    <a:lnTo>
                      <a:pt x="1495" y="2086"/>
                    </a:lnTo>
                    <a:lnTo>
                      <a:pt x="1591" y="2043"/>
                    </a:lnTo>
                    <a:lnTo>
                      <a:pt x="1688" y="1990"/>
                    </a:lnTo>
                    <a:lnTo>
                      <a:pt x="1774" y="1925"/>
                    </a:lnTo>
                    <a:lnTo>
                      <a:pt x="1850" y="1850"/>
                    </a:lnTo>
                    <a:lnTo>
                      <a:pt x="1925" y="1775"/>
                    </a:lnTo>
                    <a:lnTo>
                      <a:pt x="1989" y="1689"/>
                    </a:lnTo>
                    <a:lnTo>
                      <a:pt x="2043" y="1592"/>
                    </a:lnTo>
                    <a:lnTo>
                      <a:pt x="2086" y="1495"/>
                    </a:lnTo>
                    <a:lnTo>
                      <a:pt x="2129" y="1398"/>
                    </a:lnTo>
                    <a:lnTo>
                      <a:pt x="2151" y="1301"/>
                    </a:lnTo>
                    <a:lnTo>
                      <a:pt x="2172" y="1194"/>
                    </a:lnTo>
                    <a:lnTo>
                      <a:pt x="2172" y="1086"/>
                    </a:lnTo>
                    <a:lnTo>
                      <a:pt x="2172" y="968"/>
                    </a:lnTo>
                    <a:lnTo>
                      <a:pt x="2151" y="871"/>
                    </a:lnTo>
                    <a:lnTo>
                      <a:pt x="2118" y="764"/>
                    </a:lnTo>
                    <a:lnTo>
                      <a:pt x="2075" y="667"/>
                    </a:lnTo>
                    <a:lnTo>
                      <a:pt x="2032" y="570"/>
                    </a:lnTo>
                    <a:lnTo>
                      <a:pt x="1979" y="484"/>
                    </a:lnTo>
                    <a:lnTo>
                      <a:pt x="1903" y="398"/>
                    </a:lnTo>
                    <a:lnTo>
                      <a:pt x="1839" y="312"/>
                    </a:lnTo>
                    <a:lnTo>
                      <a:pt x="1753" y="248"/>
                    </a:lnTo>
                    <a:lnTo>
                      <a:pt x="1667" y="183"/>
                    </a:lnTo>
                    <a:lnTo>
                      <a:pt x="1581" y="129"/>
                    </a:lnTo>
                    <a:lnTo>
                      <a:pt x="1484" y="86"/>
                    </a:lnTo>
                    <a:lnTo>
                      <a:pt x="1376" y="43"/>
                    </a:lnTo>
                    <a:lnTo>
                      <a:pt x="1280" y="22"/>
                    </a:lnTo>
                    <a:lnTo>
                      <a:pt x="117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1006675" y="1495875"/>
                <a:ext cx="53800" cy="54075"/>
              </a:xfrm>
              <a:custGeom>
                <a:avLst/>
                <a:gdLst/>
                <a:ahLst/>
                <a:cxnLst/>
                <a:rect l="l" t="t" r="r" b="b"/>
                <a:pathLst>
                  <a:path w="2152" h="2163" extrusionOk="0">
                    <a:moveTo>
                      <a:pt x="1108" y="1"/>
                    </a:moveTo>
                    <a:lnTo>
                      <a:pt x="1001" y="12"/>
                    </a:lnTo>
                    <a:lnTo>
                      <a:pt x="893" y="22"/>
                    </a:lnTo>
                    <a:lnTo>
                      <a:pt x="797" y="44"/>
                    </a:lnTo>
                    <a:lnTo>
                      <a:pt x="689" y="76"/>
                    </a:lnTo>
                    <a:lnTo>
                      <a:pt x="592" y="130"/>
                    </a:lnTo>
                    <a:lnTo>
                      <a:pt x="506" y="184"/>
                    </a:lnTo>
                    <a:lnTo>
                      <a:pt x="420" y="237"/>
                    </a:lnTo>
                    <a:lnTo>
                      <a:pt x="334" y="313"/>
                    </a:lnTo>
                    <a:lnTo>
                      <a:pt x="270" y="388"/>
                    </a:lnTo>
                    <a:lnTo>
                      <a:pt x="194" y="474"/>
                    </a:lnTo>
                    <a:lnTo>
                      <a:pt x="141" y="560"/>
                    </a:lnTo>
                    <a:lnTo>
                      <a:pt x="98" y="657"/>
                    </a:lnTo>
                    <a:lnTo>
                      <a:pt x="55" y="753"/>
                    </a:lnTo>
                    <a:lnTo>
                      <a:pt x="22" y="861"/>
                    </a:lnTo>
                    <a:lnTo>
                      <a:pt x="12" y="969"/>
                    </a:lnTo>
                    <a:lnTo>
                      <a:pt x="1" y="1076"/>
                    </a:lnTo>
                    <a:lnTo>
                      <a:pt x="1" y="1184"/>
                    </a:lnTo>
                    <a:lnTo>
                      <a:pt x="22" y="1280"/>
                    </a:lnTo>
                    <a:lnTo>
                      <a:pt x="44" y="1388"/>
                    </a:lnTo>
                    <a:lnTo>
                      <a:pt x="76" y="1485"/>
                    </a:lnTo>
                    <a:lnTo>
                      <a:pt x="130" y="1571"/>
                    </a:lnTo>
                    <a:lnTo>
                      <a:pt x="173" y="1657"/>
                    </a:lnTo>
                    <a:lnTo>
                      <a:pt x="237" y="1743"/>
                    </a:lnTo>
                    <a:lnTo>
                      <a:pt x="302" y="1818"/>
                    </a:lnTo>
                    <a:lnTo>
                      <a:pt x="377" y="1893"/>
                    </a:lnTo>
                    <a:lnTo>
                      <a:pt x="463" y="1958"/>
                    </a:lnTo>
                    <a:lnTo>
                      <a:pt x="549" y="2012"/>
                    </a:lnTo>
                    <a:lnTo>
                      <a:pt x="635" y="2055"/>
                    </a:lnTo>
                    <a:lnTo>
                      <a:pt x="732" y="2098"/>
                    </a:lnTo>
                    <a:lnTo>
                      <a:pt x="829" y="2130"/>
                    </a:lnTo>
                    <a:lnTo>
                      <a:pt x="936" y="2151"/>
                    </a:lnTo>
                    <a:lnTo>
                      <a:pt x="1044" y="2162"/>
                    </a:lnTo>
                    <a:lnTo>
                      <a:pt x="1151" y="2162"/>
                    </a:lnTo>
                    <a:lnTo>
                      <a:pt x="1259" y="2141"/>
                    </a:lnTo>
                    <a:lnTo>
                      <a:pt x="1366" y="2119"/>
                    </a:lnTo>
                    <a:lnTo>
                      <a:pt x="1463" y="2087"/>
                    </a:lnTo>
                    <a:lnTo>
                      <a:pt x="1560" y="2044"/>
                    </a:lnTo>
                    <a:lnTo>
                      <a:pt x="1646" y="1990"/>
                    </a:lnTo>
                    <a:lnTo>
                      <a:pt x="1732" y="1926"/>
                    </a:lnTo>
                    <a:lnTo>
                      <a:pt x="1818" y="1850"/>
                    </a:lnTo>
                    <a:lnTo>
                      <a:pt x="1893" y="1775"/>
                    </a:lnTo>
                    <a:lnTo>
                      <a:pt x="1958" y="1689"/>
                    </a:lnTo>
                    <a:lnTo>
                      <a:pt x="2012" y="1603"/>
                    </a:lnTo>
                    <a:lnTo>
                      <a:pt x="2055" y="1506"/>
                    </a:lnTo>
                    <a:lnTo>
                      <a:pt x="2098" y="1409"/>
                    </a:lnTo>
                    <a:lnTo>
                      <a:pt x="2130" y="1302"/>
                    </a:lnTo>
                    <a:lnTo>
                      <a:pt x="2151" y="1194"/>
                    </a:lnTo>
                    <a:lnTo>
                      <a:pt x="2151" y="1087"/>
                    </a:lnTo>
                    <a:lnTo>
                      <a:pt x="2151" y="979"/>
                    </a:lnTo>
                    <a:lnTo>
                      <a:pt x="2130" y="883"/>
                    </a:lnTo>
                    <a:lnTo>
                      <a:pt x="2108" y="786"/>
                    </a:lnTo>
                    <a:lnTo>
                      <a:pt x="2076" y="689"/>
                    </a:lnTo>
                    <a:lnTo>
                      <a:pt x="2022" y="592"/>
                    </a:lnTo>
                    <a:lnTo>
                      <a:pt x="1979" y="506"/>
                    </a:lnTo>
                    <a:lnTo>
                      <a:pt x="1915" y="420"/>
                    </a:lnTo>
                    <a:lnTo>
                      <a:pt x="1850" y="345"/>
                    </a:lnTo>
                    <a:lnTo>
                      <a:pt x="1775" y="270"/>
                    </a:lnTo>
                    <a:lnTo>
                      <a:pt x="1689" y="205"/>
                    </a:lnTo>
                    <a:lnTo>
                      <a:pt x="1603" y="151"/>
                    </a:lnTo>
                    <a:lnTo>
                      <a:pt x="1517" y="108"/>
                    </a:lnTo>
                    <a:lnTo>
                      <a:pt x="1420" y="65"/>
                    </a:lnTo>
                    <a:lnTo>
                      <a:pt x="1323" y="33"/>
                    </a:lnTo>
                    <a:lnTo>
                      <a:pt x="1216" y="1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1715300" y="2599675"/>
                <a:ext cx="54600" cy="54325"/>
              </a:xfrm>
              <a:custGeom>
                <a:avLst/>
                <a:gdLst/>
                <a:ahLst/>
                <a:cxnLst/>
                <a:rect l="l" t="t" r="r" b="b"/>
                <a:pathLst>
                  <a:path w="2184" h="2173" extrusionOk="0">
                    <a:moveTo>
                      <a:pt x="1011" y="0"/>
                    </a:moveTo>
                    <a:lnTo>
                      <a:pt x="904" y="11"/>
                    </a:lnTo>
                    <a:lnTo>
                      <a:pt x="796" y="43"/>
                    </a:lnTo>
                    <a:lnTo>
                      <a:pt x="700" y="76"/>
                    </a:lnTo>
                    <a:lnTo>
                      <a:pt x="603" y="119"/>
                    </a:lnTo>
                    <a:lnTo>
                      <a:pt x="517" y="172"/>
                    </a:lnTo>
                    <a:lnTo>
                      <a:pt x="431" y="237"/>
                    </a:lnTo>
                    <a:lnTo>
                      <a:pt x="345" y="312"/>
                    </a:lnTo>
                    <a:lnTo>
                      <a:pt x="270" y="388"/>
                    </a:lnTo>
                    <a:lnTo>
                      <a:pt x="205" y="474"/>
                    </a:lnTo>
                    <a:lnTo>
                      <a:pt x="151" y="560"/>
                    </a:lnTo>
                    <a:lnTo>
                      <a:pt x="97" y="656"/>
                    </a:lnTo>
                    <a:lnTo>
                      <a:pt x="65" y="753"/>
                    </a:lnTo>
                    <a:lnTo>
                      <a:pt x="33" y="861"/>
                    </a:lnTo>
                    <a:lnTo>
                      <a:pt x="11" y="968"/>
                    </a:lnTo>
                    <a:lnTo>
                      <a:pt x="1" y="1076"/>
                    </a:lnTo>
                    <a:lnTo>
                      <a:pt x="11" y="1183"/>
                    </a:lnTo>
                    <a:lnTo>
                      <a:pt x="22" y="1280"/>
                    </a:lnTo>
                    <a:lnTo>
                      <a:pt x="54" y="1388"/>
                    </a:lnTo>
                    <a:lnTo>
                      <a:pt x="87" y="1484"/>
                    </a:lnTo>
                    <a:lnTo>
                      <a:pt x="130" y="1570"/>
                    </a:lnTo>
                    <a:lnTo>
                      <a:pt x="183" y="1667"/>
                    </a:lnTo>
                    <a:lnTo>
                      <a:pt x="237" y="1742"/>
                    </a:lnTo>
                    <a:lnTo>
                      <a:pt x="313" y="1828"/>
                    </a:lnTo>
                    <a:lnTo>
                      <a:pt x="377" y="1893"/>
                    </a:lnTo>
                    <a:lnTo>
                      <a:pt x="463" y="1968"/>
                    </a:lnTo>
                    <a:lnTo>
                      <a:pt x="549" y="2022"/>
                    </a:lnTo>
                    <a:lnTo>
                      <a:pt x="635" y="2076"/>
                    </a:lnTo>
                    <a:lnTo>
                      <a:pt x="732" y="2108"/>
                    </a:lnTo>
                    <a:lnTo>
                      <a:pt x="839" y="2140"/>
                    </a:lnTo>
                    <a:lnTo>
                      <a:pt x="936" y="2162"/>
                    </a:lnTo>
                    <a:lnTo>
                      <a:pt x="1044" y="2173"/>
                    </a:lnTo>
                    <a:lnTo>
                      <a:pt x="1151" y="2173"/>
                    </a:lnTo>
                    <a:lnTo>
                      <a:pt x="1259" y="2162"/>
                    </a:lnTo>
                    <a:lnTo>
                      <a:pt x="1356" y="2140"/>
                    </a:lnTo>
                    <a:lnTo>
                      <a:pt x="1463" y="2108"/>
                    </a:lnTo>
                    <a:lnTo>
                      <a:pt x="1560" y="2065"/>
                    </a:lnTo>
                    <a:lnTo>
                      <a:pt x="1657" y="2011"/>
                    </a:lnTo>
                    <a:lnTo>
                      <a:pt x="1743" y="1957"/>
                    </a:lnTo>
                    <a:lnTo>
                      <a:pt x="1818" y="1882"/>
                    </a:lnTo>
                    <a:lnTo>
                      <a:pt x="1893" y="1807"/>
                    </a:lnTo>
                    <a:lnTo>
                      <a:pt x="1968" y="1732"/>
                    </a:lnTo>
                    <a:lnTo>
                      <a:pt x="2022" y="1635"/>
                    </a:lnTo>
                    <a:lnTo>
                      <a:pt x="2076" y="1549"/>
                    </a:lnTo>
                    <a:lnTo>
                      <a:pt x="2119" y="1441"/>
                    </a:lnTo>
                    <a:lnTo>
                      <a:pt x="2151" y="1345"/>
                    </a:lnTo>
                    <a:lnTo>
                      <a:pt x="2173" y="1237"/>
                    </a:lnTo>
                    <a:lnTo>
                      <a:pt x="2184" y="1129"/>
                    </a:lnTo>
                    <a:lnTo>
                      <a:pt x="2184" y="1022"/>
                    </a:lnTo>
                    <a:lnTo>
                      <a:pt x="2173" y="914"/>
                    </a:lnTo>
                    <a:lnTo>
                      <a:pt x="2151" y="807"/>
                    </a:lnTo>
                    <a:lnTo>
                      <a:pt x="2108" y="710"/>
                    </a:lnTo>
                    <a:lnTo>
                      <a:pt x="2065" y="613"/>
                    </a:lnTo>
                    <a:lnTo>
                      <a:pt x="2012" y="517"/>
                    </a:lnTo>
                    <a:lnTo>
                      <a:pt x="1947" y="431"/>
                    </a:lnTo>
                    <a:lnTo>
                      <a:pt x="1882" y="355"/>
                    </a:lnTo>
                    <a:lnTo>
                      <a:pt x="1807" y="280"/>
                    </a:lnTo>
                    <a:lnTo>
                      <a:pt x="1721" y="205"/>
                    </a:lnTo>
                    <a:lnTo>
                      <a:pt x="1635" y="151"/>
                    </a:lnTo>
                    <a:lnTo>
                      <a:pt x="1538" y="97"/>
                    </a:lnTo>
                    <a:lnTo>
                      <a:pt x="1442" y="54"/>
                    </a:lnTo>
                    <a:lnTo>
                      <a:pt x="1334" y="33"/>
                    </a:lnTo>
                    <a:lnTo>
                      <a:pt x="1227"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614475" y="1890775"/>
                <a:ext cx="54050" cy="54075"/>
              </a:xfrm>
              <a:custGeom>
                <a:avLst/>
                <a:gdLst/>
                <a:ahLst/>
                <a:cxnLst/>
                <a:rect l="l" t="t" r="r" b="b"/>
                <a:pathLst>
                  <a:path w="2162" h="2163" extrusionOk="0">
                    <a:moveTo>
                      <a:pt x="979" y="1"/>
                    </a:moveTo>
                    <a:lnTo>
                      <a:pt x="882" y="22"/>
                    </a:lnTo>
                    <a:lnTo>
                      <a:pt x="774" y="44"/>
                    </a:lnTo>
                    <a:lnTo>
                      <a:pt x="678" y="87"/>
                    </a:lnTo>
                    <a:lnTo>
                      <a:pt x="581" y="130"/>
                    </a:lnTo>
                    <a:lnTo>
                      <a:pt x="484" y="184"/>
                    </a:lnTo>
                    <a:lnTo>
                      <a:pt x="398" y="248"/>
                    </a:lnTo>
                    <a:lnTo>
                      <a:pt x="323" y="323"/>
                    </a:lnTo>
                    <a:lnTo>
                      <a:pt x="248" y="399"/>
                    </a:lnTo>
                    <a:lnTo>
                      <a:pt x="183" y="485"/>
                    </a:lnTo>
                    <a:lnTo>
                      <a:pt x="129" y="582"/>
                    </a:lnTo>
                    <a:lnTo>
                      <a:pt x="86" y="678"/>
                    </a:lnTo>
                    <a:lnTo>
                      <a:pt x="43" y="775"/>
                    </a:lnTo>
                    <a:lnTo>
                      <a:pt x="22" y="883"/>
                    </a:lnTo>
                    <a:lnTo>
                      <a:pt x="0" y="990"/>
                    </a:lnTo>
                    <a:lnTo>
                      <a:pt x="0" y="1098"/>
                    </a:lnTo>
                    <a:lnTo>
                      <a:pt x="0" y="1205"/>
                    </a:lnTo>
                    <a:lnTo>
                      <a:pt x="22" y="1302"/>
                    </a:lnTo>
                    <a:lnTo>
                      <a:pt x="54" y="1410"/>
                    </a:lnTo>
                    <a:lnTo>
                      <a:pt x="86" y="1506"/>
                    </a:lnTo>
                    <a:lnTo>
                      <a:pt x="140" y="1592"/>
                    </a:lnTo>
                    <a:lnTo>
                      <a:pt x="194" y="1678"/>
                    </a:lnTo>
                    <a:lnTo>
                      <a:pt x="258" y="1764"/>
                    </a:lnTo>
                    <a:lnTo>
                      <a:pt x="323" y="1840"/>
                    </a:lnTo>
                    <a:lnTo>
                      <a:pt x="398" y="1915"/>
                    </a:lnTo>
                    <a:lnTo>
                      <a:pt x="484" y="1969"/>
                    </a:lnTo>
                    <a:lnTo>
                      <a:pt x="570" y="2033"/>
                    </a:lnTo>
                    <a:lnTo>
                      <a:pt x="667" y="2076"/>
                    </a:lnTo>
                    <a:lnTo>
                      <a:pt x="764" y="2108"/>
                    </a:lnTo>
                    <a:lnTo>
                      <a:pt x="860" y="2141"/>
                    </a:lnTo>
                    <a:lnTo>
                      <a:pt x="968" y="2162"/>
                    </a:lnTo>
                    <a:lnTo>
                      <a:pt x="1183" y="2162"/>
                    </a:lnTo>
                    <a:lnTo>
                      <a:pt x="1280" y="2141"/>
                    </a:lnTo>
                    <a:lnTo>
                      <a:pt x="1387" y="2119"/>
                    </a:lnTo>
                    <a:lnTo>
                      <a:pt x="1484" y="2076"/>
                    </a:lnTo>
                    <a:lnTo>
                      <a:pt x="1581" y="2033"/>
                    </a:lnTo>
                    <a:lnTo>
                      <a:pt x="1678" y="1979"/>
                    </a:lnTo>
                    <a:lnTo>
                      <a:pt x="1764" y="1915"/>
                    </a:lnTo>
                    <a:lnTo>
                      <a:pt x="1839" y="1840"/>
                    </a:lnTo>
                    <a:lnTo>
                      <a:pt x="1914" y="1754"/>
                    </a:lnTo>
                    <a:lnTo>
                      <a:pt x="1979" y="1668"/>
                    </a:lnTo>
                    <a:lnTo>
                      <a:pt x="2033" y="1582"/>
                    </a:lnTo>
                    <a:lnTo>
                      <a:pt x="2076" y="1485"/>
                    </a:lnTo>
                    <a:lnTo>
                      <a:pt x="2119" y="1388"/>
                    </a:lnTo>
                    <a:lnTo>
                      <a:pt x="2140" y="1280"/>
                    </a:lnTo>
                    <a:lnTo>
                      <a:pt x="2162" y="1173"/>
                    </a:lnTo>
                    <a:lnTo>
                      <a:pt x="2162" y="1065"/>
                    </a:lnTo>
                    <a:lnTo>
                      <a:pt x="2162" y="958"/>
                    </a:lnTo>
                    <a:lnTo>
                      <a:pt x="2140" y="861"/>
                    </a:lnTo>
                    <a:lnTo>
                      <a:pt x="2108" y="754"/>
                    </a:lnTo>
                    <a:lnTo>
                      <a:pt x="2076" y="657"/>
                    </a:lnTo>
                    <a:lnTo>
                      <a:pt x="2022" y="571"/>
                    </a:lnTo>
                    <a:lnTo>
                      <a:pt x="1968" y="474"/>
                    </a:lnTo>
                    <a:lnTo>
                      <a:pt x="1903" y="399"/>
                    </a:lnTo>
                    <a:lnTo>
                      <a:pt x="1839" y="323"/>
                    </a:lnTo>
                    <a:lnTo>
                      <a:pt x="1764" y="248"/>
                    </a:lnTo>
                    <a:lnTo>
                      <a:pt x="1678" y="184"/>
                    </a:lnTo>
                    <a:lnTo>
                      <a:pt x="1592" y="130"/>
                    </a:lnTo>
                    <a:lnTo>
                      <a:pt x="1495" y="87"/>
                    </a:lnTo>
                    <a:lnTo>
                      <a:pt x="1398" y="55"/>
                    </a:lnTo>
                    <a:lnTo>
                      <a:pt x="1301" y="22"/>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1874175" y="1890775"/>
                <a:ext cx="53800" cy="54075"/>
              </a:xfrm>
              <a:custGeom>
                <a:avLst/>
                <a:gdLst/>
                <a:ahLst/>
                <a:cxnLst/>
                <a:rect l="l" t="t" r="r" b="b"/>
                <a:pathLst>
                  <a:path w="2152" h="2163" extrusionOk="0">
                    <a:moveTo>
                      <a:pt x="1076" y="1"/>
                    </a:moveTo>
                    <a:lnTo>
                      <a:pt x="979" y="12"/>
                    </a:lnTo>
                    <a:lnTo>
                      <a:pt x="872" y="22"/>
                    </a:lnTo>
                    <a:lnTo>
                      <a:pt x="775" y="55"/>
                    </a:lnTo>
                    <a:lnTo>
                      <a:pt x="678" y="87"/>
                    </a:lnTo>
                    <a:lnTo>
                      <a:pt x="581" y="130"/>
                    </a:lnTo>
                    <a:lnTo>
                      <a:pt x="495" y="184"/>
                    </a:lnTo>
                    <a:lnTo>
                      <a:pt x="409" y="248"/>
                    </a:lnTo>
                    <a:lnTo>
                      <a:pt x="334" y="313"/>
                    </a:lnTo>
                    <a:lnTo>
                      <a:pt x="270" y="388"/>
                    </a:lnTo>
                    <a:lnTo>
                      <a:pt x="205" y="474"/>
                    </a:lnTo>
                    <a:lnTo>
                      <a:pt x="151" y="560"/>
                    </a:lnTo>
                    <a:lnTo>
                      <a:pt x="97" y="646"/>
                    </a:lnTo>
                    <a:lnTo>
                      <a:pt x="65" y="743"/>
                    </a:lnTo>
                    <a:lnTo>
                      <a:pt x="33" y="840"/>
                    </a:lnTo>
                    <a:lnTo>
                      <a:pt x="11" y="947"/>
                    </a:lnTo>
                    <a:lnTo>
                      <a:pt x="1" y="1055"/>
                    </a:lnTo>
                    <a:lnTo>
                      <a:pt x="11" y="1162"/>
                    </a:lnTo>
                    <a:lnTo>
                      <a:pt x="22" y="1270"/>
                    </a:lnTo>
                    <a:lnTo>
                      <a:pt x="44" y="1377"/>
                    </a:lnTo>
                    <a:lnTo>
                      <a:pt x="87" y="1474"/>
                    </a:lnTo>
                    <a:lnTo>
                      <a:pt x="130" y="1571"/>
                    </a:lnTo>
                    <a:lnTo>
                      <a:pt x="184" y="1657"/>
                    </a:lnTo>
                    <a:lnTo>
                      <a:pt x="248" y="1743"/>
                    </a:lnTo>
                    <a:lnTo>
                      <a:pt x="313" y="1829"/>
                    </a:lnTo>
                    <a:lnTo>
                      <a:pt x="388" y="1893"/>
                    </a:lnTo>
                    <a:lnTo>
                      <a:pt x="474" y="1958"/>
                    </a:lnTo>
                    <a:lnTo>
                      <a:pt x="571" y="2022"/>
                    </a:lnTo>
                    <a:lnTo>
                      <a:pt x="657" y="2065"/>
                    </a:lnTo>
                    <a:lnTo>
                      <a:pt x="764" y="2108"/>
                    </a:lnTo>
                    <a:lnTo>
                      <a:pt x="861" y="2130"/>
                    </a:lnTo>
                    <a:lnTo>
                      <a:pt x="968" y="2151"/>
                    </a:lnTo>
                    <a:lnTo>
                      <a:pt x="1076" y="2162"/>
                    </a:lnTo>
                    <a:lnTo>
                      <a:pt x="1184" y="2151"/>
                    </a:lnTo>
                    <a:lnTo>
                      <a:pt x="1291" y="2141"/>
                    </a:lnTo>
                    <a:lnTo>
                      <a:pt x="1388" y="2108"/>
                    </a:lnTo>
                    <a:lnTo>
                      <a:pt x="1485" y="2076"/>
                    </a:lnTo>
                    <a:lnTo>
                      <a:pt x="1581" y="2033"/>
                    </a:lnTo>
                    <a:lnTo>
                      <a:pt x="1667" y="1979"/>
                    </a:lnTo>
                    <a:lnTo>
                      <a:pt x="1753" y="1915"/>
                    </a:lnTo>
                    <a:lnTo>
                      <a:pt x="1829" y="1850"/>
                    </a:lnTo>
                    <a:lnTo>
                      <a:pt x="1893" y="1775"/>
                    </a:lnTo>
                    <a:lnTo>
                      <a:pt x="1958" y="1689"/>
                    </a:lnTo>
                    <a:lnTo>
                      <a:pt x="2012" y="1603"/>
                    </a:lnTo>
                    <a:lnTo>
                      <a:pt x="2065" y="1517"/>
                    </a:lnTo>
                    <a:lnTo>
                      <a:pt x="2098" y="1420"/>
                    </a:lnTo>
                    <a:lnTo>
                      <a:pt x="2130" y="1313"/>
                    </a:lnTo>
                    <a:lnTo>
                      <a:pt x="2151" y="1216"/>
                    </a:lnTo>
                    <a:lnTo>
                      <a:pt x="2151" y="1108"/>
                    </a:lnTo>
                    <a:lnTo>
                      <a:pt x="2151" y="1001"/>
                    </a:lnTo>
                    <a:lnTo>
                      <a:pt x="2141" y="893"/>
                    </a:lnTo>
                    <a:lnTo>
                      <a:pt x="2119" y="786"/>
                    </a:lnTo>
                    <a:lnTo>
                      <a:pt x="2076" y="689"/>
                    </a:lnTo>
                    <a:lnTo>
                      <a:pt x="2033" y="592"/>
                    </a:lnTo>
                    <a:lnTo>
                      <a:pt x="1979" y="506"/>
                    </a:lnTo>
                    <a:lnTo>
                      <a:pt x="1915" y="420"/>
                    </a:lnTo>
                    <a:lnTo>
                      <a:pt x="1850" y="334"/>
                    </a:lnTo>
                    <a:lnTo>
                      <a:pt x="1764" y="259"/>
                    </a:lnTo>
                    <a:lnTo>
                      <a:pt x="1689" y="194"/>
                    </a:lnTo>
                    <a:lnTo>
                      <a:pt x="1592" y="141"/>
                    </a:lnTo>
                    <a:lnTo>
                      <a:pt x="1495" y="98"/>
                    </a:lnTo>
                    <a:lnTo>
                      <a:pt x="1399" y="55"/>
                    </a:lnTo>
                    <a:lnTo>
                      <a:pt x="1291" y="22"/>
                    </a:lnTo>
                    <a:lnTo>
                      <a:pt x="1194" y="12"/>
                    </a:lnTo>
                    <a:lnTo>
                      <a:pt x="107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1638150" y="1576800"/>
                <a:ext cx="53250" cy="53525"/>
              </a:xfrm>
              <a:custGeom>
                <a:avLst/>
                <a:gdLst/>
                <a:ahLst/>
                <a:cxnLst/>
                <a:rect l="l" t="t" r="r" b="b"/>
                <a:pathLst>
                  <a:path w="2130" h="2141" extrusionOk="0">
                    <a:moveTo>
                      <a:pt x="1011" y="0"/>
                    </a:moveTo>
                    <a:lnTo>
                      <a:pt x="915" y="11"/>
                    </a:lnTo>
                    <a:lnTo>
                      <a:pt x="807" y="33"/>
                    </a:lnTo>
                    <a:lnTo>
                      <a:pt x="710" y="65"/>
                    </a:lnTo>
                    <a:lnTo>
                      <a:pt x="614" y="108"/>
                    </a:lnTo>
                    <a:lnTo>
                      <a:pt x="527" y="151"/>
                    </a:lnTo>
                    <a:lnTo>
                      <a:pt x="441" y="205"/>
                    </a:lnTo>
                    <a:lnTo>
                      <a:pt x="366" y="269"/>
                    </a:lnTo>
                    <a:lnTo>
                      <a:pt x="291" y="345"/>
                    </a:lnTo>
                    <a:lnTo>
                      <a:pt x="226" y="420"/>
                    </a:lnTo>
                    <a:lnTo>
                      <a:pt x="162" y="506"/>
                    </a:lnTo>
                    <a:lnTo>
                      <a:pt x="119" y="592"/>
                    </a:lnTo>
                    <a:lnTo>
                      <a:pt x="76" y="689"/>
                    </a:lnTo>
                    <a:lnTo>
                      <a:pt x="44" y="785"/>
                    </a:lnTo>
                    <a:lnTo>
                      <a:pt x="11" y="893"/>
                    </a:lnTo>
                    <a:lnTo>
                      <a:pt x="1" y="1000"/>
                    </a:lnTo>
                    <a:lnTo>
                      <a:pt x="1" y="1108"/>
                    </a:lnTo>
                    <a:lnTo>
                      <a:pt x="11" y="1216"/>
                    </a:lnTo>
                    <a:lnTo>
                      <a:pt x="33" y="1323"/>
                    </a:lnTo>
                    <a:lnTo>
                      <a:pt x="65" y="1431"/>
                    </a:lnTo>
                    <a:lnTo>
                      <a:pt x="97" y="1527"/>
                    </a:lnTo>
                    <a:lnTo>
                      <a:pt x="151" y="1613"/>
                    </a:lnTo>
                    <a:lnTo>
                      <a:pt x="216" y="1699"/>
                    </a:lnTo>
                    <a:lnTo>
                      <a:pt x="280" y="1785"/>
                    </a:lnTo>
                    <a:lnTo>
                      <a:pt x="355" y="1861"/>
                    </a:lnTo>
                    <a:lnTo>
                      <a:pt x="431" y="1925"/>
                    </a:lnTo>
                    <a:lnTo>
                      <a:pt x="527" y="1990"/>
                    </a:lnTo>
                    <a:lnTo>
                      <a:pt x="614" y="2033"/>
                    </a:lnTo>
                    <a:lnTo>
                      <a:pt x="721" y="2076"/>
                    </a:lnTo>
                    <a:lnTo>
                      <a:pt x="818" y="2108"/>
                    </a:lnTo>
                    <a:lnTo>
                      <a:pt x="925" y="2130"/>
                    </a:lnTo>
                    <a:lnTo>
                      <a:pt x="1044" y="2140"/>
                    </a:lnTo>
                    <a:lnTo>
                      <a:pt x="1140" y="2140"/>
                    </a:lnTo>
                    <a:lnTo>
                      <a:pt x="1248" y="2119"/>
                    </a:lnTo>
                    <a:lnTo>
                      <a:pt x="1355" y="2097"/>
                    </a:lnTo>
                    <a:lnTo>
                      <a:pt x="1452" y="2065"/>
                    </a:lnTo>
                    <a:lnTo>
                      <a:pt x="1538" y="2022"/>
                    </a:lnTo>
                    <a:lnTo>
                      <a:pt x="1635" y="1979"/>
                    </a:lnTo>
                    <a:lnTo>
                      <a:pt x="1710" y="1914"/>
                    </a:lnTo>
                    <a:lnTo>
                      <a:pt x="1796" y="1850"/>
                    </a:lnTo>
                    <a:lnTo>
                      <a:pt x="1861" y="1775"/>
                    </a:lnTo>
                    <a:lnTo>
                      <a:pt x="1925" y="1699"/>
                    </a:lnTo>
                    <a:lnTo>
                      <a:pt x="1979" y="1613"/>
                    </a:lnTo>
                    <a:lnTo>
                      <a:pt x="2033" y="1517"/>
                    </a:lnTo>
                    <a:lnTo>
                      <a:pt x="2076" y="1420"/>
                    </a:lnTo>
                    <a:lnTo>
                      <a:pt x="2108" y="1323"/>
                    </a:lnTo>
                    <a:lnTo>
                      <a:pt x="2119" y="1216"/>
                    </a:lnTo>
                    <a:lnTo>
                      <a:pt x="2130" y="1108"/>
                    </a:lnTo>
                    <a:lnTo>
                      <a:pt x="2130" y="1011"/>
                    </a:lnTo>
                    <a:lnTo>
                      <a:pt x="2119" y="904"/>
                    </a:lnTo>
                    <a:lnTo>
                      <a:pt x="2097" y="796"/>
                    </a:lnTo>
                    <a:lnTo>
                      <a:pt x="2065" y="699"/>
                    </a:lnTo>
                    <a:lnTo>
                      <a:pt x="2022" y="613"/>
                    </a:lnTo>
                    <a:lnTo>
                      <a:pt x="1979" y="517"/>
                    </a:lnTo>
                    <a:lnTo>
                      <a:pt x="1925" y="431"/>
                    </a:lnTo>
                    <a:lnTo>
                      <a:pt x="1850" y="355"/>
                    </a:lnTo>
                    <a:lnTo>
                      <a:pt x="1786" y="280"/>
                    </a:lnTo>
                    <a:lnTo>
                      <a:pt x="1700" y="215"/>
                    </a:lnTo>
                    <a:lnTo>
                      <a:pt x="1614" y="162"/>
                    </a:lnTo>
                    <a:lnTo>
                      <a:pt x="1528" y="108"/>
                    </a:lnTo>
                    <a:lnTo>
                      <a:pt x="1431" y="76"/>
                    </a:lnTo>
                    <a:lnTo>
                      <a:pt x="1334" y="43"/>
                    </a:lnTo>
                    <a:lnTo>
                      <a:pt x="1226"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692700" y="1732450"/>
                <a:ext cx="53250" cy="53525"/>
              </a:xfrm>
              <a:custGeom>
                <a:avLst/>
                <a:gdLst/>
                <a:ahLst/>
                <a:cxnLst/>
                <a:rect l="l" t="t" r="r" b="b"/>
                <a:pathLst>
                  <a:path w="2130" h="2141" extrusionOk="0">
                    <a:moveTo>
                      <a:pt x="1097" y="0"/>
                    </a:moveTo>
                    <a:lnTo>
                      <a:pt x="990" y="11"/>
                    </a:lnTo>
                    <a:lnTo>
                      <a:pt x="882" y="22"/>
                    </a:lnTo>
                    <a:lnTo>
                      <a:pt x="775" y="43"/>
                    </a:lnTo>
                    <a:lnTo>
                      <a:pt x="678" y="86"/>
                    </a:lnTo>
                    <a:lnTo>
                      <a:pt x="581" y="129"/>
                    </a:lnTo>
                    <a:lnTo>
                      <a:pt x="484" y="183"/>
                    </a:lnTo>
                    <a:lnTo>
                      <a:pt x="398" y="248"/>
                    </a:lnTo>
                    <a:lnTo>
                      <a:pt x="323" y="312"/>
                    </a:lnTo>
                    <a:lnTo>
                      <a:pt x="248" y="387"/>
                    </a:lnTo>
                    <a:lnTo>
                      <a:pt x="183" y="474"/>
                    </a:lnTo>
                    <a:lnTo>
                      <a:pt x="129" y="570"/>
                    </a:lnTo>
                    <a:lnTo>
                      <a:pt x="86" y="656"/>
                    </a:lnTo>
                    <a:lnTo>
                      <a:pt x="43" y="764"/>
                    </a:lnTo>
                    <a:lnTo>
                      <a:pt x="22" y="861"/>
                    </a:lnTo>
                    <a:lnTo>
                      <a:pt x="0" y="979"/>
                    </a:lnTo>
                    <a:lnTo>
                      <a:pt x="0" y="1086"/>
                    </a:lnTo>
                    <a:lnTo>
                      <a:pt x="0" y="1194"/>
                    </a:lnTo>
                    <a:lnTo>
                      <a:pt x="22" y="1291"/>
                    </a:lnTo>
                    <a:lnTo>
                      <a:pt x="54" y="1398"/>
                    </a:lnTo>
                    <a:lnTo>
                      <a:pt x="86" y="1495"/>
                    </a:lnTo>
                    <a:lnTo>
                      <a:pt x="129" y="1581"/>
                    </a:lnTo>
                    <a:lnTo>
                      <a:pt x="183" y="1667"/>
                    </a:lnTo>
                    <a:lnTo>
                      <a:pt x="248" y="1753"/>
                    </a:lnTo>
                    <a:lnTo>
                      <a:pt x="312" y="1828"/>
                    </a:lnTo>
                    <a:lnTo>
                      <a:pt x="398" y="1893"/>
                    </a:lnTo>
                    <a:lnTo>
                      <a:pt x="473" y="1957"/>
                    </a:lnTo>
                    <a:lnTo>
                      <a:pt x="559" y="2011"/>
                    </a:lnTo>
                    <a:lnTo>
                      <a:pt x="656" y="2054"/>
                    </a:lnTo>
                    <a:lnTo>
                      <a:pt x="753" y="2097"/>
                    </a:lnTo>
                    <a:lnTo>
                      <a:pt x="850" y="2119"/>
                    </a:lnTo>
                    <a:lnTo>
                      <a:pt x="957" y="2140"/>
                    </a:lnTo>
                    <a:lnTo>
                      <a:pt x="1172" y="2140"/>
                    </a:lnTo>
                    <a:lnTo>
                      <a:pt x="1269" y="2119"/>
                    </a:lnTo>
                    <a:lnTo>
                      <a:pt x="1377" y="2097"/>
                    </a:lnTo>
                    <a:lnTo>
                      <a:pt x="1473" y="2054"/>
                    </a:lnTo>
                    <a:lnTo>
                      <a:pt x="1559" y="2011"/>
                    </a:lnTo>
                    <a:lnTo>
                      <a:pt x="1656" y="1957"/>
                    </a:lnTo>
                    <a:lnTo>
                      <a:pt x="1732" y="1904"/>
                    </a:lnTo>
                    <a:lnTo>
                      <a:pt x="1807" y="1828"/>
                    </a:lnTo>
                    <a:lnTo>
                      <a:pt x="1882" y="1753"/>
                    </a:lnTo>
                    <a:lnTo>
                      <a:pt x="1947" y="1678"/>
                    </a:lnTo>
                    <a:lnTo>
                      <a:pt x="2000" y="1592"/>
                    </a:lnTo>
                    <a:lnTo>
                      <a:pt x="2043" y="1495"/>
                    </a:lnTo>
                    <a:lnTo>
                      <a:pt x="2076" y="1398"/>
                    </a:lnTo>
                    <a:lnTo>
                      <a:pt x="2108" y="1301"/>
                    </a:lnTo>
                    <a:lnTo>
                      <a:pt x="2129" y="1194"/>
                    </a:lnTo>
                    <a:lnTo>
                      <a:pt x="2129" y="1086"/>
                    </a:lnTo>
                    <a:lnTo>
                      <a:pt x="2129" y="990"/>
                    </a:lnTo>
                    <a:lnTo>
                      <a:pt x="2119" y="882"/>
                    </a:lnTo>
                    <a:lnTo>
                      <a:pt x="2097" y="775"/>
                    </a:lnTo>
                    <a:lnTo>
                      <a:pt x="2054" y="678"/>
                    </a:lnTo>
                    <a:lnTo>
                      <a:pt x="2011" y="592"/>
                    </a:lnTo>
                    <a:lnTo>
                      <a:pt x="1968" y="506"/>
                    </a:lnTo>
                    <a:lnTo>
                      <a:pt x="1904" y="420"/>
                    </a:lnTo>
                    <a:lnTo>
                      <a:pt x="1839" y="344"/>
                    </a:lnTo>
                    <a:lnTo>
                      <a:pt x="1764" y="269"/>
                    </a:lnTo>
                    <a:lnTo>
                      <a:pt x="1678" y="205"/>
                    </a:lnTo>
                    <a:lnTo>
                      <a:pt x="1592" y="151"/>
                    </a:lnTo>
                    <a:lnTo>
                      <a:pt x="1506" y="108"/>
                    </a:lnTo>
                    <a:lnTo>
                      <a:pt x="1409" y="65"/>
                    </a:lnTo>
                    <a:lnTo>
                      <a:pt x="1312" y="33"/>
                    </a:lnTo>
                    <a:lnTo>
                      <a:pt x="1205" y="11"/>
                    </a:lnTo>
                    <a:lnTo>
                      <a:pt x="10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1793800" y="1732450"/>
                <a:ext cx="53525" cy="53525"/>
              </a:xfrm>
              <a:custGeom>
                <a:avLst/>
                <a:gdLst/>
                <a:ahLst/>
                <a:cxnLst/>
                <a:rect l="l" t="t" r="r" b="b"/>
                <a:pathLst>
                  <a:path w="2141" h="2141" extrusionOk="0">
                    <a:moveTo>
                      <a:pt x="1087" y="0"/>
                    </a:moveTo>
                    <a:lnTo>
                      <a:pt x="979" y="11"/>
                    </a:lnTo>
                    <a:lnTo>
                      <a:pt x="882" y="22"/>
                    </a:lnTo>
                    <a:lnTo>
                      <a:pt x="775" y="43"/>
                    </a:lnTo>
                    <a:lnTo>
                      <a:pt x="678" y="86"/>
                    </a:lnTo>
                    <a:lnTo>
                      <a:pt x="592" y="129"/>
                    </a:lnTo>
                    <a:lnTo>
                      <a:pt x="495" y="172"/>
                    </a:lnTo>
                    <a:lnTo>
                      <a:pt x="420" y="237"/>
                    </a:lnTo>
                    <a:lnTo>
                      <a:pt x="334" y="301"/>
                    </a:lnTo>
                    <a:lnTo>
                      <a:pt x="269" y="377"/>
                    </a:lnTo>
                    <a:lnTo>
                      <a:pt x="205" y="452"/>
                    </a:lnTo>
                    <a:lnTo>
                      <a:pt x="151" y="538"/>
                    </a:lnTo>
                    <a:lnTo>
                      <a:pt x="97" y="635"/>
                    </a:lnTo>
                    <a:lnTo>
                      <a:pt x="65" y="732"/>
                    </a:lnTo>
                    <a:lnTo>
                      <a:pt x="33" y="828"/>
                    </a:lnTo>
                    <a:lnTo>
                      <a:pt x="11" y="936"/>
                    </a:lnTo>
                    <a:lnTo>
                      <a:pt x="1" y="1043"/>
                    </a:lnTo>
                    <a:lnTo>
                      <a:pt x="1" y="1151"/>
                    </a:lnTo>
                    <a:lnTo>
                      <a:pt x="11" y="1248"/>
                    </a:lnTo>
                    <a:lnTo>
                      <a:pt x="44" y="1355"/>
                    </a:lnTo>
                    <a:lnTo>
                      <a:pt x="76" y="1452"/>
                    </a:lnTo>
                    <a:lnTo>
                      <a:pt x="108" y="1549"/>
                    </a:lnTo>
                    <a:lnTo>
                      <a:pt x="162" y="1635"/>
                    </a:lnTo>
                    <a:lnTo>
                      <a:pt x="226" y="1721"/>
                    </a:lnTo>
                    <a:lnTo>
                      <a:pt x="291" y="1796"/>
                    </a:lnTo>
                    <a:lnTo>
                      <a:pt x="355" y="1871"/>
                    </a:lnTo>
                    <a:lnTo>
                      <a:pt x="441" y="1936"/>
                    </a:lnTo>
                    <a:lnTo>
                      <a:pt x="527" y="1990"/>
                    </a:lnTo>
                    <a:lnTo>
                      <a:pt x="613" y="2033"/>
                    </a:lnTo>
                    <a:lnTo>
                      <a:pt x="710" y="2076"/>
                    </a:lnTo>
                    <a:lnTo>
                      <a:pt x="807" y="2108"/>
                    </a:lnTo>
                    <a:lnTo>
                      <a:pt x="915" y="2129"/>
                    </a:lnTo>
                    <a:lnTo>
                      <a:pt x="1022" y="2140"/>
                    </a:lnTo>
                    <a:lnTo>
                      <a:pt x="1130" y="2140"/>
                    </a:lnTo>
                    <a:lnTo>
                      <a:pt x="1237" y="2129"/>
                    </a:lnTo>
                    <a:lnTo>
                      <a:pt x="1345" y="2108"/>
                    </a:lnTo>
                    <a:lnTo>
                      <a:pt x="1441" y="2076"/>
                    </a:lnTo>
                    <a:lnTo>
                      <a:pt x="1538" y="2033"/>
                    </a:lnTo>
                    <a:lnTo>
                      <a:pt x="1635" y="1979"/>
                    </a:lnTo>
                    <a:lnTo>
                      <a:pt x="1721" y="1914"/>
                    </a:lnTo>
                    <a:lnTo>
                      <a:pt x="1796" y="1850"/>
                    </a:lnTo>
                    <a:lnTo>
                      <a:pt x="1872" y="1764"/>
                    </a:lnTo>
                    <a:lnTo>
                      <a:pt x="1936" y="1689"/>
                    </a:lnTo>
                    <a:lnTo>
                      <a:pt x="2001" y="1592"/>
                    </a:lnTo>
                    <a:lnTo>
                      <a:pt x="2044" y="1506"/>
                    </a:lnTo>
                    <a:lnTo>
                      <a:pt x="2087" y="1398"/>
                    </a:lnTo>
                    <a:lnTo>
                      <a:pt x="2108" y="1301"/>
                    </a:lnTo>
                    <a:lnTo>
                      <a:pt x="2130" y="1194"/>
                    </a:lnTo>
                    <a:lnTo>
                      <a:pt x="2140" y="1076"/>
                    </a:lnTo>
                    <a:lnTo>
                      <a:pt x="2130" y="968"/>
                    </a:lnTo>
                    <a:lnTo>
                      <a:pt x="2119" y="871"/>
                    </a:lnTo>
                    <a:lnTo>
                      <a:pt x="2087" y="764"/>
                    </a:lnTo>
                    <a:lnTo>
                      <a:pt x="2054" y="667"/>
                    </a:lnTo>
                    <a:lnTo>
                      <a:pt x="2011" y="581"/>
                    </a:lnTo>
                    <a:lnTo>
                      <a:pt x="1958" y="495"/>
                    </a:lnTo>
                    <a:lnTo>
                      <a:pt x="1904" y="409"/>
                    </a:lnTo>
                    <a:lnTo>
                      <a:pt x="1829" y="334"/>
                    </a:lnTo>
                    <a:lnTo>
                      <a:pt x="1753" y="258"/>
                    </a:lnTo>
                    <a:lnTo>
                      <a:pt x="1678" y="194"/>
                    </a:lnTo>
                    <a:lnTo>
                      <a:pt x="1592" y="140"/>
                    </a:lnTo>
                    <a:lnTo>
                      <a:pt x="1495" y="97"/>
                    </a:lnTo>
                    <a:lnTo>
                      <a:pt x="1398" y="65"/>
                    </a:lnTo>
                    <a:lnTo>
                      <a:pt x="1302" y="33"/>
                    </a:lnTo>
                    <a:lnTo>
                      <a:pt x="1194" y="11"/>
                    </a:lnTo>
                    <a:lnTo>
                      <a:pt x="108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930075" y="2756925"/>
                <a:ext cx="51375" cy="51375"/>
              </a:xfrm>
              <a:custGeom>
                <a:avLst/>
                <a:gdLst/>
                <a:ahLst/>
                <a:cxnLst/>
                <a:rect l="l" t="t" r="r" b="b"/>
                <a:pathLst>
                  <a:path w="2055" h="2055" extrusionOk="0">
                    <a:moveTo>
                      <a:pt x="957" y="1"/>
                    </a:moveTo>
                    <a:lnTo>
                      <a:pt x="850" y="12"/>
                    </a:lnTo>
                    <a:lnTo>
                      <a:pt x="742" y="44"/>
                    </a:lnTo>
                    <a:lnTo>
                      <a:pt x="645" y="65"/>
                    </a:lnTo>
                    <a:lnTo>
                      <a:pt x="549" y="108"/>
                    </a:lnTo>
                    <a:lnTo>
                      <a:pt x="463" y="162"/>
                    </a:lnTo>
                    <a:lnTo>
                      <a:pt x="377" y="216"/>
                    </a:lnTo>
                    <a:lnTo>
                      <a:pt x="301" y="280"/>
                    </a:lnTo>
                    <a:lnTo>
                      <a:pt x="237" y="356"/>
                    </a:lnTo>
                    <a:lnTo>
                      <a:pt x="172" y="431"/>
                    </a:lnTo>
                    <a:lnTo>
                      <a:pt x="129" y="517"/>
                    </a:lnTo>
                    <a:lnTo>
                      <a:pt x="86" y="614"/>
                    </a:lnTo>
                    <a:lnTo>
                      <a:pt x="43" y="711"/>
                    </a:lnTo>
                    <a:lnTo>
                      <a:pt x="22" y="818"/>
                    </a:lnTo>
                    <a:lnTo>
                      <a:pt x="11" y="915"/>
                    </a:lnTo>
                    <a:lnTo>
                      <a:pt x="0" y="1033"/>
                    </a:lnTo>
                    <a:lnTo>
                      <a:pt x="11" y="1141"/>
                    </a:lnTo>
                    <a:lnTo>
                      <a:pt x="22" y="1237"/>
                    </a:lnTo>
                    <a:lnTo>
                      <a:pt x="43" y="1345"/>
                    </a:lnTo>
                    <a:lnTo>
                      <a:pt x="75" y="1431"/>
                    </a:lnTo>
                    <a:lnTo>
                      <a:pt x="118" y="1528"/>
                    </a:lnTo>
                    <a:lnTo>
                      <a:pt x="172" y="1603"/>
                    </a:lnTo>
                    <a:lnTo>
                      <a:pt x="226" y="1689"/>
                    </a:lnTo>
                    <a:lnTo>
                      <a:pt x="291" y="1754"/>
                    </a:lnTo>
                    <a:lnTo>
                      <a:pt x="366" y="1818"/>
                    </a:lnTo>
                    <a:lnTo>
                      <a:pt x="441" y="1883"/>
                    </a:lnTo>
                    <a:lnTo>
                      <a:pt x="527" y="1926"/>
                    </a:lnTo>
                    <a:lnTo>
                      <a:pt x="613" y="1969"/>
                    </a:lnTo>
                    <a:lnTo>
                      <a:pt x="710" y="2001"/>
                    </a:lnTo>
                    <a:lnTo>
                      <a:pt x="807" y="2033"/>
                    </a:lnTo>
                    <a:lnTo>
                      <a:pt x="914" y="2044"/>
                    </a:lnTo>
                    <a:lnTo>
                      <a:pt x="1011" y="2055"/>
                    </a:lnTo>
                    <a:lnTo>
                      <a:pt x="1119" y="2044"/>
                    </a:lnTo>
                    <a:lnTo>
                      <a:pt x="1226" y="2033"/>
                    </a:lnTo>
                    <a:lnTo>
                      <a:pt x="1323" y="2012"/>
                    </a:lnTo>
                    <a:lnTo>
                      <a:pt x="1420" y="1979"/>
                    </a:lnTo>
                    <a:lnTo>
                      <a:pt x="1506" y="1936"/>
                    </a:lnTo>
                    <a:lnTo>
                      <a:pt x="1592" y="1893"/>
                    </a:lnTo>
                    <a:lnTo>
                      <a:pt x="1678" y="1829"/>
                    </a:lnTo>
                    <a:lnTo>
                      <a:pt x="1742" y="1764"/>
                    </a:lnTo>
                    <a:lnTo>
                      <a:pt x="1817" y="1700"/>
                    </a:lnTo>
                    <a:lnTo>
                      <a:pt x="1871" y="1625"/>
                    </a:lnTo>
                    <a:lnTo>
                      <a:pt x="1925" y="1539"/>
                    </a:lnTo>
                    <a:lnTo>
                      <a:pt x="1968" y="1453"/>
                    </a:lnTo>
                    <a:lnTo>
                      <a:pt x="2000" y="1356"/>
                    </a:lnTo>
                    <a:lnTo>
                      <a:pt x="2022" y="1259"/>
                    </a:lnTo>
                    <a:lnTo>
                      <a:pt x="2043" y="1162"/>
                    </a:lnTo>
                    <a:lnTo>
                      <a:pt x="2054" y="1055"/>
                    </a:lnTo>
                    <a:lnTo>
                      <a:pt x="2043" y="947"/>
                    </a:lnTo>
                    <a:lnTo>
                      <a:pt x="2033" y="840"/>
                    </a:lnTo>
                    <a:lnTo>
                      <a:pt x="2011" y="743"/>
                    </a:lnTo>
                    <a:lnTo>
                      <a:pt x="1979" y="646"/>
                    </a:lnTo>
                    <a:lnTo>
                      <a:pt x="1946" y="549"/>
                    </a:lnTo>
                    <a:lnTo>
                      <a:pt x="1893" y="463"/>
                    </a:lnTo>
                    <a:lnTo>
                      <a:pt x="1839" y="388"/>
                    </a:lnTo>
                    <a:lnTo>
                      <a:pt x="1774" y="313"/>
                    </a:lnTo>
                    <a:lnTo>
                      <a:pt x="1710" y="248"/>
                    </a:lnTo>
                    <a:lnTo>
                      <a:pt x="1635" y="184"/>
                    </a:lnTo>
                    <a:lnTo>
                      <a:pt x="1549" y="141"/>
                    </a:lnTo>
                    <a:lnTo>
                      <a:pt x="1463" y="87"/>
                    </a:lnTo>
                    <a:lnTo>
                      <a:pt x="1366" y="55"/>
                    </a:lnTo>
                    <a:lnTo>
                      <a:pt x="1269" y="33"/>
                    </a:lnTo>
                    <a:lnTo>
                      <a:pt x="1172" y="12"/>
                    </a:lnTo>
                    <a:lnTo>
                      <a:pt x="106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615800" y="2442675"/>
                <a:ext cx="51375" cy="51375"/>
              </a:xfrm>
              <a:custGeom>
                <a:avLst/>
                <a:gdLst/>
                <a:ahLst/>
                <a:cxnLst/>
                <a:rect l="l" t="t" r="r" b="b"/>
                <a:pathLst>
                  <a:path w="2055" h="2055" extrusionOk="0">
                    <a:moveTo>
                      <a:pt x="1022" y="1"/>
                    </a:moveTo>
                    <a:lnTo>
                      <a:pt x="926" y="11"/>
                    </a:lnTo>
                    <a:lnTo>
                      <a:pt x="818" y="22"/>
                    </a:lnTo>
                    <a:lnTo>
                      <a:pt x="721" y="44"/>
                    </a:lnTo>
                    <a:lnTo>
                      <a:pt x="625" y="87"/>
                    </a:lnTo>
                    <a:lnTo>
                      <a:pt x="539" y="119"/>
                    </a:lnTo>
                    <a:lnTo>
                      <a:pt x="453" y="173"/>
                    </a:lnTo>
                    <a:lnTo>
                      <a:pt x="377" y="227"/>
                    </a:lnTo>
                    <a:lnTo>
                      <a:pt x="302" y="291"/>
                    </a:lnTo>
                    <a:lnTo>
                      <a:pt x="238" y="366"/>
                    </a:lnTo>
                    <a:lnTo>
                      <a:pt x="184" y="442"/>
                    </a:lnTo>
                    <a:lnTo>
                      <a:pt x="130" y="528"/>
                    </a:lnTo>
                    <a:lnTo>
                      <a:pt x="87" y="614"/>
                    </a:lnTo>
                    <a:lnTo>
                      <a:pt x="55" y="710"/>
                    </a:lnTo>
                    <a:lnTo>
                      <a:pt x="22" y="807"/>
                    </a:lnTo>
                    <a:lnTo>
                      <a:pt x="12" y="904"/>
                    </a:lnTo>
                    <a:lnTo>
                      <a:pt x="1" y="1011"/>
                    </a:lnTo>
                    <a:lnTo>
                      <a:pt x="12" y="1130"/>
                    </a:lnTo>
                    <a:lnTo>
                      <a:pt x="22" y="1237"/>
                    </a:lnTo>
                    <a:lnTo>
                      <a:pt x="44" y="1334"/>
                    </a:lnTo>
                    <a:lnTo>
                      <a:pt x="87" y="1431"/>
                    </a:lnTo>
                    <a:lnTo>
                      <a:pt x="130" y="1528"/>
                    </a:lnTo>
                    <a:lnTo>
                      <a:pt x="173" y="1614"/>
                    </a:lnTo>
                    <a:lnTo>
                      <a:pt x="238" y="1689"/>
                    </a:lnTo>
                    <a:lnTo>
                      <a:pt x="302" y="1764"/>
                    </a:lnTo>
                    <a:lnTo>
                      <a:pt x="377" y="1829"/>
                    </a:lnTo>
                    <a:lnTo>
                      <a:pt x="453" y="1882"/>
                    </a:lnTo>
                    <a:lnTo>
                      <a:pt x="549" y="1936"/>
                    </a:lnTo>
                    <a:lnTo>
                      <a:pt x="635" y="1979"/>
                    </a:lnTo>
                    <a:lnTo>
                      <a:pt x="732" y="2011"/>
                    </a:lnTo>
                    <a:lnTo>
                      <a:pt x="840" y="2033"/>
                    </a:lnTo>
                    <a:lnTo>
                      <a:pt x="947" y="2044"/>
                    </a:lnTo>
                    <a:lnTo>
                      <a:pt x="1055" y="2055"/>
                    </a:lnTo>
                    <a:lnTo>
                      <a:pt x="1162" y="2044"/>
                    </a:lnTo>
                    <a:lnTo>
                      <a:pt x="1270" y="2022"/>
                    </a:lnTo>
                    <a:lnTo>
                      <a:pt x="1367" y="2001"/>
                    </a:lnTo>
                    <a:lnTo>
                      <a:pt x="1453" y="1968"/>
                    </a:lnTo>
                    <a:lnTo>
                      <a:pt x="1539" y="1925"/>
                    </a:lnTo>
                    <a:lnTo>
                      <a:pt x="1625" y="1872"/>
                    </a:lnTo>
                    <a:lnTo>
                      <a:pt x="1700" y="1807"/>
                    </a:lnTo>
                    <a:lnTo>
                      <a:pt x="1775" y="1743"/>
                    </a:lnTo>
                    <a:lnTo>
                      <a:pt x="1840" y="1667"/>
                    </a:lnTo>
                    <a:lnTo>
                      <a:pt x="1893" y="1592"/>
                    </a:lnTo>
                    <a:lnTo>
                      <a:pt x="1936" y="1506"/>
                    </a:lnTo>
                    <a:lnTo>
                      <a:pt x="1980" y="1420"/>
                    </a:lnTo>
                    <a:lnTo>
                      <a:pt x="2012" y="1323"/>
                    </a:lnTo>
                    <a:lnTo>
                      <a:pt x="2033" y="1227"/>
                    </a:lnTo>
                    <a:lnTo>
                      <a:pt x="2044" y="1119"/>
                    </a:lnTo>
                    <a:lnTo>
                      <a:pt x="2055" y="1011"/>
                    </a:lnTo>
                    <a:lnTo>
                      <a:pt x="2044" y="904"/>
                    </a:lnTo>
                    <a:lnTo>
                      <a:pt x="2033" y="807"/>
                    </a:lnTo>
                    <a:lnTo>
                      <a:pt x="2001" y="710"/>
                    </a:lnTo>
                    <a:lnTo>
                      <a:pt x="1969" y="614"/>
                    </a:lnTo>
                    <a:lnTo>
                      <a:pt x="1926" y="528"/>
                    </a:lnTo>
                    <a:lnTo>
                      <a:pt x="1872" y="442"/>
                    </a:lnTo>
                    <a:lnTo>
                      <a:pt x="1818" y="366"/>
                    </a:lnTo>
                    <a:lnTo>
                      <a:pt x="1754" y="291"/>
                    </a:lnTo>
                    <a:lnTo>
                      <a:pt x="1678" y="227"/>
                    </a:lnTo>
                    <a:lnTo>
                      <a:pt x="1603" y="173"/>
                    </a:lnTo>
                    <a:lnTo>
                      <a:pt x="1517" y="119"/>
                    </a:lnTo>
                    <a:lnTo>
                      <a:pt x="1431" y="87"/>
                    </a:lnTo>
                    <a:lnTo>
                      <a:pt x="1334" y="44"/>
                    </a:lnTo>
                    <a:lnTo>
                      <a:pt x="1238" y="22"/>
                    </a:lnTo>
                    <a:lnTo>
                      <a:pt x="1130" y="11"/>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1558575" y="2756925"/>
                <a:ext cx="51100" cy="51375"/>
              </a:xfrm>
              <a:custGeom>
                <a:avLst/>
                <a:gdLst/>
                <a:ahLst/>
                <a:cxnLst/>
                <a:rect l="l" t="t" r="r" b="b"/>
                <a:pathLst>
                  <a:path w="2044" h="2055" extrusionOk="0">
                    <a:moveTo>
                      <a:pt x="1022" y="1"/>
                    </a:moveTo>
                    <a:lnTo>
                      <a:pt x="915" y="12"/>
                    </a:lnTo>
                    <a:lnTo>
                      <a:pt x="807" y="22"/>
                    </a:lnTo>
                    <a:lnTo>
                      <a:pt x="710" y="44"/>
                    </a:lnTo>
                    <a:lnTo>
                      <a:pt x="614" y="76"/>
                    </a:lnTo>
                    <a:lnTo>
                      <a:pt x="528" y="119"/>
                    </a:lnTo>
                    <a:lnTo>
                      <a:pt x="442" y="173"/>
                    </a:lnTo>
                    <a:lnTo>
                      <a:pt x="366" y="227"/>
                    </a:lnTo>
                    <a:lnTo>
                      <a:pt x="291" y="291"/>
                    </a:lnTo>
                    <a:lnTo>
                      <a:pt x="227" y="366"/>
                    </a:lnTo>
                    <a:lnTo>
                      <a:pt x="173" y="442"/>
                    </a:lnTo>
                    <a:lnTo>
                      <a:pt x="119" y="528"/>
                    </a:lnTo>
                    <a:lnTo>
                      <a:pt x="76" y="614"/>
                    </a:lnTo>
                    <a:lnTo>
                      <a:pt x="44" y="711"/>
                    </a:lnTo>
                    <a:lnTo>
                      <a:pt x="22" y="807"/>
                    </a:lnTo>
                    <a:lnTo>
                      <a:pt x="1" y="915"/>
                    </a:lnTo>
                    <a:lnTo>
                      <a:pt x="1" y="1022"/>
                    </a:lnTo>
                    <a:lnTo>
                      <a:pt x="1" y="1119"/>
                    </a:lnTo>
                    <a:lnTo>
                      <a:pt x="22" y="1227"/>
                    </a:lnTo>
                    <a:lnTo>
                      <a:pt x="44" y="1324"/>
                    </a:lnTo>
                    <a:lnTo>
                      <a:pt x="76" y="1420"/>
                    </a:lnTo>
                    <a:lnTo>
                      <a:pt x="108" y="1517"/>
                    </a:lnTo>
                    <a:lnTo>
                      <a:pt x="162" y="1592"/>
                    </a:lnTo>
                    <a:lnTo>
                      <a:pt x="216" y="1678"/>
                    </a:lnTo>
                    <a:lnTo>
                      <a:pt x="280" y="1743"/>
                    </a:lnTo>
                    <a:lnTo>
                      <a:pt x="356" y="1818"/>
                    </a:lnTo>
                    <a:lnTo>
                      <a:pt x="431" y="1872"/>
                    </a:lnTo>
                    <a:lnTo>
                      <a:pt x="506" y="1926"/>
                    </a:lnTo>
                    <a:lnTo>
                      <a:pt x="603" y="1969"/>
                    </a:lnTo>
                    <a:lnTo>
                      <a:pt x="689" y="2001"/>
                    </a:lnTo>
                    <a:lnTo>
                      <a:pt x="796" y="2033"/>
                    </a:lnTo>
                    <a:lnTo>
                      <a:pt x="893" y="2044"/>
                    </a:lnTo>
                    <a:lnTo>
                      <a:pt x="1001" y="2055"/>
                    </a:lnTo>
                    <a:lnTo>
                      <a:pt x="1108" y="2044"/>
                    </a:lnTo>
                    <a:lnTo>
                      <a:pt x="1216" y="2033"/>
                    </a:lnTo>
                    <a:lnTo>
                      <a:pt x="1323" y="2012"/>
                    </a:lnTo>
                    <a:lnTo>
                      <a:pt x="1420" y="1979"/>
                    </a:lnTo>
                    <a:lnTo>
                      <a:pt x="1517" y="1936"/>
                    </a:lnTo>
                    <a:lnTo>
                      <a:pt x="1603" y="1883"/>
                    </a:lnTo>
                    <a:lnTo>
                      <a:pt x="1678" y="1829"/>
                    </a:lnTo>
                    <a:lnTo>
                      <a:pt x="1753" y="1764"/>
                    </a:lnTo>
                    <a:lnTo>
                      <a:pt x="1818" y="1689"/>
                    </a:lnTo>
                    <a:lnTo>
                      <a:pt x="1882" y="1603"/>
                    </a:lnTo>
                    <a:lnTo>
                      <a:pt x="1925" y="1517"/>
                    </a:lnTo>
                    <a:lnTo>
                      <a:pt x="1968" y="1431"/>
                    </a:lnTo>
                    <a:lnTo>
                      <a:pt x="2012" y="1334"/>
                    </a:lnTo>
                    <a:lnTo>
                      <a:pt x="2033" y="1227"/>
                    </a:lnTo>
                    <a:lnTo>
                      <a:pt x="2044" y="1119"/>
                    </a:lnTo>
                    <a:lnTo>
                      <a:pt x="2044" y="1012"/>
                    </a:lnTo>
                    <a:lnTo>
                      <a:pt x="2044" y="904"/>
                    </a:lnTo>
                    <a:lnTo>
                      <a:pt x="2022" y="797"/>
                    </a:lnTo>
                    <a:lnTo>
                      <a:pt x="2001" y="700"/>
                    </a:lnTo>
                    <a:lnTo>
                      <a:pt x="1968" y="603"/>
                    </a:lnTo>
                    <a:lnTo>
                      <a:pt x="1925" y="517"/>
                    </a:lnTo>
                    <a:lnTo>
                      <a:pt x="1872" y="431"/>
                    </a:lnTo>
                    <a:lnTo>
                      <a:pt x="1818" y="356"/>
                    </a:lnTo>
                    <a:lnTo>
                      <a:pt x="1753" y="291"/>
                    </a:lnTo>
                    <a:lnTo>
                      <a:pt x="1678" y="227"/>
                    </a:lnTo>
                    <a:lnTo>
                      <a:pt x="1603" y="162"/>
                    </a:lnTo>
                    <a:lnTo>
                      <a:pt x="1517" y="119"/>
                    </a:lnTo>
                    <a:lnTo>
                      <a:pt x="1420" y="76"/>
                    </a:lnTo>
                    <a:lnTo>
                      <a:pt x="1334" y="44"/>
                    </a:lnTo>
                    <a:lnTo>
                      <a:pt x="1227" y="22"/>
                    </a:lnTo>
                    <a:lnTo>
                      <a:pt x="1130" y="12"/>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1872825" y="2442950"/>
                <a:ext cx="51125" cy="50825"/>
              </a:xfrm>
              <a:custGeom>
                <a:avLst/>
                <a:gdLst/>
                <a:ahLst/>
                <a:cxnLst/>
                <a:rect l="l" t="t" r="r" b="b"/>
                <a:pathLst>
                  <a:path w="2045" h="2033" extrusionOk="0">
                    <a:moveTo>
                      <a:pt x="947" y="0"/>
                    </a:moveTo>
                    <a:lnTo>
                      <a:pt x="840" y="11"/>
                    </a:lnTo>
                    <a:lnTo>
                      <a:pt x="732" y="33"/>
                    </a:lnTo>
                    <a:lnTo>
                      <a:pt x="635" y="65"/>
                    </a:lnTo>
                    <a:lnTo>
                      <a:pt x="549" y="108"/>
                    </a:lnTo>
                    <a:lnTo>
                      <a:pt x="463" y="162"/>
                    </a:lnTo>
                    <a:lnTo>
                      <a:pt x="377" y="216"/>
                    </a:lnTo>
                    <a:lnTo>
                      <a:pt x="302" y="280"/>
                    </a:lnTo>
                    <a:lnTo>
                      <a:pt x="238" y="355"/>
                    </a:lnTo>
                    <a:lnTo>
                      <a:pt x="173" y="431"/>
                    </a:lnTo>
                    <a:lnTo>
                      <a:pt x="130" y="517"/>
                    </a:lnTo>
                    <a:lnTo>
                      <a:pt x="87" y="613"/>
                    </a:lnTo>
                    <a:lnTo>
                      <a:pt x="44" y="710"/>
                    </a:lnTo>
                    <a:lnTo>
                      <a:pt x="22" y="807"/>
                    </a:lnTo>
                    <a:lnTo>
                      <a:pt x="12" y="914"/>
                    </a:lnTo>
                    <a:lnTo>
                      <a:pt x="1" y="1022"/>
                    </a:lnTo>
                    <a:lnTo>
                      <a:pt x="12" y="1130"/>
                    </a:lnTo>
                    <a:lnTo>
                      <a:pt x="22" y="1237"/>
                    </a:lnTo>
                    <a:lnTo>
                      <a:pt x="44" y="1334"/>
                    </a:lnTo>
                    <a:lnTo>
                      <a:pt x="87" y="1431"/>
                    </a:lnTo>
                    <a:lnTo>
                      <a:pt x="119" y="1517"/>
                    </a:lnTo>
                    <a:lnTo>
                      <a:pt x="173" y="1603"/>
                    </a:lnTo>
                    <a:lnTo>
                      <a:pt x="227" y="1678"/>
                    </a:lnTo>
                    <a:lnTo>
                      <a:pt x="291" y="1742"/>
                    </a:lnTo>
                    <a:lnTo>
                      <a:pt x="367" y="1807"/>
                    </a:lnTo>
                    <a:lnTo>
                      <a:pt x="442" y="1871"/>
                    </a:lnTo>
                    <a:lnTo>
                      <a:pt x="528" y="1914"/>
                    </a:lnTo>
                    <a:lnTo>
                      <a:pt x="614" y="1957"/>
                    </a:lnTo>
                    <a:lnTo>
                      <a:pt x="711" y="1990"/>
                    </a:lnTo>
                    <a:lnTo>
                      <a:pt x="807" y="2011"/>
                    </a:lnTo>
                    <a:lnTo>
                      <a:pt x="915" y="2033"/>
                    </a:lnTo>
                    <a:lnTo>
                      <a:pt x="1119" y="2033"/>
                    </a:lnTo>
                    <a:lnTo>
                      <a:pt x="1227" y="2022"/>
                    </a:lnTo>
                    <a:lnTo>
                      <a:pt x="1324" y="1990"/>
                    </a:lnTo>
                    <a:lnTo>
                      <a:pt x="1420" y="1957"/>
                    </a:lnTo>
                    <a:lnTo>
                      <a:pt x="1506" y="1925"/>
                    </a:lnTo>
                    <a:lnTo>
                      <a:pt x="1592" y="1871"/>
                    </a:lnTo>
                    <a:lnTo>
                      <a:pt x="1668" y="1818"/>
                    </a:lnTo>
                    <a:lnTo>
                      <a:pt x="1743" y="1753"/>
                    </a:lnTo>
                    <a:lnTo>
                      <a:pt x="1807" y="1678"/>
                    </a:lnTo>
                    <a:lnTo>
                      <a:pt x="1861" y="1603"/>
                    </a:lnTo>
                    <a:lnTo>
                      <a:pt x="1915" y="1527"/>
                    </a:lnTo>
                    <a:lnTo>
                      <a:pt x="1958" y="1431"/>
                    </a:lnTo>
                    <a:lnTo>
                      <a:pt x="1990" y="1345"/>
                    </a:lnTo>
                    <a:lnTo>
                      <a:pt x="2023" y="1248"/>
                    </a:lnTo>
                    <a:lnTo>
                      <a:pt x="2033" y="1140"/>
                    </a:lnTo>
                    <a:lnTo>
                      <a:pt x="2044" y="1033"/>
                    </a:lnTo>
                    <a:lnTo>
                      <a:pt x="2033" y="925"/>
                    </a:lnTo>
                    <a:lnTo>
                      <a:pt x="2023" y="828"/>
                    </a:lnTo>
                    <a:lnTo>
                      <a:pt x="2001" y="732"/>
                    </a:lnTo>
                    <a:lnTo>
                      <a:pt x="1969" y="635"/>
                    </a:lnTo>
                    <a:lnTo>
                      <a:pt x="1936" y="549"/>
                    </a:lnTo>
                    <a:lnTo>
                      <a:pt x="1883" y="463"/>
                    </a:lnTo>
                    <a:lnTo>
                      <a:pt x="1829" y="377"/>
                    </a:lnTo>
                    <a:lnTo>
                      <a:pt x="1764" y="312"/>
                    </a:lnTo>
                    <a:lnTo>
                      <a:pt x="1700" y="237"/>
                    </a:lnTo>
                    <a:lnTo>
                      <a:pt x="1625" y="183"/>
                    </a:lnTo>
                    <a:lnTo>
                      <a:pt x="1539" y="129"/>
                    </a:lnTo>
                    <a:lnTo>
                      <a:pt x="1453" y="86"/>
                    </a:lnTo>
                    <a:lnTo>
                      <a:pt x="1356" y="54"/>
                    </a:lnTo>
                    <a:lnTo>
                      <a:pt x="1259" y="22"/>
                    </a:lnTo>
                    <a:lnTo>
                      <a:pt x="1162" y="11"/>
                    </a:lnTo>
                    <a:lnTo>
                      <a:pt x="10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538125" y="2128700"/>
                <a:ext cx="51100" cy="50825"/>
              </a:xfrm>
              <a:custGeom>
                <a:avLst/>
                <a:gdLst/>
                <a:ahLst/>
                <a:cxnLst/>
                <a:rect l="l" t="t" r="r" b="b"/>
                <a:pathLst>
                  <a:path w="2044" h="2033" extrusionOk="0">
                    <a:moveTo>
                      <a:pt x="1011" y="0"/>
                    </a:moveTo>
                    <a:lnTo>
                      <a:pt x="904" y="11"/>
                    </a:lnTo>
                    <a:lnTo>
                      <a:pt x="807" y="22"/>
                    </a:lnTo>
                    <a:lnTo>
                      <a:pt x="710" y="43"/>
                    </a:lnTo>
                    <a:lnTo>
                      <a:pt x="613" y="76"/>
                    </a:lnTo>
                    <a:lnTo>
                      <a:pt x="527" y="119"/>
                    </a:lnTo>
                    <a:lnTo>
                      <a:pt x="441" y="172"/>
                    </a:lnTo>
                    <a:lnTo>
                      <a:pt x="366" y="226"/>
                    </a:lnTo>
                    <a:lnTo>
                      <a:pt x="291" y="301"/>
                    </a:lnTo>
                    <a:lnTo>
                      <a:pt x="226" y="366"/>
                    </a:lnTo>
                    <a:lnTo>
                      <a:pt x="172" y="441"/>
                    </a:lnTo>
                    <a:lnTo>
                      <a:pt x="119" y="527"/>
                    </a:lnTo>
                    <a:lnTo>
                      <a:pt x="76" y="624"/>
                    </a:lnTo>
                    <a:lnTo>
                      <a:pt x="43" y="710"/>
                    </a:lnTo>
                    <a:lnTo>
                      <a:pt x="22" y="817"/>
                    </a:lnTo>
                    <a:lnTo>
                      <a:pt x="11" y="914"/>
                    </a:lnTo>
                    <a:lnTo>
                      <a:pt x="0" y="1022"/>
                    </a:lnTo>
                    <a:lnTo>
                      <a:pt x="11" y="1129"/>
                    </a:lnTo>
                    <a:lnTo>
                      <a:pt x="22" y="1237"/>
                    </a:lnTo>
                    <a:lnTo>
                      <a:pt x="54" y="1334"/>
                    </a:lnTo>
                    <a:lnTo>
                      <a:pt x="86" y="1430"/>
                    </a:lnTo>
                    <a:lnTo>
                      <a:pt x="129" y="1516"/>
                    </a:lnTo>
                    <a:lnTo>
                      <a:pt x="172" y="1602"/>
                    </a:lnTo>
                    <a:lnTo>
                      <a:pt x="237" y="1678"/>
                    </a:lnTo>
                    <a:lnTo>
                      <a:pt x="301" y="1753"/>
                    </a:lnTo>
                    <a:lnTo>
                      <a:pt x="366" y="1817"/>
                    </a:lnTo>
                    <a:lnTo>
                      <a:pt x="452" y="1871"/>
                    </a:lnTo>
                    <a:lnTo>
                      <a:pt x="538" y="1914"/>
                    </a:lnTo>
                    <a:lnTo>
                      <a:pt x="624" y="1957"/>
                    </a:lnTo>
                    <a:lnTo>
                      <a:pt x="721" y="1990"/>
                    </a:lnTo>
                    <a:lnTo>
                      <a:pt x="818" y="2022"/>
                    </a:lnTo>
                    <a:lnTo>
                      <a:pt x="925" y="2033"/>
                    </a:lnTo>
                    <a:lnTo>
                      <a:pt x="1129" y="2033"/>
                    </a:lnTo>
                    <a:lnTo>
                      <a:pt x="1237" y="2011"/>
                    </a:lnTo>
                    <a:lnTo>
                      <a:pt x="1334" y="1990"/>
                    </a:lnTo>
                    <a:lnTo>
                      <a:pt x="1430" y="1957"/>
                    </a:lnTo>
                    <a:lnTo>
                      <a:pt x="1517" y="1914"/>
                    </a:lnTo>
                    <a:lnTo>
                      <a:pt x="1603" y="1861"/>
                    </a:lnTo>
                    <a:lnTo>
                      <a:pt x="1678" y="1807"/>
                    </a:lnTo>
                    <a:lnTo>
                      <a:pt x="1753" y="1742"/>
                    </a:lnTo>
                    <a:lnTo>
                      <a:pt x="1818" y="1667"/>
                    </a:lnTo>
                    <a:lnTo>
                      <a:pt x="1871" y="1592"/>
                    </a:lnTo>
                    <a:lnTo>
                      <a:pt x="1925" y="1506"/>
                    </a:lnTo>
                    <a:lnTo>
                      <a:pt x="1968" y="1420"/>
                    </a:lnTo>
                    <a:lnTo>
                      <a:pt x="2000" y="1323"/>
                    </a:lnTo>
                    <a:lnTo>
                      <a:pt x="2022" y="1226"/>
                    </a:lnTo>
                    <a:lnTo>
                      <a:pt x="2033" y="1119"/>
                    </a:lnTo>
                    <a:lnTo>
                      <a:pt x="2043" y="1011"/>
                    </a:lnTo>
                    <a:lnTo>
                      <a:pt x="2033" y="903"/>
                    </a:lnTo>
                    <a:lnTo>
                      <a:pt x="2022" y="807"/>
                    </a:lnTo>
                    <a:lnTo>
                      <a:pt x="1990" y="699"/>
                    </a:lnTo>
                    <a:lnTo>
                      <a:pt x="1957" y="613"/>
                    </a:lnTo>
                    <a:lnTo>
                      <a:pt x="1914" y="516"/>
                    </a:lnTo>
                    <a:lnTo>
                      <a:pt x="1861" y="441"/>
                    </a:lnTo>
                    <a:lnTo>
                      <a:pt x="1807" y="355"/>
                    </a:lnTo>
                    <a:lnTo>
                      <a:pt x="1742" y="291"/>
                    </a:lnTo>
                    <a:lnTo>
                      <a:pt x="1667" y="226"/>
                    </a:lnTo>
                    <a:lnTo>
                      <a:pt x="1592" y="162"/>
                    </a:lnTo>
                    <a:lnTo>
                      <a:pt x="1506" y="119"/>
                    </a:lnTo>
                    <a:lnTo>
                      <a:pt x="1420" y="76"/>
                    </a:lnTo>
                    <a:lnTo>
                      <a:pt x="1323" y="43"/>
                    </a:lnTo>
                    <a:lnTo>
                      <a:pt x="1226" y="22"/>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1953750" y="2128700"/>
                <a:ext cx="50575" cy="50825"/>
              </a:xfrm>
              <a:custGeom>
                <a:avLst/>
                <a:gdLst/>
                <a:ahLst/>
                <a:cxnLst/>
                <a:rect l="l" t="t" r="r" b="b"/>
                <a:pathLst>
                  <a:path w="2023" h="2033" extrusionOk="0">
                    <a:moveTo>
                      <a:pt x="990" y="0"/>
                    </a:moveTo>
                    <a:lnTo>
                      <a:pt x="893" y="11"/>
                    </a:lnTo>
                    <a:lnTo>
                      <a:pt x="786" y="33"/>
                    </a:lnTo>
                    <a:lnTo>
                      <a:pt x="689" y="54"/>
                    </a:lnTo>
                    <a:lnTo>
                      <a:pt x="592" y="86"/>
                    </a:lnTo>
                    <a:lnTo>
                      <a:pt x="506" y="129"/>
                    </a:lnTo>
                    <a:lnTo>
                      <a:pt x="431" y="183"/>
                    </a:lnTo>
                    <a:lnTo>
                      <a:pt x="345" y="237"/>
                    </a:lnTo>
                    <a:lnTo>
                      <a:pt x="280" y="312"/>
                    </a:lnTo>
                    <a:lnTo>
                      <a:pt x="216" y="377"/>
                    </a:lnTo>
                    <a:lnTo>
                      <a:pt x="162" y="463"/>
                    </a:lnTo>
                    <a:lnTo>
                      <a:pt x="108" y="538"/>
                    </a:lnTo>
                    <a:lnTo>
                      <a:pt x="76" y="635"/>
                    </a:lnTo>
                    <a:lnTo>
                      <a:pt x="44" y="731"/>
                    </a:lnTo>
                    <a:lnTo>
                      <a:pt x="11" y="828"/>
                    </a:lnTo>
                    <a:lnTo>
                      <a:pt x="1" y="925"/>
                    </a:lnTo>
                    <a:lnTo>
                      <a:pt x="1" y="1033"/>
                    </a:lnTo>
                    <a:lnTo>
                      <a:pt x="1" y="1140"/>
                    </a:lnTo>
                    <a:lnTo>
                      <a:pt x="22" y="1237"/>
                    </a:lnTo>
                    <a:lnTo>
                      <a:pt x="44" y="1344"/>
                    </a:lnTo>
                    <a:lnTo>
                      <a:pt x="87" y="1430"/>
                    </a:lnTo>
                    <a:lnTo>
                      <a:pt x="130" y="1516"/>
                    </a:lnTo>
                    <a:lnTo>
                      <a:pt x="173" y="1602"/>
                    </a:lnTo>
                    <a:lnTo>
                      <a:pt x="237" y="1678"/>
                    </a:lnTo>
                    <a:lnTo>
                      <a:pt x="302" y="1753"/>
                    </a:lnTo>
                    <a:lnTo>
                      <a:pt x="377" y="1817"/>
                    </a:lnTo>
                    <a:lnTo>
                      <a:pt x="452" y="1871"/>
                    </a:lnTo>
                    <a:lnTo>
                      <a:pt x="538" y="1914"/>
                    </a:lnTo>
                    <a:lnTo>
                      <a:pt x="624" y="1957"/>
                    </a:lnTo>
                    <a:lnTo>
                      <a:pt x="721" y="1990"/>
                    </a:lnTo>
                    <a:lnTo>
                      <a:pt x="818" y="2011"/>
                    </a:lnTo>
                    <a:lnTo>
                      <a:pt x="925" y="2033"/>
                    </a:lnTo>
                    <a:lnTo>
                      <a:pt x="1033" y="2033"/>
                    </a:lnTo>
                    <a:lnTo>
                      <a:pt x="1130" y="2022"/>
                    </a:lnTo>
                    <a:lnTo>
                      <a:pt x="1237" y="2011"/>
                    </a:lnTo>
                    <a:lnTo>
                      <a:pt x="1334" y="1979"/>
                    </a:lnTo>
                    <a:lnTo>
                      <a:pt x="1431" y="1947"/>
                    </a:lnTo>
                    <a:lnTo>
                      <a:pt x="1517" y="1904"/>
                    </a:lnTo>
                    <a:lnTo>
                      <a:pt x="1592" y="1850"/>
                    </a:lnTo>
                    <a:lnTo>
                      <a:pt x="1678" y="1796"/>
                    </a:lnTo>
                    <a:lnTo>
                      <a:pt x="1743" y="1731"/>
                    </a:lnTo>
                    <a:lnTo>
                      <a:pt x="1807" y="1656"/>
                    </a:lnTo>
                    <a:lnTo>
                      <a:pt x="1861" y="1581"/>
                    </a:lnTo>
                    <a:lnTo>
                      <a:pt x="1915" y="1495"/>
                    </a:lnTo>
                    <a:lnTo>
                      <a:pt x="1958" y="1409"/>
                    </a:lnTo>
                    <a:lnTo>
                      <a:pt x="1979" y="1312"/>
                    </a:lnTo>
                    <a:lnTo>
                      <a:pt x="2011" y="1215"/>
                    </a:lnTo>
                    <a:lnTo>
                      <a:pt x="2022" y="1108"/>
                    </a:lnTo>
                    <a:lnTo>
                      <a:pt x="2022" y="1000"/>
                    </a:lnTo>
                    <a:lnTo>
                      <a:pt x="2022" y="893"/>
                    </a:lnTo>
                    <a:lnTo>
                      <a:pt x="2001" y="796"/>
                    </a:lnTo>
                    <a:lnTo>
                      <a:pt x="1979" y="699"/>
                    </a:lnTo>
                    <a:lnTo>
                      <a:pt x="1936" y="602"/>
                    </a:lnTo>
                    <a:lnTo>
                      <a:pt x="1893" y="516"/>
                    </a:lnTo>
                    <a:lnTo>
                      <a:pt x="1850" y="430"/>
                    </a:lnTo>
                    <a:lnTo>
                      <a:pt x="1786" y="355"/>
                    </a:lnTo>
                    <a:lnTo>
                      <a:pt x="1721" y="291"/>
                    </a:lnTo>
                    <a:lnTo>
                      <a:pt x="1646" y="226"/>
                    </a:lnTo>
                    <a:lnTo>
                      <a:pt x="1571" y="162"/>
                    </a:lnTo>
                    <a:lnTo>
                      <a:pt x="1485" y="119"/>
                    </a:lnTo>
                    <a:lnTo>
                      <a:pt x="1398" y="76"/>
                    </a:lnTo>
                    <a:lnTo>
                      <a:pt x="1302" y="43"/>
                    </a:lnTo>
                    <a:lnTo>
                      <a:pt x="1205" y="22"/>
                    </a:lnTo>
                    <a:lnTo>
                      <a:pt x="1097" y="11"/>
                    </a:lnTo>
                    <a:lnTo>
                      <a:pt x="99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538400" y="2206650"/>
                <a:ext cx="50550" cy="50575"/>
              </a:xfrm>
              <a:custGeom>
                <a:avLst/>
                <a:gdLst/>
                <a:ahLst/>
                <a:cxnLst/>
                <a:rect l="l" t="t" r="r" b="b"/>
                <a:pathLst>
                  <a:path w="2022" h="2023" extrusionOk="0">
                    <a:moveTo>
                      <a:pt x="1011" y="1"/>
                    </a:moveTo>
                    <a:lnTo>
                      <a:pt x="903" y="11"/>
                    </a:lnTo>
                    <a:lnTo>
                      <a:pt x="807" y="22"/>
                    </a:lnTo>
                    <a:lnTo>
                      <a:pt x="710" y="44"/>
                    </a:lnTo>
                    <a:lnTo>
                      <a:pt x="613" y="76"/>
                    </a:lnTo>
                    <a:lnTo>
                      <a:pt x="527" y="119"/>
                    </a:lnTo>
                    <a:lnTo>
                      <a:pt x="441" y="173"/>
                    </a:lnTo>
                    <a:lnTo>
                      <a:pt x="366" y="226"/>
                    </a:lnTo>
                    <a:lnTo>
                      <a:pt x="290" y="291"/>
                    </a:lnTo>
                    <a:lnTo>
                      <a:pt x="226" y="355"/>
                    </a:lnTo>
                    <a:lnTo>
                      <a:pt x="172" y="441"/>
                    </a:lnTo>
                    <a:lnTo>
                      <a:pt x="118" y="517"/>
                    </a:lnTo>
                    <a:lnTo>
                      <a:pt x="75" y="614"/>
                    </a:lnTo>
                    <a:lnTo>
                      <a:pt x="43" y="700"/>
                    </a:lnTo>
                    <a:lnTo>
                      <a:pt x="22" y="796"/>
                    </a:lnTo>
                    <a:lnTo>
                      <a:pt x="0" y="904"/>
                    </a:lnTo>
                    <a:lnTo>
                      <a:pt x="0" y="1011"/>
                    </a:lnTo>
                    <a:lnTo>
                      <a:pt x="0" y="1119"/>
                    </a:lnTo>
                    <a:lnTo>
                      <a:pt x="11" y="1216"/>
                    </a:lnTo>
                    <a:lnTo>
                      <a:pt x="43" y="1312"/>
                    </a:lnTo>
                    <a:lnTo>
                      <a:pt x="75" y="1409"/>
                    </a:lnTo>
                    <a:lnTo>
                      <a:pt x="118" y="1495"/>
                    </a:lnTo>
                    <a:lnTo>
                      <a:pt x="161" y="1581"/>
                    </a:lnTo>
                    <a:lnTo>
                      <a:pt x="215" y="1657"/>
                    </a:lnTo>
                    <a:lnTo>
                      <a:pt x="280" y="1732"/>
                    </a:lnTo>
                    <a:lnTo>
                      <a:pt x="355" y="1796"/>
                    </a:lnTo>
                    <a:lnTo>
                      <a:pt x="430" y="1861"/>
                    </a:lnTo>
                    <a:lnTo>
                      <a:pt x="516" y="1904"/>
                    </a:lnTo>
                    <a:lnTo>
                      <a:pt x="602" y="1947"/>
                    </a:lnTo>
                    <a:lnTo>
                      <a:pt x="699" y="1979"/>
                    </a:lnTo>
                    <a:lnTo>
                      <a:pt x="796" y="2011"/>
                    </a:lnTo>
                    <a:lnTo>
                      <a:pt x="903" y="2022"/>
                    </a:lnTo>
                    <a:lnTo>
                      <a:pt x="1108" y="2022"/>
                    </a:lnTo>
                    <a:lnTo>
                      <a:pt x="1215" y="2011"/>
                    </a:lnTo>
                    <a:lnTo>
                      <a:pt x="1312" y="1990"/>
                    </a:lnTo>
                    <a:lnTo>
                      <a:pt x="1409" y="1947"/>
                    </a:lnTo>
                    <a:lnTo>
                      <a:pt x="1495" y="1915"/>
                    </a:lnTo>
                    <a:lnTo>
                      <a:pt x="1581" y="1861"/>
                    </a:lnTo>
                    <a:lnTo>
                      <a:pt x="1656" y="1807"/>
                    </a:lnTo>
                    <a:lnTo>
                      <a:pt x="1731" y="1743"/>
                    </a:lnTo>
                    <a:lnTo>
                      <a:pt x="1796" y="1667"/>
                    </a:lnTo>
                    <a:lnTo>
                      <a:pt x="1850" y="1592"/>
                    </a:lnTo>
                    <a:lnTo>
                      <a:pt x="1903" y="1506"/>
                    </a:lnTo>
                    <a:lnTo>
                      <a:pt x="1946" y="1420"/>
                    </a:lnTo>
                    <a:lnTo>
                      <a:pt x="1979" y="1323"/>
                    </a:lnTo>
                    <a:lnTo>
                      <a:pt x="2000" y="1226"/>
                    </a:lnTo>
                    <a:lnTo>
                      <a:pt x="2022" y="1130"/>
                    </a:lnTo>
                    <a:lnTo>
                      <a:pt x="2022" y="1022"/>
                    </a:lnTo>
                    <a:lnTo>
                      <a:pt x="2022" y="915"/>
                    </a:lnTo>
                    <a:lnTo>
                      <a:pt x="2000" y="807"/>
                    </a:lnTo>
                    <a:lnTo>
                      <a:pt x="1979" y="710"/>
                    </a:lnTo>
                    <a:lnTo>
                      <a:pt x="1946" y="614"/>
                    </a:lnTo>
                    <a:lnTo>
                      <a:pt x="1903" y="527"/>
                    </a:lnTo>
                    <a:lnTo>
                      <a:pt x="1860" y="441"/>
                    </a:lnTo>
                    <a:lnTo>
                      <a:pt x="1796" y="366"/>
                    </a:lnTo>
                    <a:lnTo>
                      <a:pt x="1731" y="291"/>
                    </a:lnTo>
                    <a:lnTo>
                      <a:pt x="1667" y="226"/>
                    </a:lnTo>
                    <a:lnTo>
                      <a:pt x="1592" y="173"/>
                    </a:lnTo>
                    <a:lnTo>
                      <a:pt x="1506" y="119"/>
                    </a:lnTo>
                    <a:lnTo>
                      <a:pt x="1419" y="76"/>
                    </a:lnTo>
                    <a:lnTo>
                      <a:pt x="1323" y="44"/>
                    </a:lnTo>
                    <a:lnTo>
                      <a:pt x="1226" y="22"/>
                    </a:lnTo>
                    <a:lnTo>
                      <a:pt x="1118"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1166625" y="2835175"/>
                <a:ext cx="50850" cy="50550"/>
              </a:xfrm>
              <a:custGeom>
                <a:avLst/>
                <a:gdLst/>
                <a:ahLst/>
                <a:cxnLst/>
                <a:rect l="l" t="t" r="r" b="b"/>
                <a:pathLst>
                  <a:path w="2034" h="2022" extrusionOk="0">
                    <a:moveTo>
                      <a:pt x="915" y="0"/>
                    </a:moveTo>
                    <a:lnTo>
                      <a:pt x="818" y="22"/>
                    </a:lnTo>
                    <a:lnTo>
                      <a:pt x="711" y="43"/>
                    </a:lnTo>
                    <a:lnTo>
                      <a:pt x="625" y="75"/>
                    </a:lnTo>
                    <a:lnTo>
                      <a:pt x="528" y="118"/>
                    </a:lnTo>
                    <a:lnTo>
                      <a:pt x="452" y="161"/>
                    </a:lnTo>
                    <a:lnTo>
                      <a:pt x="366" y="226"/>
                    </a:lnTo>
                    <a:lnTo>
                      <a:pt x="302" y="290"/>
                    </a:lnTo>
                    <a:lnTo>
                      <a:pt x="237" y="355"/>
                    </a:lnTo>
                    <a:lnTo>
                      <a:pt x="173" y="430"/>
                    </a:lnTo>
                    <a:lnTo>
                      <a:pt x="130" y="516"/>
                    </a:lnTo>
                    <a:lnTo>
                      <a:pt x="87" y="602"/>
                    </a:lnTo>
                    <a:lnTo>
                      <a:pt x="55" y="699"/>
                    </a:lnTo>
                    <a:lnTo>
                      <a:pt x="22" y="796"/>
                    </a:lnTo>
                    <a:lnTo>
                      <a:pt x="12" y="903"/>
                    </a:lnTo>
                    <a:lnTo>
                      <a:pt x="1" y="1011"/>
                    </a:lnTo>
                    <a:lnTo>
                      <a:pt x="12" y="1108"/>
                    </a:lnTo>
                    <a:lnTo>
                      <a:pt x="22" y="1215"/>
                    </a:lnTo>
                    <a:lnTo>
                      <a:pt x="44" y="1312"/>
                    </a:lnTo>
                    <a:lnTo>
                      <a:pt x="76" y="1409"/>
                    </a:lnTo>
                    <a:lnTo>
                      <a:pt x="119" y="1495"/>
                    </a:lnTo>
                    <a:lnTo>
                      <a:pt x="173" y="1581"/>
                    </a:lnTo>
                    <a:lnTo>
                      <a:pt x="227" y="1656"/>
                    </a:lnTo>
                    <a:lnTo>
                      <a:pt x="291" y="1731"/>
                    </a:lnTo>
                    <a:lnTo>
                      <a:pt x="366" y="1796"/>
                    </a:lnTo>
                    <a:lnTo>
                      <a:pt x="442" y="1850"/>
                    </a:lnTo>
                    <a:lnTo>
                      <a:pt x="528" y="1903"/>
                    </a:lnTo>
                    <a:lnTo>
                      <a:pt x="614" y="1946"/>
                    </a:lnTo>
                    <a:lnTo>
                      <a:pt x="711" y="1979"/>
                    </a:lnTo>
                    <a:lnTo>
                      <a:pt x="807" y="2000"/>
                    </a:lnTo>
                    <a:lnTo>
                      <a:pt x="904" y="2022"/>
                    </a:lnTo>
                    <a:lnTo>
                      <a:pt x="1119" y="2022"/>
                    </a:lnTo>
                    <a:lnTo>
                      <a:pt x="1227" y="2011"/>
                    </a:lnTo>
                    <a:lnTo>
                      <a:pt x="1323" y="1979"/>
                    </a:lnTo>
                    <a:lnTo>
                      <a:pt x="1420" y="1946"/>
                    </a:lnTo>
                    <a:lnTo>
                      <a:pt x="1506" y="1903"/>
                    </a:lnTo>
                    <a:lnTo>
                      <a:pt x="1592" y="1860"/>
                    </a:lnTo>
                    <a:lnTo>
                      <a:pt x="1668" y="1807"/>
                    </a:lnTo>
                    <a:lnTo>
                      <a:pt x="1743" y="1742"/>
                    </a:lnTo>
                    <a:lnTo>
                      <a:pt x="1807" y="1667"/>
                    </a:lnTo>
                    <a:lnTo>
                      <a:pt x="1861" y="1591"/>
                    </a:lnTo>
                    <a:lnTo>
                      <a:pt x="1915" y="1505"/>
                    </a:lnTo>
                    <a:lnTo>
                      <a:pt x="1958" y="1419"/>
                    </a:lnTo>
                    <a:lnTo>
                      <a:pt x="1990" y="1323"/>
                    </a:lnTo>
                    <a:lnTo>
                      <a:pt x="2012" y="1226"/>
                    </a:lnTo>
                    <a:lnTo>
                      <a:pt x="2022" y="1118"/>
                    </a:lnTo>
                    <a:lnTo>
                      <a:pt x="2033" y="1022"/>
                    </a:lnTo>
                    <a:lnTo>
                      <a:pt x="2033" y="914"/>
                    </a:lnTo>
                    <a:lnTo>
                      <a:pt x="2012" y="806"/>
                    </a:lnTo>
                    <a:lnTo>
                      <a:pt x="1990" y="710"/>
                    </a:lnTo>
                    <a:lnTo>
                      <a:pt x="1958" y="613"/>
                    </a:lnTo>
                    <a:lnTo>
                      <a:pt x="1915" y="527"/>
                    </a:lnTo>
                    <a:lnTo>
                      <a:pt x="1861" y="441"/>
                    </a:lnTo>
                    <a:lnTo>
                      <a:pt x="1807" y="366"/>
                    </a:lnTo>
                    <a:lnTo>
                      <a:pt x="1743" y="290"/>
                    </a:lnTo>
                    <a:lnTo>
                      <a:pt x="1678" y="226"/>
                    </a:lnTo>
                    <a:lnTo>
                      <a:pt x="1592" y="172"/>
                    </a:lnTo>
                    <a:lnTo>
                      <a:pt x="1517" y="118"/>
                    </a:lnTo>
                    <a:lnTo>
                      <a:pt x="1420" y="75"/>
                    </a:lnTo>
                    <a:lnTo>
                      <a:pt x="1334" y="43"/>
                    </a:lnTo>
                    <a:lnTo>
                      <a:pt x="1237"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1244600" y="2834900"/>
                <a:ext cx="50825" cy="51100"/>
              </a:xfrm>
              <a:custGeom>
                <a:avLst/>
                <a:gdLst/>
                <a:ahLst/>
                <a:cxnLst/>
                <a:rect l="l" t="t" r="r" b="b"/>
                <a:pathLst>
                  <a:path w="2033" h="2044" extrusionOk="0">
                    <a:moveTo>
                      <a:pt x="1011" y="0"/>
                    </a:moveTo>
                    <a:lnTo>
                      <a:pt x="903" y="11"/>
                    </a:lnTo>
                    <a:lnTo>
                      <a:pt x="807" y="22"/>
                    </a:lnTo>
                    <a:lnTo>
                      <a:pt x="710" y="43"/>
                    </a:lnTo>
                    <a:lnTo>
                      <a:pt x="613" y="76"/>
                    </a:lnTo>
                    <a:lnTo>
                      <a:pt x="527" y="119"/>
                    </a:lnTo>
                    <a:lnTo>
                      <a:pt x="441" y="172"/>
                    </a:lnTo>
                    <a:lnTo>
                      <a:pt x="366" y="226"/>
                    </a:lnTo>
                    <a:lnTo>
                      <a:pt x="291" y="291"/>
                    </a:lnTo>
                    <a:lnTo>
                      <a:pt x="226" y="366"/>
                    </a:lnTo>
                    <a:lnTo>
                      <a:pt x="172" y="441"/>
                    </a:lnTo>
                    <a:lnTo>
                      <a:pt x="118" y="527"/>
                    </a:lnTo>
                    <a:lnTo>
                      <a:pt x="75" y="613"/>
                    </a:lnTo>
                    <a:lnTo>
                      <a:pt x="43" y="699"/>
                    </a:lnTo>
                    <a:lnTo>
                      <a:pt x="22" y="807"/>
                    </a:lnTo>
                    <a:lnTo>
                      <a:pt x="0" y="904"/>
                    </a:lnTo>
                    <a:lnTo>
                      <a:pt x="0" y="1011"/>
                    </a:lnTo>
                    <a:lnTo>
                      <a:pt x="0" y="1119"/>
                    </a:lnTo>
                    <a:lnTo>
                      <a:pt x="11" y="1226"/>
                    </a:lnTo>
                    <a:lnTo>
                      <a:pt x="43" y="1334"/>
                    </a:lnTo>
                    <a:lnTo>
                      <a:pt x="75" y="1430"/>
                    </a:lnTo>
                    <a:lnTo>
                      <a:pt x="118" y="1516"/>
                    </a:lnTo>
                    <a:lnTo>
                      <a:pt x="161" y="1602"/>
                    </a:lnTo>
                    <a:lnTo>
                      <a:pt x="226" y="1678"/>
                    </a:lnTo>
                    <a:lnTo>
                      <a:pt x="291" y="1753"/>
                    </a:lnTo>
                    <a:lnTo>
                      <a:pt x="366" y="1818"/>
                    </a:lnTo>
                    <a:lnTo>
                      <a:pt x="452" y="1882"/>
                    </a:lnTo>
                    <a:lnTo>
                      <a:pt x="538" y="1925"/>
                    </a:lnTo>
                    <a:lnTo>
                      <a:pt x="624" y="1968"/>
                    </a:lnTo>
                    <a:lnTo>
                      <a:pt x="721" y="2000"/>
                    </a:lnTo>
                    <a:lnTo>
                      <a:pt x="828" y="2022"/>
                    </a:lnTo>
                    <a:lnTo>
                      <a:pt x="936" y="2043"/>
                    </a:lnTo>
                    <a:lnTo>
                      <a:pt x="1043" y="2043"/>
                    </a:lnTo>
                    <a:lnTo>
                      <a:pt x="1151" y="2033"/>
                    </a:lnTo>
                    <a:lnTo>
                      <a:pt x="1248" y="2022"/>
                    </a:lnTo>
                    <a:lnTo>
                      <a:pt x="1344" y="1990"/>
                    </a:lnTo>
                    <a:lnTo>
                      <a:pt x="1441" y="1957"/>
                    </a:lnTo>
                    <a:lnTo>
                      <a:pt x="1527" y="1914"/>
                    </a:lnTo>
                    <a:lnTo>
                      <a:pt x="1613" y="1861"/>
                    </a:lnTo>
                    <a:lnTo>
                      <a:pt x="1688" y="1807"/>
                    </a:lnTo>
                    <a:lnTo>
                      <a:pt x="1753" y="1731"/>
                    </a:lnTo>
                    <a:lnTo>
                      <a:pt x="1817" y="1667"/>
                    </a:lnTo>
                    <a:lnTo>
                      <a:pt x="1871" y="1581"/>
                    </a:lnTo>
                    <a:lnTo>
                      <a:pt x="1925" y="1495"/>
                    </a:lnTo>
                    <a:lnTo>
                      <a:pt x="1957" y="1409"/>
                    </a:lnTo>
                    <a:lnTo>
                      <a:pt x="1990" y="1312"/>
                    </a:lnTo>
                    <a:lnTo>
                      <a:pt x="2011" y="1215"/>
                    </a:lnTo>
                    <a:lnTo>
                      <a:pt x="2033" y="1119"/>
                    </a:lnTo>
                    <a:lnTo>
                      <a:pt x="2033" y="1011"/>
                    </a:lnTo>
                    <a:lnTo>
                      <a:pt x="2022" y="904"/>
                    </a:lnTo>
                    <a:lnTo>
                      <a:pt x="2011" y="796"/>
                    </a:lnTo>
                    <a:lnTo>
                      <a:pt x="1990" y="699"/>
                    </a:lnTo>
                    <a:lnTo>
                      <a:pt x="1946" y="613"/>
                    </a:lnTo>
                    <a:lnTo>
                      <a:pt x="1914" y="516"/>
                    </a:lnTo>
                    <a:lnTo>
                      <a:pt x="1860" y="441"/>
                    </a:lnTo>
                    <a:lnTo>
                      <a:pt x="1796" y="355"/>
                    </a:lnTo>
                    <a:lnTo>
                      <a:pt x="1731" y="291"/>
                    </a:lnTo>
                    <a:lnTo>
                      <a:pt x="1667" y="226"/>
                    </a:lnTo>
                    <a:lnTo>
                      <a:pt x="1592" y="172"/>
                    </a:lnTo>
                    <a:lnTo>
                      <a:pt x="1506" y="119"/>
                    </a:lnTo>
                    <a:lnTo>
                      <a:pt x="1409" y="76"/>
                    </a:lnTo>
                    <a:lnTo>
                      <a:pt x="1323" y="43"/>
                    </a:lnTo>
                    <a:lnTo>
                      <a:pt x="1226" y="22"/>
                    </a:lnTo>
                    <a:lnTo>
                      <a:pt x="1119"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1322550" y="2835175"/>
                <a:ext cx="50575" cy="50550"/>
              </a:xfrm>
              <a:custGeom>
                <a:avLst/>
                <a:gdLst/>
                <a:ahLst/>
                <a:cxnLst/>
                <a:rect l="l" t="t" r="r" b="b"/>
                <a:pathLst>
                  <a:path w="2023" h="2022" extrusionOk="0">
                    <a:moveTo>
                      <a:pt x="915" y="0"/>
                    </a:moveTo>
                    <a:lnTo>
                      <a:pt x="807" y="11"/>
                    </a:lnTo>
                    <a:lnTo>
                      <a:pt x="710" y="43"/>
                    </a:lnTo>
                    <a:lnTo>
                      <a:pt x="613" y="75"/>
                    </a:lnTo>
                    <a:lnTo>
                      <a:pt x="527" y="108"/>
                    </a:lnTo>
                    <a:lnTo>
                      <a:pt x="441" y="161"/>
                    </a:lnTo>
                    <a:lnTo>
                      <a:pt x="366" y="215"/>
                    </a:lnTo>
                    <a:lnTo>
                      <a:pt x="291" y="280"/>
                    </a:lnTo>
                    <a:lnTo>
                      <a:pt x="226" y="355"/>
                    </a:lnTo>
                    <a:lnTo>
                      <a:pt x="173" y="430"/>
                    </a:lnTo>
                    <a:lnTo>
                      <a:pt x="119" y="516"/>
                    </a:lnTo>
                    <a:lnTo>
                      <a:pt x="76" y="602"/>
                    </a:lnTo>
                    <a:lnTo>
                      <a:pt x="44" y="699"/>
                    </a:lnTo>
                    <a:lnTo>
                      <a:pt x="22" y="796"/>
                    </a:lnTo>
                    <a:lnTo>
                      <a:pt x="1" y="893"/>
                    </a:lnTo>
                    <a:lnTo>
                      <a:pt x="1" y="1000"/>
                    </a:lnTo>
                    <a:lnTo>
                      <a:pt x="1" y="1108"/>
                    </a:lnTo>
                    <a:lnTo>
                      <a:pt x="11" y="1215"/>
                    </a:lnTo>
                    <a:lnTo>
                      <a:pt x="33" y="1312"/>
                    </a:lnTo>
                    <a:lnTo>
                      <a:pt x="65" y="1409"/>
                    </a:lnTo>
                    <a:lnTo>
                      <a:pt x="108" y="1495"/>
                    </a:lnTo>
                    <a:lnTo>
                      <a:pt x="162" y="1581"/>
                    </a:lnTo>
                    <a:lnTo>
                      <a:pt x="216" y="1656"/>
                    </a:lnTo>
                    <a:lnTo>
                      <a:pt x="280" y="1731"/>
                    </a:lnTo>
                    <a:lnTo>
                      <a:pt x="355" y="1796"/>
                    </a:lnTo>
                    <a:lnTo>
                      <a:pt x="431" y="1850"/>
                    </a:lnTo>
                    <a:lnTo>
                      <a:pt x="517" y="1903"/>
                    </a:lnTo>
                    <a:lnTo>
                      <a:pt x="603" y="1946"/>
                    </a:lnTo>
                    <a:lnTo>
                      <a:pt x="689" y="1979"/>
                    </a:lnTo>
                    <a:lnTo>
                      <a:pt x="796" y="2000"/>
                    </a:lnTo>
                    <a:lnTo>
                      <a:pt x="893" y="2022"/>
                    </a:lnTo>
                    <a:lnTo>
                      <a:pt x="1108" y="2022"/>
                    </a:lnTo>
                    <a:lnTo>
                      <a:pt x="1205" y="2011"/>
                    </a:lnTo>
                    <a:lnTo>
                      <a:pt x="1312" y="1989"/>
                    </a:lnTo>
                    <a:lnTo>
                      <a:pt x="1398" y="1946"/>
                    </a:lnTo>
                    <a:lnTo>
                      <a:pt x="1495" y="1914"/>
                    </a:lnTo>
                    <a:lnTo>
                      <a:pt x="1581" y="1860"/>
                    </a:lnTo>
                    <a:lnTo>
                      <a:pt x="1657" y="1807"/>
                    </a:lnTo>
                    <a:lnTo>
                      <a:pt x="1732" y="1742"/>
                    </a:lnTo>
                    <a:lnTo>
                      <a:pt x="1796" y="1667"/>
                    </a:lnTo>
                    <a:lnTo>
                      <a:pt x="1850" y="1591"/>
                    </a:lnTo>
                    <a:lnTo>
                      <a:pt x="1904" y="1505"/>
                    </a:lnTo>
                    <a:lnTo>
                      <a:pt x="1947" y="1419"/>
                    </a:lnTo>
                    <a:lnTo>
                      <a:pt x="1979" y="1333"/>
                    </a:lnTo>
                    <a:lnTo>
                      <a:pt x="2001" y="1226"/>
                    </a:lnTo>
                    <a:lnTo>
                      <a:pt x="2022" y="1129"/>
                    </a:lnTo>
                    <a:lnTo>
                      <a:pt x="2022" y="1022"/>
                    </a:lnTo>
                    <a:lnTo>
                      <a:pt x="2022" y="914"/>
                    </a:lnTo>
                    <a:lnTo>
                      <a:pt x="2011" y="817"/>
                    </a:lnTo>
                    <a:lnTo>
                      <a:pt x="1979" y="710"/>
                    </a:lnTo>
                    <a:lnTo>
                      <a:pt x="1947" y="624"/>
                    </a:lnTo>
                    <a:lnTo>
                      <a:pt x="1915" y="527"/>
                    </a:lnTo>
                    <a:lnTo>
                      <a:pt x="1861" y="441"/>
                    </a:lnTo>
                    <a:lnTo>
                      <a:pt x="1807" y="366"/>
                    </a:lnTo>
                    <a:lnTo>
                      <a:pt x="1743" y="290"/>
                    </a:lnTo>
                    <a:lnTo>
                      <a:pt x="1667" y="226"/>
                    </a:lnTo>
                    <a:lnTo>
                      <a:pt x="1592" y="172"/>
                    </a:lnTo>
                    <a:lnTo>
                      <a:pt x="1506" y="118"/>
                    </a:lnTo>
                    <a:lnTo>
                      <a:pt x="1420" y="75"/>
                    </a:lnTo>
                    <a:lnTo>
                      <a:pt x="1323" y="43"/>
                    </a:lnTo>
                    <a:lnTo>
                      <a:pt x="1226"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1875800" y="1814450"/>
                <a:ext cx="50825" cy="50825"/>
              </a:xfrm>
              <a:custGeom>
                <a:avLst/>
                <a:gdLst/>
                <a:ahLst/>
                <a:cxnLst/>
                <a:rect l="l" t="t" r="r" b="b"/>
                <a:pathLst>
                  <a:path w="2033" h="2033" extrusionOk="0">
                    <a:moveTo>
                      <a:pt x="1011" y="0"/>
                    </a:moveTo>
                    <a:lnTo>
                      <a:pt x="903" y="11"/>
                    </a:lnTo>
                    <a:lnTo>
                      <a:pt x="807" y="22"/>
                    </a:lnTo>
                    <a:lnTo>
                      <a:pt x="710" y="54"/>
                    </a:lnTo>
                    <a:lnTo>
                      <a:pt x="613" y="86"/>
                    </a:lnTo>
                    <a:lnTo>
                      <a:pt x="527" y="129"/>
                    </a:lnTo>
                    <a:lnTo>
                      <a:pt x="441" y="172"/>
                    </a:lnTo>
                    <a:lnTo>
                      <a:pt x="366" y="237"/>
                    </a:lnTo>
                    <a:lnTo>
                      <a:pt x="291" y="301"/>
                    </a:lnTo>
                    <a:lnTo>
                      <a:pt x="226" y="366"/>
                    </a:lnTo>
                    <a:lnTo>
                      <a:pt x="172" y="452"/>
                    </a:lnTo>
                    <a:lnTo>
                      <a:pt x="119" y="527"/>
                    </a:lnTo>
                    <a:lnTo>
                      <a:pt x="75" y="624"/>
                    </a:lnTo>
                    <a:lnTo>
                      <a:pt x="43" y="710"/>
                    </a:lnTo>
                    <a:lnTo>
                      <a:pt x="22" y="817"/>
                    </a:lnTo>
                    <a:lnTo>
                      <a:pt x="11" y="914"/>
                    </a:lnTo>
                    <a:lnTo>
                      <a:pt x="0" y="1022"/>
                    </a:lnTo>
                    <a:lnTo>
                      <a:pt x="11" y="1129"/>
                    </a:lnTo>
                    <a:lnTo>
                      <a:pt x="22" y="1226"/>
                    </a:lnTo>
                    <a:lnTo>
                      <a:pt x="43" y="1333"/>
                    </a:lnTo>
                    <a:lnTo>
                      <a:pt x="75" y="1419"/>
                    </a:lnTo>
                    <a:lnTo>
                      <a:pt x="119" y="1516"/>
                    </a:lnTo>
                    <a:lnTo>
                      <a:pt x="172" y="1591"/>
                    </a:lnTo>
                    <a:lnTo>
                      <a:pt x="226" y="1677"/>
                    </a:lnTo>
                    <a:lnTo>
                      <a:pt x="291" y="1742"/>
                    </a:lnTo>
                    <a:lnTo>
                      <a:pt x="366" y="1807"/>
                    </a:lnTo>
                    <a:lnTo>
                      <a:pt x="441" y="1871"/>
                    </a:lnTo>
                    <a:lnTo>
                      <a:pt x="527" y="1914"/>
                    </a:lnTo>
                    <a:lnTo>
                      <a:pt x="613" y="1957"/>
                    </a:lnTo>
                    <a:lnTo>
                      <a:pt x="710" y="1989"/>
                    </a:lnTo>
                    <a:lnTo>
                      <a:pt x="807" y="2011"/>
                    </a:lnTo>
                    <a:lnTo>
                      <a:pt x="914" y="2032"/>
                    </a:lnTo>
                    <a:lnTo>
                      <a:pt x="1129" y="2032"/>
                    </a:lnTo>
                    <a:lnTo>
                      <a:pt x="1226" y="2011"/>
                    </a:lnTo>
                    <a:lnTo>
                      <a:pt x="1323" y="1989"/>
                    </a:lnTo>
                    <a:lnTo>
                      <a:pt x="1420" y="1957"/>
                    </a:lnTo>
                    <a:lnTo>
                      <a:pt x="1506" y="1914"/>
                    </a:lnTo>
                    <a:lnTo>
                      <a:pt x="1592" y="1860"/>
                    </a:lnTo>
                    <a:lnTo>
                      <a:pt x="1667" y="1807"/>
                    </a:lnTo>
                    <a:lnTo>
                      <a:pt x="1742" y="1742"/>
                    </a:lnTo>
                    <a:lnTo>
                      <a:pt x="1807" y="1667"/>
                    </a:lnTo>
                    <a:lnTo>
                      <a:pt x="1860" y="1591"/>
                    </a:lnTo>
                    <a:lnTo>
                      <a:pt x="1914" y="1505"/>
                    </a:lnTo>
                    <a:lnTo>
                      <a:pt x="1957" y="1419"/>
                    </a:lnTo>
                    <a:lnTo>
                      <a:pt x="1990" y="1323"/>
                    </a:lnTo>
                    <a:lnTo>
                      <a:pt x="2011" y="1226"/>
                    </a:lnTo>
                    <a:lnTo>
                      <a:pt x="2022" y="1118"/>
                    </a:lnTo>
                    <a:lnTo>
                      <a:pt x="2033" y="1022"/>
                    </a:lnTo>
                    <a:lnTo>
                      <a:pt x="2022" y="914"/>
                    </a:lnTo>
                    <a:lnTo>
                      <a:pt x="2011" y="807"/>
                    </a:lnTo>
                    <a:lnTo>
                      <a:pt x="1990" y="710"/>
                    </a:lnTo>
                    <a:lnTo>
                      <a:pt x="1947" y="613"/>
                    </a:lnTo>
                    <a:lnTo>
                      <a:pt x="1904" y="527"/>
                    </a:lnTo>
                    <a:lnTo>
                      <a:pt x="1860" y="441"/>
                    </a:lnTo>
                    <a:lnTo>
                      <a:pt x="1796" y="366"/>
                    </a:lnTo>
                    <a:lnTo>
                      <a:pt x="1731" y="290"/>
                    </a:lnTo>
                    <a:lnTo>
                      <a:pt x="1667" y="226"/>
                    </a:lnTo>
                    <a:lnTo>
                      <a:pt x="1592" y="172"/>
                    </a:lnTo>
                    <a:lnTo>
                      <a:pt x="1506" y="118"/>
                    </a:lnTo>
                    <a:lnTo>
                      <a:pt x="1409" y="86"/>
                    </a:lnTo>
                    <a:lnTo>
                      <a:pt x="1323" y="54"/>
                    </a:lnTo>
                    <a:lnTo>
                      <a:pt x="1226" y="22"/>
                    </a:lnTo>
                    <a:lnTo>
                      <a:pt x="1119"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930325" y="1497500"/>
                <a:ext cx="50850" cy="50825"/>
              </a:xfrm>
              <a:custGeom>
                <a:avLst/>
                <a:gdLst/>
                <a:ahLst/>
                <a:cxnLst/>
                <a:rect l="l" t="t" r="r" b="b"/>
                <a:pathLst>
                  <a:path w="2034" h="2033" extrusionOk="0">
                    <a:moveTo>
                      <a:pt x="1012" y="0"/>
                    </a:moveTo>
                    <a:lnTo>
                      <a:pt x="904" y="11"/>
                    </a:lnTo>
                    <a:lnTo>
                      <a:pt x="797" y="22"/>
                    </a:lnTo>
                    <a:lnTo>
                      <a:pt x="700" y="54"/>
                    </a:lnTo>
                    <a:lnTo>
                      <a:pt x="614" y="86"/>
                    </a:lnTo>
                    <a:lnTo>
                      <a:pt x="517" y="129"/>
                    </a:lnTo>
                    <a:lnTo>
                      <a:pt x="442" y="172"/>
                    </a:lnTo>
                    <a:lnTo>
                      <a:pt x="356" y="237"/>
                    </a:lnTo>
                    <a:lnTo>
                      <a:pt x="291" y="301"/>
                    </a:lnTo>
                    <a:lnTo>
                      <a:pt x="227" y="366"/>
                    </a:lnTo>
                    <a:lnTo>
                      <a:pt x="173" y="452"/>
                    </a:lnTo>
                    <a:lnTo>
                      <a:pt x="119" y="527"/>
                    </a:lnTo>
                    <a:lnTo>
                      <a:pt x="76" y="624"/>
                    </a:lnTo>
                    <a:lnTo>
                      <a:pt x="44" y="721"/>
                    </a:lnTo>
                    <a:lnTo>
                      <a:pt x="22" y="818"/>
                    </a:lnTo>
                    <a:lnTo>
                      <a:pt x="1" y="914"/>
                    </a:lnTo>
                    <a:lnTo>
                      <a:pt x="1" y="1022"/>
                    </a:lnTo>
                    <a:lnTo>
                      <a:pt x="12" y="1129"/>
                    </a:lnTo>
                    <a:lnTo>
                      <a:pt x="22" y="1237"/>
                    </a:lnTo>
                    <a:lnTo>
                      <a:pt x="44" y="1334"/>
                    </a:lnTo>
                    <a:lnTo>
                      <a:pt x="76" y="1420"/>
                    </a:lnTo>
                    <a:lnTo>
                      <a:pt x="119" y="1516"/>
                    </a:lnTo>
                    <a:lnTo>
                      <a:pt x="173" y="1592"/>
                    </a:lnTo>
                    <a:lnTo>
                      <a:pt x="227" y="1678"/>
                    </a:lnTo>
                    <a:lnTo>
                      <a:pt x="302" y="1742"/>
                    </a:lnTo>
                    <a:lnTo>
                      <a:pt x="367" y="1807"/>
                    </a:lnTo>
                    <a:lnTo>
                      <a:pt x="442" y="1861"/>
                    </a:lnTo>
                    <a:lnTo>
                      <a:pt x="528" y="1914"/>
                    </a:lnTo>
                    <a:lnTo>
                      <a:pt x="625" y="1957"/>
                    </a:lnTo>
                    <a:lnTo>
                      <a:pt x="711" y="1990"/>
                    </a:lnTo>
                    <a:lnTo>
                      <a:pt x="818" y="2011"/>
                    </a:lnTo>
                    <a:lnTo>
                      <a:pt x="915" y="2022"/>
                    </a:lnTo>
                    <a:lnTo>
                      <a:pt x="1022" y="2033"/>
                    </a:lnTo>
                    <a:lnTo>
                      <a:pt x="1130" y="2022"/>
                    </a:lnTo>
                    <a:lnTo>
                      <a:pt x="1227" y="2011"/>
                    </a:lnTo>
                    <a:lnTo>
                      <a:pt x="1334" y="1990"/>
                    </a:lnTo>
                    <a:lnTo>
                      <a:pt x="1420" y="1947"/>
                    </a:lnTo>
                    <a:lnTo>
                      <a:pt x="1506" y="1914"/>
                    </a:lnTo>
                    <a:lnTo>
                      <a:pt x="1592" y="1861"/>
                    </a:lnTo>
                    <a:lnTo>
                      <a:pt x="1668" y="1796"/>
                    </a:lnTo>
                    <a:lnTo>
                      <a:pt x="1743" y="1732"/>
                    </a:lnTo>
                    <a:lnTo>
                      <a:pt x="1807" y="1667"/>
                    </a:lnTo>
                    <a:lnTo>
                      <a:pt x="1861" y="1592"/>
                    </a:lnTo>
                    <a:lnTo>
                      <a:pt x="1915" y="1506"/>
                    </a:lnTo>
                    <a:lnTo>
                      <a:pt x="1958" y="1409"/>
                    </a:lnTo>
                    <a:lnTo>
                      <a:pt x="1990" y="1323"/>
                    </a:lnTo>
                    <a:lnTo>
                      <a:pt x="2012" y="1215"/>
                    </a:lnTo>
                    <a:lnTo>
                      <a:pt x="2023" y="1119"/>
                    </a:lnTo>
                    <a:lnTo>
                      <a:pt x="2033" y="1011"/>
                    </a:lnTo>
                    <a:lnTo>
                      <a:pt x="2023" y="904"/>
                    </a:lnTo>
                    <a:lnTo>
                      <a:pt x="2012" y="807"/>
                    </a:lnTo>
                    <a:lnTo>
                      <a:pt x="1980" y="699"/>
                    </a:lnTo>
                    <a:lnTo>
                      <a:pt x="1947" y="613"/>
                    </a:lnTo>
                    <a:lnTo>
                      <a:pt x="1904" y="516"/>
                    </a:lnTo>
                    <a:lnTo>
                      <a:pt x="1861" y="441"/>
                    </a:lnTo>
                    <a:lnTo>
                      <a:pt x="1797" y="366"/>
                    </a:lnTo>
                    <a:lnTo>
                      <a:pt x="1732" y="291"/>
                    </a:lnTo>
                    <a:lnTo>
                      <a:pt x="1668" y="226"/>
                    </a:lnTo>
                    <a:lnTo>
                      <a:pt x="1582" y="172"/>
                    </a:lnTo>
                    <a:lnTo>
                      <a:pt x="1506" y="119"/>
                    </a:lnTo>
                    <a:lnTo>
                      <a:pt x="1410" y="76"/>
                    </a:lnTo>
                    <a:lnTo>
                      <a:pt x="1313" y="43"/>
                    </a:lnTo>
                    <a:lnTo>
                      <a:pt x="1216" y="22"/>
                    </a:lnTo>
                    <a:lnTo>
                      <a:pt x="1119" y="11"/>
                    </a:lnTo>
                    <a:lnTo>
                      <a:pt x="101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1558575" y="1500175"/>
                <a:ext cx="51100" cy="51100"/>
              </a:xfrm>
              <a:custGeom>
                <a:avLst/>
                <a:gdLst/>
                <a:ahLst/>
                <a:cxnLst/>
                <a:rect l="l" t="t" r="r" b="b"/>
                <a:pathLst>
                  <a:path w="2044" h="2044" extrusionOk="0">
                    <a:moveTo>
                      <a:pt x="1033" y="1"/>
                    </a:moveTo>
                    <a:lnTo>
                      <a:pt x="915" y="12"/>
                    </a:lnTo>
                    <a:lnTo>
                      <a:pt x="807" y="22"/>
                    </a:lnTo>
                    <a:lnTo>
                      <a:pt x="710" y="44"/>
                    </a:lnTo>
                    <a:lnTo>
                      <a:pt x="614" y="87"/>
                    </a:lnTo>
                    <a:lnTo>
                      <a:pt x="528" y="130"/>
                    </a:lnTo>
                    <a:lnTo>
                      <a:pt x="442" y="173"/>
                    </a:lnTo>
                    <a:lnTo>
                      <a:pt x="356" y="237"/>
                    </a:lnTo>
                    <a:lnTo>
                      <a:pt x="280" y="302"/>
                    </a:lnTo>
                    <a:lnTo>
                      <a:pt x="216" y="377"/>
                    </a:lnTo>
                    <a:lnTo>
                      <a:pt x="162" y="463"/>
                    </a:lnTo>
                    <a:lnTo>
                      <a:pt x="119" y="549"/>
                    </a:lnTo>
                    <a:lnTo>
                      <a:pt x="76" y="635"/>
                    </a:lnTo>
                    <a:lnTo>
                      <a:pt x="44" y="743"/>
                    </a:lnTo>
                    <a:lnTo>
                      <a:pt x="22" y="840"/>
                    </a:lnTo>
                    <a:lnTo>
                      <a:pt x="11" y="947"/>
                    </a:lnTo>
                    <a:lnTo>
                      <a:pt x="1" y="1055"/>
                    </a:lnTo>
                    <a:lnTo>
                      <a:pt x="11" y="1162"/>
                    </a:lnTo>
                    <a:lnTo>
                      <a:pt x="33" y="1270"/>
                    </a:lnTo>
                    <a:lnTo>
                      <a:pt x="54" y="1366"/>
                    </a:lnTo>
                    <a:lnTo>
                      <a:pt x="97" y="1452"/>
                    </a:lnTo>
                    <a:lnTo>
                      <a:pt x="140" y="1539"/>
                    </a:lnTo>
                    <a:lnTo>
                      <a:pt x="194" y="1625"/>
                    </a:lnTo>
                    <a:lnTo>
                      <a:pt x="248" y="1700"/>
                    </a:lnTo>
                    <a:lnTo>
                      <a:pt x="313" y="1764"/>
                    </a:lnTo>
                    <a:lnTo>
                      <a:pt x="388" y="1829"/>
                    </a:lnTo>
                    <a:lnTo>
                      <a:pt x="474" y="1883"/>
                    </a:lnTo>
                    <a:lnTo>
                      <a:pt x="549" y="1936"/>
                    </a:lnTo>
                    <a:lnTo>
                      <a:pt x="646" y="1969"/>
                    </a:lnTo>
                    <a:lnTo>
                      <a:pt x="743" y="2001"/>
                    </a:lnTo>
                    <a:lnTo>
                      <a:pt x="839" y="2022"/>
                    </a:lnTo>
                    <a:lnTo>
                      <a:pt x="936" y="2033"/>
                    </a:lnTo>
                    <a:lnTo>
                      <a:pt x="1044" y="2044"/>
                    </a:lnTo>
                    <a:lnTo>
                      <a:pt x="1151" y="2033"/>
                    </a:lnTo>
                    <a:lnTo>
                      <a:pt x="1259" y="2012"/>
                    </a:lnTo>
                    <a:lnTo>
                      <a:pt x="1356" y="1990"/>
                    </a:lnTo>
                    <a:lnTo>
                      <a:pt x="1442" y="1958"/>
                    </a:lnTo>
                    <a:lnTo>
                      <a:pt x="1538" y="1915"/>
                    </a:lnTo>
                    <a:lnTo>
                      <a:pt x="1614" y="1861"/>
                    </a:lnTo>
                    <a:lnTo>
                      <a:pt x="1689" y="1807"/>
                    </a:lnTo>
                    <a:lnTo>
                      <a:pt x="1764" y="1743"/>
                    </a:lnTo>
                    <a:lnTo>
                      <a:pt x="1829" y="1668"/>
                    </a:lnTo>
                    <a:lnTo>
                      <a:pt x="1882" y="1592"/>
                    </a:lnTo>
                    <a:lnTo>
                      <a:pt x="1925" y="1506"/>
                    </a:lnTo>
                    <a:lnTo>
                      <a:pt x="1968" y="1409"/>
                    </a:lnTo>
                    <a:lnTo>
                      <a:pt x="2001" y="1323"/>
                    </a:lnTo>
                    <a:lnTo>
                      <a:pt x="2022" y="1216"/>
                    </a:lnTo>
                    <a:lnTo>
                      <a:pt x="2044" y="1119"/>
                    </a:lnTo>
                    <a:lnTo>
                      <a:pt x="2044" y="1012"/>
                    </a:lnTo>
                    <a:lnTo>
                      <a:pt x="2033" y="904"/>
                    </a:lnTo>
                    <a:lnTo>
                      <a:pt x="2022" y="807"/>
                    </a:lnTo>
                    <a:lnTo>
                      <a:pt x="2001" y="700"/>
                    </a:lnTo>
                    <a:lnTo>
                      <a:pt x="1968" y="614"/>
                    </a:lnTo>
                    <a:lnTo>
                      <a:pt x="1925" y="528"/>
                    </a:lnTo>
                    <a:lnTo>
                      <a:pt x="1872" y="442"/>
                    </a:lnTo>
                    <a:lnTo>
                      <a:pt x="1818" y="366"/>
                    </a:lnTo>
                    <a:lnTo>
                      <a:pt x="1753" y="291"/>
                    </a:lnTo>
                    <a:lnTo>
                      <a:pt x="1678" y="227"/>
                    </a:lnTo>
                    <a:lnTo>
                      <a:pt x="1603" y="173"/>
                    </a:lnTo>
                    <a:lnTo>
                      <a:pt x="1517" y="119"/>
                    </a:lnTo>
                    <a:lnTo>
                      <a:pt x="1431" y="76"/>
                    </a:lnTo>
                    <a:lnTo>
                      <a:pt x="1334" y="44"/>
                    </a:lnTo>
                    <a:lnTo>
                      <a:pt x="1237" y="22"/>
                    </a:lnTo>
                    <a:lnTo>
                      <a:pt x="1130" y="1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616075" y="1814450"/>
                <a:ext cx="50850" cy="51100"/>
              </a:xfrm>
              <a:custGeom>
                <a:avLst/>
                <a:gdLst/>
                <a:ahLst/>
                <a:cxnLst/>
                <a:rect l="l" t="t" r="r" b="b"/>
                <a:pathLst>
                  <a:path w="2034" h="2044" extrusionOk="0">
                    <a:moveTo>
                      <a:pt x="915" y="0"/>
                    </a:moveTo>
                    <a:lnTo>
                      <a:pt x="807" y="22"/>
                    </a:lnTo>
                    <a:lnTo>
                      <a:pt x="700" y="43"/>
                    </a:lnTo>
                    <a:lnTo>
                      <a:pt x="603" y="75"/>
                    </a:lnTo>
                    <a:lnTo>
                      <a:pt x="517" y="129"/>
                    </a:lnTo>
                    <a:lnTo>
                      <a:pt x="431" y="172"/>
                    </a:lnTo>
                    <a:lnTo>
                      <a:pt x="356" y="237"/>
                    </a:lnTo>
                    <a:lnTo>
                      <a:pt x="280" y="301"/>
                    </a:lnTo>
                    <a:lnTo>
                      <a:pt x="216" y="376"/>
                    </a:lnTo>
                    <a:lnTo>
                      <a:pt x="151" y="462"/>
                    </a:lnTo>
                    <a:lnTo>
                      <a:pt x="108" y="548"/>
                    </a:lnTo>
                    <a:lnTo>
                      <a:pt x="65" y="634"/>
                    </a:lnTo>
                    <a:lnTo>
                      <a:pt x="33" y="742"/>
                    </a:lnTo>
                    <a:lnTo>
                      <a:pt x="11" y="839"/>
                    </a:lnTo>
                    <a:lnTo>
                      <a:pt x="1" y="946"/>
                    </a:lnTo>
                    <a:lnTo>
                      <a:pt x="1" y="1054"/>
                    </a:lnTo>
                    <a:lnTo>
                      <a:pt x="11" y="1161"/>
                    </a:lnTo>
                    <a:lnTo>
                      <a:pt x="22" y="1269"/>
                    </a:lnTo>
                    <a:lnTo>
                      <a:pt x="54" y="1366"/>
                    </a:lnTo>
                    <a:lnTo>
                      <a:pt x="87" y="1452"/>
                    </a:lnTo>
                    <a:lnTo>
                      <a:pt x="130" y="1538"/>
                    </a:lnTo>
                    <a:lnTo>
                      <a:pt x="184" y="1624"/>
                    </a:lnTo>
                    <a:lnTo>
                      <a:pt x="248" y="1699"/>
                    </a:lnTo>
                    <a:lnTo>
                      <a:pt x="313" y="1764"/>
                    </a:lnTo>
                    <a:lnTo>
                      <a:pt x="388" y="1828"/>
                    </a:lnTo>
                    <a:lnTo>
                      <a:pt x="463" y="1882"/>
                    </a:lnTo>
                    <a:lnTo>
                      <a:pt x="549" y="1936"/>
                    </a:lnTo>
                    <a:lnTo>
                      <a:pt x="635" y="1968"/>
                    </a:lnTo>
                    <a:lnTo>
                      <a:pt x="732" y="2000"/>
                    </a:lnTo>
                    <a:lnTo>
                      <a:pt x="829" y="2022"/>
                    </a:lnTo>
                    <a:lnTo>
                      <a:pt x="936" y="2032"/>
                    </a:lnTo>
                    <a:lnTo>
                      <a:pt x="1044" y="2043"/>
                    </a:lnTo>
                    <a:lnTo>
                      <a:pt x="1151" y="2032"/>
                    </a:lnTo>
                    <a:lnTo>
                      <a:pt x="1248" y="2011"/>
                    </a:lnTo>
                    <a:lnTo>
                      <a:pt x="1345" y="1989"/>
                    </a:lnTo>
                    <a:lnTo>
                      <a:pt x="1442" y="1957"/>
                    </a:lnTo>
                    <a:lnTo>
                      <a:pt x="1528" y="1914"/>
                    </a:lnTo>
                    <a:lnTo>
                      <a:pt x="1614" y="1860"/>
                    </a:lnTo>
                    <a:lnTo>
                      <a:pt x="1689" y="1796"/>
                    </a:lnTo>
                    <a:lnTo>
                      <a:pt x="1753" y="1731"/>
                    </a:lnTo>
                    <a:lnTo>
                      <a:pt x="1818" y="1667"/>
                    </a:lnTo>
                    <a:lnTo>
                      <a:pt x="1872" y="1581"/>
                    </a:lnTo>
                    <a:lnTo>
                      <a:pt x="1925" y="1505"/>
                    </a:lnTo>
                    <a:lnTo>
                      <a:pt x="1969" y="1409"/>
                    </a:lnTo>
                    <a:lnTo>
                      <a:pt x="2001" y="1312"/>
                    </a:lnTo>
                    <a:lnTo>
                      <a:pt x="2022" y="1215"/>
                    </a:lnTo>
                    <a:lnTo>
                      <a:pt x="2033" y="1118"/>
                    </a:lnTo>
                    <a:lnTo>
                      <a:pt x="2033" y="1011"/>
                    </a:lnTo>
                    <a:lnTo>
                      <a:pt x="2033" y="903"/>
                    </a:lnTo>
                    <a:lnTo>
                      <a:pt x="2012" y="796"/>
                    </a:lnTo>
                    <a:lnTo>
                      <a:pt x="1990" y="699"/>
                    </a:lnTo>
                    <a:lnTo>
                      <a:pt x="1958" y="613"/>
                    </a:lnTo>
                    <a:lnTo>
                      <a:pt x="1915" y="516"/>
                    </a:lnTo>
                    <a:lnTo>
                      <a:pt x="1861" y="441"/>
                    </a:lnTo>
                    <a:lnTo>
                      <a:pt x="1807" y="355"/>
                    </a:lnTo>
                    <a:lnTo>
                      <a:pt x="1743" y="290"/>
                    </a:lnTo>
                    <a:lnTo>
                      <a:pt x="1667" y="226"/>
                    </a:lnTo>
                    <a:lnTo>
                      <a:pt x="1592" y="172"/>
                    </a:lnTo>
                    <a:lnTo>
                      <a:pt x="1506" y="118"/>
                    </a:lnTo>
                    <a:lnTo>
                      <a:pt x="1420" y="75"/>
                    </a:lnTo>
                    <a:lnTo>
                      <a:pt x="1323" y="43"/>
                    </a:lnTo>
                    <a:lnTo>
                      <a:pt x="1227" y="22"/>
                    </a:lnTo>
                    <a:lnTo>
                      <a:pt x="1130" y="11"/>
                    </a:lnTo>
                    <a:lnTo>
                      <a:pt x="102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1403475" y="2835425"/>
                <a:ext cx="50025" cy="50025"/>
              </a:xfrm>
              <a:custGeom>
                <a:avLst/>
                <a:gdLst/>
                <a:ahLst/>
                <a:cxnLst/>
                <a:rect l="l" t="t" r="r" b="b"/>
                <a:pathLst>
                  <a:path w="2001" h="2001" extrusionOk="0">
                    <a:moveTo>
                      <a:pt x="925" y="1"/>
                    </a:moveTo>
                    <a:lnTo>
                      <a:pt x="828" y="12"/>
                    </a:lnTo>
                    <a:lnTo>
                      <a:pt x="731" y="33"/>
                    </a:lnTo>
                    <a:lnTo>
                      <a:pt x="635" y="65"/>
                    </a:lnTo>
                    <a:lnTo>
                      <a:pt x="538" y="108"/>
                    </a:lnTo>
                    <a:lnTo>
                      <a:pt x="452" y="162"/>
                    </a:lnTo>
                    <a:lnTo>
                      <a:pt x="377" y="216"/>
                    </a:lnTo>
                    <a:lnTo>
                      <a:pt x="301" y="280"/>
                    </a:lnTo>
                    <a:lnTo>
                      <a:pt x="237" y="356"/>
                    </a:lnTo>
                    <a:lnTo>
                      <a:pt x="172" y="431"/>
                    </a:lnTo>
                    <a:lnTo>
                      <a:pt x="129" y="517"/>
                    </a:lnTo>
                    <a:lnTo>
                      <a:pt x="75" y="603"/>
                    </a:lnTo>
                    <a:lnTo>
                      <a:pt x="43" y="700"/>
                    </a:lnTo>
                    <a:lnTo>
                      <a:pt x="22" y="796"/>
                    </a:lnTo>
                    <a:lnTo>
                      <a:pt x="0" y="893"/>
                    </a:lnTo>
                    <a:lnTo>
                      <a:pt x="0" y="1001"/>
                    </a:lnTo>
                    <a:lnTo>
                      <a:pt x="0" y="1098"/>
                    </a:lnTo>
                    <a:lnTo>
                      <a:pt x="11" y="1194"/>
                    </a:lnTo>
                    <a:lnTo>
                      <a:pt x="43" y="1291"/>
                    </a:lnTo>
                    <a:lnTo>
                      <a:pt x="75" y="1377"/>
                    </a:lnTo>
                    <a:lnTo>
                      <a:pt x="108" y="1463"/>
                    </a:lnTo>
                    <a:lnTo>
                      <a:pt x="162" y="1549"/>
                    </a:lnTo>
                    <a:lnTo>
                      <a:pt x="215" y="1624"/>
                    </a:lnTo>
                    <a:lnTo>
                      <a:pt x="280" y="1700"/>
                    </a:lnTo>
                    <a:lnTo>
                      <a:pt x="344" y="1764"/>
                    </a:lnTo>
                    <a:lnTo>
                      <a:pt x="420" y="1818"/>
                    </a:lnTo>
                    <a:lnTo>
                      <a:pt x="506" y="1872"/>
                    </a:lnTo>
                    <a:lnTo>
                      <a:pt x="592" y="1915"/>
                    </a:lnTo>
                    <a:lnTo>
                      <a:pt x="678" y="1947"/>
                    </a:lnTo>
                    <a:lnTo>
                      <a:pt x="774" y="1979"/>
                    </a:lnTo>
                    <a:lnTo>
                      <a:pt x="871" y="1990"/>
                    </a:lnTo>
                    <a:lnTo>
                      <a:pt x="968" y="2001"/>
                    </a:lnTo>
                    <a:lnTo>
                      <a:pt x="1076" y="2001"/>
                    </a:lnTo>
                    <a:lnTo>
                      <a:pt x="1172" y="1990"/>
                    </a:lnTo>
                    <a:lnTo>
                      <a:pt x="1269" y="1969"/>
                    </a:lnTo>
                    <a:lnTo>
                      <a:pt x="1366" y="1936"/>
                    </a:lnTo>
                    <a:lnTo>
                      <a:pt x="1452" y="1893"/>
                    </a:lnTo>
                    <a:lnTo>
                      <a:pt x="1538" y="1840"/>
                    </a:lnTo>
                    <a:lnTo>
                      <a:pt x="1624" y="1786"/>
                    </a:lnTo>
                    <a:lnTo>
                      <a:pt x="1699" y="1721"/>
                    </a:lnTo>
                    <a:lnTo>
                      <a:pt x="1764" y="1646"/>
                    </a:lnTo>
                    <a:lnTo>
                      <a:pt x="1817" y="1571"/>
                    </a:lnTo>
                    <a:lnTo>
                      <a:pt x="1871" y="1485"/>
                    </a:lnTo>
                    <a:lnTo>
                      <a:pt x="1914" y="1399"/>
                    </a:lnTo>
                    <a:lnTo>
                      <a:pt x="1957" y="1313"/>
                    </a:lnTo>
                    <a:lnTo>
                      <a:pt x="1979" y="1205"/>
                    </a:lnTo>
                    <a:lnTo>
                      <a:pt x="2000" y="1108"/>
                    </a:lnTo>
                    <a:lnTo>
                      <a:pt x="2000" y="1001"/>
                    </a:lnTo>
                    <a:lnTo>
                      <a:pt x="2000" y="904"/>
                    </a:lnTo>
                    <a:lnTo>
                      <a:pt x="1979" y="807"/>
                    </a:lnTo>
                    <a:lnTo>
                      <a:pt x="1957" y="710"/>
                    </a:lnTo>
                    <a:lnTo>
                      <a:pt x="1925" y="624"/>
                    </a:lnTo>
                    <a:lnTo>
                      <a:pt x="1882" y="538"/>
                    </a:lnTo>
                    <a:lnTo>
                      <a:pt x="1839" y="452"/>
                    </a:lnTo>
                    <a:lnTo>
                      <a:pt x="1785" y="377"/>
                    </a:lnTo>
                    <a:lnTo>
                      <a:pt x="1721" y="302"/>
                    </a:lnTo>
                    <a:lnTo>
                      <a:pt x="1645" y="237"/>
                    </a:lnTo>
                    <a:lnTo>
                      <a:pt x="1570" y="184"/>
                    </a:lnTo>
                    <a:lnTo>
                      <a:pt x="1495" y="130"/>
                    </a:lnTo>
                    <a:lnTo>
                      <a:pt x="1409" y="87"/>
                    </a:lnTo>
                    <a:lnTo>
                      <a:pt x="1323" y="55"/>
                    </a:lnTo>
                    <a:lnTo>
                      <a:pt x="1226" y="22"/>
                    </a:lnTo>
                    <a:lnTo>
                      <a:pt x="1129" y="1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1089200" y="2835425"/>
                <a:ext cx="50050" cy="50025"/>
              </a:xfrm>
              <a:custGeom>
                <a:avLst/>
                <a:gdLst/>
                <a:ahLst/>
                <a:cxnLst/>
                <a:rect l="l" t="t" r="r" b="b"/>
                <a:pathLst>
                  <a:path w="2002" h="2001" extrusionOk="0">
                    <a:moveTo>
                      <a:pt x="979" y="1"/>
                    </a:moveTo>
                    <a:lnTo>
                      <a:pt x="883" y="12"/>
                    </a:lnTo>
                    <a:lnTo>
                      <a:pt x="786" y="22"/>
                    </a:lnTo>
                    <a:lnTo>
                      <a:pt x="689" y="44"/>
                    </a:lnTo>
                    <a:lnTo>
                      <a:pt x="603" y="87"/>
                    </a:lnTo>
                    <a:lnTo>
                      <a:pt x="517" y="130"/>
                    </a:lnTo>
                    <a:lnTo>
                      <a:pt x="431" y="173"/>
                    </a:lnTo>
                    <a:lnTo>
                      <a:pt x="356" y="237"/>
                    </a:lnTo>
                    <a:lnTo>
                      <a:pt x="291" y="291"/>
                    </a:lnTo>
                    <a:lnTo>
                      <a:pt x="227" y="366"/>
                    </a:lnTo>
                    <a:lnTo>
                      <a:pt x="173" y="442"/>
                    </a:lnTo>
                    <a:lnTo>
                      <a:pt x="119" y="528"/>
                    </a:lnTo>
                    <a:lnTo>
                      <a:pt x="76" y="614"/>
                    </a:lnTo>
                    <a:lnTo>
                      <a:pt x="44" y="700"/>
                    </a:lnTo>
                    <a:lnTo>
                      <a:pt x="22" y="796"/>
                    </a:lnTo>
                    <a:lnTo>
                      <a:pt x="1" y="893"/>
                    </a:lnTo>
                    <a:lnTo>
                      <a:pt x="1" y="990"/>
                    </a:lnTo>
                    <a:lnTo>
                      <a:pt x="1" y="1098"/>
                    </a:lnTo>
                    <a:lnTo>
                      <a:pt x="22" y="1194"/>
                    </a:lnTo>
                    <a:lnTo>
                      <a:pt x="44" y="1291"/>
                    </a:lnTo>
                    <a:lnTo>
                      <a:pt x="76" y="1388"/>
                    </a:lnTo>
                    <a:lnTo>
                      <a:pt x="119" y="1474"/>
                    </a:lnTo>
                    <a:lnTo>
                      <a:pt x="173" y="1560"/>
                    </a:lnTo>
                    <a:lnTo>
                      <a:pt x="227" y="1635"/>
                    </a:lnTo>
                    <a:lnTo>
                      <a:pt x="291" y="1710"/>
                    </a:lnTo>
                    <a:lnTo>
                      <a:pt x="367" y="1775"/>
                    </a:lnTo>
                    <a:lnTo>
                      <a:pt x="453" y="1840"/>
                    </a:lnTo>
                    <a:lnTo>
                      <a:pt x="528" y="1883"/>
                    </a:lnTo>
                    <a:lnTo>
                      <a:pt x="625" y="1926"/>
                    </a:lnTo>
                    <a:lnTo>
                      <a:pt x="711" y="1958"/>
                    </a:lnTo>
                    <a:lnTo>
                      <a:pt x="818" y="1990"/>
                    </a:lnTo>
                    <a:lnTo>
                      <a:pt x="915" y="2001"/>
                    </a:lnTo>
                    <a:lnTo>
                      <a:pt x="1119" y="2001"/>
                    </a:lnTo>
                    <a:lnTo>
                      <a:pt x="1216" y="1979"/>
                    </a:lnTo>
                    <a:lnTo>
                      <a:pt x="1313" y="1958"/>
                    </a:lnTo>
                    <a:lnTo>
                      <a:pt x="1399" y="1926"/>
                    </a:lnTo>
                    <a:lnTo>
                      <a:pt x="1485" y="1883"/>
                    </a:lnTo>
                    <a:lnTo>
                      <a:pt x="1571" y="1829"/>
                    </a:lnTo>
                    <a:lnTo>
                      <a:pt x="1646" y="1775"/>
                    </a:lnTo>
                    <a:lnTo>
                      <a:pt x="1711" y="1710"/>
                    </a:lnTo>
                    <a:lnTo>
                      <a:pt x="1775" y="1635"/>
                    </a:lnTo>
                    <a:lnTo>
                      <a:pt x="1829" y="1560"/>
                    </a:lnTo>
                    <a:lnTo>
                      <a:pt x="1883" y="1474"/>
                    </a:lnTo>
                    <a:lnTo>
                      <a:pt x="1926" y="1399"/>
                    </a:lnTo>
                    <a:lnTo>
                      <a:pt x="1958" y="1302"/>
                    </a:lnTo>
                    <a:lnTo>
                      <a:pt x="1980" y="1205"/>
                    </a:lnTo>
                    <a:lnTo>
                      <a:pt x="2001" y="1108"/>
                    </a:lnTo>
                    <a:lnTo>
                      <a:pt x="2001" y="1012"/>
                    </a:lnTo>
                    <a:lnTo>
                      <a:pt x="2001" y="904"/>
                    </a:lnTo>
                    <a:lnTo>
                      <a:pt x="1980" y="807"/>
                    </a:lnTo>
                    <a:lnTo>
                      <a:pt x="1958" y="710"/>
                    </a:lnTo>
                    <a:lnTo>
                      <a:pt x="1926" y="614"/>
                    </a:lnTo>
                    <a:lnTo>
                      <a:pt x="1883" y="528"/>
                    </a:lnTo>
                    <a:lnTo>
                      <a:pt x="1829" y="442"/>
                    </a:lnTo>
                    <a:lnTo>
                      <a:pt x="1775" y="366"/>
                    </a:lnTo>
                    <a:lnTo>
                      <a:pt x="1711" y="291"/>
                    </a:lnTo>
                    <a:lnTo>
                      <a:pt x="1635" y="227"/>
                    </a:lnTo>
                    <a:lnTo>
                      <a:pt x="1549" y="162"/>
                    </a:lnTo>
                    <a:lnTo>
                      <a:pt x="1474" y="119"/>
                    </a:lnTo>
                    <a:lnTo>
                      <a:pt x="1377" y="76"/>
                    </a:lnTo>
                    <a:lnTo>
                      <a:pt x="1291" y="44"/>
                    </a:lnTo>
                    <a:lnTo>
                      <a:pt x="1184" y="2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538650" y="2284875"/>
                <a:ext cx="50025" cy="50025"/>
              </a:xfrm>
              <a:custGeom>
                <a:avLst/>
                <a:gdLst/>
                <a:ahLst/>
                <a:cxnLst/>
                <a:rect l="l" t="t" r="r" b="b"/>
                <a:pathLst>
                  <a:path w="2001" h="2001" extrusionOk="0">
                    <a:moveTo>
                      <a:pt x="915" y="1"/>
                    </a:moveTo>
                    <a:lnTo>
                      <a:pt x="818" y="22"/>
                    </a:lnTo>
                    <a:lnTo>
                      <a:pt x="721" y="44"/>
                    </a:lnTo>
                    <a:lnTo>
                      <a:pt x="635" y="76"/>
                    </a:lnTo>
                    <a:lnTo>
                      <a:pt x="549" y="108"/>
                    </a:lnTo>
                    <a:lnTo>
                      <a:pt x="463" y="162"/>
                    </a:lnTo>
                    <a:lnTo>
                      <a:pt x="388" y="216"/>
                    </a:lnTo>
                    <a:lnTo>
                      <a:pt x="313" y="280"/>
                    </a:lnTo>
                    <a:lnTo>
                      <a:pt x="248" y="345"/>
                    </a:lnTo>
                    <a:lnTo>
                      <a:pt x="184" y="420"/>
                    </a:lnTo>
                    <a:lnTo>
                      <a:pt x="141" y="506"/>
                    </a:lnTo>
                    <a:lnTo>
                      <a:pt x="87" y="581"/>
                    </a:lnTo>
                    <a:lnTo>
                      <a:pt x="55" y="678"/>
                    </a:lnTo>
                    <a:lnTo>
                      <a:pt x="22" y="775"/>
                    </a:lnTo>
                    <a:lnTo>
                      <a:pt x="12" y="872"/>
                    </a:lnTo>
                    <a:lnTo>
                      <a:pt x="1" y="968"/>
                    </a:lnTo>
                    <a:lnTo>
                      <a:pt x="1" y="1076"/>
                    </a:lnTo>
                    <a:lnTo>
                      <a:pt x="12" y="1173"/>
                    </a:lnTo>
                    <a:lnTo>
                      <a:pt x="33" y="1270"/>
                    </a:lnTo>
                    <a:lnTo>
                      <a:pt x="65" y="1366"/>
                    </a:lnTo>
                    <a:lnTo>
                      <a:pt x="108" y="1452"/>
                    </a:lnTo>
                    <a:lnTo>
                      <a:pt x="162" y="1538"/>
                    </a:lnTo>
                    <a:lnTo>
                      <a:pt x="216" y="1624"/>
                    </a:lnTo>
                    <a:lnTo>
                      <a:pt x="291" y="1700"/>
                    </a:lnTo>
                    <a:lnTo>
                      <a:pt x="356" y="1764"/>
                    </a:lnTo>
                    <a:lnTo>
                      <a:pt x="442" y="1818"/>
                    </a:lnTo>
                    <a:lnTo>
                      <a:pt x="517" y="1872"/>
                    </a:lnTo>
                    <a:lnTo>
                      <a:pt x="614" y="1915"/>
                    </a:lnTo>
                    <a:lnTo>
                      <a:pt x="700" y="1958"/>
                    </a:lnTo>
                    <a:lnTo>
                      <a:pt x="807" y="1979"/>
                    </a:lnTo>
                    <a:lnTo>
                      <a:pt x="904" y="1990"/>
                    </a:lnTo>
                    <a:lnTo>
                      <a:pt x="1012" y="2001"/>
                    </a:lnTo>
                    <a:lnTo>
                      <a:pt x="1108" y="1990"/>
                    </a:lnTo>
                    <a:lnTo>
                      <a:pt x="1205" y="1979"/>
                    </a:lnTo>
                    <a:lnTo>
                      <a:pt x="1302" y="1958"/>
                    </a:lnTo>
                    <a:lnTo>
                      <a:pt x="1388" y="1915"/>
                    </a:lnTo>
                    <a:lnTo>
                      <a:pt x="1474" y="1872"/>
                    </a:lnTo>
                    <a:lnTo>
                      <a:pt x="1560" y="1829"/>
                    </a:lnTo>
                    <a:lnTo>
                      <a:pt x="1635" y="1764"/>
                    </a:lnTo>
                    <a:lnTo>
                      <a:pt x="1711" y="1700"/>
                    </a:lnTo>
                    <a:lnTo>
                      <a:pt x="1764" y="1635"/>
                    </a:lnTo>
                    <a:lnTo>
                      <a:pt x="1829" y="1560"/>
                    </a:lnTo>
                    <a:lnTo>
                      <a:pt x="1872" y="1474"/>
                    </a:lnTo>
                    <a:lnTo>
                      <a:pt x="1915" y="1388"/>
                    </a:lnTo>
                    <a:lnTo>
                      <a:pt x="1958" y="1302"/>
                    </a:lnTo>
                    <a:lnTo>
                      <a:pt x="1979" y="1205"/>
                    </a:lnTo>
                    <a:lnTo>
                      <a:pt x="1990" y="1108"/>
                    </a:lnTo>
                    <a:lnTo>
                      <a:pt x="2001" y="1001"/>
                    </a:lnTo>
                    <a:lnTo>
                      <a:pt x="1990" y="904"/>
                    </a:lnTo>
                    <a:lnTo>
                      <a:pt x="1979" y="807"/>
                    </a:lnTo>
                    <a:lnTo>
                      <a:pt x="1958" y="710"/>
                    </a:lnTo>
                    <a:lnTo>
                      <a:pt x="1926" y="624"/>
                    </a:lnTo>
                    <a:lnTo>
                      <a:pt x="1883" y="538"/>
                    </a:lnTo>
                    <a:lnTo>
                      <a:pt x="1829" y="452"/>
                    </a:lnTo>
                    <a:lnTo>
                      <a:pt x="1775" y="377"/>
                    </a:lnTo>
                    <a:lnTo>
                      <a:pt x="1711" y="302"/>
                    </a:lnTo>
                    <a:lnTo>
                      <a:pt x="1646" y="237"/>
                    </a:lnTo>
                    <a:lnTo>
                      <a:pt x="1571" y="184"/>
                    </a:lnTo>
                    <a:lnTo>
                      <a:pt x="1485" y="130"/>
                    </a:lnTo>
                    <a:lnTo>
                      <a:pt x="1399" y="87"/>
                    </a:lnTo>
                    <a:lnTo>
                      <a:pt x="1313" y="54"/>
                    </a:lnTo>
                    <a:lnTo>
                      <a:pt x="1216" y="22"/>
                    </a:lnTo>
                    <a:lnTo>
                      <a:pt x="1119" y="11"/>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1954025" y="2284875"/>
                <a:ext cx="50025" cy="50025"/>
              </a:xfrm>
              <a:custGeom>
                <a:avLst/>
                <a:gdLst/>
                <a:ahLst/>
                <a:cxnLst/>
                <a:rect l="l" t="t" r="r" b="b"/>
                <a:pathLst>
                  <a:path w="2001" h="2001" extrusionOk="0">
                    <a:moveTo>
                      <a:pt x="925" y="1"/>
                    </a:moveTo>
                    <a:lnTo>
                      <a:pt x="828" y="11"/>
                    </a:lnTo>
                    <a:lnTo>
                      <a:pt x="742" y="33"/>
                    </a:lnTo>
                    <a:lnTo>
                      <a:pt x="646" y="65"/>
                    </a:lnTo>
                    <a:lnTo>
                      <a:pt x="560" y="108"/>
                    </a:lnTo>
                    <a:lnTo>
                      <a:pt x="473" y="151"/>
                    </a:lnTo>
                    <a:lnTo>
                      <a:pt x="398" y="205"/>
                    </a:lnTo>
                    <a:lnTo>
                      <a:pt x="323" y="270"/>
                    </a:lnTo>
                    <a:lnTo>
                      <a:pt x="258" y="345"/>
                    </a:lnTo>
                    <a:lnTo>
                      <a:pt x="194" y="409"/>
                    </a:lnTo>
                    <a:lnTo>
                      <a:pt x="140" y="495"/>
                    </a:lnTo>
                    <a:lnTo>
                      <a:pt x="97" y="581"/>
                    </a:lnTo>
                    <a:lnTo>
                      <a:pt x="65" y="667"/>
                    </a:lnTo>
                    <a:lnTo>
                      <a:pt x="33" y="764"/>
                    </a:lnTo>
                    <a:lnTo>
                      <a:pt x="11" y="861"/>
                    </a:lnTo>
                    <a:lnTo>
                      <a:pt x="0" y="958"/>
                    </a:lnTo>
                    <a:lnTo>
                      <a:pt x="0" y="1054"/>
                    </a:lnTo>
                    <a:lnTo>
                      <a:pt x="11" y="1151"/>
                    </a:lnTo>
                    <a:lnTo>
                      <a:pt x="33" y="1248"/>
                    </a:lnTo>
                    <a:lnTo>
                      <a:pt x="65" y="1345"/>
                    </a:lnTo>
                    <a:lnTo>
                      <a:pt x="97" y="1431"/>
                    </a:lnTo>
                    <a:lnTo>
                      <a:pt x="151" y="1517"/>
                    </a:lnTo>
                    <a:lnTo>
                      <a:pt x="205" y="1592"/>
                    </a:lnTo>
                    <a:lnTo>
                      <a:pt x="258" y="1667"/>
                    </a:lnTo>
                    <a:lnTo>
                      <a:pt x="334" y="1732"/>
                    </a:lnTo>
                    <a:lnTo>
                      <a:pt x="398" y="1796"/>
                    </a:lnTo>
                    <a:lnTo>
                      <a:pt x="484" y="1850"/>
                    </a:lnTo>
                    <a:lnTo>
                      <a:pt x="570" y="1893"/>
                    </a:lnTo>
                    <a:lnTo>
                      <a:pt x="656" y="1936"/>
                    </a:lnTo>
                    <a:lnTo>
                      <a:pt x="742" y="1969"/>
                    </a:lnTo>
                    <a:lnTo>
                      <a:pt x="839" y="1990"/>
                    </a:lnTo>
                    <a:lnTo>
                      <a:pt x="947" y="2001"/>
                    </a:lnTo>
                    <a:lnTo>
                      <a:pt x="1043" y="2001"/>
                    </a:lnTo>
                    <a:lnTo>
                      <a:pt x="1140" y="1990"/>
                    </a:lnTo>
                    <a:lnTo>
                      <a:pt x="1237" y="1969"/>
                    </a:lnTo>
                    <a:lnTo>
                      <a:pt x="1334" y="1947"/>
                    </a:lnTo>
                    <a:lnTo>
                      <a:pt x="1420" y="1904"/>
                    </a:lnTo>
                    <a:lnTo>
                      <a:pt x="1506" y="1861"/>
                    </a:lnTo>
                    <a:lnTo>
                      <a:pt x="1581" y="1807"/>
                    </a:lnTo>
                    <a:lnTo>
                      <a:pt x="1656" y="1743"/>
                    </a:lnTo>
                    <a:lnTo>
                      <a:pt x="1721" y="1678"/>
                    </a:lnTo>
                    <a:lnTo>
                      <a:pt x="1785" y="1614"/>
                    </a:lnTo>
                    <a:lnTo>
                      <a:pt x="1839" y="1528"/>
                    </a:lnTo>
                    <a:lnTo>
                      <a:pt x="1893" y="1452"/>
                    </a:lnTo>
                    <a:lnTo>
                      <a:pt x="1936" y="1356"/>
                    </a:lnTo>
                    <a:lnTo>
                      <a:pt x="1957" y="1270"/>
                    </a:lnTo>
                    <a:lnTo>
                      <a:pt x="1990" y="1173"/>
                    </a:lnTo>
                    <a:lnTo>
                      <a:pt x="2000" y="1076"/>
                    </a:lnTo>
                    <a:lnTo>
                      <a:pt x="2000" y="968"/>
                    </a:lnTo>
                    <a:lnTo>
                      <a:pt x="1990" y="861"/>
                    </a:lnTo>
                    <a:lnTo>
                      <a:pt x="1968" y="764"/>
                    </a:lnTo>
                    <a:lnTo>
                      <a:pt x="1947" y="667"/>
                    </a:lnTo>
                    <a:lnTo>
                      <a:pt x="1904" y="581"/>
                    </a:lnTo>
                    <a:lnTo>
                      <a:pt x="1861" y="495"/>
                    </a:lnTo>
                    <a:lnTo>
                      <a:pt x="1807" y="409"/>
                    </a:lnTo>
                    <a:lnTo>
                      <a:pt x="1742" y="334"/>
                    </a:lnTo>
                    <a:lnTo>
                      <a:pt x="1667" y="259"/>
                    </a:lnTo>
                    <a:lnTo>
                      <a:pt x="1592" y="205"/>
                    </a:lnTo>
                    <a:lnTo>
                      <a:pt x="1506" y="140"/>
                    </a:lnTo>
                    <a:lnTo>
                      <a:pt x="1420" y="97"/>
                    </a:lnTo>
                    <a:lnTo>
                      <a:pt x="1334" y="54"/>
                    </a:lnTo>
                    <a:lnTo>
                      <a:pt x="1237" y="33"/>
                    </a:lnTo>
                    <a:lnTo>
                      <a:pt x="1129" y="11"/>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694300" y="2599125"/>
                <a:ext cx="50025" cy="50025"/>
              </a:xfrm>
              <a:custGeom>
                <a:avLst/>
                <a:gdLst/>
                <a:ahLst/>
                <a:cxnLst/>
                <a:rect l="l" t="t" r="r" b="b"/>
                <a:pathLst>
                  <a:path w="2001" h="2001" extrusionOk="0">
                    <a:moveTo>
                      <a:pt x="883" y="1"/>
                    </a:moveTo>
                    <a:lnTo>
                      <a:pt x="786" y="22"/>
                    </a:lnTo>
                    <a:lnTo>
                      <a:pt x="689" y="44"/>
                    </a:lnTo>
                    <a:lnTo>
                      <a:pt x="603" y="87"/>
                    </a:lnTo>
                    <a:lnTo>
                      <a:pt x="517" y="119"/>
                    </a:lnTo>
                    <a:lnTo>
                      <a:pt x="431" y="173"/>
                    </a:lnTo>
                    <a:lnTo>
                      <a:pt x="356" y="237"/>
                    </a:lnTo>
                    <a:lnTo>
                      <a:pt x="291" y="302"/>
                    </a:lnTo>
                    <a:lnTo>
                      <a:pt x="227" y="367"/>
                    </a:lnTo>
                    <a:lnTo>
                      <a:pt x="173" y="442"/>
                    </a:lnTo>
                    <a:lnTo>
                      <a:pt x="119" y="528"/>
                    </a:lnTo>
                    <a:lnTo>
                      <a:pt x="76" y="614"/>
                    </a:lnTo>
                    <a:lnTo>
                      <a:pt x="44" y="700"/>
                    </a:lnTo>
                    <a:lnTo>
                      <a:pt x="22" y="797"/>
                    </a:lnTo>
                    <a:lnTo>
                      <a:pt x="12" y="893"/>
                    </a:lnTo>
                    <a:lnTo>
                      <a:pt x="1" y="990"/>
                    </a:lnTo>
                    <a:lnTo>
                      <a:pt x="1" y="1098"/>
                    </a:lnTo>
                    <a:lnTo>
                      <a:pt x="22" y="1194"/>
                    </a:lnTo>
                    <a:lnTo>
                      <a:pt x="44" y="1291"/>
                    </a:lnTo>
                    <a:lnTo>
                      <a:pt x="76" y="1388"/>
                    </a:lnTo>
                    <a:lnTo>
                      <a:pt x="119" y="1474"/>
                    </a:lnTo>
                    <a:lnTo>
                      <a:pt x="173" y="1560"/>
                    </a:lnTo>
                    <a:lnTo>
                      <a:pt x="237" y="1635"/>
                    </a:lnTo>
                    <a:lnTo>
                      <a:pt x="302" y="1711"/>
                    </a:lnTo>
                    <a:lnTo>
                      <a:pt x="377" y="1775"/>
                    </a:lnTo>
                    <a:lnTo>
                      <a:pt x="452" y="1840"/>
                    </a:lnTo>
                    <a:lnTo>
                      <a:pt x="538" y="1883"/>
                    </a:lnTo>
                    <a:lnTo>
                      <a:pt x="625" y="1926"/>
                    </a:lnTo>
                    <a:lnTo>
                      <a:pt x="721" y="1958"/>
                    </a:lnTo>
                    <a:lnTo>
                      <a:pt x="818" y="1979"/>
                    </a:lnTo>
                    <a:lnTo>
                      <a:pt x="915" y="2001"/>
                    </a:lnTo>
                    <a:lnTo>
                      <a:pt x="1022" y="2001"/>
                    </a:lnTo>
                    <a:lnTo>
                      <a:pt x="1119" y="1990"/>
                    </a:lnTo>
                    <a:lnTo>
                      <a:pt x="1227" y="1979"/>
                    </a:lnTo>
                    <a:lnTo>
                      <a:pt x="1313" y="1947"/>
                    </a:lnTo>
                    <a:lnTo>
                      <a:pt x="1409" y="1915"/>
                    </a:lnTo>
                    <a:lnTo>
                      <a:pt x="1495" y="1872"/>
                    </a:lnTo>
                    <a:lnTo>
                      <a:pt x="1571" y="1818"/>
                    </a:lnTo>
                    <a:lnTo>
                      <a:pt x="1646" y="1764"/>
                    </a:lnTo>
                    <a:lnTo>
                      <a:pt x="1711" y="1700"/>
                    </a:lnTo>
                    <a:lnTo>
                      <a:pt x="1775" y="1635"/>
                    </a:lnTo>
                    <a:lnTo>
                      <a:pt x="1840" y="1549"/>
                    </a:lnTo>
                    <a:lnTo>
                      <a:pt x="1883" y="1474"/>
                    </a:lnTo>
                    <a:lnTo>
                      <a:pt x="1926" y="1388"/>
                    </a:lnTo>
                    <a:lnTo>
                      <a:pt x="1958" y="1291"/>
                    </a:lnTo>
                    <a:lnTo>
                      <a:pt x="1979" y="1205"/>
                    </a:lnTo>
                    <a:lnTo>
                      <a:pt x="2001" y="1108"/>
                    </a:lnTo>
                    <a:lnTo>
                      <a:pt x="2001" y="1001"/>
                    </a:lnTo>
                    <a:lnTo>
                      <a:pt x="2001" y="904"/>
                    </a:lnTo>
                    <a:lnTo>
                      <a:pt x="1979" y="797"/>
                    </a:lnTo>
                    <a:lnTo>
                      <a:pt x="1958" y="700"/>
                    </a:lnTo>
                    <a:lnTo>
                      <a:pt x="1926" y="614"/>
                    </a:lnTo>
                    <a:lnTo>
                      <a:pt x="1883" y="517"/>
                    </a:lnTo>
                    <a:lnTo>
                      <a:pt x="1829" y="431"/>
                    </a:lnTo>
                    <a:lnTo>
                      <a:pt x="1775" y="356"/>
                    </a:lnTo>
                    <a:lnTo>
                      <a:pt x="1700" y="280"/>
                    </a:lnTo>
                    <a:lnTo>
                      <a:pt x="1635" y="216"/>
                    </a:lnTo>
                    <a:lnTo>
                      <a:pt x="1549" y="162"/>
                    </a:lnTo>
                    <a:lnTo>
                      <a:pt x="1463" y="108"/>
                    </a:lnTo>
                    <a:lnTo>
                      <a:pt x="1377" y="65"/>
                    </a:lnTo>
                    <a:lnTo>
                      <a:pt x="1280" y="33"/>
                    </a:lnTo>
                    <a:lnTo>
                      <a:pt x="1184" y="1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1795425" y="2601825"/>
                <a:ext cx="50025" cy="50025"/>
              </a:xfrm>
              <a:custGeom>
                <a:avLst/>
                <a:gdLst/>
                <a:ahLst/>
                <a:cxnLst/>
                <a:rect l="l" t="t" r="r" b="b"/>
                <a:pathLst>
                  <a:path w="2001" h="2001" extrusionOk="0">
                    <a:moveTo>
                      <a:pt x="946" y="0"/>
                    </a:moveTo>
                    <a:lnTo>
                      <a:pt x="839" y="11"/>
                    </a:lnTo>
                    <a:lnTo>
                      <a:pt x="753" y="33"/>
                    </a:lnTo>
                    <a:lnTo>
                      <a:pt x="656" y="65"/>
                    </a:lnTo>
                    <a:lnTo>
                      <a:pt x="570" y="108"/>
                    </a:lnTo>
                    <a:lnTo>
                      <a:pt x="484" y="151"/>
                    </a:lnTo>
                    <a:lnTo>
                      <a:pt x="409" y="205"/>
                    </a:lnTo>
                    <a:lnTo>
                      <a:pt x="333" y="269"/>
                    </a:lnTo>
                    <a:lnTo>
                      <a:pt x="269" y="334"/>
                    </a:lnTo>
                    <a:lnTo>
                      <a:pt x="204" y="409"/>
                    </a:lnTo>
                    <a:lnTo>
                      <a:pt x="151" y="484"/>
                    </a:lnTo>
                    <a:lnTo>
                      <a:pt x="108" y="570"/>
                    </a:lnTo>
                    <a:lnTo>
                      <a:pt x="65" y="667"/>
                    </a:lnTo>
                    <a:lnTo>
                      <a:pt x="32" y="753"/>
                    </a:lnTo>
                    <a:lnTo>
                      <a:pt x="11" y="850"/>
                    </a:lnTo>
                    <a:lnTo>
                      <a:pt x="0" y="947"/>
                    </a:lnTo>
                    <a:lnTo>
                      <a:pt x="11" y="1054"/>
                    </a:lnTo>
                    <a:lnTo>
                      <a:pt x="22" y="1162"/>
                    </a:lnTo>
                    <a:lnTo>
                      <a:pt x="43" y="1259"/>
                    </a:lnTo>
                    <a:lnTo>
                      <a:pt x="65" y="1355"/>
                    </a:lnTo>
                    <a:lnTo>
                      <a:pt x="108" y="1441"/>
                    </a:lnTo>
                    <a:lnTo>
                      <a:pt x="161" y="1527"/>
                    </a:lnTo>
                    <a:lnTo>
                      <a:pt x="215" y="1613"/>
                    </a:lnTo>
                    <a:lnTo>
                      <a:pt x="280" y="1689"/>
                    </a:lnTo>
                    <a:lnTo>
                      <a:pt x="355" y="1753"/>
                    </a:lnTo>
                    <a:lnTo>
                      <a:pt x="430" y="1818"/>
                    </a:lnTo>
                    <a:lnTo>
                      <a:pt x="505" y="1871"/>
                    </a:lnTo>
                    <a:lnTo>
                      <a:pt x="602" y="1914"/>
                    </a:lnTo>
                    <a:lnTo>
                      <a:pt x="688" y="1947"/>
                    </a:lnTo>
                    <a:lnTo>
                      <a:pt x="785" y="1979"/>
                    </a:lnTo>
                    <a:lnTo>
                      <a:pt x="893" y="2000"/>
                    </a:lnTo>
                    <a:lnTo>
                      <a:pt x="1097" y="2000"/>
                    </a:lnTo>
                    <a:lnTo>
                      <a:pt x="1194" y="1979"/>
                    </a:lnTo>
                    <a:lnTo>
                      <a:pt x="1290" y="1957"/>
                    </a:lnTo>
                    <a:lnTo>
                      <a:pt x="1376" y="1925"/>
                    </a:lnTo>
                    <a:lnTo>
                      <a:pt x="1462" y="1882"/>
                    </a:lnTo>
                    <a:lnTo>
                      <a:pt x="1549" y="1839"/>
                    </a:lnTo>
                    <a:lnTo>
                      <a:pt x="1624" y="1785"/>
                    </a:lnTo>
                    <a:lnTo>
                      <a:pt x="1699" y="1721"/>
                    </a:lnTo>
                    <a:lnTo>
                      <a:pt x="1764" y="1646"/>
                    </a:lnTo>
                    <a:lnTo>
                      <a:pt x="1817" y="1570"/>
                    </a:lnTo>
                    <a:lnTo>
                      <a:pt x="1871" y="1495"/>
                    </a:lnTo>
                    <a:lnTo>
                      <a:pt x="1914" y="1409"/>
                    </a:lnTo>
                    <a:lnTo>
                      <a:pt x="1957" y="1312"/>
                    </a:lnTo>
                    <a:lnTo>
                      <a:pt x="1979" y="1226"/>
                    </a:lnTo>
                    <a:lnTo>
                      <a:pt x="2000" y="1130"/>
                    </a:lnTo>
                    <a:lnTo>
                      <a:pt x="2000" y="1022"/>
                    </a:lnTo>
                    <a:lnTo>
                      <a:pt x="2000" y="925"/>
                    </a:lnTo>
                    <a:lnTo>
                      <a:pt x="1989" y="828"/>
                    </a:lnTo>
                    <a:lnTo>
                      <a:pt x="1968" y="732"/>
                    </a:lnTo>
                    <a:lnTo>
                      <a:pt x="1936" y="635"/>
                    </a:lnTo>
                    <a:lnTo>
                      <a:pt x="1893" y="549"/>
                    </a:lnTo>
                    <a:lnTo>
                      <a:pt x="1850" y="474"/>
                    </a:lnTo>
                    <a:lnTo>
                      <a:pt x="1796" y="388"/>
                    </a:lnTo>
                    <a:lnTo>
                      <a:pt x="1731" y="323"/>
                    </a:lnTo>
                    <a:lnTo>
                      <a:pt x="1656" y="248"/>
                    </a:lnTo>
                    <a:lnTo>
                      <a:pt x="1592" y="194"/>
                    </a:lnTo>
                    <a:lnTo>
                      <a:pt x="1506" y="140"/>
                    </a:lnTo>
                    <a:lnTo>
                      <a:pt x="1419" y="97"/>
                    </a:lnTo>
                    <a:lnTo>
                      <a:pt x="1333" y="54"/>
                    </a:lnTo>
                    <a:lnTo>
                      <a:pt x="1237" y="33"/>
                    </a:lnTo>
                    <a:lnTo>
                      <a:pt x="1140" y="11"/>
                    </a:lnTo>
                    <a:lnTo>
                      <a:pt x="104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538650" y="1970625"/>
                <a:ext cx="50025" cy="50025"/>
              </a:xfrm>
              <a:custGeom>
                <a:avLst/>
                <a:gdLst/>
                <a:ahLst/>
                <a:cxnLst/>
                <a:rect l="l" t="t" r="r" b="b"/>
                <a:pathLst>
                  <a:path w="2001" h="2001" extrusionOk="0">
                    <a:moveTo>
                      <a:pt x="990" y="1"/>
                    </a:moveTo>
                    <a:lnTo>
                      <a:pt x="893" y="11"/>
                    </a:lnTo>
                    <a:lnTo>
                      <a:pt x="797" y="22"/>
                    </a:lnTo>
                    <a:lnTo>
                      <a:pt x="700" y="44"/>
                    </a:lnTo>
                    <a:lnTo>
                      <a:pt x="603" y="87"/>
                    </a:lnTo>
                    <a:lnTo>
                      <a:pt x="517" y="130"/>
                    </a:lnTo>
                    <a:lnTo>
                      <a:pt x="442" y="173"/>
                    </a:lnTo>
                    <a:lnTo>
                      <a:pt x="366" y="237"/>
                    </a:lnTo>
                    <a:lnTo>
                      <a:pt x="291" y="302"/>
                    </a:lnTo>
                    <a:lnTo>
                      <a:pt x="227" y="366"/>
                    </a:lnTo>
                    <a:lnTo>
                      <a:pt x="173" y="441"/>
                    </a:lnTo>
                    <a:lnTo>
                      <a:pt x="119" y="527"/>
                    </a:lnTo>
                    <a:lnTo>
                      <a:pt x="76" y="613"/>
                    </a:lnTo>
                    <a:lnTo>
                      <a:pt x="44" y="699"/>
                    </a:lnTo>
                    <a:lnTo>
                      <a:pt x="22" y="796"/>
                    </a:lnTo>
                    <a:lnTo>
                      <a:pt x="1" y="893"/>
                    </a:lnTo>
                    <a:lnTo>
                      <a:pt x="1" y="1001"/>
                    </a:lnTo>
                    <a:lnTo>
                      <a:pt x="1" y="1097"/>
                    </a:lnTo>
                    <a:lnTo>
                      <a:pt x="22" y="1194"/>
                    </a:lnTo>
                    <a:lnTo>
                      <a:pt x="44" y="1291"/>
                    </a:lnTo>
                    <a:lnTo>
                      <a:pt x="76" y="1377"/>
                    </a:lnTo>
                    <a:lnTo>
                      <a:pt x="119" y="1463"/>
                    </a:lnTo>
                    <a:lnTo>
                      <a:pt x="162" y="1549"/>
                    </a:lnTo>
                    <a:lnTo>
                      <a:pt x="227" y="1624"/>
                    </a:lnTo>
                    <a:lnTo>
                      <a:pt x="291" y="1699"/>
                    </a:lnTo>
                    <a:lnTo>
                      <a:pt x="356" y="1764"/>
                    </a:lnTo>
                    <a:lnTo>
                      <a:pt x="431" y="1818"/>
                    </a:lnTo>
                    <a:lnTo>
                      <a:pt x="517" y="1872"/>
                    </a:lnTo>
                    <a:lnTo>
                      <a:pt x="603" y="1915"/>
                    </a:lnTo>
                    <a:lnTo>
                      <a:pt x="689" y="1947"/>
                    </a:lnTo>
                    <a:lnTo>
                      <a:pt x="786" y="1979"/>
                    </a:lnTo>
                    <a:lnTo>
                      <a:pt x="883" y="1990"/>
                    </a:lnTo>
                    <a:lnTo>
                      <a:pt x="979" y="2001"/>
                    </a:lnTo>
                    <a:lnTo>
                      <a:pt x="1087" y="2001"/>
                    </a:lnTo>
                    <a:lnTo>
                      <a:pt x="1184" y="1979"/>
                    </a:lnTo>
                    <a:lnTo>
                      <a:pt x="1280" y="1958"/>
                    </a:lnTo>
                    <a:lnTo>
                      <a:pt x="1377" y="1925"/>
                    </a:lnTo>
                    <a:lnTo>
                      <a:pt x="1474" y="1882"/>
                    </a:lnTo>
                    <a:lnTo>
                      <a:pt x="1549" y="1829"/>
                    </a:lnTo>
                    <a:lnTo>
                      <a:pt x="1635" y="1775"/>
                    </a:lnTo>
                    <a:lnTo>
                      <a:pt x="1711" y="1699"/>
                    </a:lnTo>
                    <a:lnTo>
                      <a:pt x="1775" y="1635"/>
                    </a:lnTo>
                    <a:lnTo>
                      <a:pt x="1829" y="1549"/>
                    </a:lnTo>
                    <a:lnTo>
                      <a:pt x="1883" y="1463"/>
                    </a:lnTo>
                    <a:lnTo>
                      <a:pt x="1926" y="1377"/>
                    </a:lnTo>
                    <a:lnTo>
                      <a:pt x="1958" y="1280"/>
                    </a:lnTo>
                    <a:lnTo>
                      <a:pt x="1979" y="1183"/>
                    </a:lnTo>
                    <a:lnTo>
                      <a:pt x="2001" y="1087"/>
                    </a:lnTo>
                    <a:lnTo>
                      <a:pt x="2001" y="979"/>
                    </a:lnTo>
                    <a:lnTo>
                      <a:pt x="1990" y="882"/>
                    </a:lnTo>
                    <a:lnTo>
                      <a:pt x="1979" y="785"/>
                    </a:lnTo>
                    <a:lnTo>
                      <a:pt x="1947" y="689"/>
                    </a:lnTo>
                    <a:lnTo>
                      <a:pt x="1915" y="592"/>
                    </a:lnTo>
                    <a:lnTo>
                      <a:pt x="1872" y="517"/>
                    </a:lnTo>
                    <a:lnTo>
                      <a:pt x="1818" y="431"/>
                    </a:lnTo>
                    <a:lnTo>
                      <a:pt x="1754" y="355"/>
                    </a:lnTo>
                    <a:lnTo>
                      <a:pt x="1689" y="291"/>
                    </a:lnTo>
                    <a:lnTo>
                      <a:pt x="1625" y="226"/>
                    </a:lnTo>
                    <a:lnTo>
                      <a:pt x="1549" y="162"/>
                    </a:lnTo>
                    <a:lnTo>
                      <a:pt x="1463" y="119"/>
                    </a:lnTo>
                    <a:lnTo>
                      <a:pt x="1377" y="76"/>
                    </a:lnTo>
                    <a:lnTo>
                      <a:pt x="1280" y="44"/>
                    </a:lnTo>
                    <a:lnTo>
                      <a:pt x="1194" y="22"/>
                    </a:lnTo>
                    <a:lnTo>
                      <a:pt x="1087"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1795675" y="1656650"/>
                <a:ext cx="49775" cy="49750"/>
              </a:xfrm>
              <a:custGeom>
                <a:avLst/>
                <a:gdLst/>
                <a:ahLst/>
                <a:cxnLst/>
                <a:rect l="l" t="t" r="r" b="b"/>
                <a:pathLst>
                  <a:path w="1991" h="1990" extrusionOk="0">
                    <a:moveTo>
                      <a:pt x="926" y="0"/>
                    </a:moveTo>
                    <a:lnTo>
                      <a:pt x="818" y="11"/>
                    </a:lnTo>
                    <a:lnTo>
                      <a:pt x="721" y="32"/>
                    </a:lnTo>
                    <a:lnTo>
                      <a:pt x="635" y="65"/>
                    </a:lnTo>
                    <a:lnTo>
                      <a:pt x="538" y="108"/>
                    </a:lnTo>
                    <a:lnTo>
                      <a:pt x="452" y="161"/>
                    </a:lnTo>
                    <a:lnTo>
                      <a:pt x="377" y="215"/>
                    </a:lnTo>
                    <a:lnTo>
                      <a:pt x="302" y="280"/>
                    </a:lnTo>
                    <a:lnTo>
                      <a:pt x="237" y="355"/>
                    </a:lnTo>
                    <a:lnTo>
                      <a:pt x="173" y="430"/>
                    </a:lnTo>
                    <a:lnTo>
                      <a:pt x="119" y="516"/>
                    </a:lnTo>
                    <a:lnTo>
                      <a:pt x="76" y="602"/>
                    </a:lnTo>
                    <a:lnTo>
                      <a:pt x="44" y="699"/>
                    </a:lnTo>
                    <a:lnTo>
                      <a:pt x="22" y="796"/>
                    </a:lnTo>
                    <a:lnTo>
                      <a:pt x="1" y="893"/>
                    </a:lnTo>
                    <a:lnTo>
                      <a:pt x="1" y="1000"/>
                    </a:lnTo>
                    <a:lnTo>
                      <a:pt x="1" y="1097"/>
                    </a:lnTo>
                    <a:lnTo>
                      <a:pt x="22" y="1194"/>
                    </a:lnTo>
                    <a:lnTo>
                      <a:pt x="44" y="1290"/>
                    </a:lnTo>
                    <a:lnTo>
                      <a:pt x="76" y="1376"/>
                    </a:lnTo>
                    <a:lnTo>
                      <a:pt x="119" y="1462"/>
                    </a:lnTo>
                    <a:lnTo>
                      <a:pt x="173" y="1548"/>
                    </a:lnTo>
                    <a:lnTo>
                      <a:pt x="227" y="1624"/>
                    </a:lnTo>
                    <a:lnTo>
                      <a:pt x="291" y="1699"/>
                    </a:lnTo>
                    <a:lnTo>
                      <a:pt x="366" y="1753"/>
                    </a:lnTo>
                    <a:lnTo>
                      <a:pt x="442" y="1817"/>
                    </a:lnTo>
                    <a:lnTo>
                      <a:pt x="528" y="1860"/>
                    </a:lnTo>
                    <a:lnTo>
                      <a:pt x="614" y="1903"/>
                    </a:lnTo>
                    <a:lnTo>
                      <a:pt x="700" y="1946"/>
                    </a:lnTo>
                    <a:lnTo>
                      <a:pt x="797" y="1968"/>
                    </a:lnTo>
                    <a:lnTo>
                      <a:pt x="893" y="1979"/>
                    </a:lnTo>
                    <a:lnTo>
                      <a:pt x="990" y="1989"/>
                    </a:lnTo>
                    <a:lnTo>
                      <a:pt x="1087" y="1979"/>
                    </a:lnTo>
                    <a:lnTo>
                      <a:pt x="1184" y="1968"/>
                    </a:lnTo>
                    <a:lnTo>
                      <a:pt x="1280" y="1946"/>
                    </a:lnTo>
                    <a:lnTo>
                      <a:pt x="1366" y="1914"/>
                    </a:lnTo>
                    <a:lnTo>
                      <a:pt x="1452" y="1871"/>
                    </a:lnTo>
                    <a:lnTo>
                      <a:pt x="1539" y="1817"/>
                    </a:lnTo>
                    <a:lnTo>
                      <a:pt x="1614" y="1764"/>
                    </a:lnTo>
                    <a:lnTo>
                      <a:pt x="1689" y="1699"/>
                    </a:lnTo>
                    <a:lnTo>
                      <a:pt x="1754" y="1635"/>
                    </a:lnTo>
                    <a:lnTo>
                      <a:pt x="1807" y="1559"/>
                    </a:lnTo>
                    <a:lnTo>
                      <a:pt x="1861" y="1473"/>
                    </a:lnTo>
                    <a:lnTo>
                      <a:pt x="1904" y="1387"/>
                    </a:lnTo>
                    <a:lnTo>
                      <a:pt x="1936" y="1301"/>
                    </a:lnTo>
                    <a:lnTo>
                      <a:pt x="1969" y="1204"/>
                    </a:lnTo>
                    <a:lnTo>
                      <a:pt x="1979" y="1108"/>
                    </a:lnTo>
                    <a:lnTo>
                      <a:pt x="1990" y="1011"/>
                    </a:lnTo>
                    <a:lnTo>
                      <a:pt x="1990" y="914"/>
                    </a:lnTo>
                    <a:lnTo>
                      <a:pt x="1969" y="817"/>
                    </a:lnTo>
                    <a:lnTo>
                      <a:pt x="1947" y="721"/>
                    </a:lnTo>
                    <a:lnTo>
                      <a:pt x="1915" y="624"/>
                    </a:lnTo>
                    <a:lnTo>
                      <a:pt x="1883" y="538"/>
                    </a:lnTo>
                    <a:lnTo>
                      <a:pt x="1829" y="462"/>
                    </a:lnTo>
                    <a:lnTo>
                      <a:pt x="1775" y="376"/>
                    </a:lnTo>
                    <a:lnTo>
                      <a:pt x="1711" y="312"/>
                    </a:lnTo>
                    <a:lnTo>
                      <a:pt x="1646" y="247"/>
                    </a:lnTo>
                    <a:lnTo>
                      <a:pt x="1571" y="183"/>
                    </a:lnTo>
                    <a:lnTo>
                      <a:pt x="1485" y="129"/>
                    </a:lnTo>
                    <a:lnTo>
                      <a:pt x="1399" y="86"/>
                    </a:lnTo>
                    <a:lnTo>
                      <a:pt x="1313" y="54"/>
                    </a:lnTo>
                    <a:lnTo>
                      <a:pt x="1227"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694575" y="1656650"/>
                <a:ext cx="49750" cy="49750"/>
              </a:xfrm>
              <a:custGeom>
                <a:avLst/>
                <a:gdLst/>
                <a:ahLst/>
                <a:cxnLst/>
                <a:rect l="l" t="t" r="r" b="b"/>
                <a:pathLst>
                  <a:path w="1990" h="1990" extrusionOk="0">
                    <a:moveTo>
                      <a:pt x="861" y="0"/>
                    </a:moveTo>
                    <a:lnTo>
                      <a:pt x="764" y="22"/>
                    </a:lnTo>
                    <a:lnTo>
                      <a:pt x="667" y="54"/>
                    </a:lnTo>
                    <a:lnTo>
                      <a:pt x="570" y="86"/>
                    </a:lnTo>
                    <a:lnTo>
                      <a:pt x="484" y="140"/>
                    </a:lnTo>
                    <a:lnTo>
                      <a:pt x="409" y="194"/>
                    </a:lnTo>
                    <a:lnTo>
                      <a:pt x="334" y="258"/>
                    </a:lnTo>
                    <a:lnTo>
                      <a:pt x="259" y="323"/>
                    </a:lnTo>
                    <a:lnTo>
                      <a:pt x="194" y="398"/>
                    </a:lnTo>
                    <a:lnTo>
                      <a:pt x="140" y="484"/>
                    </a:lnTo>
                    <a:lnTo>
                      <a:pt x="97" y="570"/>
                    </a:lnTo>
                    <a:lnTo>
                      <a:pt x="54" y="667"/>
                    </a:lnTo>
                    <a:lnTo>
                      <a:pt x="22" y="764"/>
                    </a:lnTo>
                    <a:lnTo>
                      <a:pt x="1" y="860"/>
                    </a:lnTo>
                    <a:lnTo>
                      <a:pt x="1" y="957"/>
                    </a:lnTo>
                    <a:lnTo>
                      <a:pt x="1" y="1065"/>
                    </a:lnTo>
                    <a:lnTo>
                      <a:pt x="11" y="1161"/>
                    </a:lnTo>
                    <a:lnTo>
                      <a:pt x="33" y="1247"/>
                    </a:lnTo>
                    <a:lnTo>
                      <a:pt x="65" y="1344"/>
                    </a:lnTo>
                    <a:lnTo>
                      <a:pt x="97" y="1430"/>
                    </a:lnTo>
                    <a:lnTo>
                      <a:pt x="151" y="1516"/>
                    </a:lnTo>
                    <a:lnTo>
                      <a:pt x="205" y="1591"/>
                    </a:lnTo>
                    <a:lnTo>
                      <a:pt x="269" y="1667"/>
                    </a:lnTo>
                    <a:lnTo>
                      <a:pt x="334" y="1731"/>
                    </a:lnTo>
                    <a:lnTo>
                      <a:pt x="409" y="1796"/>
                    </a:lnTo>
                    <a:lnTo>
                      <a:pt x="484" y="1850"/>
                    </a:lnTo>
                    <a:lnTo>
                      <a:pt x="570" y="1893"/>
                    </a:lnTo>
                    <a:lnTo>
                      <a:pt x="657" y="1925"/>
                    </a:lnTo>
                    <a:lnTo>
                      <a:pt x="753" y="1957"/>
                    </a:lnTo>
                    <a:lnTo>
                      <a:pt x="850" y="1979"/>
                    </a:lnTo>
                    <a:lnTo>
                      <a:pt x="947" y="1989"/>
                    </a:lnTo>
                    <a:lnTo>
                      <a:pt x="1044" y="1989"/>
                    </a:lnTo>
                    <a:lnTo>
                      <a:pt x="1140" y="1979"/>
                    </a:lnTo>
                    <a:lnTo>
                      <a:pt x="1237" y="1957"/>
                    </a:lnTo>
                    <a:lnTo>
                      <a:pt x="1334" y="1925"/>
                    </a:lnTo>
                    <a:lnTo>
                      <a:pt x="1420" y="1893"/>
                    </a:lnTo>
                    <a:lnTo>
                      <a:pt x="1506" y="1839"/>
                    </a:lnTo>
                    <a:lnTo>
                      <a:pt x="1581" y="1785"/>
                    </a:lnTo>
                    <a:lnTo>
                      <a:pt x="1657" y="1731"/>
                    </a:lnTo>
                    <a:lnTo>
                      <a:pt x="1721" y="1656"/>
                    </a:lnTo>
                    <a:lnTo>
                      <a:pt x="1786" y="1591"/>
                    </a:lnTo>
                    <a:lnTo>
                      <a:pt x="1839" y="1505"/>
                    </a:lnTo>
                    <a:lnTo>
                      <a:pt x="1882" y="1419"/>
                    </a:lnTo>
                    <a:lnTo>
                      <a:pt x="1925" y="1333"/>
                    </a:lnTo>
                    <a:lnTo>
                      <a:pt x="1958" y="1247"/>
                    </a:lnTo>
                    <a:lnTo>
                      <a:pt x="1979" y="1151"/>
                    </a:lnTo>
                    <a:lnTo>
                      <a:pt x="1990" y="1043"/>
                    </a:lnTo>
                    <a:lnTo>
                      <a:pt x="1990" y="946"/>
                    </a:lnTo>
                    <a:lnTo>
                      <a:pt x="1979" y="850"/>
                    </a:lnTo>
                    <a:lnTo>
                      <a:pt x="1958" y="753"/>
                    </a:lnTo>
                    <a:lnTo>
                      <a:pt x="1936" y="667"/>
                    </a:lnTo>
                    <a:lnTo>
                      <a:pt x="1893" y="581"/>
                    </a:lnTo>
                    <a:lnTo>
                      <a:pt x="1850" y="495"/>
                    </a:lnTo>
                    <a:lnTo>
                      <a:pt x="1796" y="409"/>
                    </a:lnTo>
                    <a:lnTo>
                      <a:pt x="1743" y="344"/>
                    </a:lnTo>
                    <a:lnTo>
                      <a:pt x="1667" y="269"/>
                    </a:lnTo>
                    <a:lnTo>
                      <a:pt x="1603" y="204"/>
                    </a:lnTo>
                    <a:lnTo>
                      <a:pt x="1517" y="151"/>
                    </a:lnTo>
                    <a:lnTo>
                      <a:pt x="1441" y="108"/>
                    </a:lnTo>
                    <a:lnTo>
                      <a:pt x="1345" y="65"/>
                    </a:lnTo>
                    <a:lnTo>
                      <a:pt x="1259" y="32"/>
                    </a:lnTo>
                    <a:lnTo>
                      <a:pt x="1162" y="11"/>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1953750" y="2206925"/>
                <a:ext cx="50575" cy="50300"/>
              </a:xfrm>
              <a:custGeom>
                <a:avLst/>
                <a:gdLst/>
                <a:ahLst/>
                <a:cxnLst/>
                <a:rect l="l" t="t" r="r" b="b"/>
                <a:pathLst>
                  <a:path w="2023" h="2012" extrusionOk="0">
                    <a:moveTo>
                      <a:pt x="861" y="0"/>
                    </a:moveTo>
                    <a:lnTo>
                      <a:pt x="764" y="22"/>
                    </a:lnTo>
                    <a:lnTo>
                      <a:pt x="667" y="54"/>
                    </a:lnTo>
                    <a:lnTo>
                      <a:pt x="571" y="97"/>
                    </a:lnTo>
                    <a:lnTo>
                      <a:pt x="484" y="140"/>
                    </a:lnTo>
                    <a:lnTo>
                      <a:pt x="409" y="194"/>
                    </a:lnTo>
                    <a:lnTo>
                      <a:pt x="334" y="258"/>
                    </a:lnTo>
                    <a:lnTo>
                      <a:pt x="259" y="323"/>
                    </a:lnTo>
                    <a:lnTo>
                      <a:pt x="194" y="398"/>
                    </a:lnTo>
                    <a:lnTo>
                      <a:pt x="140" y="473"/>
                    </a:lnTo>
                    <a:lnTo>
                      <a:pt x="97" y="570"/>
                    </a:lnTo>
                    <a:lnTo>
                      <a:pt x="65" y="656"/>
                    </a:lnTo>
                    <a:lnTo>
                      <a:pt x="33" y="753"/>
                    </a:lnTo>
                    <a:lnTo>
                      <a:pt x="11" y="850"/>
                    </a:lnTo>
                    <a:lnTo>
                      <a:pt x="1" y="957"/>
                    </a:lnTo>
                    <a:lnTo>
                      <a:pt x="1" y="1065"/>
                    </a:lnTo>
                    <a:lnTo>
                      <a:pt x="11" y="1172"/>
                    </a:lnTo>
                    <a:lnTo>
                      <a:pt x="33" y="1269"/>
                    </a:lnTo>
                    <a:lnTo>
                      <a:pt x="65" y="1366"/>
                    </a:lnTo>
                    <a:lnTo>
                      <a:pt x="108" y="1452"/>
                    </a:lnTo>
                    <a:lnTo>
                      <a:pt x="151" y="1538"/>
                    </a:lnTo>
                    <a:lnTo>
                      <a:pt x="205" y="1624"/>
                    </a:lnTo>
                    <a:lnTo>
                      <a:pt x="269" y="1699"/>
                    </a:lnTo>
                    <a:lnTo>
                      <a:pt x="345" y="1764"/>
                    </a:lnTo>
                    <a:lnTo>
                      <a:pt x="420" y="1828"/>
                    </a:lnTo>
                    <a:lnTo>
                      <a:pt x="495" y="1882"/>
                    </a:lnTo>
                    <a:lnTo>
                      <a:pt x="581" y="1925"/>
                    </a:lnTo>
                    <a:lnTo>
                      <a:pt x="678" y="1957"/>
                    </a:lnTo>
                    <a:lnTo>
                      <a:pt x="775" y="1990"/>
                    </a:lnTo>
                    <a:lnTo>
                      <a:pt x="872" y="2000"/>
                    </a:lnTo>
                    <a:lnTo>
                      <a:pt x="979" y="2011"/>
                    </a:lnTo>
                    <a:lnTo>
                      <a:pt x="1087" y="2011"/>
                    </a:lnTo>
                    <a:lnTo>
                      <a:pt x="1183" y="2000"/>
                    </a:lnTo>
                    <a:lnTo>
                      <a:pt x="1280" y="1979"/>
                    </a:lnTo>
                    <a:lnTo>
                      <a:pt x="1366" y="1947"/>
                    </a:lnTo>
                    <a:lnTo>
                      <a:pt x="1463" y="1914"/>
                    </a:lnTo>
                    <a:lnTo>
                      <a:pt x="1538" y="1861"/>
                    </a:lnTo>
                    <a:lnTo>
                      <a:pt x="1624" y="1818"/>
                    </a:lnTo>
                    <a:lnTo>
                      <a:pt x="1689" y="1753"/>
                    </a:lnTo>
                    <a:lnTo>
                      <a:pt x="1764" y="1689"/>
                    </a:lnTo>
                    <a:lnTo>
                      <a:pt x="1818" y="1613"/>
                    </a:lnTo>
                    <a:lnTo>
                      <a:pt x="1872" y="1538"/>
                    </a:lnTo>
                    <a:lnTo>
                      <a:pt x="1915" y="1452"/>
                    </a:lnTo>
                    <a:lnTo>
                      <a:pt x="1958" y="1366"/>
                    </a:lnTo>
                    <a:lnTo>
                      <a:pt x="1990" y="1269"/>
                    </a:lnTo>
                    <a:lnTo>
                      <a:pt x="2011" y="1172"/>
                    </a:lnTo>
                    <a:lnTo>
                      <a:pt x="2022" y="1076"/>
                    </a:lnTo>
                    <a:lnTo>
                      <a:pt x="2022" y="968"/>
                    </a:lnTo>
                    <a:lnTo>
                      <a:pt x="2011" y="861"/>
                    </a:lnTo>
                    <a:lnTo>
                      <a:pt x="1990" y="764"/>
                    </a:lnTo>
                    <a:lnTo>
                      <a:pt x="1968" y="667"/>
                    </a:lnTo>
                    <a:lnTo>
                      <a:pt x="1925" y="581"/>
                    </a:lnTo>
                    <a:lnTo>
                      <a:pt x="1882" y="484"/>
                    </a:lnTo>
                    <a:lnTo>
                      <a:pt x="1829" y="409"/>
                    </a:lnTo>
                    <a:lnTo>
                      <a:pt x="1775" y="334"/>
                    </a:lnTo>
                    <a:lnTo>
                      <a:pt x="1700" y="258"/>
                    </a:lnTo>
                    <a:lnTo>
                      <a:pt x="1624" y="194"/>
                    </a:lnTo>
                    <a:lnTo>
                      <a:pt x="1549" y="140"/>
                    </a:lnTo>
                    <a:lnTo>
                      <a:pt x="1463" y="97"/>
                    </a:lnTo>
                    <a:lnTo>
                      <a:pt x="1366" y="54"/>
                    </a:lnTo>
                    <a:lnTo>
                      <a:pt x="1269" y="22"/>
                    </a:lnTo>
                    <a:lnTo>
                      <a:pt x="1173" y="11"/>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1089200" y="1420075"/>
                <a:ext cx="50050" cy="50025"/>
              </a:xfrm>
              <a:custGeom>
                <a:avLst/>
                <a:gdLst/>
                <a:ahLst/>
                <a:cxnLst/>
                <a:rect l="l" t="t" r="r" b="b"/>
                <a:pathLst>
                  <a:path w="2002" h="2001" extrusionOk="0">
                    <a:moveTo>
                      <a:pt x="1001" y="0"/>
                    </a:moveTo>
                    <a:lnTo>
                      <a:pt x="904" y="11"/>
                    </a:lnTo>
                    <a:lnTo>
                      <a:pt x="807" y="22"/>
                    </a:lnTo>
                    <a:lnTo>
                      <a:pt x="721" y="43"/>
                    </a:lnTo>
                    <a:lnTo>
                      <a:pt x="625" y="76"/>
                    </a:lnTo>
                    <a:lnTo>
                      <a:pt x="539" y="119"/>
                    </a:lnTo>
                    <a:lnTo>
                      <a:pt x="453" y="172"/>
                    </a:lnTo>
                    <a:lnTo>
                      <a:pt x="377" y="226"/>
                    </a:lnTo>
                    <a:lnTo>
                      <a:pt x="313" y="291"/>
                    </a:lnTo>
                    <a:lnTo>
                      <a:pt x="248" y="355"/>
                    </a:lnTo>
                    <a:lnTo>
                      <a:pt x="184" y="431"/>
                    </a:lnTo>
                    <a:lnTo>
                      <a:pt x="130" y="517"/>
                    </a:lnTo>
                    <a:lnTo>
                      <a:pt x="87" y="603"/>
                    </a:lnTo>
                    <a:lnTo>
                      <a:pt x="55" y="689"/>
                    </a:lnTo>
                    <a:lnTo>
                      <a:pt x="33" y="785"/>
                    </a:lnTo>
                    <a:lnTo>
                      <a:pt x="12" y="882"/>
                    </a:lnTo>
                    <a:lnTo>
                      <a:pt x="1" y="979"/>
                    </a:lnTo>
                    <a:lnTo>
                      <a:pt x="12" y="1087"/>
                    </a:lnTo>
                    <a:lnTo>
                      <a:pt x="22" y="1183"/>
                    </a:lnTo>
                    <a:lnTo>
                      <a:pt x="44" y="1280"/>
                    </a:lnTo>
                    <a:lnTo>
                      <a:pt x="76" y="1377"/>
                    </a:lnTo>
                    <a:lnTo>
                      <a:pt x="119" y="1463"/>
                    </a:lnTo>
                    <a:lnTo>
                      <a:pt x="173" y="1549"/>
                    </a:lnTo>
                    <a:lnTo>
                      <a:pt x="238" y="1624"/>
                    </a:lnTo>
                    <a:lnTo>
                      <a:pt x="302" y="1699"/>
                    </a:lnTo>
                    <a:lnTo>
                      <a:pt x="377" y="1764"/>
                    </a:lnTo>
                    <a:lnTo>
                      <a:pt x="453" y="1828"/>
                    </a:lnTo>
                    <a:lnTo>
                      <a:pt x="539" y="1882"/>
                    </a:lnTo>
                    <a:lnTo>
                      <a:pt x="625" y="1925"/>
                    </a:lnTo>
                    <a:lnTo>
                      <a:pt x="721" y="1957"/>
                    </a:lnTo>
                    <a:lnTo>
                      <a:pt x="818" y="1979"/>
                    </a:lnTo>
                    <a:lnTo>
                      <a:pt x="915" y="1990"/>
                    </a:lnTo>
                    <a:lnTo>
                      <a:pt x="1023" y="2001"/>
                    </a:lnTo>
                    <a:lnTo>
                      <a:pt x="1119" y="1990"/>
                    </a:lnTo>
                    <a:lnTo>
                      <a:pt x="1216" y="1968"/>
                    </a:lnTo>
                    <a:lnTo>
                      <a:pt x="1313" y="1947"/>
                    </a:lnTo>
                    <a:lnTo>
                      <a:pt x="1399" y="1904"/>
                    </a:lnTo>
                    <a:lnTo>
                      <a:pt x="1485" y="1861"/>
                    </a:lnTo>
                    <a:lnTo>
                      <a:pt x="1571" y="1818"/>
                    </a:lnTo>
                    <a:lnTo>
                      <a:pt x="1646" y="1753"/>
                    </a:lnTo>
                    <a:lnTo>
                      <a:pt x="1711" y="1689"/>
                    </a:lnTo>
                    <a:lnTo>
                      <a:pt x="1775" y="1613"/>
                    </a:lnTo>
                    <a:lnTo>
                      <a:pt x="1829" y="1538"/>
                    </a:lnTo>
                    <a:lnTo>
                      <a:pt x="1883" y="1463"/>
                    </a:lnTo>
                    <a:lnTo>
                      <a:pt x="1926" y="1377"/>
                    </a:lnTo>
                    <a:lnTo>
                      <a:pt x="1958" y="1280"/>
                    </a:lnTo>
                    <a:lnTo>
                      <a:pt x="1980" y="1183"/>
                    </a:lnTo>
                    <a:lnTo>
                      <a:pt x="1990" y="1087"/>
                    </a:lnTo>
                    <a:lnTo>
                      <a:pt x="2001" y="990"/>
                    </a:lnTo>
                    <a:lnTo>
                      <a:pt x="1990" y="893"/>
                    </a:lnTo>
                    <a:lnTo>
                      <a:pt x="1980" y="796"/>
                    </a:lnTo>
                    <a:lnTo>
                      <a:pt x="1947" y="699"/>
                    </a:lnTo>
                    <a:lnTo>
                      <a:pt x="1915" y="613"/>
                    </a:lnTo>
                    <a:lnTo>
                      <a:pt x="1872" y="527"/>
                    </a:lnTo>
                    <a:lnTo>
                      <a:pt x="1818" y="441"/>
                    </a:lnTo>
                    <a:lnTo>
                      <a:pt x="1764" y="366"/>
                    </a:lnTo>
                    <a:lnTo>
                      <a:pt x="1700" y="302"/>
                    </a:lnTo>
                    <a:lnTo>
                      <a:pt x="1625" y="237"/>
                    </a:lnTo>
                    <a:lnTo>
                      <a:pt x="1549" y="172"/>
                    </a:lnTo>
                    <a:lnTo>
                      <a:pt x="1474" y="129"/>
                    </a:lnTo>
                    <a:lnTo>
                      <a:pt x="1388" y="86"/>
                    </a:lnTo>
                    <a:lnTo>
                      <a:pt x="1291" y="54"/>
                    </a:lnTo>
                    <a:lnTo>
                      <a:pt x="1205" y="22"/>
                    </a:lnTo>
                    <a:lnTo>
                      <a:pt x="1109" y="11"/>
                    </a:lnTo>
                    <a:lnTo>
                      <a:pt x="10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1166900" y="1419800"/>
                <a:ext cx="50300" cy="50300"/>
              </a:xfrm>
              <a:custGeom>
                <a:avLst/>
                <a:gdLst/>
                <a:ahLst/>
                <a:cxnLst/>
                <a:rect l="l" t="t" r="r" b="b"/>
                <a:pathLst>
                  <a:path w="2012" h="2012" extrusionOk="0">
                    <a:moveTo>
                      <a:pt x="1011" y="1"/>
                    </a:moveTo>
                    <a:lnTo>
                      <a:pt x="904" y="11"/>
                    </a:lnTo>
                    <a:lnTo>
                      <a:pt x="807" y="22"/>
                    </a:lnTo>
                    <a:lnTo>
                      <a:pt x="710" y="44"/>
                    </a:lnTo>
                    <a:lnTo>
                      <a:pt x="614" y="87"/>
                    </a:lnTo>
                    <a:lnTo>
                      <a:pt x="527" y="119"/>
                    </a:lnTo>
                    <a:lnTo>
                      <a:pt x="441" y="173"/>
                    </a:lnTo>
                    <a:lnTo>
                      <a:pt x="366" y="237"/>
                    </a:lnTo>
                    <a:lnTo>
                      <a:pt x="291" y="302"/>
                    </a:lnTo>
                    <a:lnTo>
                      <a:pt x="226" y="366"/>
                    </a:lnTo>
                    <a:lnTo>
                      <a:pt x="173" y="442"/>
                    </a:lnTo>
                    <a:lnTo>
                      <a:pt x="119" y="528"/>
                    </a:lnTo>
                    <a:lnTo>
                      <a:pt x="76" y="624"/>
                    </a:lnTo>
                    <a:lnTo>
                      <a:pt x="44" y="710"/>
                    </a:lnTo>
                    <a:lnTo>
                      <a:pt x="22" y="807"/>
                    </a:lnTo>
                    <a:lnTo>
                      <a:pt x="11" y="915"/>
                    </a:lnTo>
                    <a:lnTo>
                      <a:pt x="1" y="1022"/>
                    </a:lnTo>
                    <a:lnTo>
                      <a:pt x="11" y="1119"/>
                    </a:lnTo>
                    <a:lnTo>
                      <a:pt x="22" y="1216"/>
                    </a:lnTo>
                    <a:lnTo>
                      <a:pt x="44" y="1313"/>
                    </a:lnTo>
                    <a:lnTo>
                      <a:pt x="76" y="1399"/>
                    </a:lnTo>
                    <a:lnTo>
                      <a:pt x="119" y="1485"/>
                    </a:lnTo>
                    <a:lnTo>
                      <a:pt x="173" y="1571"/>
                    </a:lnTo>
                    <a:lnTo>
                      <a:pt x="226" y="1646"/>
                    </a:lnTo>
                    <a:lnTo>
                      <a:pt x="280" y="1710"/>
                    </a:lnTo>
                    <a:lnTo>
                      <a:pt x="355" y="1775"/>
                    </a:lnTo>
                    <a:lnTo>
                      <a:pt x="431" y="1839"/>
                    </a:lnTo>
                    <a:lnTo>
                      <a:pt x="506" y="1882"/>
                    </a:lnTo>
                    <a:lnTo>
                      <a:pt x="592" y="1925"/>
                    </a:lnTo>
                    <a:lnTo>
                      <a:pt x="678" y="1968"/>
                    </a:lnTo>
                    <a:lnTo>
                      <a:pt x="775" y="1990"/>
                    </a:lnTo>
                    <a:lnTo>
                      <a:pt x="872" y="2012"/>
                    </a:lnTo>
                    <a:lnTo>
                      <a:pt x="1076" y="2012"/>
                    </a:lnTo>
                    <a:lnTo>
                      <a:pt x="1183" y="2001"/>
                    </a:lnTo>
                    <a:lnTo>
                      <a:pt x="1280" y="1979"/>
                    </a:lnTo>
                    <a:lnTo>
                      <a:pt x="1377" y="1947"/>
                    </a:lnTo>
                    <a:lnTo>
                      <a:pt x="1463" y="1915"/>
                    </a:lnTo>
                    <a:lnTo>
                      <a:pt x="1549" y="1861"/>
                    </a:lnTo>
                    <a:lnTo>
                      <a:pt x="1624" y="1807"/>
                    </a:lnTo>
                    <a:lnTo>
                      <a:pt x="1700" y="1743"/>
                    </a:lnTo>
                    <a:lnTo>
                      <a:pt x="1764" y="1667"/>
                    </a:lnTo>
                    <a:lnTo>
                      <a:pt x="1829" y="1592"/>
                    </a:lnTo>
                    <a:lnTo>
                      <a:pt x="1882" y="1517"/>
                    </a:lnTo>
                    <a:lnTo>
                      <a:pt x="1925" y="1431"/>
                    </a:lnTo>
                    <a:lnTo>
                      <a:pt x="1958" y="1334"/>
                    </a:lnTo>
                    <a:lnTo>
                      <a:pt x="1990" y="1237"/>
                    </a:lnTo>
                    <a:lnTo>
                      <a:pt x="2011" y="1141"/>
                    </a:lnTo>
                    <a:lnTo>
                      <a:pt x="2011" y="1033"/>
                    </a:lnTo>
                    <a:lnTo>
                      <a:pt x="2011" y="925"/>
                    </a:lnTo>
                    <a:lnTo>
                      <a:pt x="2001" y="829"/>
                    </a:lnTo>
                    <a:lnTo>
                      <a:pt x="1968" y="721"/>
                    </a:lnTo>
                    <a:lnTo>
                      <a:pt x="1936" y="635"/>
                    </a:lnTo>
                    <a:lnTo>
                      <a:pt x="1904" y="538"/>
                    </a:lnTo>
                    <a:lnTo>
                      <a:pt x="1850" y="463"/>
                    </a:lnTo>
                    <a:lnTo>
                      <a:pt x="1796" y="377"/>
                    </a:lnTo>
                    <a:lnTo>
                      <a:pt x="1732" y="302"/>
                    </a:lnTo>
                    <a:lnTo>
                      <a:pt x="1657" y="237"/>
                    </a:lnTo>
                    <a:lnTo>
                      <a:pt x="1581" y="183"/>
                    </a:lnTo>
                    <a:lnTo>
                      <a:pt x="1495" y="130"/>
                    </a:lnTo>
                    <a:lnTo>
                      <a:pt x="1409" y="87"/>
                    </a:lnTo>
                    <a:lnTo>
                      <a:pt x="1312" y="54"/>
                    </a:lnTo>
                    <a:lnTo>
                      <a:pt x="1216" y="22"/>
                    </a:lnTo>
                    <a:lnTo>
                      <a:pt x="1119"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1244600" y="1419800"/>
                <a:ext cx="50550" cy="50575"/>
              </a:xfrm>
              <a:custGeom>
                <a:avLst/>
                <a:gdLst/>
                <a:ahLst/>
                <a:cxnLst/>
                <a:rect l="l" t="t" r="r" b="b"/>
                <a:pathLst>
                  <a:path w="2022" h="2023" extrusionOk="0">
                    <a:moveTo>
                      <a:pt x="979" y="1"/>
                    </a:moveTo>
                    <a:lnTo>
                      <a:pt x="871" y="11"/>
                    </a:lnTo>
                    <a:lnTo>
                      <a:pt x="774" y="22"/>
                    </a:lnTo>
                    <a:lnTo>
                      <a:pt x="688" y="54"/>
                    </a:lnTo>
                    <a:lnTo>
                      <a:pt x="592" y="87"/>
                    </a:lnTo>
                    <a:lnTo>
                      <a:pt x="506" y="130"/>
                    </a:lnTo>
                    <a:lnTo>
                      <a:pt x="430" y="183"/>
                    </a:lnTo>
                    <a:lnTo>
                      <a:pt x="355" y="237"/>
                    </a:lnTo>
                    <a:lnTo>
                      <a:pt x="291" y="302"/>
                    </a:lnTo>
                    <a:lnTo>
                      <a:pt x="226" y="377"/>
                    </a:lnTo>
                    <a:lnTo>
                      <a:pt x="172" y="452"/>
                    </a:lnTo>
                    <a:lnTo>
                      <a:pt x="118" y="528"/>
                    </a:lnTo>
                    <a:lnTo>
                      <a:pt x="75" y="614"/>
                    </a:lnTo>
                    <a:lnTo>
                      <a:pt x="43" y="710"/>
                    </a:lnTo>
                    <a:lnTo>
                      <a:pt x="22" y="807"/>
                    </a:lnTo>
                    <a:lnTo>
                      <a:pt x="11" y="904"/>
                    </a:lnTo>
                    <a:lnTo>
                      <a:pt x="0" y="1001"/>
                    </a:lnTo>
                    <a:lnTo>
                      <a:pt x="11" y="1108"/>
                    </a:lnTo>
                    <a:lnTo>
                      <a:pt x="22" y="1216"/>
                    </a:lnTo>
                    <a:lnTo>
                      <a:pt x="43" y="1313"/>
                    </a:lnTo>
                    <a:lnTo>
                      <a:pt x="86" y="1409"/>
                    </a:lnTo>
                    <a:lnTo>
                      <a:pt x="118" y="1495"/>
                    </a:lnTo>
                    <a:lnTo>
                      <a:pt x="172" y="1581"/>
                    </a:lnTo>
                    <a:lnTo>
                      <a:pt x="226" y="1657"/>
                    </a:lnTo>
                    <a:lnTo>
                      <a:pt x="301" y="1732"/>
                    </a:lnTo>
                    <a:lnTo>
                      <a:pt x="366" y="1796"/>
                    </a:lnTo>
                    <a:lnTo>
                      <a:pt x="452" y="1850"/>
                    </a:lnTo>
                    <a:lnTo>
                      <a:pt x="527" y="1904"/>
                    </a:lnTo>
                    <a:lnTo>
                      <a:pt x="624" y="1947"/>
                    </a:lnTo>
                    <a:lnTo>
                      <a:pt x="710" y="1979"/>
                    </a:lnTo>
                    <a:lnTo>
                      <a:pt x="817" y="2001"/>
                    </a:lnTo>
                    <a:lnTo>
                      <a:pt x="914" y="2012"/>
                    </a:lnTo>
                    <a:lnTo>
                      <a:pt x="1022" y="2022"/>
                    </a:lnTo>
                    <a:lnTo>
                      <a:pt x="1129" y="2012"/>
                    </a:lnTo>
                    <a:lnTo>
                      <a:pt x="1226" y="2001"/>
                    </a:lnTo>
                    <a:lnTo>
                      <a:pt x="1334" y="1968"/>
                    </a:lnTo>
                    <a:lnTo>
                      <a:pt x="1420" y="1936"/>
                    </a:lnTo>
                    <a:lnTo>
                      <a:pt x="1506" y="1893"/>
                    </a:lnTo>
                    <a:lnTo>
                      <a:pt x="1592" y="1839"/>
                    </a:lnTo>
                    <a:lnTo>
                      <a:pt x="1667" y="1786"/>
                    </a:lnTo>
                    <a:lnTo>
                      <a:pt x="1742" y="1721"/>
                    </a:lnTo>
                    <a:lnTo>
                      <a:pt x="1807" y="1646"/>
                    </a:lnTo>
                    <a:lnTo>
                      <a:pt x="1860" y="1571"/>
                    </a:lnTo>
                    <a:lnTo>
                      <a:pt x="1914" y="1485"/>
                    </a:lnTo>
                    <a:lnTo>
                      <a:pt x="1957" y="1388"/>
                    </a:lnTo>
                    <a:lnTo>
                      <a:pt x="1990" y="1302"/>
                    </a:lnTo>
                    <a:lnTo>
                      <a:pt x="2011" y="1194"/>
                    </a:lnTo>
                    <a:lnTo>
                      <a:pt x="2022" y="1098"/>
                    </a:lnTo>
                    <a:lnTo>
                      <a:pt x="2022" y="990"/>
                    </a:lnTo>
                    <a:lnTo>
                      <a:pt x="2022" y="882"/>
                    </a:lnTo>
                    <a:lnTo>
                      <a:pt x="2000" y="786"/>
                    </a:lnTo>
                    <a:lnTo>
                      <a:pt x="1968" y="678"/>
                    </a:lnTo>
                    <a:lnTo>
                      <a:pt x="1936" y="592"/>
                    </a:lnTo>
                    <a:lnTo>
                      <a:pt x="1893" y="506"/>
                    </a:lnTo>
                    <a:lnTo>
                      <a:pt x="1839" y="420"/>
                    </a:lnTo>
                    <a:lnTo>
                      <a:pt x="1774" y="345"/>
                    </a:lnTo>
                    <a:lnTo>
                      <a:pt x="1710" y="270"/>
                    </a:lnTo>
                    <a:lnTo>
                      <a:pt x="1635" y="216"/>
                    </a:lnTo>
                    <a:lnTo>
                      <a:pt x="1559" y="151"/>
                    </a:lnTo>
                    <a:lnTo>
                      <a:pt x="1473" y="108"/>
                    </a:lnTo>
                    <a:lnTo>
                      <a:pt x="1387" y="65"/>
                    </a:lnTo>
                    <a:lnTo>
                      <a:pt x="1291" y="33"/>
                    </a:lnTo>
                    <a:lnTo>
                      <a:pt x="1183" y="11"/>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1717725" y="1578675"/>
                <a:ext cx="49750" cy="49750"/>
              </a:xfrm>
              <a:custGeom>
                <a:avLst/>
                <a:gdLst/>
                <a:ahLst/>
                <a:cxnLst/>
                <a:rect l="l" t="t" r="r" b="b"/>
                <a:pathLst>
                  <a:path w="1990" h="1990" extrusionOk="0">
                    <a:moveTo>
                      <a:pt x="904" y="1"/>
                    </a:moveTo>
                    <a:lnTo>
                      <a:pt x="807" y="22"/>
                    </a:lnTo>
                    <a:lnTo>
                      <a:pt x="710" y="44"/>
                    </a:lnTo>
                    <a:lnTo>
                      <a:pt x="613" y="76"/>
                    </a:lnTo>
                    <a:lnTo>
                      <a:pt x="527" y="119"/>
                    </a:lnTo>
                    <a:lnTo>
                      <a:pt x="441" y="173"/>
                    </a:lnTo>
                    <a:lnTo>
                      <a:pt x="366" y="237"/>
                    </a:lnTo>
                    <a:lnTo>
                      <a:pt x="291" y="302"/>
                    </a:lnTo>
                    <a:lnTo>
                      <a:pt x="226" y="377"/>
                    </a:lnTo>
                    <a:lnTo>
                      <a:pt x="162" y="452"/>
                    </a:lnTo>
                    <a:lnTo>
                      <a:pt x="119" y="538"/>
                    </a:lnTo>
                    <a:lnTo>
                      <a:pt x="76" y="635"/>
                    </a:lnTo>
                    <a:lnTo>
                      <a:pt x="43" y="721"/>
                    </a:lnTo>
                    <a:lnTo>
                      <a:pt x="22" y="829"/>
                    </a:lnTo>
                    <a:lnTo>
                      <a:pt x="0" y="925"/>
                    </a:lnTo>
                    <a:lnTo>
                      <a:pt x="0" y="1022"/>
                    </a:lnTo>
                    <a:lnTo>
                      <a:pt x="11" y="1130"/>
                    </a:lnTo>
                    <a:lnTo>
                      <a:pt x="33" y="1227"/>
                    </a:lnTo>
                    <a:lnTo>
                      <a:pt x="54" y="1313"/>
                    </a:lnTo>
                    <a:lnTo>
                      <a:pt x="97" y="1409"/>
                    </a:lnTo>
                    <a:lnTo>
                      <a:pt x="140" y="1495"/>
                    </a:lnTo>
                    <a:lnTo>
                      <a:pt x="194" y="1571"/>
                    </a:lnTo>
                    <a:lnTo>
                      <a:pt x="248" y="1646"/>
                    </a:lnTo>
                    <a:lnTo>
                      <a:pt x="312" y="1710"/>
                    </a:lnTo>
                    <a:lnTo>
                      <a:pt x="388" y="1775"/>
                    </a:lnTo>
                    <a:lnTo>
                      <a:pt x="463" y="1829"/>
                    </a:lnTo>
                    <a:lnTo>
                      <a:pt x="549" y="1882"/>
                    </a:lnTo>
                    <a:lnTo>
                      <a:pt x="635" y="1925"/>
                    </a:lnTo>
                    <a:lnTo>
                      <a:pt x="721" y="1947"/>
                    </a:lnTo>
                    <a:lnTo>
                      <a:pt x="818" y="1979"/>
                    </a:lnTo>
                    <a:lnTo>
                      <a:pt x="914" y="1990"/>
                    </a:lnTo>
                    <a:lnTo>
                      <a:pt x="1119" y="1990"/>
                    </a:lnTo>
                    <a:lnTo>
                      <a:pt x="1216" y="1968"/>
                    </a:lnTo>
                    <a:lnTo>
                      <a:pt x="1302" y="1936"/>
                    </a:lnTo>
                    <a:lnTo>
                      <a:pt x="1398" y="1904"/>
                    </a:lnTo>
                    <a:lnTo>
                      <a:pt x="1484" y="1861"/>
                    </a:lnTo>
                    <a:lnTo>
                      <a:pt x="1560" y="1807"/>
                    </a:lnTo>
                    <a:lnTo>
                      <a:pt x="1635" y="1753"/>
                    </a:lnTo>
                    <a:lnTo>
                      <a:pt x="1710" y="1689"/>
                    </a:lnTo>
                    <a:lnTo>
                      <a:pt x="1775" y="1614"/>
                    </a:lnTo>
                    <a:lnTo>
                      <a:pt x="1828" y="1538"/>
                    </a:lnTo>
                    <a:lnTo>
                      <a:pt x="1871" y="1463"/>
                    </a:lnTo>
                    <a:lnTo>
                      <a:pt x="1915" y="1377"/>
                    </a:lnTo>
                    <a:lnTo>
                      <a:pt x="1947" y="1280"/>
                    </a:lnTo>
                    <a:lnTo>
                      <a:pt x="1979" y="1184"/>
                    </a:lnTo>
                    <a:lnTo>
                      <a:pt x="1990" y="1087"/>
                    </a:lnTo>
                    <a:lnTo>
                      <a:pt x="1990" y="990"/>
                    </a:lnTo>
                    <a:lnTo>
                      <a:pt x="1990" y="893"/>
                    </a:lnTo>
                    <a:lnTo>
                      <a:pt x="1968" y="796"/>
                    </a:lnTo>
                    <a:lnTo>
                      <a:pt x="1947" y="700"/>
                    </a:lnTo>
                    <a:lnTo>
                      <a:pt x="1915" y="614"/>
                    </a:lnTo>
                    <a:lnTo>
                      <a:pt x="1871" y="528"/>
                    </a:lnTo>
                    <a:lnTo>
                      <a:pt x="1818" y="442"/>
                    </a:lnTo>
                    <a:lnTo>
                      <a:pt x="1764" y="366"/>
                    </a:lnTo>
                    <a:lnTo>
                      <a:pt x="1699" y="302"/>
                    </a:lnTo>
                    <a:lnTo>
                      <a:pt x="1635" y="237"/>
                    </a:lnTo>
                    <a:lnTo>
                      <a:pt x="1560" y="173"/>
                    </a:lnTo>
                    <a:lnTo>
                      <a:pt x="1474" y="130"/>
                    </a:lnTo>
                    <a:lnTo>
                      <a:pt x="1388" y="87"/>
                    </a:lnTo>
                    <a:lnTo>
                      <a:pt x="1302" y="44"/>
                    </a:lnTo>
                    <a:lnTo>
                      <a:pt x="1205" y="22"/>
                    </a:lnTo>
                    <a:lnTo>
                      <a:pt x="1108"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774950" y="1578675"/>
                <a:ext cx="50025" cy="49750"/>
              </a:xfrm>
              <a:custGeom>
                <a:avLst/>
                <a:gdLst/>
                <a:ahLst/>
                <a:cxnLst/>
                <a:rect l="l" t="t" r="r" b="b"/>
                <a:pathLst>
                  <a:path w="2001" h="1990" extrusionOk="0">
                    <a:moveTo>
                      <a:pt x="904" y="1"/>
                    </a:moveTo>
                    <a:lnTo>
                      <a:pt x="796" y="22"/>
                    </a:lnTo>
                    <a:lnTo>
                      <a:pt x="700" y="44"/>
                    </a:lnTo>
                    <a:lnTo>
                      <a:pt x="614" y="76"/>
                    </a:lnTo>
                    <a:lnTo>
                      <a:pt x="517" y="130"/>
                    </a:lnTo>
                    <a:lnTo>
                      <a:pt x="431" y="173"/>
                    </a:lnTo>
                    <a:lnTo>
                      <a:pt x="356" y="237"/>
                    </a:lnTo>
                    <a:lnTo>
                      <a:pt x="280" y="302"/>
                    </a:lnTo>
                    <a:lnTo>
                      <a:pt x="216" y="377"/>
                    </a:lnTo>
                    <a:lnTo>
                      <a:pt x="162" y="463"/>
                    </a:lnTo>
                    <a:lnTo>
                      <a:pt x="108" y="549"/>
                    </a:lnTo>
                    <a:lnTo>
                      <a:pt x="76" y="635"/>
                    </a:lnTo>
                    <a:lnTo>
                      <a:pt x="44" y="732"/>
                    </a:lnTo>
                    <a:lnTo>
                      <a:pt x="22" y="829"/>
                    </a:lnTo>
                    <a:lnTo>
                      <a:pt x="1" y="936"/>
                    </a:lnTo>
                    <a:lnTo>
                      <a:pt x="1" y="1033"/>
                    </a:lnTo>
                    <a:lnTo>
                      <a:pt x="11" y="1130"/>
                    </a:lnTo>
                    <a:lnTo>
                      <a:pt x="33" y="1227"/>
                    </a:lnTo>
                    <a:lnTo>
                      <a:pt x="65" y="1323"/>
                    </a:lnTo>
                    <a:lnTo>
                      <a:pt x="98" y="1409"/>
                    </a:lnTo>
                    <a:lnTo>
                      <a:pt x="141" y="1495"/>
                    </a:lnTo>
                    <a:lnTo>
                      <a:pt x="194" y="1581"/>
                    </a:lnTo>
                    <a:lnTo>
                      <a:pt x="259" y="1657"/>
                    </a:lnTo>
                    <a:lnTo>
                      <a:pt x="323" y="1721"/>
                    </a:lnTo>
                    <a:lnTo>
                      <a:pt x="399" y="1786"/>
                    </a:lnTo>
                    <a:lnTo>
                      <a:pt x="474" y="1839"/>
                    </a:lnTo>
                    <a:lnTo>
                      <a:pt x="560" y="1882"/>
                    </a:lnTo>
                    <a:lnTo>
                      <a:pt x="646" y="1925"/>
                    </a:lnTo>
                    <a:lnTo>
                      <a:pt x="732" y="1958"/>
                    </a:lnTo>
                    <a:lnTo>
                      <a:pt x="829" y="1979"/>
                    </a:lnTo>
                    <a:lnTo>
                      <a:pt x="925" y="1990"/>
                    </a:lnTo>
                    <a:lnTo>
                      <a:pt x="1130" y="1990"/>
                    </a:lnTo>
                    <a:lnTo>
                      <a:pt x="1227" y="1968"/>
                    </a:lnTo>
                    <a:lnTo>
                      <a:pt x="1323" y="1947"/>
                    </a:lnTo>
                    <a:lnTo>
                      <a:pt x="1409" y="1904"/>
                    </a:lnTo>
                    <a:lnTo>
                      <a:pt x="1495" y="1861"/>
                    </a:lnTo>
                    <a:lnTo>
                      <a:pt x="1571" y="1807"/>
                    </a:lnTo>
                    <a:lnTo>
                      <a:pt x="1646" y="1753"/>
                    </a:lnTo>
                    <a:lnTo>
                      <a:pt x="1721" y="1689"/>
                    </a:lnTo>
                    <a:lnTo>
                      <a:pt x="1786" y="1614"/>
                    </a:lnTo>
                    <a:lnTo>
                      <a:pt x="1839" y="1538"/>
                    </a:lnTo>
                    <a:lnTo>
                      <a:pt x="1882" y="1452"/>
                    </a:lnTo>
                    <a:lnTo>
                      <a:pt x="1926" y="1366"/>
                    </a:lnTo>
                    <a:lnTo>
                      <a:pt x="1958" y="1280"/>
                    </a:lnTo>
                    <a:lnTo>
                      <a:pt x="1979" y="1184"/>
                    </a:lnTo>
                    <a:lnTo>
                      <a:pt x="2001" y="1087"/>
                    </a:lnTo>
                    <a:lnTo>
                      <a:pt x="2001" y="979"/>
                    </a:lnTo>
                    <a:lnTo>
                      <a:pt x="1990" y="882"/>
                    </a:lnTo>
                    <a:lnTo>
                      <a:pt x="1979" y="786"/>
                    </a:lnTo>
                    <a:lnTo>
                      <a:pt x="1958" y="689"/>
                    </a:lnTo>
                    <a:lnTo>
                      <a:pt x="1915" y="603"/>
                    </a:lnTo>
                    <a:lnTo>
                      <a:pt x="1872" y="517"/>
                    </a:lnTo>
                    <a:lnTo>
                      <a:pt x="1829" y="431"/>
                    </a:lnTo>
                    <a:lnTo>
                      <a:pt x="1764" y="356"/>
                    </a:lnTo>
                    <a:lnTo>
                      <a:pt x="1700" y="291"/>
                    </a:lnTo>
                    <a:lnTo>
                      <a:pt x="1635" y="227"/>
                    </a:lnTo>
                    <a:lnTo>
                      <a:pt x="1560" y="173"/>
                    </a:lnTo>
                    <a:lnTo>
                      <a:pt x="1474" y="119"/>
                    </a:lnTo>
                    <a:lnTo>
                      <a:pt x="1388" y="76"/>
                    </a:lnTo>
                    <a:lnTo>
                      <a:pt x="1291" y="44"/>
                    </a:lnTo>
                    <a:lnTo>
                      <a:pt x="1205" y="2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1325500" y="1419800"/>
                <a:ext cx="50300" cy="50300"/>
              </a:xfrm>
              <a:custGeom>
                <a:avLst/>
                <a:gdLst/>
                <a:ahLst/>
                <a:cxnLst/>
                <a:rect l="l" t="t" r="r" b="b"/>
                <a:pathLst>
                  <a:path w="2012" h="2012" extrusionOk="0">
                    <a:moveTo>
                      <a:pt x="1044" y="1"/>
                    </a:moveTo>
                    <a:lnTo>
                      <a:pt x="936" y="11"/>
                    </a:lnTo>
                    <a:lnTo>
                      <a:pt x="840" y="22"/>
                    </a:lnTo>
                    <a:lnTo>
                      <a:pt x="732" y="44"/>
                    </a:lnTo>
                    <a:lnTo>
                      <a:pt x="646" y="65"/>
                    </a:lnTo>
                    <a:lnTo>
                      <a:pt x="549" y="108"/>
                    </a:lnTo>
                    <a:lnTo>
                      <a:pt x="463" y="162"/>
                    </a:lnTo>
                    <a:lnTo>
                      <a:pt x="388" y="216"/>
                    </a:lnTo>
                    <a:lnTo>
                      <a:pt x="313" y="280"/>
                    </a:lnTo>
                    <a:lnTo>
                      <a:pt x="248" y="345"/>
                    </a:lnTo>
                    <a:lnTo>
                      <a:pt x="184" y="420"/>
                    </a:lnTo>
                    <a:lnTo>
                      <a:pt x="130" y="506"/>
                    </a:lnTo>
                    <a:lnTo>
                      <a:pt x="87" y="592"/>
                    </a:lnTo>
                    <a:lnTo>
                      <a:pt x="55" y="689"/>
                    </a:lnTo>
                    <a:lnTo>
                      <a:pt x="22" y="786"/>
                    </a:lnTo>
                    <a:lnTo>
                      <a:pt x="1" y="882"/>
                    </a:lnTo>
                    <a:lnTo>
                      <a:pt x="1" y="990"/>
                    </a:lnTo>
                    <a:lnTo>
                      <a:pt x="1" y="1087"/>
                    </a:lnTo>
                    <a:lnTo>
                      <a:pt x="12" y="1194"/>
                    </a:lnTo>
                    <a:lnTo>
                      <a:pt x="33" y="1291"/>
                    </a:lnTo>
                    <a:lnTo>
                      <a:pt x="65" y="1388"/>
                    </a:lnTo>
                    <a:lnTo>
                      <a:pt x="108" y="1474"/>
                    </a:lnTo>
                    <a:lnTo>
                      <a:pt x="162" y="1560"/>
                    </a:lnTo>
                    <a:lnTo>
                      <a:pt x="216" y="1635"/>
                    </a:lnTo>
                    <a:lnTo>
                      <a:pt x="280" y="1710"/>
                    </a:lnTo>
                    <a:lnTo>
                      <a:pt x="345" y="1775"/>
                    </a:lnTo>
                    <a:lnTo>
                      <a:pt x="420" y="1839"/>
                    </a:lnTo>
                    <a:lnTo>
                      <a:pt x="506" y="1893"/>
                    </a:lnTo>
                    <a:lnTo>
                      <a:pt x="592" y="1936"/>
                    </a:lnTo>
                    <a:lnTo>
                      <a:pt x="689" y="1968"/>
                    </a:lnTo>
                    <a:lnTo>
                      <a:pt x="786" y="1990"/>
                    </a:lnTo>
                    <a:lnTo>
                      <a:pt x="883" y="2012"/>
                    </a:lnTo>
                    <a:lnTo>
                      <a:pt x="1098" y="2012"/>
                    </a:lnTo>
                    <a:lnTo>
                      <a:pt x="1194" y="2001"/>
                    </a:lnTo>
                    <a:lnTo>
                      <a:pt x="1291" y="1979"/>
                    </a:lnTo>
                    <a:lnTo>
                      <a:pt x="1377" y="1947"/>
                    </a:lnTo>
                    <a:lnTo>
                      <a:pt x="1463" y="1904"/>
                    </a:lnTo>
                    <a:lnTo>
                      <a:pt x="1549" y="1861"/>
                    </a:lnTo>
                    <a:lnTo>
                      <a:pt x="1625" y="1807"/>
                    </a:lnTo>
                    <a:lnTo>
                      <a:pt x="1700" y="1743"/>
                    </a:lnTo>
                    <a:lnTo>
                      <a:pt x="1764" y="1678"/>
                    </a:lnTo>
                    <a:lnTo>
                      <a:pt x="1818" y="1603"/>
                    </a:lnTo>
                    <a:lnTo>
                      <a:pt x="1872" y="1528"/>
                    </a:lnTo>
                    <a:lnTo>
                      <a:pt x="1915" y="1442"/>
                    </a:lnTo>
                    <a:lnTo>
                      <a:pt x="1947" y="1356"/>
                    </a:lnTo>
                    <a:lnTo>
                      <a:pt x="1979" y="1259"/>
                    </a:lnTo>
                    <a:lnTo>
                      <a:pt x="2001" y="1162"/>
                    </a:lnTo>
                    <a:lnTo>
                      <a:pt x="2012" y="1065"/>
                    </a:lnTo>
                    <a:lnTo>
                      <a:pt x="2012" y="958"/>
                    </a:lnTo>
                    <a:lnTo>
                      <a:pt x="2001" y="850"/>
                    </a:lnTo>
                    <a:lnTo>
                      <a:pt x="1979" y="753"/>
                    </a:lnTo>
                    <a:lnTo>
                      <a:pt x="1947" y="657"/>
                    </a:lnTo>
                    <a:lnTo>
                      <a:pt x="1915" y="571"/>
                    </a:lnTo>
                    <a:lnTo>
                      <a:pt x="1861" y="485"/>
                    </a:lnTo>
                    <a:lnTo>
                      <a:pt x="1807" y="399"/>
                    </a:lnTo>
                    <a:lnTo>
                      <a:pt x="1743" y="323"/>
                    </a:lnTo>
                    <a:lnTo>
                      <a:pt x="1678" y="259"/>
                    </a:lnTo>
                    <a:lnTo>
                      <a:pt x="1603" y="194"/>
                    </a:lnTo>
                    <a:lnTo>
                      <a:pt x="1517" y="140"/>
                    </a:lnTo>
                    <a:lnTo>
                      <a:pt x="1431" y="97"/>
                    </a:lnTo>
                    <a:lnTo>
                      <a:pt x="1345" y="65"/>
                    </a:lnTo>
                    <a:lnTo>
                      <a:pt x="1248" y="33"/>
                    </a:lnTo>
                    <a:lnTo>
                      <a:pt x="1151" y="11"/>
                    </a:lnTo>
                    <a:lnTo>
                      <a:pt x="10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1953750" y="2051000"/>
                <a:ext cx="50575" cy="50575"/>
              </a:xfrm>
              <a:custGeom>
                <a:avLst/>
                <a:gdLst/>
                <a:ahLst/>
                <a:cxnLst/>
                <a:rect l="l" t="t" r="r" b="b"/>
                <a:pathLst>
                  <a:path w="2023" h="2023" extrusionOk="0">
                    <a:moveTo>
                      <a:pt x="979" y="1"/>
                    </a:moveTo>
                    <a:lnTo>
                      <a:pt x="882" y="11"/>
                    </a:lnTo>
                    <a:lnTo>
                      <a:pt x="786" y="33"/>
                    </a:lnTo>
                    <a:lnTo>
                      <a:pt x="689" y="54"/>
                    </a:lnTo>
                    <a:lnTo>
                      <a:pt x="603" y="87"/>
                    </a:lnTo>
                    <a:lnTo>
                      <a:pt x="517" y="130"/>
                    </a:lnTo>
                    <a:lnTo>
                      <a:pt x="431" y="183"/>
                    </a:lnTo>
                    <a:lnTo>
                      <a:pt x="355" y="237"/>
                    </a:lnTo>
                    <a:lnTo>
                      <a:pt x="291" y="302"/>
                    </a:lnTo>
                    <a:lnTo>
                      <a:pt x="226" y="377"/>
                    </a:lnTo>
                    <a:lnTo>
                      <a:pt x="173" y="452"/>
                    </a:lnTo>
                    <a:lnTo>
                      <a:pt x="119" y="528"/>
                    </a:lnTo>
                    <a:lnTo>
                      <a:pt x="87" y="624"/>
                    </a:lnTo>
                    <a:lnTo>
                      <a:pt x="54" y="710"/>
                    </a:lnTo>
                    <a:lnTo>
                      <a:pt x="22" y="807"/>
                    </a:lnTo>
                    <a:lnTo>
                      <a:pt x="11" y="904"/>
                    </a:lnTo>
                    <a:lnTo>
                      <a:pt x="1" y="1001"/>
                    </a:lnTo>
                    <a:lnTo>
                      <a:pt x="11" y="1108"/>
                    </a:lnTo>
                    <a:lnTo>
                      <a:pt x="22" y="1205"/>
                    </a:lnTo>
                    <a:lnTo>
                      <a:pt x="44" y="1312"/>
                    </a:lnTo>
                    <a:lnTo>
                      <a:pt x="87" y="1399"/>
                    </a:lnTo>
                    <a:lnTo>
                      <a:pt x="119" y="1495"/>
                    </a:lnTo>
                    <a:lnTo>
                      <a:pt x="173" y="1571"/>
                    </a:lnTo>
                    <a:lnTo>
                      <a:pt x="226" y="1657"/>
                    </a:lnTo>
                    <a:lnTo>
                      <a:pt x="291" y="1721"/>
                    </a:lnTo>
                    <a:lnTo>
                      <a:pt x="366" y="1786"/>
                    </a:lnTo>
                    <a:lnTo>
                      <a:pt x="441" y="1850"/>
                    </a:lnTo>
                    <a:lnTo>
                      <a:pt x="527" y="1893"/>
                    </a:lnTo>
                    <a:lnTo>
                      <a:pt x="614" y="1936"/>
                    </a:lnTo>
                    <a:lnTo>
                      <a:pt x="710" y="1968"/>
                    </a:lnTo>
                    <a:lnTo>
                      <a:pt x="807" y="2001"/>
                    </a:lnTo>
                    <a:lnTo>
                      <a:pt x="915" y="2011"/>
                    </a:lnTo>
                    <a:lnTo>
                      <a:pt x="1011" y="2022"/>
                    </a:lnTo>
                    <a:lnTo>
                      <a:pt x="1119" y="2011"/>
                    </a:lnTo>
                    <a:lnTo>
                      <a:pt x="1226" y="2001"/>
                    </a:lnTo>
                    <a:lnTo>
                      <a:pt x="1323" y="1968"/>
                    </a:lnTo>
                    <a:lnTo>
                      <a:pt x="1409" y="1936"/>
                    </a:lnTo>
                    <a:lnTo>
                      <a:pt x="1506" y="1893"/>
                    </a:lnTo>
                    <a:lnTo>
                      <a:pt x="1581" y="1839"/>
                    </a:lnTo>
                    <a:lnTo>
                      <a:pt x="1657" y="1786"/>
                    </a:lnTo>
                    <a:lnTo>
                      <a:pt x="1732" y="1721"/>
                    </a:lnTo>
                    <a:lnTo>
                      <a:pt x="1796" y="1646"/>
                    </a:lnTo>
                    <a:lnTo>
                      <a:pt x="1850" y="1571"/>
                    </a:lnTo>
                    <a:lnTo>
                      <a:pt x="1904" y="1485"/>
                    </a:lnTo>
                    <a:lnTo>
                      <a:pt x="1947" y="1388"/>
                    </a:lnTo>
                    <a:lnTo>
                      <a:pt x="1979" y="1302"/>
                    </a:lnTo>
                    <a:lnTo>
                      <a:pt x="2001" y="1205"/>
                    </a:lnTo>
                    <a:lnTo>
                      <a:pt x="2011" y="1097"/>
                    </a:lnTo>
                    <a:lnTo>
                      <a:pt x="2022" y="990"/>
                    </a:lnTo>
                    <a:lnTo>
                      <a:pt x="2011" y="893"/>
                    </a:lnTo>
                    <a:lnTo>
                      <a:pt x="1990" y="786"/>
                    </a:lnTo>
                    <a:lnTo>
                      <a:pt x="1968" y="689"/>
                    </a:lnTo>
                    <a:lnTo>
                      <a:pt x="1936" y="603"/>
                    </a:lnTo>
                    <a:lnTo>
                      <a:pt x="1882" y="506"/>
                    </a:lnTo>
                    <a:lnTo>
                      <a:pt x="1839" y="431"/>
                    </a:lnTo>
                    <a:lnTo>
                      <a:pt x="1775" y="355"/>
                    </a:lnTo>
                    <a:lnTo>
                      <a:pt x="1710" y="280"/>
                    </a:lnTo>
                    <a:lnTo>
                      <a:pt x="1635" y="216"/>
                    </a:lnTo>
                    <a:lnTo>
                      <a:pt x="1560" y="162"/>
                    </a:lnTo>
                    <a:lnTo>
                      <a:pt x="1474" y="119"/>
                    </a:lnTo>
                    <a:lnTo>
                      <a:pt x="1377" y="76"/>
                    </a:lnTo>
                    <a:lnTo>
                      <a:pt x="1280" y="44"/>
                    </a:lnTo>
                    <a:lnTo>
                      <a:pt x="1183" y="22"/>
                    </a:lnTo>
                    <a:lnTo>
                      <a:pt x="1087"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1403475" y="1420075"/>
                <a:ext cx="49750" cy="50025"/>
              </a:xfrm>
              <a:custGeom>
                <a:avLst/>
                <a:gdLst/>
                <a:ahLst/>
                <a:cxnLst/>
                <a:rect l="l" t="t" r="r" b="b"/>
                <a:pathLst>
                  <a:path w="1990" h="2001" extrusionOk="0">
                    <a:moveTo>
                      <a:pt x="946" y="0"/>
                    </a:moveTo>
                    <a:lnTo>
                      <a:pt x="839" y="11"/>
                    </a:lnTo>
                    <a:lnTo>
                      <a:pt x="742" y="33"/>
                    </a:lnTo>
                    <a:lnTo>
                      <a:pt x="645" y="65"/>
                    </a:lnTo>
                    <a:lnTo>
                      <a:pt x="559" y="108"/>
                    </a:lnTo>
                    <a:lnTo>
                      <a:pt x="473" y="162"/>
                    </a:lnTo>
                    <a:lnTo>
                      <a:pt x="387" y="216"/>
                    </a:lnTo>
                    <a:lnTo>
                      <a:pt x="323" y="280"/>
                    </a:lnTo>
                    <a:lnTo>
                      <a:pt x="248" y="355"/>
                    </a:lnTo>
                    <a:lnTo>
                      <a:pt x="183" y="431"/>
                    </a:lnTo>
                    <a:lnTo>
                      <a:pt x="140" y="517"/>
                    </a:lnTo>
                    <a:lnTo>
                      <a:pt x="86" y="603"/>
                    </a:lnTo>
                    <a:lnTo>
                      <a:pt x="54" y="699"/>
                    </a:lnTo>
                    <a:lnTo>
                      <a:pt x="22" y="796"/>
                    </a:lnTo>
                    <a:lnTo>
                      <a:pt x="11" y="893"/>
                    </a:lnTo>
                    <a:lnTo>
                      <a:pt x="0" y="990"/>
                    </a:lnTo>
                    <a:lnTo>
                      <a:pt x="11" y="1097"/>
                    </a:lnTo>
                    <a:lnTo>
                      <a:pt x="22" y="1194"/>
                    </a:lnTo>
                    <a:lnTo>
                      <a:pt x="43" y="1280"/>
                    </a:lnTo>
                    <a:lnTo>
                      <a:pt x="75" y="1377"/>
                    </a:lnTo>
                    <a:lnTo>
                      <a:pt x="119" y="1463"/>
                    </a:lnTo>
                    <a:lnTo>
                      <a:pt x="172" y="1538"/>
                    </a:lnTo>
                    <a:lnTo>
                      <a:pt x="226" y="1624"/>
                    </a:lnTo>
                    <a:lnTo>
                      <a:pt x="291" y="1689"/>
                    </a:lnTo>
                    <a:lnTo>
                      <a:pt x="355" y="1753"/>
                    </a:lnTo>
                    <a:lnTo>
                      <a:pt x="430" y="1818"/>
                    </a:lnTo>
                    <a:lnTo>
                      <a:pt x="516" y="1871"/>
                    </a:lnTo>
                    <a:lnTo>
                      <a:pt x="602" y="1914"/>
                    </a:lnTo>
                    <a:lnTo>
                      <a:pt x="688" y="1947"/>
                    </a:lnTo>
                    <a:lnTo>
                      <a:pt x="785" y="1968"/>
                    </a:lnTo>
                    <a:lnTo>
                      <a:pt x="882" y="1990"/>
                    </a:lnTo>
                    <a:lnTo>
                      <a:pt x="979" y="2001"/>
                    </a:lnTo>
                    <a:lnTo>
                      <a:pt x="1076" y="1990"/>
                    </a:lnTo>
                    <a:lnTo>
                      <a:pt x="1172" y="1979"/>
                    </a:lnTo>
                    <a:lnTo>
                      <a:pt x="1269" y="1957"/>
                    </a:lnTo>
                    <a:lnTo>
                      <a:pt x="1366" y="1925"/>
                    </a:lnTo>
                    <a:lnTo>
                      <a:pt x="1452" y="1882"/>
                    </a:lnTo>
                    <a:lnTo>
                      <a:pt x="1527" y="1839"/>
                    </a:lnTo>
                    <a:lnTo>
                      <a:pt x="1613" y="1785"/>
                    </a:lnTo>
                    <a:lnTo>
                      <a:pt x="1678" y="1721"/>
                    </a:lnTo>
                    <a:lnTo>
                      <a:pt x="1742" y="1646"/>
                    </a:lnTo>
                    <a:lnTo>
                      <a:pt x="1807" y="1570"/>
                    </a:lnTo>
                    <a:lnTo>
                      <a:pt x="1860" y="1495"/>
                    </a:lnTo>
                    <a:lnTo>
                      <a:pt x="1904" y="1409"/>
                    </a:lnTo>
                    <a:lnTo>
                      <a:pt x="1936" y="1323"/>
                    </a:lnTo>
                    <a:lnTo>
                      <a:pt x="1968" y="1226"/>
                    </a:lnTo>
                    <a:lnTo>
                      <a:pt x="1990" y="1130"/>
                    </a:lnTo>
                    <a:lnTo>
                      <a:pt x="1990" y="1033"/>
                    </a:lnTo>
                    <a:lnTo>
                      <a:pt x="1990" y="936"/>
                    </a:lnTo>
                    <a:lnTo>
                      <a:pt x="1979" y="839"/>
                    </a:lnTo>
                    <a:lnTo>
                      <a:pt x="1957" y="742"/>
                    </a:lnTo>
                    <a:lnTo>
                      <a:pt x="1925" y="656"/>
                    </a:lnTo>
                    <a:lnTo>
                      <a:pt x="1893" y="560"/>
                    </a:lnTo>
                    <a:lnTo>
                      <a:pt x="1839" y="484"/>
                    </a:lnTo>
                    <a:lnTo>
                      <a:pt x="1785" y="398"/>
                    </a:lnTo>
                    <a:lnTo>
                      <a:pt x="1731" y="334"/>
                    </a:lnTo>
                    <a:lnTo>
                      <a:pt x="1656" y="259"/>
                    </a:lnTo>
                    <a:lnTo>
                      <a:pt x="1581" y="205"/>
                    </a:lnTo>
                    <a:lnTo>
                      <a:pt x="1506" y="151"/>
                    </a:lnTo>
                    <a:lnTo>
                      <a:pt x="1420" y="97"/>
                    </a:lnTo>
                    <a:lnTo>
                      <a:pt x="1334" y="65"/>
                    </a:lnTo>
                    <a:lnTo>
                      <a:pt x="1237" y="33"/>
                    </a:lnTo>
                    <a:lnTo>
                      <a:pt x="1140" y="11"/>
                    </a:lnTo>
                    <a:lnTo>
                      <a:pt x="104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1954025" y="1970625"/>
                <a:ext cx="50025" cy="50025"/>
              </a:xfrm>
              <a:custGeom>
                <a:avLst/>
                <a:gdLst/>
                <a:ahLst/>
                <a:cxnLst/>
                <a:rect l="l" t="t" r="r" b="b"/>
                <a:pathLst>
                  <a:path w="2001" h="2001" extrusionOk="0">
                    <a:moveTo>
                      <a:pt x="990" y="1"/>
                    </a:moveTo>
                    <a:lnTo>
                      <a:pt x="893" y="11"/>
                    </a:lnTo>
                    <a:lnTo>
                      <a:pt x="796" y="22"/>
                    </a:lnTo>
                    <a:lnTo>
                      <a:pt x="699" y="54"/>
                    </a:lnTo>
                    <a:lnTo>
                      <a:pt x="613" y="87"/>
                    </a:lnTo>
                    <a:lnTo>
                      <a:pt x="527" y="130"/>
                    </a:lnTo>
                    <a:lnTo>
                      <a:pt x="452" y="183"/>
                    </a:lnTo>
                    <a:lnTo>
                      <a:pt x="366" y="237"/>
                    </a:lnTo>
                    <a:lnTo>
                      <a:pt x="301" y="302"/>
                    </a:lnTo>
                    <a:lnTo>
                      <a:pt x="237" y="366"/>
                    </a:lnTo>
                    <a:lnTo>
                      <a:pt x="183" y="441"/>
                    </a:lnTo>
                    <a:lnTo>
                      <a:pt x="129" y="527"/>
                    </a:lnTo>
                    <a:lnTo>
                      <a:pt x="86" y="613"/>
                    </a:lnTo>
                    <a:lnTo>
                      <a:pt x="54" y="699"/>
                    </a:lnTo>
                    <a:lnTo>
                      <a:pt x="22" y="796"/>
                    </a:lnTo>
                    <a:lnTo>
                      <a:pt x="11" y="893"/>
                    </a:lnTo>
                    <a:lnTo>
                      <a:pt x="0" y="990"/>
                    </a:lnTo>
                    <a:lnTo>
                      <a:pt x="11" y="1097"/>
                    </a:lnTo>
                    <a:lnTo>
                      <a:pt x="22" y="1194"/>
                    </a:lnTo>
                    <a:lnTo>
                      <a:pt x="54" y="1291"/>
                    </a:lnTo>
                    <a:lnTo>
                      <a:pt x="86" y="1388"/>
                    </a:lnTo>
                    <a:lnTo>
                      <a:pt x="129" y="1474"/>
                    </a:lnTo>
                    <a:lnTo>
                      <a:pt x="183" y="1560"/>
                    </a:lnTo>
                    <a:lnTo>
                      <a:pt x="237" y="1635"/>
                    </a:lnTo>
                    <a:lnTo>
                      <a:pt x="312" y="1710"/>
                    </a:lnTo>
                    <a:lnTo>
                      <a:pt x="387" y="1775"/>
                    </a:lnTo>
                    <a:lnTo>
                      <a:pt x="463" y="1839"/>
                    </a:lnTo>
                    <a:lnTo>
                      <a:pt x="549" y="1882"/>
                    </a:lnTo>
                    <a:lnTo>
                      <a:pt x="635" y="1925"/>
                    </a:lnTo>
                    <a:lnTo>
                      <a:pt x="732" y="1958"/>
                    </a:lnTo>
                    <a:lnTo>
                      <a:pt x="828" y="1979"/>
                    </a:lnTo>
                    <a:lnTo>
                      <a:pt x="936" y="1990"/>
                    </a:lnTo>
                    <a:lnTo>
                      <a:pt x="1033" y="2001"/>
                    </a:lnTo>
                    <a:lnTo>
                      <a:pt x="1129" y="1990"/>
                    </a:lnTo>
                    <a:lnTo>
                      <a:pt x="1226" y="1968"/>
                    </a:lnTo>
                    <a:lnTo>
                      <a:pt x="1323" y="1947"/>
                    </a:lnTo>
                    <a:lnTo>
                      <a:pt x="1409" y="1904"/>
                    </a:lnTo>
                    <a:lnTo>
                      <a:pt x="1495" y="1861"/>
                    </a:lnTo>
                    <a:lnTo>
                      <a:pt x="1581" y="1807"/>
                    </a:lnTo>
                    <a:lnTo>
                      <a:pt x="1656" y="1753"/>
                    </a:lnTo>
                    <a:lnTo>
                      <a:pt x="1721" y="1678"/>
                    </a:lnTo>
                    <a:lnTo>
                      <a:pt x="1785" y="1613"/>
                    </a:lnTo>
                    <a:lnTo>
                      <a:pt x="1839" y="1527"/>
                    </a:lnTo>
                    <a:lnTo>
                      <a:pt x="1882" y="1452"/>
                    </a:lnTo>
                    <a:lnTo>
                      <a:pt x="1925" y="1366"/>
                    </a:lnTo>
                    <a:lnTo>
                      <a:pt x="1957" y="1269"/>
                    </a:lnTo>
                    <a:lnTo>
                      <a:pt x="1979" y="1173"/>
                    </a:lnTo>
                    <a:lnTo>
                      <a:pt x="1990" y="1076"/>
                    </a:lnTo>
                    <a:lnTo>
                      <a:pt x="2000" y="979"/>
                    </a:lnTo>
                    <a:lnTo>
                      <a:pt x="1990" y="882"/>
                    </a:lnTo>
                    <a:lnTo>
                      <a:pt x="1968" y="785"/>
                    </a:lnTo>
                    <a:lnTo>
                      <a:pt x="1947" y="689"/>
                    </a:lnTo>
                    <a:lnTo>
                      <a:pt x="1914" y="603"/>
                    </a:lnTo>
                    <a:lnTo>
                      <a:pt x="1871" y="517"/>
                    </a:lnTo>
                    <a:lnTo>
                      <a:pt x="1818" y="441"/>
                    </a:lnTo>
                    <a:lnTo>
                      <a:pt x="1753" y="366"/>
                    </a:lnTo>
                    <a:lnTo>
                      <a:pt x="1689" y="291"/>
                    </a:lnTo>
                    <a:lnTo>
                      <a:pt x="1624" y="226"/>
                    </a:lnTo>
                    <a:lnTo>
                      <a:pt x="1538" y="173"/>
                    </a:lnTo>
                    <a:lnTo>
                      <a:pt x="1463" y="119"/>
                    </a:lnTo>
                    <a:lnTo>
                      <a:pt x="1377" y="76"/>
                    </a:lnTo>
                    <a:lnTo>
                      <a:pt x="1280" y="44"/>
                    </a:lnTo>
                    <a:lnTo>
                      <a:pt x="1194" y="22"/>
                    </a:lnTo>
                    <a:lnTo>
                      <a:pt x="1097"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538400" y="2048325"/>
                <a:ext cx="50550" cy="50550"/>
              </a:xfrm>
              <a:custGeom>
                <a:avLst/>
                <a:gdLst/>
                <a:ahLst/>
                <a:cxnLst/>
                <a:rect l="l" t="t" r="r" b="b"/>
                <a:pathLst>
                  <a:path w="2022" h="2022" extrusionOk="0">
                    <a:moveTo>
                      <a:pt x="903" y="0"/>
                    </a:moveTo>
                    <a:lnTo>
                      <a:pt x="807" y="22"/>
                    </a:lnTo>
                    <a:lnTo>
                      <a:pt x="710" y="43"/>
                    </a:lnTo>
                    <a:lnTo>
                      <a:pt x="613" y="75"/>
                    </a:lnTo>
                    <a:lnTo>
                      <a:pt x="527" y="118"/>
                    </a:lnTo>
                    <a:lnTo>
                      <a:pt x="441" y="172"/>
                    </a:lnTo>
                    <a:lnTo>
                      <a:pt x="366" y="226"/>
                    </a:lnTo>
                    <a:lnTo>
                      <a:pt x="290" y="290"/>
                    </a:lnTo>
                    <a:lnTo>
                      <a:pt x="226" y="366"/>
                    </a:lnTo>
                    <a:lnTo>
                      <a:pt x="172" y="441"/>
                    </a:lnTo>
                    <a:lnTo>
                      <a:pt x="118" y="527"/>
                    </a:lnTo>
                    <a:lnTo>
                      <a:pt x="75" y="613"/>
                    </a:lnTo>
                    <a:lnTo>
                      <a:pt x="43" y="710"/>
                    </a:lnTo>
                    <a:lnTo>
                      <a:pt x="22" y="807"/>
                    </a:lnTo>
                    <a:lnTo>
                      <a:pt x="0" y="914"/>
                    </a:lnTo>
                    <a:lnTo>
                      <a:pt x="0" y="1011"/>
                    </a:lnTo>
                    <a:lnTo>
                      <a:pt x="11" y="1118"/>
                    </a:lnTo>
                    <a:lnTo>
                      <a:pt x="22" y="1226"/>
                    </a:lnTo>
                    <a:lnTo>
                      <a:pt x="43" y="1323"/>
                    </a:lnTo>
                    <a:lnTo>
                      <a:pt x="86" y="1419"/>
                    </a:lnTo>
                    <a:lnTo>
                      <a:pt x="129" y="1506"/>
                    </a:lnTo>
                    <a:lnTo>
                      <a:pt x="172" y="1592"/>
                    </a:lnTo>
                    <a:lnTo>
                      <a:pt x="237" y="1667"/>
                    </a:lnTo>
                    <a:lnTo>
                      <a:pt x="301" y="1731"/>
                    </a:lnTo>
                    <a:lnTo>
                      <a:pt x="376" y="1796"/>
                    </a:lnTo>
                    <a:lnTo>
                      <a:pt x="452" y="1860"/>
                    </a:lnTo>
                    <a:lnTo>
                      <a:pt x="538" y="1903"/>
                    </a:lnTo>
                    <a:lnTo>
                      <a:pt x="624" y="1946"/>
                    </a:lnTo>
                    <a:lnTo>
                      <a:pt x="721" y="1979"/>
                    </a:lnTo>
                    <a:lnTo>
                      <a:pt x="828" y="2000"/>
                    </a:lnTo>
                    <a:lnTo>
                      <a:pt x="925" y="2011"/>
                    </a:lnTo>
                    <a:lnTo>
                      <a:pt x="1032" y="2022"/>
                    </a:lnTo>
                    <a:lnTo>
                      <a:pt x="1140" y="2011"/>
                    </a:lnTo>
                    <a:lnTo>
                      <a:pt x="1237" y="1989"/>
                    </a:lnTo>
                    <a:lnTo>
                      <a:pt x="1333" y="1968"/>
                    </a:lnTo>
                    <a:lnTo>
                      <a:pt x="1430" y="1936"/>
                    </a:lnTo>
                    <a:lnTo>
                      <a:pt x="1516" y="1882"/>
                    </a:lnTo>
                    <a:lnTo>
                      <a:pt x="1602" y="1828"/>
                    </a:lnTo>
                    <a:lnTo>
                      <a:pt x="1678" y="1774"/>
                    </a:lnTo>
                    <a:lnTo>
                      <a:pt x="1742" y="1710"/>
                    </a:lnTo>
                    <a:lnTo>
                      <a:pt x="1807" y="1635"/>
                    </a:lnTo>
                    <a:lnTo>
                      <a:pt x="1860" y="1549"/>
                    </a:lnTo>
                    <a:lnTo>
                      <a:pt x="1914" y="1463"/>
                    </a:lnTo>
                    <a:lnTo>
                      <a:pt x="1957" y="1376"/>
                    </a:lnTo>
                    <a:lnTo>
                      <a:pt x="1979" y="1280"/>
                    </a:lnTo>
                    <a:lnTo>
                      <a:pt x="2011" y="1183"/>
                    </a:lnTo>
                    <a:lnTo>
                      <a:pt x="2022" y="1075"/>
                    </a:lnTo>
                    <a:lnTo>
                      <a:pt x="2022" y="968"/>
                    </a:lnTo>
                    <a:lnTo>
                      <a:pt x="2011" y="871"/>
                    </a:lnTo>
                    <a:lnTo>
                      <a:pt x="1989" y="774"/>
                    </a:lnTo>
                    <a:lnTo>
                      <a:pt x="1968" y="678"/>
                    </a:lnTo>
                    <a:lnTo>
                      <a:pt x="1936" y="592"/>
                    </a:lnTo>
                    <a:lnTo>
                      <a:pt x="1893" y="505"/>
                    </a:lnTo>
                    <a:lnTo>
                      <a:pt x="1839" y="419"/>
                    </a:lnTo>
                    <a:lnTo>
                      <a:pt x="1785" y="344"/>
                    </a:lnTo>
                    <a:lnTo>
                      <a:pt x="1721" y="280"/>
                    </a:lnTo>
                    <a:lnTo>
                      <a:pt x="1645" y="215"/>
                    </a:lnTo>
                    <a:lnTo>
                      <a:pt x="1570" y="161"/>
                    </a:lnTo>
                    <a:lnTo>
                      <a:pt x="1484" y="118"/>
                    </a:lnTo>
                    <a:lnTo>
                      <a:pt x="1398" y="75"/>
                    </a:lnTo>
                    <a:lnTo>
                      <a:pt x="1312" y="43"/>
                    </a:lnTo>
                    <a:lnTo>
                      <a:pt x="1215" y="22"/>
                    </a:lnTo>
                    <a:lnTo>
                      <a:pt x="11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772275" y="2679775"/>
                <a:ext cx="50025" cy="50025"/>
              </a:xfrm>
              <a:custGeom>
                <a:avLst/>
                <a:gdLst/>
                <a:ahLst/>
                <a:cxnLst/>
                <a:rect l="l" t="t" r="r" b="b"/>
                <a:pathLst>
                  <a:path w="2001" h="2001" extrusionOk="0">
                    <a:moveTo>
                      <a:pt x="914" y="1"/>
                    </a:moveTo>
                    <a:lnTo>
                      <a:pt x="807" y="22"/>
                    </a:lnTo>
                    <a:lnTo>
                      <a:pt x="710" y="44"/>
                    </a:lnTo>
                    <a:lnTo>
                      <a:pt x="613" y="76"/>
                    </a:lnTo>
                    <a:lnTo>
                      <a:pt x="527" y="119"/>
                    </a:lnTo>
                    <a:lnTo>
                      <a:pt x="441" y="173"/>
                    </a:lnTo>
                    <a:lnTo>
                      <a:pt x="366" y="227"/>
                    </a:lnTo>
                    <a:lnTo>
                      <a:pt x="291" y="302"/>
                    </a:lnTo>
                    <a:lnTo>
                      <a:pt x="226" y="366"/>
                    </a:lnTo>
                    <a:lnTo>
                      <a:pt x="161" y="452"/>
                    </a:lnTo>
                    <a:lnTo>
                      <a:pt x="118" y="538"/>
                    </a:lnTo>
                    <a:lnTo>
                      <a:pt x="75" y="624"/>
                    </a:lnTo>
                    <a:lnTo>
                      <a:pt x="43" y="721"/>
                    </a:lnTo>
                    <a:lnTo>
                      <a:pt x="11" y="818"/>
                    </a:lnTo>
                    <a:lnTo>
                      <a:pt x="0" y="926"/>
                    </a:lnTo>
                    <a:lnTo>
                      <a:pt x="0" y="1022"/>
                    </a:lnTo>
                    <a:lnTo>
                      <a:pt x="11" y="1130"/>
                    </a:lnTo>
                    <a:lnTo>
                      <a:pt x="22" y="1227"/>
                    </a:lnTo>
                    <a:lnTo>
                      <a:pt x="54" y="1313"/>
                    </a:lnTo>
                    <a:lnTo>
                      <a:pt x="86" y="1409"/>
                    </a:lnTo>
                    <a:lnTo>
                      <a:pt x="129" y="1495"/>
                    </a:lnTo>
                    <a:lnTo>
                      <a:pt x="183" y="1571"/>
                    </a:lnTo>
                    <a:lnTo>
                      <a:pt x="237" y="1646"/>
                    </a:lnTo>
                    <a:lnTo>
                      <a:pt x="312" y="1721"/>
                    </a:lnTo>
                    <a:lnTo>
                      <a:pt x="377" y="1775"/>
                    </a:lnTo>
                    <a:lnTo>
                      <a:pt x="452" y="1840"/>
                    </a:lnTo>
                    <a:lnTo>
                      <a:pt x="538" y="1883"/>
                    </a:lnTo>
                    <a:lnTo>
                      <a:pt x="624" y="1926"/>
                    </a:lnTo>
                    <a:lnTo>
                      <a:pt x="721" y="1958"/>
                    </a:lnTo>
                    <a:lnTo>
                      <a:pt x="817" y="1979"/>
                    </a:lnTo>
                    <a:lnTo>
                      <a:pt x="914" y="1990"/>
                    </a:lnTo>
                    <a:lnTo>
                      <a:pt x="1011" y="2001"/>
                    </a:lnTo>
                    <a:lnTo>
                      <a:pt x="1108" y="1990"/>
                    </a:lnTo>
                    <a:lnTo>
                      <a:pt x="1205" y="1979"/>
                    </a:lnTo>
                    <a:lnTo>
                      <a:pt x="1301" y="1947"/>
                    </a:lnTo>
                    <a:lnTo>
                      <a:pt x="1398" y="1915"/>
                    </a:lnTo>
                    <a:lnTo>
                      <a:pt x="1484" y="1872"/>
                    </a:lnTo>
                    <a:lnTo>
                      <a:pt x="1559" y="1818"/>
                    </a:lnTo>
                    <a:lnTo>
                      <a:pt x="1635" y="1764"/>
                    </a:lnTo>
                    <a:lnTo>
                      <a:pt x="1710" y="1700"/>
                    </a:lnTo>
                    <a:lnTo>
                      <a:pt x="1774" y="1624"/>
                    </a:lnTo>
                    <a:lnTo>
                      <a:pt x="1828" y="1549"/>
                    </a:lnTo>
                    <a:lnTo>
                      <a:pt x="1882" y="1474"/>
                    </a:lnTo>
                    <a:lnTo>
                      <a:pt x="1914" y="1388"/>
                    </a:lnTo>
                    <a:lnTo>
                      <a:pt x="1957" y="1291"/>
                    </a:lnTo>
                    <a:lnTo>
                      <a:pt x="1979" y="1194"/>
                    </a:lnTo>
                    <a:lnTo>
                      <a:pt x="1989" y="1098"/>
                    </a:lnTo>
                    <a:lnTo>
                      <a:pt x="2000" y="1001"/>
                    </a:lnTo>
                    <a:lnTo>
                      <a:pt x="1989" y="904"/>
                    </a:lnTo>
                    <a:lnTo>
                      <a:pt x="1979" y="807"/>
                    </a:lnTo>
                    <a:lnTo>
                      <a:pt x="1957" y="710"/>
                    </a:lnTo>
                    <a:lnTo>
                      <a:pt x="1925" y="614"/>
                    </a:lnTo>
                    <a:lnTo>
                      <a:pt x="1882" y="528"/>
                    </a:lnTo>
                    <a:lnTo>
                      <a:pt x="1828" y="452"/>
                    </a:lnTo>
                    <a:lnTo>
                      <a:pt x="1774" y="366"/>
                    </a:lnTo>
                    <a:lnTo>
                      <a:pt x="1710" y="302"/>
                    </a:lnTo>
                    <a:lnTo>
                      <a:pt x="1635" y="237"/>
                    </a:lnTo>
                    <a:lnTo>
                      <a:pt x="1559" y="173"/>
                    </a:lnTo>
                    <a:lnTo>
                      <a:pt x="1484" y="130"/>
                    </a:lnTo>
                    <a:lnTo>
                      <a:pt x="1398" y="87"/>
                    </a:lnTo>
                    <a:lnTo>
                      <a:pt x="1301" y="44"/>
                    </a:lnTo>
                    <a:lnTo>
                      <a:pt x="1215" y="2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1717725" y="2679775"/>
                <a:ext cx="50025" cy="50025"/>
              </a:xfrm>
              <a:custGeom>
                <a:avLst/>
                <a:gdLst/>
                <a:ahLst/>
                <a:cxnLst/>
                <a:rect l="l" t="t" r="r" b="b"/>
                <a:pathLst>
                  <a:path w="2001" h="2001" extrusionOk="0">
                    <a:moveTo>
                      <a:pt x="882" y="1"/>
                    </a:moveTo>
                    <a:lnTo>
                      <a:pt x="785" y="22"/>
                    </a:lnTo>
                    <a:lnTo>
                      <a:pt x="689" y="44"/>
                    </a:lnTo>
                    <a:lnTo>
                      <a:pt x="603" y="87"/>
                    </a:lnTo>
                    <a:lnTo>
                      <a:pt x="517" y="130"/>
                    </a:lnTo>
                    <a:lnTo>
                      <a:pt x="431" y="173"/>
                    </a:lnTo>
                    <a:lnTo>
                      <a:pt x="355" y="237"/>
                    </a:lnTo>
                    <a:lnTo>
                      <a:pt x="291" y="302"/>
                    </a:lnTo>
                    <a:lnTo>
                      <a:pt x="226" y="366"/>
                    </a:lnTo>
                    <a:lnTo>
                      <a:pt x="162" y="452"/>
                    </a:lnTo>
                    <a:lnTo>
                      <a:pt x="119" y="528"/>
                    </a:lnTo>
                    <a:lnTo>
                      <a:pt x="76" y="614"/>
                    </a:lnTo>
                    <a:lnTo>
                      <a:pt x="43" y="710"/>
                    </a:lnTo>
                    <a:lnTo>
                      <a:pt x="22" y="807"/>
                    </a:lnTo>
                    <a:lnTo>
                      <a:pt x="0" y="904"/>
                    </a:lnTo>
                    <a:lnTo>
                      <a:pt x="0" y="1001"/>
                    </a:lnTo>
                    <a:lnTo>
                      <a:pt x="0" y="1098"/>
                    </a:lnTo>
                    <a:lnTo>
                      <a:pt x="22" y="1194"/>
                    </a:lnTo>
                    <a:lnTo>
                      <a:pt x="43" y="1291"/>
                    </a:lnTo>
                    <a:lnTo>
                      <a:pt x="76" y="1388"/>
                    </a:lnTo>
                    <a:lnTo>
                      <a:pt x="119" y="1474"/>
                    </a:lnTo>
                    <a:lnTo>
                      <a:pt x="173" y="1549"/>
                    </a:lnTo>
                    <a:lnTo>
                      <a:pt x="226" y="1624"/>
                    </a:lnTo>
                    <a:lnTo>
                      <a:pt x="291" y="1700"/>
                    </a:lnTo>
                    <a:lnTo>
                      <a:pt x="355" y="1764"/>
                    </a:lnTo>
                    <a:lnTo>
                      <a:pt x="431" y="1818"/>
                    </a:lnTo>
                    <a:lnTo>
                      <a:pt x="517" y="1872"/>
                    </a:lnTo>
                    <a:lnTo>
                      <a:pt x="603" y="1915"/>
                    </a:lnTo>
                    <a:lnTo>
                      <a:pt x="689" y="1947"/>
                    </a:lnTo>
                    <a:lnTo>
                      <a:pt x="785" y="1979"/>
                    </a:lnTo>
                    <a:lnTo>
                      <a:pt x="882" y="1990"/>
                    </a:lnTo>
                    <a:lnTo>
                      <a:pt x="990" y="2001"/>
                    </a:lnTo>
                    <a:lnTo>
                      <a:pt x="1087" y="1990"/>
                    </a:lnTo>
                    <a:lnTo>
                      <a:pt x="1183" y="1979"/>
                    </a:lnTo>
                    <a:lnTo>
                      <a:pt x="1280" y="1958"/>
                    </a:lnTo>
                    <a:lnTo>
                      <a:pt x="1366" y="1926"/>
                    </a:lnTo>
                    <a:lnTo>
                      <a:pt x="1452" y="1883"/>
                    </a:lnTo>
                    <a:lnTo>
                      <a:pt x="1538" y="1840"/>
                    </a:lnTo>
                    <a:lnTo>
                      <a:pt x="1613" y="1775"/>
                    </a:lnTo>
                    <a:lnTo>
                      <a:pt x="1689" y="1721"/>
                    </a:lnTo>
                    <a:lnTo>
                      <a:pt x="1753" y="1646"/>
                    </a:lnTo>
                    <a:lnTo>
                      <a:pt x="1818" y="1571"/>
                    </a:lnTo>
                    <a:lnTo>
                      <a:pt x="1861" y="1495"/>
                    </a:lnTo>
                    <a:lnTo>
                      <a:pt x="1915" y="1409"/>
                    </a:lnTo>
                    <a:lnTo>
                      <a:pt x="1947" y="1313"/>
                    </a:lnTo>
                    <a:lnTo>
                      <a:pt x="1968" y="1227"/>
                    </a:lnTo>
                    <a:lnTo>
                      <a:pt x="1990" y="1130"/>
                    </a:lnTo>
                    <a:lnTo>
                      <a:pt x="2001" y="1022"/>
                    </a:lnTo>
                    <a:lnTo>
                      <a:pt x="1990" y="926"/>
                    </a:lnTo>
                    <a:lnTo>
                      <a:pt x="1979" y="818"/>
                    </a:lnTo>
                    <a:lnTo>
                      <a:pt x="1958" y="721"/>
                    </a:lnTo>
                    <a:lnTo>
                      <a:pt x="1925" y="624"/>
                    </a:lnTo>
                    <a:lnTo>
                      <a:pt x="1882" y="538"/>
                    </a:lnTo>
                    <a:lnTo>
                      <a:pt x="1828" y="452"/>
                    </a:lnTo>
                    <a:lnTo>
                      <a:pt x="1775" y="366"/>
                    </a:lnTo>
                    <a:lnTo>
                      <a:pt x="1710" y="302"/>
                    </a:lnTo>
                    <a:lnTo>
                      <a:pt x="1635" y="227"/>
                    </a:lnTo>
                    <a:lnTo>
                      <a:pt x="1560" y="173"/>
                    </a:lnTo>
                    <a:lnTo>
                      <a:pt x="1474" y="119"/>
                    </a:lnTo>
                    <a:lnTo>
                      <a:pt x="1377" y="76"/>
                    </a:lnTo>
                    <a:lnTo>
                      <a:pt x="1291" y="44"/>
                    </a:lnTo>
                    <a:lnTo>
                      <a:pt x="1183" y="2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1640300" y="2758000"/>
                <a:ext cx="48950" cy="49225"/>
              </a:xfrm>
              <a:custGeom>
                <a:avLst/>
                <a:gdLst/>
                <a:ahLst/>
                <a:cxnLst/>
                <a:rect l="l" t="t" r="r" b="b"/>
                <a:pathLst>
                  <a:path w="1958" h="1969" extrusionOk="0">
                    <a:moveTo>
                      <a:pt x="990" y="1"/>
                    </a:moveTo>
                    <a:lnTo>
                      <a:pt x="893" y="12"/>
                    </a:lnTo>
                    <a:lnTo>
                      <a:pt x="796" y="22"/>
                    </a:lnTo>
                    <a:lnTo>
                      <a:pt x="710" y="44"/>
                    </a:lnTo>
                    <a:lnTo>
                      <a:pt x="614" y="76"/>
                    </a:lnTo>
                    <a:lnTo>
                      <a:pt x="528" y="119"/>
                    </a:lnTo>
                    <a:lnTo>
                      <a:pt x="452" y="173"/>
                    </a:lnTo>
                    <a:lnTo>
                      <a:pt x="366" y="227"/>
                    </a:lnTo>
                    <a:lnTo>
                      <a:pt x="302" y="291"/>
                    </a:lnTo>
                    <a:lnTo>
                      <a:pt x="237" y="367"/>
                    </a:lnTo>
                    <a:lnTo>
                      <a:pt x="173" y="442"/>
                    </a:lnTo>
                    <a:lnTo>
                      <a:pt x="130" y="528"/>
                    </a:lnTo>
                    <a:lnTo>
                      <a:pt x="87" y="614"/>
                    </a:lnTo>
                    <a:lnTo>
                      <a:pt x="44" y="700"/>
                    </a:lnTo>
                    <a:lnTo>
                      <a:pt x="22" y="797"/>
                    </a:lnTo>
                    <a:lnTo>
                      <a:pt x="1" y="883"/>
                    </a:lnTo>
                    <a:lnTo>
                      <a:pt x="1" y="990"/>
                    </a:lnTo>
                    <a:lnTo>
                      <a:pt x="1" y="1076"/>
                    </a:lnTo>
                    <a:lnTo>
                      <a:pt x="22" y="1173"/>
                    </a:lnTo>
                    <a:lnTo>
                      <a:pt x="44" y="1259"/>
                    </a:lnTo>
                    <a:lnTo>
                      <a:pt x="76" y="1345"/>
                    </a:lnTo>
                    <a:lnTo>
                      <a:pt x="119" y="1431"/>
                    </a:lnTo>
                    <a:lnTo>
                      <a:pt x="162" y="1506"/>
                    </a:lnTo>
                    <a:lnTo>
                      <a:pt x="216" y="1582"/>
                    </a:lnTo>
                    <a:lnTo>
                      <a:pt x="280" y="1657"/>
                    </a:lnTo>
                    <a:lnTo>
                      <a:pt x="345" y="1721"/>
                    </a:lnTo>
                    <a:lnTo>
                      <a:pt x="420" y="1775"/>
                    </a:lnTo>
                    <a:lnTo>
                      <a:pt x="495" y="1829"/>
                    </a:lnTo>
                    <a:lnTo>
                      <a:pt x="581" y="1872"/>
                    </a:lnTo>
                    <a:lnTo>
                      <a:pt x="667" y="1904"/>
                    </a:lnTo>
                    <a:lnTo>
                      <a:pt x="753" y="1936"/>
                    </a:lnTo>
                    <a:lnTo>
                      <a:pt x="850" y="1958"/>
                    </a:lnTo>
                    <a:lnTo>
                      <a:pt x="936" y="1969"/>
                    </a:lnTo>
                    <a:lnTo>
                      <a:pt x="1033" y="1958"/>
                    </a:lnTo>
                    <a:lnTo>
                      <a:pt x="1130" y="1947"/>
                    </a:lnTo>
                    <a:lnTo>
                      <a:pt x="1226" y="1926"/>
                    </a:lnTo>
                    <a:lnTo>
                      <a:pt x="1312" y="1904"/>
                    </a:lnTo>
                    <a:lnTo>
                      <a:pt x="1409" y="1861"/>
                    </a:lnTo>
                    <a:lnTo>
                      <a:pt x="1485" y="1807"/>
                    </a:lnTo>
                    <a:lnTo>
                      <a:pt x="1571" y="1754"/>
                    </a:lnTo>
                    <a:lnTo>
                      <a:pt x="1635" y="1689"/>
                    </a:lnTo>
                    <a:lnTo>
                      <a:pt x="1710" y="1625"/>
                    </a:lnTo>
                    <a:lnTo>
                      <a:pt x="1764" y="1549"/>
                    </a:lnTo>
                    <a:lnTo>
                      <a:pt x="1818" y="1474"/>
                    </a:lnTo>
                    <a:lnTo>
                      <a:pt x="1872" y="1388"/>
                    </a:lnTo>
                    <a:lnTo>
                      <a:pt x="1904" y="1291"/>
                    </a:lnTo>
                    <a:lnTo>
                      <a:pt x="1936" y="1205"/>
                    </a:lnTo>
                    <a:lnTo>
                      <a:pt x="1947" y="1108"/>
                    </a:lnTo>
                    <a:lnTo>
                      <a:pt x="1958" y="1012"/>
                    </a:lnTo>
                    <a:lnTo>
                      <a:pt x="1958" y="915"/>
                    </a:lnTo>
                    <a:lnTo>
                      <a:pt x="1947" y="818"/>
                    </a:lnTo>
                    <a:lnTo>
                      <a:pt x="1925" y="721"/>
                    </a:lnTo>
                    <a:lnTo>
                      <a:pt x="1893" y="635"/>
                    </a:lnTo>
                    <a:lnTo>
                      <a:pt x="1850" y="549"/>
                    </a:lnTo>
                    <a:lnTo>
                      <a:pt x="1796" y="463"/>
                    </a:lnTo>
                    <a:lnTo>
                      <a:pt x="1743" y="388"/>
                    </a:lnTo>
                    <a:lnTo>
                      <a:pt x="1678" y="313"/>
                    </a:lnTo>
                    <a:lnTo>
                      <a:pt x="1614" y="248"/>
                    </a:lnTo>
                    <a:lnTo>
                      <a:pt x="1538" y="184"/>
                    </a:lnTo>
                    <a:lnTo>
                      <a:pt x="1452" y="141"/>
                    </a:lnTo>
                    <a:lnTo>
                      <a:pt x="1366" y="87"/>
                    </a:lnTo>
                    <a:lnTo>
                      <a:pt x="1280" y="55"/>
                    </a:lnTo>
                    <a:lnTo>
                      <a:pt x="1183" y="33"/>
                    </a:lnTo>
                    <a:lnTo>
                      <a:pt x="1087" y="12"/>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853175" y="2758000"/>
                <a:ext cx="49225" cy="49225"/>
              </a:xfrm>
              <a:custGeom>
                <a:avLst/>
                <a:gdLst/>
                <a:ahLst/>
                <a:cxnLst/>
                <a:rect l="l" t="t" r="r" b="b"/>
                <a:pathLst>
                  <a:path w="1969" h="1969" extrusionOk="0">
                    <a:moveTo>
                      <a:pt x="1001" y="1"/>
                    </a:moveTo>
                    <a:lnTo>
                      <a:pt x="904" y="12"/>
                    </a:lnTo>
                    <a:lnTo>
                      <a:pt x="807" y="22"/>
                    </a:lnTo>
                    <a:lnTo>
                      <a:pt x="711" y="44"/>
                    </a:lnTo>
                    <a:lnTo>
                      <a:pt x="625" y="76"/>
                    </a:lnTo>
                    <a:lnTo>
                      <a:pt x="538" y="119"/>
                    </a:lnTo>
                    <a:lnTo>
                      <a:pt x="452" y="173"/>
                    </a:lnTo>
                    <a:lnTo>
                      <a:pt x="377" y="227"/>
                    </a:lnTo>
                    <a:lnTo>
                      <a:pt x="302" y="291"/>
                    </a:lnTo>
                    <a:lnTo>
                      <a:pt x="237" y="367"/>
                    </a:lnTo>
                    <a:lnTo>
                      <a:pt x="184" y="442"/>
                    </a:lnTo>
                    <a:lnTo>
                      <a:pt x="130" y="528"/>
                    </a:lnTo>
                    <a:lnTo>
                      <a:pt x="87" y="614"/>
                    </a:lnTo>
                    <a:lnTo>
                      <a:pt x="55" y="700"/>
                    </a:lnTo>
                    <a:lnTo>
                      <a:pt x="22" y="797"/>
                    </a:lnTo>
                    <a:lnTo>
                      <a:pt x="12" y="893"/>
                    </a:lnTo>
                    <a:lnTo>
                      <a:pt x="1" y="990"/>
                    </a:lnTo>
                    <a:lnTo>
                      <a:pt x="12" y="1087"/>
                    </a:lnTo>
                    <a:lnTo>
                      <a:pt x="33" y="1184"/>
                    </a:lnTo>
                    <a:lnTo>
                      <a:pt x="55" y="1270"/>
                    </a:lnTo>
                    <a:lnTo>
                      <a:pt x="87" y="1367"/>
                    </a:lnTo>
                    <a:lnTo>
                      <a:pt x="130" y="1453"/>
                    </a:lnTo>
                    <a:lnTo>
                      <a:pt x="184" y="1528"/>
                    </a:lnTo>
                    <a:lnTo>
                      <a:pt x="248" y="1603"/>
                    </a:lnTo>
                    <a:lnTo>
                      <a:pt x="313" y="1678"/>
                    </a:lnTo>
                    <a:lnTo>
                      <a:pt x="377" y="1743"/>
                    </a:lnTo>
                    <a:lnTo>
                      <a:pt x="463" y="1797"/>
                    </a:lnTo>
                    <a:lnTo>
                      <a:pt x="538" y="1850"/>
                    </a:lnTo>
                    <a:lnTo>
                      <a:pt x="625" y="1893"/>
                    </a:lnTo>
                    <a:lnTo>
                      <a:pt x="721" y="1926"/>
                    </a:lnTo>
                    <a:lnTo>
                      <a:pt x="807" y="1947"/>
                    </a:lnTo>
                    <a:lnTo>
                      <a:pt x="904" y="1958"/>
                    </a:lnTo>
                    <a:lnTo>
                      <a:pt x="1001" y="1969"/>
                    </a:lnTo>
                    <a:lnTo>
                      <a:pt x="1098" y="1958"/>
                    </a:lnTo>
                    <a:lnTo>
                      <a:pt x="1194" y="1936"/>
                    </a:lnTo>
                    <a:lnTo>
                      <a:pt x="1291" y="1915"/>
                    </a:lnTo>
                    <a:lnTo>
                      <a:pt x="1377" y="1872"/>
                    </a:lnTo>
                    <a:lnTo>
                      <a:pt x="1463" y="1829"/>
                    </a:lnTo>
                    <a:lnTo>
                      <a:pt x="1549" y="1775"/>
                    </a:lnTo>
                    <a:lnTo>
                      <a:pt x="1625" y="1721"/>
                    </a:lnTo>
                    <a:lnTo>
                      <a:pt x="1689" y="1657"/>
                    </a:lnTo>
                    <a:lnTo>
                      <a:pt x="1754" y="1582"/>
                    </a:lnTo>
                    <a:lnTo>
                      <a:pt x="1807" y="1506"/>
                    </a:lnTo>
                    <a:lnTo>
                      <a:pt x="1861" y="1420"/>
                    </a:lnTo>
                    <a:lnTo>
                      <a:pt x="1904" y="1334"/>
                    </a:lnTo>
                    <a:lnTo>
                      <a:pt x="1936" y="1238"/>
                    </a:lnTo>
                    <a:lnTo>
                      <a:pt x="1958" y="1151"/>
                    </a:lnTo>
                    <a:lnTo>
                      <a:pt x="1969" y="1055"/>
                    </a:lnTo>
                    <a:lnTo>
                      <a:pt x="1969" y="958"/>
                    </a:lnTo>
                    <a:lnTo>
                      <a:pt x="1958" y="861"/>
                    </a:lnTo>
                    <a:lnTo>
                      <a:pt x="1947" y="764"/>
                    </a:lnTo>
                    <a:lnTo>
                      <a:pt x="1915" y="678"/>
                    </a:lnTo>
                    <a:lnTo>
                      <a:pt x="1883" y="592"/>
                    </a:lnTo>
                    <a:lnTo>
                      <a:pt x="1840" y="506"/>
                    </a:lnTo>
                    <a:lnTo>
                      <a:pt x="1786" y="431"/>
                    </a:lnTo>
                    <a:lnTo>
                      <a:pt x="1732" y="356"/>
                    </a:lnTo>
                    <a:lnTo>
                      <a:pt x="1668" y="291"/>
                    </a:lnTo>
                    <a:lnTo>
                      <a:pt x="1592" y="227"/>
                    </a:lnTo>
                    <a:lnTo>
                      <a:pt x="1528" y="173"/>
                    </a:lnTo>
                    <a:lnTo>
                      <a:pt x="1442" y="119"/>
                    </a:lnTo>
                    <a:lnTo>
                      <a:pt x="1356" y="87"/>
                    </a:lnTo>
                    <a:lnTo>
                      <a:pt x="1270" y="44"/>
                    </a:lnTo>
                    <a:lnTo>
                      <a:pt x="1184" y="22"/>
                    </a:lnTo>
                    <a:lnTo>
                      <a:pt x="1098" y="12"/>
                    </a:lnTo>
                    <a:lnTo>
                      <a:pt x="10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1873900" y="2521725"/>
                <a:ext cx="48950" cy="48950"/>
              </a:xfrm>
              <a:custGeom>
                <a:avLst/>
                <a:gdLst/>
                <a:ahLst/>
                <a:cxnLst/>
                <a:rect l="l" t="t" r="r" b="b"/>
                <a:pathLst>
                  <a:path w="1958" h="1958" extrusionOk="0">
                    <a:moveTo>
                      <a:pt x="958" y="0"/>
                    </a:moveTo>
                    <a:lnTo>
                      <a:pt x="861" y="11"/>
                    </a:lnTo>
                    <a:lnTo>
                      <a:pt x="764" y="22"/>
                    </a:lnTo>
                    <a:lnTo>
                      <a:pt x="668" y="54"/>
                    </a:lnTo>
                    <a:lnTo>
                      <a:pt x="582" y="86"/>
                    </a:lnTo>
                    <a:lnTo>
                      <a:pt x="496" y="140"/>
                    </a:lnTo>
                    <a:lnTo>
                      <a:pt x="420" y="194"/>
                    </a:lnTo>
                    <a:lnTo>
                      <a:pt x="345" y="247"/>
                    </a:lnTo>
                    <a:lnTo>
                      <a:pt x="270" y="312"/>
                    </a:lnTo>
                    <a:lnTo>
                      <a:pt x="205" y="387"/>
                    </a:lnTo>
                    <a:lnTo>
                      <a:pt x="151" y="473"/>
                    </a:lnTo>
                    <a:lnTo>
                      <a:pt x="108" y="548"/>
                    </a:lnTo>
                    <a:lnTo>
                      <a:pt x="65" y="634"/>
                    </a:lnTo>
                    <a:lnTo>
                      <a:pt x="33" y="731"/>
                    </a:lnTo>
                    <a:lnTo>
                      <a:pt x="12" y="828"/>
                    </a:lnTo>
                    <a:lnTo>
                      <a:pt x="1" y="914"/>
                    </a:lnTo>
                    <a:lnTo>
                      <a:pt x="1" y="1011"/>
                    </a:lnTo>
                    <a:lnTo>
                      <a:pt x="12" y="1108"/>
                    </a:lnTo>
                    <a:lnTo>
                      <a:pt x="22" y="1204"/>
                    </a:lnTo>
                    <a:lnTo>
                      <a:pt x="55" y="1290"/>
                    </a:lnTo>
                    <a:lnTo>
                      <a:pt x="87" y="1376"/>
                    </a:lnTo>
                    <a:lnTo>
                      <a:pt x="130" y="1462"/>
                    </a:lnTo>
                    <a:lnTo>
                      <a:pt x="184" y="1538"/>
                    </a:lnTo>
                    <a:lnTo>
                      <a:pt x="238" y="1613"/>
                    </a:lnTo>
                    <a:lnTo>
                      <a:pt x="302" y="1678"/>
                    </a:lnTo>
                    <a:lnTo>
                      <a:pt x="377" y="1742"/>
                    </a:lnTo>
                    <a:lnTo>
                      <a:pt x="453" y="1796"/>
                    </a:lnTo>
                    <a:lnTo>
                      <a:pt x="528" y="1839"/>
                    </a:lnTo>
                    <a:lnTo>
                      <a:pt x="614" y="1882"/>
                    </a:lnTo>
                    <a:lnTo>
                      <a:pt x="700" y="1914"/>
                    </a:lnTo>
                    <a:lnTo>
                      <a:pt x="786" y="1946"/>
                    </a:lnTo>
                    <a:lnTo>
                      <a:pt x="883" y="1957"/>
                    </a:lnTo>
                    <a:lnTo>
                      <a:pt x="1076" y="1957"/>
                    </a:lnTo>
                    <a:lnTo>
                      <a:pt x="1173" y="1946"/>
                    </a:lnTo>
                    <a:lnTo>
                      <a:pt x="1259" y="1914"/>
                    </a:lnTo>
                    <a:lnTo>
                      <a:pt x="1356" y="1882"/>
                    </a:lnTo>
                    <a:lnTo>
                      <a:pt x="1442" y="1839"/>
                    </a:lnTo>
                    <a:lnTo>
                      <a:pt x="1517" y="1785"/>
                    </a:lnTo>
                    <a:lnTo>
                      <a:pt x="1592" y="1731"/>
                    </a:lnTo>
                    <a:lnTo>
                      <a:pt x="1668" y="1667"/>
                    </a:lnTo>
                    <a:lnTo>
                      <a:pt x="1732" y="1592"/>
                    </a:lnTo>
                    <a:lnTo>
                      <a:pt x="1786" y="1516"/>
                    </a:lnTo>
                    <a:lnTo>
                      <a:pt x="1840" y="1441"/>
                    </a:lnTo>
                    <a:lnTo>
                      <a:pt x="1883" y="1355"/>
                    </a:lnTo>
                    <a:lnTo>
                      <a:pt x="1915" y="1258"/>
                    </a:lnTo>
                    <a:lnTo>
                      <a:pt x="1947" y="1161"/>
                    </a:lnTo>
                    <a:lnTo>
                      <a:pt x="1958" y="1075"/>
                    </a:lnTo>
                    <a:lnTo>
                      <a:pt x="1958" y="968"/>
                    </a:lnTo>
                    <a:lnTo>
                      <a:pt x="1958" y="871"/>
                    </a:lnTo>
                    <a:lnTo>
                      <a:pt x="1936" y="774"/>
                    </a:lnTo>
                    <a:lnTo>
                      <a:pt x="1915" y="688"/>
                    </a:lnTo>
                    <a:lnTo>
                      <a:pt x="1872" y="591"/>
                    </a:lnTo>
                    <a:lnTo>
                      <a:pt x="1829" y="505"/>
                    </a:lnTo>
                    <a:lnTo>
                      <a:pt x="1775" y="430"/>
                    </a:lnTo>
                    <a:lnTo>
                      <a:pt x="1721" y="355"/>
                    </a:lnTo>
                    <a:lnTo>
                      <a:pt x="1657" y="280"/>
                    </a:lnTo>
                    <a:lnTo>
                      <a:pt x="1582" y="215"/>
                    </a:lnTo>
                    <a:lnTo>
                      <a:pt x="1506" y="161"/>
                    </a:lnTo>
                    <a:lnTo>
                      <a:pt x="1420" y="108"/>
                    </a:lnTo>
                    <a:lnTo>
                      <a:pt x="1334" y="75"/>
                    </a:lnTo>
                    <a:lnTo>
                      <a:pt x="1248" y="43"/>
                    </a:lnTo>
                    <a:lnTo>
                      <a:pt x="1152" y="11"/>
                    </a:lnTo>
                    <a:lnTo>
                      <a:pt x="10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616875" y="2521725"/>
                <a:ext cx="49225" cy="48950"/>
              </a:xfrm>
              <a:custGeom>
                <a:avLst/>
                <a:gdLst/>
                <a:ahLst/>
                <a:cxnLst/>
                <a:rect l="l" t="t" r="r" b="b"/>
                <a:pathLst>
                  <a:path w="1969" h="1958" extrusionOk="0">
                    <a:moveTo>
                      <a:pt x="936" y="0"/>
                    </a:moveTo>
                    <a:lnTo>
                      <a:pt x="840" y="11"/>
                    </a:lnTo>
                    <a:lnTo>
                      <a:pt x="743" y="32"/>
                    </a:lnTo>
                    <a:lnTo>
                      <a:pt x="657" y="65"/>
                    </a:lnTo>
                    <a:lnTo>
                      <a:pt x="571" y="97"/>
                    </a:lnTo>
                    <a:lnTo>
                      <a:pt x="485" y="151"/>
                    </a:lnTo>
                    <a:lnTo>
                      <a:pt x="399" y="204"/>
                    </a:lnTo>
                    <a:lnTo>
                      <a:pt x="334" y="269"/>
                    </a:lnTo>
                    <a:lnTo>
                      <a:pt x="259" y="333"/>
                    </a:lnTo>
                    <a:lnTo>
                      <a:pt x="205" y="409"/>
                    </a:lnTo>
                    <a:lnTo>
                      <a:pt x="152" y="484"/>
                    </a:lnTo>
                    <a:lnTo>
                      <a:pt x="98" y="570"/>
                    </a:lnTo>
                    <a:lnTo>
                      <a:pt x="65" y="656"/>
                    </a:lnTo>
                    <a:lnTo>
                      <a:pt x="33" y="753"/>
                    </a:lnTo>
                    <a:lnTo>
                      <a:pt x="12" y="850"/>
                    </a:lnTo>
                    <a:lnTo>
                      <a:pt x="1" y="946"/>
                    </a:lnTo>
                    <a:lnTo>
                      <a:pt x="1" y="1043"/>
                    </a:lnTo>
                    <a:lnTo>
                      <a:pt x="22" y="1140"/>
                    </a:lnTo>
                    <a:lnTo>
                      <a:pt x="44" y="1237"/>
                    </a:lnTo>
                    <a:lnTo>
                      <a:pt x="65" y="1323"/>
                    </a:lnTo>
                    <a:lnTo>
                      <a:pt x="108" y="1409"/>
                    </a:lnTo>
                    <a:lnTo>
                      <a:pt x="162" y="1495"/>
                    </a:lnTo>
                    <a:lnTo>
                      <a:pt x="216" y="1570"/>
                    </a:lnTo>
                    <a:lnTo>
                      <a:pt x="281" y="1645"/>
                    </a:lnTo>
                    <a:lnTo>
                      <a:pt x="345" y="1710"/>
                    </a:lnTo>
                    <a:lnTo>
                      <a:pt x="420" y="1774"/>
                    </a:lnTo>
                    <a:lnTo>
                      <a:pt x="506" y="1828"/>
                    </a:lnTo>
                    <a:lnTo>
                      <a:pt x="592" y="1871"/>
                    </a:lnTo>
                    <a:lnTo>
                      <a:pt x="678" y="1903"/>
                    </a:lnTo>
                    <a:lnTo>
                      <a:pt x="775" y="1936"/>
                    </a:lnTo>
                    <a:lnTo>
                      <a:pt x="872" y="1957"/>
                    </a:lnTo>
                    <a:lnTo>
                      <a:pt x="1066" y="1957"/>
                    </a:lnTo>
                    <a:lnTo>
                      <a:pt x="1162" y="1946"/>
                    </a:lnTo>
                    <a:lnTo>
                      <a:pt x="1248" y="1925"/>
                    </a:lnTo>
                    <a:lnTo>
                      <a:pt x="1345" y="1893"/>
                    </a:lnTo>
                    <a:lnTo>
                      <a:pt x="1431" y="1850"/>
                    </a:lnTo>
                    <a:lnTo>
                      <a:pt x="1517" y="1796"/>
                    </a:lnTo>
                    <a:lnTo>
                      <a:pt x="1592" y="1742"/>
                    </a:lnTo>
                    <a:lnTo>
                      <a:pt x="1657" y="1678"/>
                    </a:lnTo>
                    <a:lnTo>
                      <a:pt x="1732" y="1602"/>
                    </a:lnTo>
                    <a:lnTo>
                      <a:pt x="1786" y="1527"/>
                    </a:lnTo>
                    <a:lnTo>
                      <a:pt x="1840" y="1452"/>
                    </a:lnTo>
                    <a:lnTo>
                      <a:pt x="1883" y="1366"/>
                    </a:lnTo>
                    <a:lnTo>
                      <a:pt x="1915" y="1269"/>
                    </a:lnTo>
                    <a:lnTo>
                      <a:pt x="1947" y="1183"/>
                    </a:lnTo>
                    <a:lnTo>
                      <a:pt x="1958" y="1086"/>
                    </a:lnTo>
                    <a:lnTo>
                      <a:pt x="1969" y="989"/>
                    </a:lnTo>
                    <a:lnTo>
                      <a:pt x="1958" y="893"/>
                    </a:lnTo>
                    <a:lnTo>
                      <a:pt x="1947" y="796"/>
                    </a:lnTo>
                    <a:lnTo>
                      <a:pt x="1926" y="710"/>
                    </a:lnTo>
                    <a:lnTo>
                      <a:pt x="1893" y="624"/>
                    </a:lnTo>
                    <a:lnTo>
                      <a:pt x="1850" y="538"/>
                    </a:lnTo>
                    <a:lnTo>
                      <a:pt x="1807" y="462"/>
                    </a:lnTo>
                    <a:lnTo>
                      <a:pt x="1754" y="387"/>
                    </a:lnTo>
                    <a:lnTo>
                      <a:pt x="1689" y="312"/>
                    </a:lnTo>
                    <a:lnTo>
                      <a:pt x="1625" y="247"/>
                    </a:lnTo>
                    <a:lnTo>
                      <a:pt x="1549" y="194"/>
                    </a:lnTo>
                    <a:lnTo>
                      <a:pt x="1474" y="140"/>
                    </a:lnTo>
                    <a:lnTo>
                      <a:pt x="1388" y="97"/>
                    </a:lnTo>
                    <a:lnTo>
                      <a:pt x="1313" y="54"/>
                    </a:lnTo>
                    <a:lnTo>
                      <a:pt x="1216" y="32"/>
                    </a:lnTo>
                    <a:lnTo>
                      <a:pt x="1130" y="11"/>
                    </a:lnTo>
                    <a:lnTo>
                      <a:pt x="10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1876875" y="1735125"/>
                <a:ext cx="48400" cy="48425"/>
              </a:xfrm>
              <a:custGeom>
                <a:avLst/>
                <a:gdLst/>
                <a:ahLst/>
                <a:cxnLst/>
                <a:rect l="l" t="t" r="r" b="b"/>
                <a:pathLst>
                  <a:path w="1936" h="1937" extrusionOk="0">
                    <a:moveTo>
                      <a:pt x="882" y="1"/>
                    </a:moveTo>
                    <a:lnTo>
                      <a:pt x="785" y="22"/>
                    </a:lnTo>
                    <a:lnTo>
                      <a:pt x="699" y="44"/>
                    </a:lnTo>
                    <a:lnTo>
                      <a:pt x="602" y="76"/>
                    </a:lnTo>
                    <a:lnTo>
                      <a:pt x="516" y="119"/>
                    </a:lnTo>
                    <a:lnTo>
                      <a:pt x="441" y="173"/>
                    </a:lnTo>
                    <a:lnTo>
                      <a:pt x="366" y="227"/>
                    </a:lnTo>
                    <a:lnTo>
                      <a:pt x="291" y="291"/>
                    </a:lnTo>
                    <a:lnTo>
                      <a:pt x="226" y="367"/>
                    </a:lnTo>
                    <a:lnTo>
                      <a:pt x="172" y="442"/>
                    </a:lnTo>
                    <a:lnTo>
                      <a:pt x="119" y="528"/>
                    </a:lnTo>
                    <a:lnTo>
                      <a:pt x="76" y="614"/>
                    </a:lnTo>
                    <a:lnTo>
                      <a:pt x="43" y="711"/>
                    </a:lnTo>
                    <a:lnTo>
                      <a:pt x="22" y="797"/>
                    </a:lnTo>
                    <a:lnTo>
                      <a:pt x="11" y="893"/>
                    </a:lnTo>
                    <a:lnTo>
                      <a:pt x="0" y="990"/>
                    </a:lnTo>
                    <a:lnTo>
                      <a:pt x="11" y="1087"/>
                    </a:lnTo>
                    <a:lnTo>
                      <a:pt x="32" y="1184"/>
                    </a:lnTo>
                    <a:lnTo>
                      <a:pt x="54" y="1270"/>
                    </a:lnTo>
                    <a:lnTo>
                      <a:pt x="97" y="1356"/>
                    </a:lnTo>
                    <a:lnTo>
                      <a:pt x="140" y="1442"/>
                    </a:lnTo>
                    <a:lnTo>
                      <a:pt x="194" y="1517"/>
                    </a:lnTo>
                    <a:lnTo>
                      <a:pt x="248" y="1592"/>
                    </a:lnTo>
                    <a:lnTo>
                      <a:pt x="312" y="1657"/>
                    </a:lnTo>
                    <a:lnTo>
                      <a:pt x="377" y="1721"/>
                    </a:lnTo>
                    <a:lnTo>
                      <a:pt x="452" y="1775"/>
                    </a:lnTo>
                    <a:lnTo>
                      <a:pt x="538" y="1818"/>
                    </a:lnTo>
                    <a:lnTo>
                      <a:pt x="624" y="1861"/>
                    </a:lnTo>
                    <a:lnTo>
                      <a:pt x="710" y="1893"/>
                    </a:lnTo>
                    <a:lnTo>
                      <a:pt x="796" y="1915"/>
                    </a:lnTo>
                    <a:lnTo>
                      <a:pt x="893" y="1926"/>
                    </a:lnTo>
                    <a:lnTo>
                      <a:pt x="990" y="1936"/>
                    </a:lnTo>
                    <a:lnTo>
                      <a:pt x="1086" y="1926"/>
                    </a:lnTo>
                    <a:lnTo>
                      <a:pt x="1172" y="1915"/>
                    </a:lnTo>
                    <a:lnTo>
                      <a:pt x="1269" y="1883"/>
                    </a:lnTo>
                    <a:lnTo>
                      <a:pt x="1355" y="1850"/>
                    </a:lnTo>
                    <a:lnTo>
                      <a:pt x="1430" y="1807"/>
                    </a:lnTo>
                    <a:lnTo>
                      <a:pt x="1516" y="1754"/>
                    </a:lnTo>
                    <a:lnTo>
                      <a:pt x="1581" y="1700"/>
                    </a:lnTo>
                    <a:lnTo>
                      <a:pt x="1656" y="1635"/>
                    </a:lnTo>
                    <a:lnTo>
                      <a:pt x="1721" y="1571"/>
                    </a:lnTo>
                    <a:lnTo>
                      <a:pt x="1774" y="1496"/>
                    </a:lnTo>
                    <a:lnTo>
                      <a:pt x="1817" y="1410"/>
                    </a:lnTo>
                    <a:lnTo>
                      <a:pt x="1861" y="1334"/>
                    </a:lnTo>
                    <a:lnTo>
                      <a:pt x="1893" y="1248"/>
                    </a:lnTo>
                    <a:lnTo>
                      <a:pt x="1914" y="1151"/>
                    </a:lnTo>
                    <a:lnTo>
                      <a:pt x="1936" y="1065"/>
                    </a:lnTo>
                    <a:lnTo>
                      <a:pt x="1936" y="969"/>
                    </a:lnTo>
                    <a:lnTo>
                      <a:pt x="1936" y="872"/>
                    </a:lnTo>
                    <a:lnTo>
                      <a:pt x="1914" y="775"/>
                    </a:lnTo>
                    <a:lnTo>
                      <a:pt x="1893" y="689"/>
                    </a:lnTo>
                    <a:lnTo>
                      <a:pt x="1861" y="603"/>
                    </a:lnTo>
                    <a:lnTo>
                      <a:pt x="1817" y="517"/>
                    </a:lnTo>
                    <a:lnTo>
                      <a:pt x="1774" y="442"/>
                    </a:lnTo>
                    <a:lnTo>
                      <a:pt x="1721" y="367"/>
                    </a:lnTo>
                    <a:lnTo>
                      <a:pt x="1656" y="291"/>
                    </a:lnTo>
                    <a:lnTo>
                      <a:pt x="1581" y="227"/>
                    </a:lnTo>
                    <a:lnTo>
                      <a:pt x="1516" y="173"/>
                    </a:lnTo>
                    <a:lnTo>
                      <a:pt x="1430" y="119"/>
                    </a:lnTo>
                    <a:lnTo>
                      <a:pt x="1355" y="87"/>
                    </a:lnTo>
                    <a:lnTo>
                      <a:pt x="1258" y="44"/>
                    </a:lnTo>
                    <a:lnTo>
                      <a:pt x="1172" y="22"/>
                    </a:lnTo>
                    <a:lnTo>
                      <a:pt x="107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1954825" y="1893750"/>
                <a:ext cx="48425" cy="48125"/>
              </a:xfrm>
              <a:custGeom>
                <a:avLst/>
                <a:gdLst/>
                <a:ahLst/>
                <a:cxnLst/>
                <a:rect l="l" t="t" r="r" b="b"/>
                <a:pathLst>
                  <a:path w="1937" h="1925" extrusionOk="0">
                    <a:moveTo>
                      <a:pt x="882" y="0"/>
                    </a:moveTo>
                    <a:lnTo>
                      <a:pt x="786" y="11"/>
                    </a:lnTo>
                    <a:lnTo>
                      <a:pt x="689" y="43"/>
                    </a:lnTo>
                    <a:lnTo>
                      <a:pt x="603" y="75"/>
                    </a:lnTo>
                    <a:lnTo>
                      <a:pt x="517" y="118"/>
                    </a:lnTo>
                    <a:lnTo>
                      <a:pt x="431" y="172"/>
                    </a:lnTo>
                    <a:lnTo>
                      <a:pt x="355" y="226"/>
                    </a:lnTo>
                    <a:lnTo>
                      <a:pt x="280" y="290"/>
                    </a:lnTo>
                    <a:lnTo>
                      <a:pt x="216" y="366"/>
                    </a:lnTo>
                    <a:lnTo>
                      <a:pt x="162" y="441"/>
                    </a:lnTo>
                    <a:lnTo>
                      <a:pt x="119" y="527"/>
                    </a:lnTo>
                    <a:lnTo>
                      <a:pt x="76" y="613"/>
                    </a:lnTo>
                    <a:lnTo>
                      <a:pt x="44" y="699"/>
                    </a:lnTo>
                    <a:lnTo>
                      <a:pt x="22" y="796"/>
                    </a:lnTo>
                    <a:lnTo>
                      <a:pt x="1" y="893"/>
                    </a:lnTo>
                    <a:lnTo>
                      <a:pt x="1" y="989"/>
                    </a:lnTo>
                    <a:lnTo>
                      <a:pt x="11" y="1086"/>
                    </a:lnTo>
                    <a:lnTo>
                      <a:pt x="33" y="1183"/>
                    </a:lnTo>
                    <a:lnTo>
                      <a:pt x="54" y="1269"/>
                    </a:lnTo>
                    <a:lnTo>
                      <a:pt x="97" y="1355"/>
                    </a:lnTo>
                    <a:lnTo>
                      <a:pt x="140" y="1441"/>
                    </a:lnTo>
                    <a:lnTo>
                      <a:pt x="183" y="1516"/>
                    </a:lnTo>
                    <a:lnTo>
                      <a:pt x="248" y="1592"/>
                    </a:lnTo>
                    <a:lnTo>
                      <a:pt x="312" y="1656"/>
                    </a:lnTo>
                    <a:lnTo>
                      <a:pt x="377" y="1721"/>
                    </a:lnTo>
                    <a:lnTo>
                      <a:pt x="452" y="1774"/>
                    </a:lnTo>
                    <a:lnTo>
                      <a:pt x="538" y="1817"/>
                    </a:lnTo>
                    <a:lnTo>
                      <a:pt x="624" y="1860"/>
                    </a:lnTo>
                    <a:lnTo>
                      <a:pt x="710" y="1893"/>
                    </a:lnTo>
                    <a:lnTo>
                      <a:pt x="796" y="1914"/>
                    </a:lnTo>
                    <a:lnTo>
                      <a:pt x="893" y="1925"/>
                    </a:lnTo>
                    <a:lnTo>
                      <a:pt x="990" y="1925"/>
                    </a:lnTo>
                    <a:lnTo>
                      <a:pt x="1076" y="1914"/>
                    </a:lnTo>
                    <a:lnTo>
                      <a:pt x="1173" y="1903"/>
                    </a:lnTo>
                    <a:lnTo>
                      <a:pt x="1259" y="1882"/>
                    </a:lnTo>
                    <a:lnTo>
                      <a:pt x="1345" y="1839"/>
                    </a:lnTo>
                    <a:lnTo>
                      <a:pt x="1431" y="1796"/>
                    </a:lnTo>
                    <a:lnTo>
                      <a:pt x="1506" y="1753"/>
                    </a:lnTo>
                    <a:lnTo>
                      <a:pt x="1581" y="1688"/>
                    </a:lnTo>
                    <a:lnTo>
                      <a:pt x="1657" y="1635"/>
                    </a:lnTo>
                    <a:lnTo>
                      <a:pt x="1710" y="1559"/>
                    </a:lnTo>
                    <a:lnTo>
                      <a:pt x="1764" y="1484"/>
                    </a:lnTo>
                    <a:lnTo>
                      <a:pt x="1818" y="1409"/>
                    </a:lnTo>
                    <a:lnTo>
                      <a:pt x="1861" y="1323"/>
                    </a:lnTo>
                    <a:lnTo>
                      <a:pt x="1893" y="1237"/>
                    </a:lnTo>
                    <a:lnTo>
                      <a:pt x="1915" y="1151"/>
                    </a:lnTo>
                    <a:lnTo>
                      <a:pt x="1925" y="1054"/>
                    </a:lnTo>
                    <a:lnTo>
                      <a:pt x="1936" y="957"/>
                    </a:lnTo>
                    <a:lnTo>
                      <a:pt x="1925" y="860"/>
                    </a:lnTo>
                    <a:lnTo>
                      <a:pt x="1915" y="774"/>
                    </a:lnTo>
                    <a:lnTo>
                      <a:pt x="1893" y="678"/>
                    </a:lnTo>
                    <a:lnTo>
                      <a:pt x="1850" y="592"/>
                    </a:lnTo>
                    <a:lnTo>
                      <a:pt x="1818" y="506"/>
                    </a:lnTo>
                    <a:lnTo>
                      <a:pt x="1764" y="430"/>
                    </a:lnTo>
                    <a:lnTo>
                      <a:pt x="1710" y="355"/>
                    </a:lnTo>
                    <a:lnTo>
                      <a:pt x="1646" y="290"/>
                    </a:lnTo>
                    <a:lnTo>
                      <a:pt x="1581" y="226"/>
                    </a:lnTo>
                    <a:lnTo>
                      <a:pt x="1506" y="172"/>
                    </a:lnTo>
                    <a:lnTo>
                      <a:pt x="1431" y="118"/>
                    </a:lnTo>
                    <a:lnTo>
                      <a:pt x="1345" y="75"/>
                    </a:lnTo>
                    <a:lnTo>
                      <a:pt x="1259" y="43"/>
                    </a:lnTo>
                    <a:lnTo>
                      <a:pt x="1162" y="22"/>
                    </a:lnTo>
                    <a:lnTo>
                      <a:pt x="107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539200" y="1893475"/>
                <a:ext cx="48675" cy="48675"/>
              </a:xfrm>
              <a:custGeom>
                <a:avLst/>
                <a:gdLst/>
                <a:ahLst/>
                <a:cxnLst/>
                <a:rect l="l" t="t" r="r" b="b"/>
                <a:pathLst>
                  <a:path w="1947" h="1947" extrusionOk="0">
                    <a:moveTo>
                      <a:pt x="968" y="0"/>
                    </a:moveTo>
                    <a:lnTo>
                      <a:pt x="871" y="11"/>
                    </a:lnTo>
                    <a:lnTo>
                      <a:pt x="775" y="22"/>
                    </a:lnTo>
                    <a:lnTo>
                      <a:pt x="689" y="43"/>
                    </a:lnTo>
                    <a:lnTo>
                      <a:pt x="603" y="86"/>
                    </a:lnTo>
                    <a:lnTo>
                      <a:pt x="516" y="119"/>
                    </a:lnTo>
                    <a:lnTo>
                      <a:pt x="441" y="172"/>
                    </a:lnTo>
                    <a:lnTo>
                      <a:pt x="366" y="226"/>
                    </a:lnTo>
                    <a:lnTo>
                      <a:pt x="301" y="291"/>
                    </a:lnTo>
                    <a:lnTo>
                      <a:pt x="237" y="366"/>
                    </a:lnTo>
                    <a:lnTo>
                      <a:pt x="183" y="431"/>
                    </a:lnTo>
                    <a:lnTo>
                      <a:pt x="129" y="517"/>
                    </a:lnTo>
                    <a:lnTo>
                      <a:pt x="86" y="592"/>
                    </a:lnTo>
                    <a:lnTo>
                      <a:pt x="54" y="689"/>
                    </a:lnTo>
                    <a:lnTo>
                      <a:pt x="33" y="775"/>
                    </a:lnTo>
                    <a:lnTo>
                      <a:pt x="11" y="861"/>
                    </a:lnTo>
                    <a:lnTo>
                      <a:pt x="0" y="957"/>
                    </a:lnTo>
                    <a:lnTo>
                      <a:pt x="11" y="1054"/>
                    </a:lnTo>
                    <a:lnTo>
                      <a:pt x="22" y="1151"/>
                    </a:lnTo>
                    <a:lnTo>
                      <a:pt x="43" y="1248"/>
                    </a:lnTo>
                    <a:lnTo>
                      <a:pt x="86" y="1334"/>
                    </a:lnTo>
                    <a:lnTo>
                      <a:pt x="129" y="1420"/>
                    </a:lnTo>
                    <a:lnTo>
                      <a:pt x="172" y="1506"/>
                    </a:lnTo>
                    <a:lnTo>
                      <a:pt x="237" y="1581"/>
                    </a:lnTo>
                    <a:lnTo>
                      <a:pt x="301" y="1656"/>
                    </a:lnTo>
                    <a:lnTo>
                      <a:pt x="366" y="1721"/>
                    </a:lnTo>
                    <a:lnTo>
                      <a:pt x="452" y="1775"/>
                    </a:lnTo>
                    <a:lnTo>
                      <a:pt x="527" y="1828"/>
                    </a:lnTo>
                    <a:lnTo>
                      <a:pt x="613" y="1871"/>
                    </a:lnTo>
                    <a:lnTo>
                      <a:pt x="710" y="1904"/>
                    </a:lnTo>
                    <a:lnTo>
                      <a:pt x="796" y="1925"/>
                    </a:lnTo>
                    <a:lnTo>
                      <a:pt x="893" y="1947"/>
                    </a:lnTo>
                    <a:lnTo>
                      <a:pt x="990" y="1947"/>
                    </a:lnTo>
                    <a:lnTo>
                      <a:pt x="1086" y="1936"/>
                    </a:lnTo>
                    <a:lnTo>
                      <a:pt x="1183" y="1925"/>
                    </a:lnTo>
                    <a:lnTo>
                      <a:pt x="1269" y="1893"/>
                    </a:lnTo>
                    <a:lnTo>
                      <a:pt x="1355" y="1861"/>
                    </a:lnTo>
                    <a:lnTo>
                      <a:pt x="1441" y="1818"/>
                    </a:lnTo>
                    <a:lnTo>
                      <a:pt x="1517" y="1775"/>
                    </a:lnTo>
                    <a:lnTo>
                      <a:pt x="1592" y="1721"/>
                    </a:lnTo>
                    <a:lnTo>
                      <a:pt x="1656" y="1656"/>
                    </a:lnTo>
                    <a:lnTo>
                      <a:pt x="1721" y="1581"/>
                    </a:lnTo>
                    <a:lnTo>
                      <a:pt x="1775" y="1506"/>
                    </a:lnTo>
                    <a:lnTo>
                      <a:pt x="1828" y="1431"/>
                    </a:lnTo>
                    <a:lnTo>
                      <a:pt x="1871" y="1345"/>
                    </a:lnTo>
                    <a:lnTo>
                      <a:pt x="1904" y="1259"/>
                    </a:lnTo>
                    <a:lnTo>
                      <a:pt x="1925" y="1172"/>
                    </a:lnTo>
                    <a:lnTo>
                      <a:pt x="1947" y="1076"/>
                    </a:lnTo>
                    <a:lnTo>
                      <a:pt x="1947" y="990"/>
                    </a:lnTo>
                    <a:lnTo>
                      <a:pt x="1947" y="893"/>
                    </a:lnTo>
                    <a:lnTo>
                      <a:pt x="1936" y="796"/>
                    </a:lnTo>
                    <a:lnTo>
                      <a:pt x="1904" y="699"/>
                    </a:lnTo>
                    <a:lnTo>
                      <a:pt x="1871" y="613"/>
                    </a:lnTo>
                    <a:lnTo>
                      <a:pt x="1828" y="527"/>
                    </a:lnTo>
                    <a:lnTo>
                      <a:pt x="1785" y="441"/>
                    </a:lnTo>
                    <a:lnTo>
                      <a:pt x="1721" y="366"/>
                    </a:lnTo>
                    <a:lnTo>
                      <a:pt x="1656" y="291"/>
                    </a:lnTo>
                    <a:lnTo>
                      <a:pt x="1581" y="226"/>
                    </a:lnTo>
                    <a:lnTo>
                      <a:pt x="1506" y="172"/>
                    </a:lnTo>
                    <a:lnTo>
                      <a:pt x="1430" y="119"/>
                    </a:lnTo>
                    <a:lnTo>
                      <a:pt x="1344" y="76"/>
                    </a:lnTo>
                    <a:lnTo>
                      <a:pt x="1248" y="43"/>
                    </a:lnTo>
                    <a:lnTo>
                      <a:pt x="1162" y="22"/>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617150" y="1734875"/>
                <a:ext cx="48700" cy="48950"/>
              </a:xfrm>
              <a:custGeom>
                <a:avLst/>
                <a:gdLst/>
                <a:ahLst/>
                <a:cxnLst/>
                <a:rect l="l" t="t" r="r" b="b"/>
                <a:pathLst>
                  <a:path w="1948" h="1958" extrusionOk="0">
                    <a:moveTo>
                      <a:pt x="979" y="0"/>
                    </a:moveTo>
                    <a:lnTo>
                      <a:pt x="882" y="11"/>
                    </a:lnTo>
                    <a:lnTo>
                      <a:pt x="796" y="22"/>
                    </a:lnTo>
                    <a:lnTo>
                      <a:pt x="700" y="43"/>
                    </a:lnTo>
                    <a:lnTo>
                      <a:pt x="614" y="75"/>
                    </a:lnTo>
                    <a:lnTo>
                      <a:pt x="528" y="118"/>
                    </a:lnTo>
                    <a:lnTo>
                      <a:pt x="452" y="161"/>
                    </a:lnTo>
                    <a:lnTo>
                      <a:pt x="377" y="215"/>
                    </a:lnTo>
                    <a:lnTo>
                      <a:pt x="302" y="280"/>
                    </a:lnTo>
                    <a:lnTo>
                      <a:pt x="237" y="355"/>
                    </a:lnTo>
                    <a:lnTo>
                      <a:pt x="184" y="420"/>
                    </a:lnTo>
                    <a:lnTo>
                      <a:pt x="130" y="506"/>
                    </a:lnTo>
                    <a:lnTo>
                      <a:pt x="87" y="581"/>
                    </a:lnTo>
                    <a:lnTo>
                      <a:pt x="54" y="667"/>
                    </a:lnTo>
                    <a:lnTo>
                      <a:pt x="22" y="764"/>
                    </a:lnTo>
                    <a:lnTo>
                      <a:pt x="11" y="850"/>
                    </a:lnTo>
                    <a:lnTo>
                      <a:pt x="1" y="946"/>
                    </a:lnTo>
                    <a:lnTo>
                      <a:pt x="1" y="1043"/>
                    </a:lnTo>
                    <a:lnTo>
                      <a:pt x="11" y="1140"/>
                    </a:lnTo>
                    <a:lnTo>
                      <a:pt x="33" y="1237"/>
                    </a:lnTo>
                    <a:lnTo>
                      <a:pt x="65" y="1323"/>
                    </a:lnTo>
                    <a:lnTo>
                      <a:pt x="108" y="1409"/>
                    </a:lnTo>
                    <a:lnTo>
                      <a:pt x="162" y="1495"/>
                    </a:lnTo>
                    <a:lnTo>
                      <a:pt x="216" y="1570"/>
                    </a:lnTo>
                    <a:lnTo>
                      <a:pt x="280" y="1645"/>
                    </a:lnTo>
                    <a:lnTo>
                      <a:pt x="345" y="1710"/>
                    </a:lnTo>
                    <a:lnTo>
                      <a:pt x="431" y="1774"/>
                    </a:lnTo>
                    <a:lnTo>
                      <a:pt x="506" y="1828"/>
                    </a:lnTo>
                    <a:lnTo>
                      <a:pt x="592" y="1871"/>
                    </a:lnTo>
                    <a:lnTo>
                      <a:pt x="678" y="1903"/>
                    </a:lnTo>
                    <a:lnTo>
                      <a:pt x="775" y="1925"/>
                    </a:lnTo>
                    <a:lnTo>
                      <a:pt x="872" y="1946"/>
                    </a:lnTo>
                    <a:lnTo>
                      <a:pt x="968" y="1957"/>
                    </a:lnTo>
                    <a:lnTo>
                      <a:pt x="1065" y="1946"/>
                    </a:lnTo>
                    <a:lnTo>
                      <a:pt x="1162" y="1936"/>
                    </a:lnTo>
                    <a:lnTo>
                      <a:pt x="1248" y="1914"/>
                    </a:lnTo>
                    <a:lnTo>
                      <a:pt x="1334" y="1882"/>
                    </a:lnTo>
                    <a:lnTo>
                      <a:pt x="1420" y="1839"/>
                    </a:lnTo>
                    <a:lnTo>
                      <a:pt x="1495" y="1785"/>
                    </a:lnTo>
                    <a:lnTo>
                      <a:pt x="1571" y="1731"/>
                    </a:lnTo>
                    <a:lnTo>
                      <a:pt x="1646" y="1667"/>
                    </a:lnTo>
                    <a:lnTo>
                      <a:pt x="1710" y="1602"/>
                    </a:lnTo>
                    <a:lnTo>
                      <a:pt x="1764" y="1527"/>
                    </a:lnTo>
                    <a:lnTo>
                      <a:pt x="1818" y="1452"/>
                    </a:lnTo>
                    <a:lnTo>
                      <a:pt x="1861" y="1366"/>
                    </a:lnTo>
                    <a:lnTo>
                      <a:pt x="1893" y="1280"/>
                    </a:lnTo>
                    <a:lnTo>
                      <a:pt x="1926" y="1194"/>
                    </a:lnTo>
                    <a:lnTo>
                      <a:pt x="1936" y="1097"/>
                    </a:lnTo>
                    <a:lnTo>
                      <a:pt x="1947" y="1011"/>
                    </a:lnTo>
                    <a:lnTo>
                      <a:pt x="1947" y="914"/>
                    </a:lnTo>
                    <a:lnTo>
                      <a:pt x="1936" y="817"/>
                    </a:lnTo>
                    <a:lnTo>
                      <a:pt x="1915" y="721"/>
                    </a:lnTo>
                    <a:lnTo>
                      <a:pt x="1882" y="635"/>
                    </a:lnTo>
                    <a:lnTo>
                      <a:pt x="1839" y="538"/>
                    </a:lnTo>
                    <a:lnTo>
                      <a:pt x="1786" y="463"/>
                    </a:lnTo>
                    <a:lnTo>
                      <a:pt x="1732" y="377"/>
                    </a:lnTo>
                    <a:lnTo>
                      <a:pt x="1667" y="312"/>
                    </a:lnTo>
                    <a:lnTo>
                      <a:pt x="1603" y="247"/>
                    </a:lnTo>
                    <a:lnTo>
                      <a:pt x="1517" y="183"/>
                    </a:lnTo>
                    <a:lnTo>
                      <a:pt x="1442" y="129"/>
                    </a:lnTo>
                    <a:lnTo>
                      <a:pt x="1356" y="86"/>
                    </a:lnTo>
                    <a:lnTo>
                      <a:pt x="1270" y="54"/>
                    </a:lnTo>
                    <a:lnTo>
                      <a:pt x="1173" y="22"/>
                    </a:lnTo>
                    <a:lnTo>
                      <a:pt x="1076" y="11"/>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1481975" y="2835975"/>
                <a:ext cx="48675" cy="48950"/>
              </a:xfrm>
              <a:custGeom>
                <a:avLst/>
                <a:gdLst/>
                <a:ahLst/>
                <a:cxnLst/>
                <a:rect l="l" t="t" r="r" b="b"/>
                <a:pathLst>
                  <a:path w="1947" h="1958" extrusionOk="0">
                    <a:moveTo>
                      <a:pt x="914" y="0"/>
                    </a:moveTo>
                    <a:lnTo>
                      <a:pt x="817" y="11"/>
                    </a:lnTo>
                    <a:lnTo>
                      <a:pt x="731" y="33"/>
                    </a:lnTo>
                    <a:lnTo>
                      <a:pt x="635" y="65"/>
                    </a:lnTo>
                    <a:lnTo>
                      <a:pt x="548" y="108"/>
                    </a:lnTo>
                    <a:lnTo>
                      <a:pt x="462" y="162"/>
                    </a:lnTo>
                    <a:lnTo>
                      <a:pt x="387" y="215"/>
                    </a:lnTo>
                    <a:lnTo>
                      <a:pt x="312" y="280"/>
                    </a:lnTo>
                    <a:lnTo>
                      <a:pt x="247" y="344"/>
                    </a:lnTo>
                    <a:lnTo>
                      <a:pt x="183" y="420"/>
                    </a:lnTo>
                    <a:lnTo>
                      <a:pt x="129" y="506"/>
                    </a:lnTo>
                    <a:lnTo>
                      <a:pt x="86" y="592"/>
                    </a:lnTo>
                    <a:lnTo>
                      <a:pt x="54" y="678"/>
                    </a:lnTo>
                    <a:lnTo>
                      <a:pt x="22" y="774"/>
                    </a:lnTo>
                    <a:lnTo>
                      <a:pt x="0" y="871"/>
                    </a:lnTo>
                    <a:lnTo>
                      <a:pt x="0" y="968"/>
                    </a:lnTo>
                    <a:lnTo>
                      <a:pt x="0" y="1065"/>
                    </a:lnTo>
                    <a:lnTo>
                      <a:pt x="11" y="1151"/>
                    </a:lnTo>
                    <a:lnTo>
                      <a:pt x="32" y="1237"/>
                    </a:lnTo>
                    <a:lnTo>
                      <a:pt x="65" y="1334"/>
                    </a:lnTo>
                    <a:lnTo>
                      <a:pt x="108" y="1409"/>
                    </a:lnTo>
                    <a:lnTo>
                      <a:pt x="161" y="1495"/>
                    </a:lnTo>
                    <a:lnTo>
                      <a:pt x="215" y="1570"/>
                    </a:lnTo>
                    <a:lnTo>
                      <a:pt x="269" y="1635"/>
                    </a:lnTo>
                    <a:lnTo>
                      <a:pt x="333" y="1699"/>
                    </a:lnTo>
                    <a:lnTo>
                      <a:pt x="409" y="1764"/>
                    </a:lnTo>
                    <a:lnTo>
                      <a:pt x="484" y="1818"/>
                    </a:lnTo>
                    <a:lnTo>
                      <a:pt x="570" y="1861"/>
                    </a:lnTo>
                    <a:lnTo>
                      <a:pt x="656" y="1893"/>
                    </a:lnTo>
                    <a:lnTo>
                      <a:pt x="742" y="1925"/>
                    </a:lnTo>
                    <a:lnTo>
                      <a:pt x="839" y="1947"/>
                    </a:lnTo>
                    <a:lnTo>
                      <a:pt x="936" y="1957"/>
                    </a:lnTo>
                    <a:lnTo>
                      <a:pt x="1032" y="1957"/>
                    </a:lnTo>
                    <a:lnTo>
                      <a:pt x="1129" y="1947"/>
                    </a:lnTo>
                    <a:lnTo>
                      <a:pt x="1215" y="1925"/>
                    </a:lnTo>
                    <a:lnTo>
                      <a:pt x="1312" y="1893"/>
                    </a:lnTo>
                    <a:lnTo>
                      <a:pt x="1398" y="1850"/>
                    </a:lnTo>
                    <a:lnTo>
                      <a:pt x="1484" y="1796"/>
                    </a:lnTo>
                    <a:lnTo>
                      <a:pt x="1559" y="1742"/>
                    </a:lnTo>
                    <a:lnTo>
                      <a:pt x="1635" y="1678"/>
                    </a:lnTo>
                    <a:lnTo>
                      <a:pt x="1699" y="1613"/>
                    </a:lnTo>
                    <a:lnTo>
                      <a:pt x="1764" y="1538"/>
                    </a:lnTo>
                    <a:lnTo>
                      <a:pt x="1817" y="1452"/>
                    </a:lnTo>
                    <a:lnTo>
                      <a:pt x="1860" y="1366"/>
                    </a:lnTo>
                    <a:lnTo>
                      <a:pt x="1893" y="1280"/>
                    </a:lnTo>
                    <a:lnTo>
                      <a:pt x="1925" y="1183"/>
                    </a:lnTo>
                    <a:lnTo>
                      <a:pt x="1946" y="1086"/>
                    </a:lnTo>
                    <a:lnTo>
                      <a:pt x="1946" y="990"/>
                    </a:lnTo>
                    <a:lnTo>
                      <a:pt x="1946" y="904"/>
                    </a:lnTo>
                    <a:lnTo>
                      <a:pt x="1936" y="807"/>
                    </a:lnTo>
                    <a:lnTo>
                      <a:pt x="1914" y="721"/>
                    </a:lnTo>
                    <a:lnTo>
                      <a:pt x="1882" y="635"/>
                    </a:lnTo>
                    <a:lnTo>
                      <a:pt x="1839" y="549"/>
                    </a:lnTo>
                    <a:lnTo>
                      <a:pt x="1796" y="463"/>
                    </a:lnTo>
                    <a:lnTo>
                      <a:pt x="1731" y="387"/>
                    </a:lnTo>
                    <a:lnTo>
                      <a:pt x="1678" y="323"/>
                    </a:lnTo>
                    <a:lnTo>
                      <a:pt x="1613" y="258"/>
                    </a:lnTo>
                    <a:lnTo>
                      <a:pt x="1538" y="194"/>
                    </a:lnTo>
                    <a:lnTo>
                      <a:pt x="1463" y="140"/>
                    </a:lnTo>
                    <a:lnTo>
                      <a:pt x="1376" y="97"/>
                    </a:lnTo>
                    <a:lnTo>
                      <a:pt x="1290" y="65"/>
                    </a:lnTo>
                    <a:lnTo>
                      <a:pt x="1204" y="33"/>
                    </a:lnTo>
                    <a:lnTo>
                      <a:pt x="1108"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1009100" y="2835975"/>
                <a:ext cx="48950" cy="48950"/>
              </a:xfrm>
              <a:custGeom>
                <a:avLst/>
                <a:gdLst/>
                <a:ahLst/>
                <a:cxnLst/>
                <a:rect l="l" t="t" r="r" b="b"/>
                <a:pathLst>
                  <a:path w="1958" h="1958" extrusionOk="0">
                    <a:moveTo>
                      <a:pt x="968" y="0"/>
                    </a:moveTo>
                    <a:lnTo>
                      <a:pt x="872" y="11"/>
                    </a:lnTo>
                    <a:lnTo>
                      <a:pt x="786" y="22"/>
                    </a:lnTo>
                    <a:lnTo>
                      <a:pt x="689" y="54"/>
                    </a:lnTo>
                    <a:lnTo>
                      <a:pt x="603" y="86"/>
                    </a:lnTo>
                    <a:lnTo>
                      <a:pt x="527" y="129"/>
                    </a:lnTo>
                    <a:lnTo>
                      <a:pt x="441" y="172"/>
                    </a:lnTo>
                    <a:lnTo>
                      <a:pt x="366" y="237"/>
                    </a:lnTo>
                    <a:lnTo>
                      <a:pt x="302" y="291"/>
                    </a:lnTo>
                    <a:lnTo>
                      <a:pt x="237" y="366"/>
                    </a:lnTo>
                    <a:lnTo>
                      <a:pt x="183" y="441"/>
                    </a:lnTo>
                    <a:lnTo>
                      <a:pt x="130" y="516"/>
                    </a:lnTo>
                    <a:lnTo>
                      <a:pt x="87" y="602"/>
                    </a:lnTo>
                    <a:lnTo>
                      <a:pt x="54" y="688"/>
                    </a:lnTo>
                    <a:lnTo>
                      <a:pt x="33" y="774"/>
                    </a:lnTo>
                    <a:lnTo>
                      <a:pt x="11" y="871"/>
                    </a:lnTo>
                    <a:lnTo>
                      <a:pt x="1" y="957"/>
                    </a:lnTo>
                    <a:lnTo>
                      <a:pt x="11" y="1054"/>
                    </a:lnTo>
                    <a:lnTo>
                      <a:pt x="22" y="1151"/>
                    </a:lnTo>
                    <a:lnTo>
                      <a:pt x="44" y="1248"/>
                    </a:lnTo>
                    <a:lnTo>
                      <a:pt x="76" y="1344"/>
                    </a:lnTo>
                    <a:lnTo>
                      <a:pt x="119" y="1430"/>
                    </a:lnTo>
                    <a:lnTo>
                      <a:pt x="173" y="1506"/>
                    </a:lnTo>
                    <a:lnTo>
                      <a:pt x="226" y="1581"/>
                    </a:lnTo>
                    <a:lnTo>
                      <a:pt x="291" y="1656"/>
                    </a:lnTo>
                    <a:lnTo>
                      <a:pt x="366" y="1721"/>
                    </a:lnTo>
                    <a:lnTo>
                      <a:pt x="441" y="1785"/>
                    </a:lnTo>
                    <a:lnTo>
                      <a:pt x="527" y="1828"/>
                    </a:lnTo>
                    <a:lnTo>
                      <a:pt x="614" y="1871"/>
                    </a:lnTo>
                    <a:lnTo>
                      <a:pt x="700" y="1914"/>
                    </a:lnTo>
                    <a:lnTo>
                      <a:pt x="796" y="1936"/>
                    </a:lnTo>
                    <a:lnTo>
                      <a:pt x="893" y="1947"/>
                    </a:lnTo>
                    <a:lnTo>
                      <a:pt x="990" y="1957"/>
                    </a:lnTo>
                    <a:lnTo>
                      <a:pt x="1087" y="1947"/>
                    </a:lnTo>
                    <a:lnTo>
                      <a:pt x="1173" y="1936"/>
                    </a:lnTo>
                    <a:lnTo>
                      <a:pt x="1269" y="1904"/>
                    </a:lnTo>
                    <a:lnTo>
                      <a:pt x="1355" y="1871"/>
                    </a:lnTo>
                    <a:lnTo>
                      <a:pt x="1431" y="1828"/>
                    </a:lnTo>
                    <a:lnTo>
                      <a:pt x="1517" y="1785"/>
                    </a:lnTo>
                    <a:lnTo>
                      <a:pt x="1592" y="1731"/>
                    </a:lnTo>
                    <a:lnTo>
                      <a:pt x="1657" y="1667"/>
                    </a:lnTo>
                    <a:lnTo>
                      <a:pt x="1721" y="1592"/>
                    </a:lnTo>
                    <a:lnTo>
                      <a:pt x="1775" y="1516"/>
                    </a:lnTo>
                    <a:lnTo>
                      <a:pt x="1829" y="1441"/>
                    </a:lnTo>
                    <a:lnTo>
                      <a:pt x="1872" y="1355"/>
                    </a:lnTo>
                    <a:lnTo>
                      <a:pt x="1904" y="1269"/>
                    </a:lnTo>
                    <a:lnTo>
                      <a:pt x="1936" y="1183"/>
                    </a:lnTo>
                    <a:lnTo>
                      <a:pt x="1947" y="1086"/>
                    </a:lnTo>
                    <a:lnTo>
                      <a:pt x="1958" y="1000"/>
                    </a:lnTo>
                    <a:lnTo>
                      <a:pt x="1947" y="904"/>
                    </a:lnTo>
                    <a:lnTo>
                      <a:pt x="1936" y="807"/>
                    </a:lnTo>
                    <a:lnTo>
                      <a:pt x="1915" y="710"/>
                    </a:lnTo>
                    <a:lnTo>
                      <a:pt x="1882" y="624"/>
                    </a:lnTo>
                    <a:lnTo>
                      <a:pt x="1839" y="538"/>
                    </a:lnTo>
                    <a:lnTo>
                      <a:pt x="1786" y="452"/>
                    </a:lnTo>
                    <a:lnTo>
                      <a:pt x="1732" y="377"/>
                    </a:lnTo>
                    <a:lnTo>
                      <a:pt x="1667" y="301"/>
                    </a:lnTo>
                    <a:lnTo>
                      <a:pt x="1592" y="237"/>
                    </a:lnTo>
                    <a:lnTo>
                      <a:pt x="1517" y="172"/>
                    </a:lnTo>
                    <a:lnTo>
                      <a:pt x="1431" y="129"/>
                    </a:lnTo>
                    <a:lnTo>
                      <a:pt x="1345" y="86"/>
                    </a:lnTo>
                    <a:lnTo>
                      <a:pt x="1259"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1009375" y="1420875"/>
                <a:ext cx="48400" cy="48425"/>
              </a:xfrm>
              <a:custGeom>
                <a:avLst/>
                <a:gdLst/>
                <a:ahLst/>
                <a:cxnLst/>
                <a:rect l="l" t="t" r="r" b="b"/>
                <a:pathLst>
                  <a:path w="1936" h="1937" extrusionOk="0">
                    <a:moveTo>
                      <a:pt x="957" y="1"/>
                    </a:moveTo>
                    <a:lnTo>
                      <a:pt x="871" y="11"/>
                    </a:lnTo>
                    <a:lnTo>
                      <a:pt x="775" y="22"/>
                    </a:lnTo>
                    <a:lnTo>
                      <a:pt x="689" y="54"/>
                    </a:lnTo>
                    <a:lnTo>
                      <a:pt x="592" y="87"/>
                    </a:lnTo>
                    <a:lnTo>
                      <a:pt x="516" y="130"/>
                    </a:lnTo>
                    <a:lnTo>
                      <a:pt x="430" y="173"/>
                    </a:lnTo>
                    <a:lnTo>
                      <a:pt x="366" y="227"/>
                    </a:lnTo>
                    <a:lnTo>
                      <a:pt x="291" y="291"/>
                    </a:lnTo>
                    <a:lnTo>
                      <a:pt x="226" y="356"/>
                    </a:lnTo>
                    <a:lnTo>
                      <a:pt x="172" y="431"/>
                    </a:lnTo>
                    <a:lnTo>
                      <a:pt x="129" y="517"/>
                    </a:lnTo>
                    <a:lnTo>
                      <a:pt x="86" y="592"/>
                    </a:lnTo>
                    <a:lnTo>
                      <a:pt x="54" y="689"/>
                    </a:lnTo>
                    <a:lnTo>
                      <a:pt x="22" y="775"/>
                    </a:lnTo>
                    <a:lnTo>
                      <a:pt x="11" y="872"/>
                    </a:lnTo>
                    <a:lnTo>
                      <a:pt x="0" y="958"/>
                    </a:lnTo>
                    <a:lnTo>
                      <a:pt x="11" y="1055"/>
                    </a:lnTo>
                    <a:lnTo>
                      <a:pt x="22" y="1151"/>
                    </a:lnTo>
                    <a:lnTo>
                      <a:pt x="54" y="1248"/>
                    </a:lnTo>
                    <a:lnTo>
                      <a:pt x="86" y="1345"/>
                    </a:lnTo>
                    <a:lnTo>
                      <a:pt x="129" y="1431"/>
                    </a:lnTo>
                    <a:lnTo>
                      <a:pt x="183" y="1506"/>
                    </a:lnTo>
                    <a:lnTo>
                      <a:pt x="237" y="1581"/>
                    </a:lnTo>
                    <a:lnTo>
                      <a:pt x="301" y="1657"/>
                    </a:lnTo>
                    <a:lnTo>
                      <a:pt x="377" y="1721"/>
                    </a:lnTo>
                    <a:lnTo>
                      <a:pt x="452" y="1775"/>
                    </a:lnTo>
                    <a:lnTo>
                      <a:pt x="538" y="1829"/>
                    </a:lnTo>
                    <a:lnTo>
                      <a:pt x="624" y="1861"/>
                    </a:lnTo>
                    <a:lnTo>
                      <a:pt x="710" y="1893"/>
                    </a:lnTo>
                    <a:lnTo>
                      <a:pt x="807" y="1915"/>
                    </a:lnTo>
                    <a:lnTo>
                      <a:pt x="904" y="1936"/>
                    </a:lnTo>
                    <a:lnTo>
                      <a:pt x="1000" y="1936"/>
                    </a:lnTo>
                    <a:lnTo>
                      <a:pt x="1097" y="1925"/>
                    </a:lnTo>
                    <a:lnTo>
                      <a:pt x="1194" y="1904"/>
                    </a:lnTo>
                    <a:lnTo>
                      <a:pt x="1280" y="1882"/>
                    </a:lnTo>
                    <a:lnTo>
                      <a:pt x="1366" y="1839"/>
                    </a:lnTo>
                    <a:lnTo>
                      <a:pt x="1452" y="1796"/>
                    </a:lnTo>
                    <a:lnTo>
                      <a:pt x="1527" y="1743"/>
                    </a:lnTo>
                    <a:lnTo>
                      <a:pt x="1603" y="1689"/>
                    </a:lnTo>
                    <a:lnTo>
                      <a:pt x="1667" y="1624"/>
                    </a:lnTo>
                    <a:lnTo>
                      <a:pt x="1721" y="1549"/>
                    </a:lnTo>
                    <a:lnTo>
                      <a:pt x="1775" y="1474"/>
                    </a:lnTo>
                    <a:lnTo>
                      <a:pt x="1828" y="1399"/>
                    </a:lnTo>
                    <a:lnTo>
                      <a:pt x="1861" y="1313"/>
                    </a:lnTo>
                    <a:lnTo>
                      <a:pt x="1893" y="1227"/>
                    </a:lnTo>
                    <a:lnTo>
                      <a:pt x="1914" y="1130"/>
                    </a:lnTo>
                    <a:lnTo>
                      <a:pt x="1925" y="1044"/>
                    </a:lnTo>
                    <a:lnTo>
                      <a:pt x="1936" y="947"/>
                    </a:lnTo>
                    <a:lnTo>
                      <a:pt x="1925" y="850"/>
                    </a:lnTo>
                    <a:lnTo>
                      <a:pt x="1904" y="764"/>
                    </a:lnTo>
                    <a:lnTo>
                      <a:pt x="1882" y="667"/>
                    </a:lnTo>
                    <a:lnTo>
                      <a:pt x="1850" y="581"/>
                    </a:lnTo>
                    <a:lnTo>
                      <a:pt x="1807" y="495"/>
                    </a:lnTo>
                    <a:lnTo>
                      <a:pt x="1753" y="420"/>
                    </a:lnTo>
                    <a:lnTo>
                      <a:pt x="1699" y="345"/>
                    </a:lnTo>
                    <a:lnTo>
                      <a:pt x="1635" y="280"/>
                    </a:lnTo>
                    <a:lnTo>
                      <a:pt x="1560" y="216"/>
                    </a:lnTo>
                    <a:lnTo>
                      <a:pt x="1484" y="162"/>
                    </a:lnTo>
                    <a:lnTo>
                      <a:pt x="1409" y="119"/>
                    </a:lnTo>
                    <a:lnTo>
                      <a:pt x="1323" y="76"/>
                    </a:lnTo>
                    <a:lnTo>
                      <a:pt x="1237" y="44"/>
                    </a:lnTo>
                    <a:lnTo>
                      <a:pt x="1151" y="22"/>
                    </a:lnTo>
                    <a:lnTo>
                      <a:pt x="1054" y="11"/>
                    </a:lnTo>
                    <a:lnTo>
                      <a:pt x="95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1482225" y="1420875"/>
                <a:ext cx="48150" cy="48425"/>
              </a:xfrm>
              <a:custGeom>
                <a:avLst/>
                <a:gdLst/>
                <a:ahLst/>
                <a:cxnLst/>
                <a:rect l="l" t="t" r="r" b="b"/>
                <a:pathLst>
                  <a:path w="1926" h="1937" extrusionOk="0">
                    <a:moveTo>
                      <a:pt x="979" y="1"/>
                    </a:moveTo>
                    <a:lnTo>
                      <a:pt x="883" y="11"/>
                    </a:lnTo>
                    <a:lnTo>
                      <a:pt x="797" y="22"/>
                    </a:lnTo>
                    <a:lnTo>
                      <a:pt x="700" y="44"/>
                    </a:lnTo>
                    <a:lnTo>
                      <a:pt x="614" y="76"/>
                    </a:lnTo>
                    <a:lnTo>
                      <a:pt x="528" y="108"/>
                    </a:lnTo>
                    <a:lnTo>
                      <a:pt x="452" y="162"/>
                    </a:lnTo>
                    <a:lnTo>
                      <a:pt x="377" y="216"/>
                    </a:lnTo>
                    <a:lnTo>
                      <a:pt x="302" y="270"/>
                    </a:lnTo>
                    <a:lnTo>
                      <a:pt x="237" y="345"/>
                    </a:lnTo>
                    <a:lnTo>
                      <a:pt x="184" y="409"/>
                    </a:lnTo>
                    <a:lnTo>
                      <a:pt x="130" y="495"/>
                    </a:lnTo>
                    <a:lnTo>
                      <a:pt x="87" y="571"/>
                    </a:lnTo>
                    <a:lnTo>
                      <a:pt x="55" y="657"/>
                    </a:lnTo>
                    <a:lnTo>
                      <a:pt x="22" y="753"/>
                    </a:lnTo>
                    <a:lnTo>
                      <a:pt x="12" y="839"/>
                    </a:lnTo>
                    <a:lnTo>
                      <a:pt x="1" y="936"/>
                    </a:lnTo>
                    <a:lnTo>
                      <a:pt x="1" y="1033"/>
                    </a:lnTo>
                    <a:lnTo>
                      <a:pt x="12" y="1130"/>
                    </a:lnTo>
                    <a:lnTo>
                      <a:pt x="33" y="1227"/>
                    </a:lnTo>
                    <a:lnTo>
                      <a:pt x="65" y="1313"/>
                    </a:lnTo>
                    <a:lnTo>
                      <a:pt x="108" y="1399"/>
                    </a:lnTo>
                    <a:lnTo>
                      <a:pt x="162" y="1485"/>
                    </a:lnTo>
                    <a:lnTo>
                      <a:pt x="216" y="1560"/>
                    </a:lnTo>
                    <a:lnTo>
                      <a:pt x="280" y="1635"/>
                    </a:lnTo>
                    <a:lnTo>
                      <a:pt x="356" y="1700"/>
                    </a:lnTo>
                    <a:lnTo>
                      <a:pt x="431" y="1764"/>
                    </a:lnTo>
                    <a:lnTo>
                      <a:pt x="506" y="1807"/>
                    </a:lnTo>
                    <a:lnTo>
                      <a:pt x="592" y="1850"/>
                    </a:lnTo>
                    <a:lnTo>
                      <a:pt x="689" y="1893"/>
                    </a:lnTo>
                    <a:lnTo>
                      <a:pt x="775" y="1915"/>
                    </a:lnTo>
                    <a:lnTo>
                      <a:pt x="872" y="1925"/>
                    </a:lnTo>
                    <a:lnTo>
                      <a:pt x="969" y="1936"/>
                    </a:lnTo>
                    <a:lnTo>
                      <a:pt x="1065" y="1925"/>
                    </a:lnTo>
                    <a:lnTo>
                      <a:pt x="1162" y="1915"/>
                    </a:lnTo>
                    <a:lnTo>
                      <a:pt x="1248" y="1882"/>
                    </a:lnTo>
                    <a:lnTo>
                      <a:pt x="1334" y="1850"/>
                    </a:lnTo>
                    <a:lnTo>
                      <a:pt x="1420" y="1807"/>
                    </a:lnTo>
                    <a:lnTo>
                      <a:pt x="1496" y="1764"/>
                    </a:lnTo>
                    <a:lnTo>
                      <a:pt x="1571" y="1700"/>
                    </a:lnTo>
                    <a:lnTo>
                      <a:pt x="1646" y="1646"/>
                    </a:lnTo>
                    <a:lnTo>
                      <a:pt x="1700" y="1571"/>
                    </a:lnTo>
                    <a:lnTo>
                      <a:pt x="1764" y="1495"/>
                    </a:lnTo>
                    <a:lnTo>
                      <a:pt x="1807" y="1420"/>
                    </a:lnTo>
                    <a:lnTo>
                      <a:pt x="1850" y="1334"/>
                    </a:lnTo>
                    <a:lnTo>
                      <a:pt x="1883" y="1248"/>
                    </a:lnTo>
                    <a:lnTo>
                      <a:pt x="1904" y="1162"/>
                    </a:lnTo>
                    <a:lnTo>
                      <a:pt x="1926" y="1065"/>
                    </a:lnTo>
                    <a:lnTo>
                      <a:pt x="1926" y="968"/>
                    </a:lnTo>
                    <a:lnTo>
                      <a:pt x="1926" y="872"/>
                    </a:lnTo>
                    <a:lnTo>
                      <a:pt x="1904" y="786"/>
                    </a:lnTo>
                    <a:lnTo>
                      <a:pt x="1883" y="689"/>
                    </a:lnTo>
                    <a:lnTo>
                      <a:pt x="1850" y="603"/>
                    </a:lnTo>
                    <a:lnTo>
                      <a:pt x="1807" y="528"/>
                    </a:lnTo>
                    <a:lnTo>
                      <a:pt x="1764" y="442"/>
                    </a:lnTo>
                    <a:lnTo>
                      <a:pt x="1711" y="366"/>
                    </a:lnTo>
                    <a:lnTo>
                      <a:pt x="1646" y="302"/>
                    </a:lnTo>
                    <a:lnTo>
                      <a:pt x="1582" y="237"/>
                    </a:lnTo>
                    <a:lnTo>
                      <a:pt x="1506" y="184"/>
                    </a:lnTo>
                    <a:lnTo>
                      <a:pt x="1431" y="130"/>
                    </a:lnTo>
                    <a:lnTo>
                      <a:pt x="1345" y="87"/>
                    </a:lnTo>
                    <a:lnTo>
                      <a:pt x="1259" y="54"/>
                    </a:lnTo>
                    <a:lnTo>
                      <a:pt x="1173" y="22"/>
                    </a:lnTo>
                    <a:lnTo>
                      <a:pt x="1076"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539200" y="2366075"/>
                <a:ext cx="48950" cy="48950"/>
              </a:xfrm>
              <a:custGeom>
                <a:avLst/>
                <a:gdLst/>
                <a:ahLst/>
                <a:cxnLst/>
                <a:rect l="l" t="t" r="r" b="b"/>
                <a:pathLst>
                  <a:path w="1958" h="1958" extrusionOk="0">
                    <a:moveTo>
                      <a:pt x="968" y="0"/>
                    </a:moveTo>
                    <a:lnTo>
                      <a:pt x="871" y="11"/>
                    </a:lnTo>
                    <a:lnTo>
                      <a:pt x="785" y="22"/>
                    </a:lnTo>
                    <a:lnTo>
                      <a:pt x="689" y="54"/>
                    </a:lnTo>
                    <a:lnTo>
                      <a:pt x="603" y="86"/>
                    </a:lnTo>
                    <a:lnTo>
                      <a:pt x="516" y="129"/>
                    </a:lnTo>
                    <a:lnTo>
                      <a:pt x="441" y="172"/>
                    </a:lnTo>
                    <a:lnTo>
                      <a:pt x="366" y="226"/>
                    </a:lnTo>
                    <a:lnTo>
                      <a:pt x="301" y="290"/>
                    </a:lnTo>
                    <a:lnTo>
                      <a:pt x="237" y="366"/>
                    </a:lnTo>
                    <a:lnTo>
                      <a:pt x="183" y="441"/>
                    </a:lnTo>
                    <a:lnTo>
                      <a:pt x="129" y="516"/>
                    </a:lnTo>
                    <a:lnTo>
                      <a:pt x="86" y="602"/>
                    </a:lnTo>
                    <a:lnTo>
                      <a:pt x="54" y="688"/>
                    </a:lnTo>
                    <a:lnTo>
                      <a:pt x="22" y="774"/>
                    </a:lnTo>
                    <a:lnTo>
                      <a:pt x="11" y="860"/>
                    </a:lnTo>
                    <a:lnTo>
                      <a:pt x="0" y="957"/>
                    </a:lnTo>
                    <a:lnTo>
                      <a:pt x="11" y="1054"/>
                    </a:lnTo>
                    <a:lnTo>
                      <a:pt x="22" y="1151"/>
                    </a:lnTo>
                    <a:lnTo>
                      <a:pt x="43" y="1247"/>
                    </a:lnTo>
                    <a:lnTo>
                      <a:pt x="76" y="1333"/>
                    </a:lnTo>
                    <a:lnTo>
                      <a:pt x="119" y="1419"/>
                    </a:lnTo>
                    <a:lnTo>
                      <a:pt x="172" y="1506"/>
                    </a:lnTo>
                    <a:lnTo>
                      <a:pt x="226" y="1581"/>
                    </a:lnTo>
                    <a:lnTo>
                      <a:pt x="291" y="1656"/>
                    </a:lnTo>
                    <a:lnTo>
                      <a:pt x="366" y="1721"/>
                    </a:lnTo>
                    <a:lnTo>
                      <a:pt x="441" y="1785"/>
                    </a:lnTo>
                    <a:lnTo>
                      <a:pt x="527" y="1828"/>
                    </a:lnTo>
                    <a:lnTo>
                      <a:pt x="613" y="1871"/>
                    </a:lnTo>
                    <a:lnTo>
                      <a:pt x="699" y="1903"/>
                    </a:lnTo>
                    <a:lnTo>
                      <a:pt x="796" y="1936"/>
                    </a:lnTo>
                    <a:lnTo>
                      <a:pt x="893" y="1946"/>
                    </a:lnTo>
                    <a:lnTo>
                      <a:pt x="990" y="1957"/>
                    </a:lnTo>
                    <a:lnTo>
                      <a:pt x="1086" y="1946"/>
                    </a:lnTo>
                    <a:lnTo>
                      <a:pt x="1172" y="1936"/>
                    </a:lnTo>
                    <a:lnTo>
                      <a:pt x="1258" y="1903"/>
                    </a:lnTo>
                    <a:lnTo>
                      <a:pt x="1355" y="1871"/>
                    </a:lnTo>
                    <a:lnTo>
                      <a:pt x="1430" y="1828"/>
                    </a:lnTo>
                    <a:lnTo>
                      <a:pt x="1517" y="1785"/>
                    </a:lnTo>
                    <a:lnTo>
                      <a:pt x="1592" y="1721"/>
                    </a:lnTo>
                    <a:lnTo>
                      <a:pt x="1656" y="1667"/>
                    </a:lnTo>
                    <a:lnTo>
                      <a:pt x="1721" y="1592"/>
                    </a:lnTo>
                    <a:lnTo>
                      <a:pt x="1775" y="1516"/>
                    </a:lnTo>
                    <a:lnTo>
                      <a:pt x="1828" y="1441"/>
                    </a:lnTo>
                    <a:lnTo>
                      <a:pt x="1871" y="1355"/>
                    </a:lnTo>
                    <a:lnTo>
                      <a:pt x="1904" y="1269"/>
                    </a:lnTo>
                    <a:lnTo>
                      <a:pt x="1925" y="1183"/>
                    </a:lnTo>
                    <a:lnTo>
                      <a:pt x="1947" y="1086"/>
                    </a:lnTo>
                    <a:lnTo>
                      <a:pt x="1957" y="1000"/>
                    </a:lnTo>
                    <a:lnTo>
                      <a:pt x="1947" y="893"/>
                    </a:lnTo>
                    <a:lnTo>
                      <a:pt x="1936" y="807"/>
                    </a:lnTo>
                    <a:lnTo>
                      <a:pt x="1914" y="710"/>
                    </a:lnTo>
                    <a:lnTo>
                      <a:pt x="1882" y="613"/>
                    </a:lnTo>
                    <a:lnTo>
                      <a:pt x="1839" y="527"/>
                    </a:lnTo>
                    <a:lnTo>
                      <a:pt x="1785" y="452"/>
                    </a:lnTo>
                    <a:lnTo>
                      <a:pt x="1732" y="376"/>
                    </a:lnTo>
                    <a:lnTo>
                      <a:pt x="1667" y="301"/>
                    </a:lnTo>
                    <a:lnTo>
                      <a:pt x="1592" y="237"/>
                    </a:lnTo>
                    <a:lnTo>
                      <a:pt x="1517" y="172"/>
                    </a:lnTo>
                    <a:lnTo>
                      <a:pt x="1430" y="129"/>
                    </a:lnTo>
                    <a:lnTo>
                      <a:pt x="1344" y="86"/>
                    </a:lnTo>
                    <a:lnTo>
                      <a:pt x="1258"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1954825" y="2366325"/>
                <a:ext cx="48425" cy="48425"/>
              </a:xfrm>
              <a:custGeom>
                <a:avLst/>
                <a:gdLst/>
                <a:ahLst/>
                <a:cxnLst/>
                <a:rect l="l" t="t" r="r" b="b"/>
                <a:pathLst>
                  <a:path w="1937" h="1937" extrusionOk="0">
                    <a:moveTo>
                      <a:pt x="893" y="1"/>
                    </a:moveTo>
                    <a:lnTo>
                      <a:pt x="796" y="12"/>
                    </a:lnTo>
                    <a:lnTo>
                      <a:pt x="710" y="33"/>
                    </a:lnTo>
                    <a:lnTo>
                      <a:pt x="624" y="65"/>
                    </a:lnTo>
                    <a:lnTo>
                      <a:pt x="538" y="108"/>
                    </a:lnTo>
                    <a:lnTo>
                      <a:pt x="463" y="151"/>
                    </a:lnTo>
                    <a:lnTo>
                      <a:pt x="388" y="205"/>
                    </a:lnTo>
                    <a:lnTo>
                      <a:pt x="312" y="270"/>
                    </a:lnTo>
                    <a:lnTo>
                      <a:pt x="248" y="334"/>
                    </a:lnTo>
                    <a:lnTo>
                      <a:pt x="183" y="409"/>
                    </a:lnTo>
                    <a:lnTo>
                      <a:pt x="140" y="485"/>
                    </a:lnTo>
                    <a:lnTo>
                      <a:pt x="97" y="571"/>
                    </a:lnTo>
                    <a:lnTo>
                      <a:pt x="54" y="657"/>
                    </a:lnTo>
                    <a:lnTo>
                      <a:pt x="33" y="743"/>
                    </a:lnTo>
                    <a:lnTo>
                      <a:pt x="11" y="840"/>
                    </a:lnTo>
                    <a:lnTo>
                      <a:pt x="1" y="936"/>
                    </a:lnTo>
                    <a:lnTo>
                      <a:pt x="1" y="1033"/>
                    </a:lnTo>
                    <a:lnTo>
                      <a:pt x="11" y="1130"/>
                    </a:lnTo>
                    <a:lnTo>
                      <a:pt x="33" y="1227"/>
                    </a:lnTo>
                    <a:lnTo>
                      <a:pt x="65" y="1313"/>
                    </a:lnTo>
                    <a:lnTo>
                      <a:pt x="108" y="1399"/>
                    </a:lnTo>
                    <a:lnTo>
                      <a:pt x="162" y="1485"/>
                    </a:lnTo>
                    <a:lnTo>
                      <a:pt x="216" y="1560"/>
                    </a:lnTo>
                    <a:lnTo>
                      <a:pt x="280" y="1635"/>
                    </a:lnTo>
                    <a:lnTo>
                      <a:pt x="355" y="1700"/>
                    </a:lnTo>
                    <a:lnTo>
                      <a:pt x="431" y="1764"/>
                    </a:lnTo>
                    <a:lnTo>
                      <a:pt x="506" y="1807"/>
                    </a:lnTo>
                    <a:lnTo>
                      <a:pt x="592" y="1850"/>
                    </a:lnTo>
                    <a:lnTo>
                      <a:pt x="689" y="1893"/>
                    </a:lnTo>
                    <a:lnTo>
                      <a:pt x="786" y="1915"/>
                    </a:lnTo>
                    <a:lnTo>
                      <a:pt x="882" y="1926"/>
                    </a:lnTo>
                    <a:lnTo>
                      <a:pt x="979" y="1936"/>
                    </a:lnTo>
                    <a:lnTo>
                      <a:pt x="1076" y="1926"/>
                    </a:lnTo>
                    <a:lnTo>
                      <a:pt x="1162" y="1915"/>
                    </a:lnTo>
                    <a:lnTo>
                      <a:pt x="1259" y="1893"/>
                    </a:lnTo>
                    <a:lnTo>
                      <a:pt x="1345" y="1850"/>
                    </a:lnTo>
                    <a:lnTo>
                      <a:pt x="1420" y="1818"/>
                    </a:lnTo>
                    <a:lnTo>
                      <a:pt x="1506" y="1764"/>
                    </a:lnTo>
                    <a:lnTo>
                      <a:pt x="1581" y="1711"/>
                    </a:lnTo>
                    <a:lnTo>
                      <a:pt x="1646" y="1646"/>
                    </a:lnTo>
                    <a:lnTo>
                      <a:pt x="1710" y="1571"/>
                    </a:lnTo>
                    <a:lnTo>
                      <a:pt x="1764" y="1506"/>
                    </a:lnTo>
                    <a:lnTo>
                      <a:pt x="1818" y="1420"/>
                    </a:lnTo>
                    <a:lnTo>
                      <a:pt x="1861" y="1334"/>
                    </a:lnTo>
                    <a:lnTo>
                      <a:pt x="1893" y="1248"/>
                    </a:lnTo>
                    <a:lnTo>
                      <a:pt x="1915" y="1162"/>
                    </a:lnTo>
                    <a:lnTo>
                      <a:pt x="1925" y="1065"/>
                    </a:lnTo>
                    <a:lnTo>
                      <a:pt x="1936" y="969"/>
                    </a:lnTo>
                    <a:lnTo>
                      <a:pt x="1936" y="883"/>
                    </a:lnTo>
                    <a:lnTo>
                      <a:pt x="1915" y="786"/>
                    </a:lnTo>
                    <a:lnTo>
                      <a:pt x="1893" y="700"/>
                    </a:lnTo>
                    <a:lnTo>
                      <a:pt x="1861" y="614"/>
                    </a:lnTo>
                    <a:lnTo>
                      <a:pt x="1818" y="528"/>
                    </a:lnTo>
                    <a:lnTo>
                      <a:pt x="1775" y="442"/>
                    </a:lnTo>
                    <a:lnTo>
                      <a:pt x="1721" y="366"/>
                    </a:lnTo>
                    <a:lnTo>
                      <a:pt x="1657" y="302"/>
                    </a:lnTo>
                    <a:lnTo>
                      <a:pt x="1592" y="237"/>
                    </a:lnTo>
                    <a:lnTo>
                      <a:pt x="1517" y="184"/>
                    </a:lnTo>
                    <a:lnTo>
                      <a:pt x="1431" y="130"/>
                    </a:lnTo>
                    <a:lnTo>
                      <a:pt x="1355" y="87"/>
                    </a:lnTo>
                    <a:lnTo>
                      <a:pt x="1269" y="55"/>
                    </a:lnTo>
                    <a:lnTo>
                      <a:pt x="1173" y="22"/>
                    </a:lnTo>
                    <a:lnTo>
                      <a:pt x="1087" y="12"/>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1640300" y="1501250"/>
                <a:ext cx="48950" cy="48950"/>
              </a:xfrm>
              <a:custGeom>
                <a:avLst/>
                <a:gdLst/>
                <a:ahLst/>
                <a:cxnLst/>
                <a:rect l="l" t="t" r="r" b="b"/>
                <a:pathLst>
                  <a:path w="1958" h="1958" extrusionOk="0">
                    <a:moveTo>
                      <a:pt x="968" y="1"/>
                    </a:moveTo>
                    <a:lnTo>
                      <a:pt x="872" y="12"/>
                    </a:lnTo>
                    <a:lnTo>
                      <a:pt x="775" y="22"/>
                    </a:lnTo>
                    <a:lnTo>
                      <a:pt x="689" y="55"/>
                    </a:lnTo>
                    <a:lnTo>
                      <a:pt x="603" y="87"/>
                    </a:lnTo>
                    <a:lnTo>
                      <a:pt x="517" y="130"/>
                    </a:lnTo>
                    <a:lnTo>
                      <a:pt x="441" y="184"/>
                    </a:lnTo>
                    <a:lnTo>
                      <a:pt x="366" y="237"/>
                    </a:lnTo>
                    <a:lnTo>
                      <a:pt x="302" y="302"/>
                    </a:lnTo>
                    <a:lnTo>
                      <a:pt x="237" y="366"/>
                    </a:lnTo>
                    <a:lnTo>
                      <a:pt x="183" y="442"/>
                    </a:lnTo>
                    <a:lnTo>
                      <a:pt x="130" y="517"/>
                    </a:lnTo>
                    <a:lnTo>
                      <a:pt x="87" y="603"/>
                    </a:lnTo>
                    <a:lnTo>
                      <a:pt x="54" y="689"/>
                    </a:lnTo>
                    <a:lnTo>
                      <a:pt x="33" y="775"/>
                    </a:lnTo>
                    <a:lnTo>
                      <a:pt x="11" y="872"/>
                    </a:lnTo>
                    <a:lnTo>
                      <a:pt x="1" y="969"/>
                    </a:lnTo>
                    <a:lnTo>
                      <a:pt x="11" y="1065"/>
                    </a:lnTo>
                    <a:lnTo>
                      <a:pt x="22" y="1162"/>
                    </a:lnTo>
                    <a:lnTo>
                      <a:pt x="44" y="1248"/>
                    </a:lnTo>
                    <a:lnTo>
                      <a:pt x="87" y="1345"/>
                    </a:lnTo>
                    <a:lnTo>
                      <a:pt x="130" y="1431"/>
                    </a:lnTo>
                    <a:lnTo>
                      <a:pt x="173" y="1517"/>
                    </a:lnTo>
                    <a:lnTo>
                      <a:pt x="237" y="1592"/>
                    </a:lnTo>
                    <a:lnTo>
                      <a:pt x="302" y="1657"/>
                    </a:lnTo>
                    <a:lnTo>
                      <a:pt x="377" y="1721"/>
                    </a:lnTo>
                    <a:lnTo>
                      <a:pt x="452" y="1786"/>
                    </a:lnTo>
                    <a:lnTo>
                      <a:pt x="528" y="1840"/>
                    </a:lnTo>
                    <a:lnTo>
                      <a:pt x="614" y="1883"/>
                    </a:lnTo>
                    <a:lnTo>
                      <a:pt x="710" y="1915"/>
                    </a:lnTo>
                    <a:lnTo>
                      <a:pt x="807" y="1936"/>
                    </a:lnTo>
                    <a:lnTo>
                      <a:pt x="893" y="1947"/>
                    </a:lnTo>
                    <a:lnTo>
                      <a:pt x="1001" y="1958"/>
                    </a:lnTo>
                    <a:lnTo>
                      <a:pt x="1087" y="1947"/>
                    </a:lnTo>
                    <a:lnTo>
                      <a:pt x="1183" y="1926"/>
                    </a:lnTo>
                    <a:lnTo>
                      <a:pt x="1269" y="1904"/>
                    </a:lnTo>
                    <a:lnTo>
                      <a:pt x="1355" y="1872"/>
                    </a:lnTo>
                    <a:lnTo>
                      <a:pt x="1442" y="1829"/>
                    </a:lnTo>
                    <a:lnTo>
                      <a:pt x="1517" y="1775"/>
                    </a:lnTo>
                    <a:lnTo>
                      <a:pt x="1592" y="1721"/>
                    </a:lnTo>
                    <a:lnTo>
                      <a:pt x="1667" y="1657"/>
                    </a:lnTo>
                    <a:lnTo>
                      <a:pt x="1721" y="1592"/>
                    </a:lnTo>
                    <a:lnTo>
                      <a:pt x="1786" y="1517"/>
                    </a:lnTo>
                    <a:lnTo>
                      <a:pt x="1829" y="1442"/>
                    </a:lnTo>
                    <a:lnTo>
                      <a:pt x="1872" y="1356"/>
                    </a:lnTo>
                    <a:lnTo>
                      <a:pt x="1904" y="1270"/>
                    </a:lnTo>
                    <a:lnTo>
                      <a:pt x="1936" y="1173"/>
                    </a:lnTo>
                    <a:lnTo>
                      <a:pt x="1947" y="1087"/>
                    </a:lnTo>
                    <a:lnTo>
                      <a:pt x="1958" y="990"/>
                    </a:lnTo>
                    <a:lnTo>
                      <a:pt x="1947" y="893"/>
                    </a:lnTo>
                    <a:lnTo>
                      <a:pt x="1936" y="797"/>
                    </a:lnTo>
                    <a:lnTo>
                      <a:pt x="1915" y="700"/>
                    </a:lnTo>
                    <a:lnTo>
                      <a:pt x="1882" y="614"/>
                    </a:lnTo>
                    <a:lnTo>
                      <a:pt x="1839" y="528"/>
                    </a:lnTo>
                    <a:lnTo>
                      <a:pt x="1786" y="442"/>
                    </a:lnTo>
                    <a:lnTo>
                      <a:pt x="1721" y="366"/>
                    </a:lnTo>
                    <a:lnTo>
                      <a:pt x="1657" y="291"/>
                    </a:lnTo>
                    <a:lnTo>
                      <a:pt x="1592" y="227"/>
                    </a:lnTo>
                    <a:lnTo>
                      <a:pt x="1506" y="173"/>
                    </a:lnTo>
                    <a:lnTo>
                      <a:pt x="1431" y="119"/>
                    </a:lnTo>
                    <a:lnTo>
                      <a:pt x="1345" y="76"/>
                    </a:lnTo>
                    <a:lnTo>
                      <a:pt x="1248" y="44"/>
                    </a:lnTo>
                    <a:lnTo>
                      <a:pt x="1162" y="22"/>
                    </a:lnTo>
                    <a:lnTo>
                      <a:pt x="1065" y="12"/>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853450" y="1498575"/>
                <a:ext cx="48675" cy="48675"/>
              </a:xfrm>
              <a:custGeom>
                <a:avLst/>
                <a:gdLst/>
                <a:ahLst/>
                <a:cxnLst/>
                <a:rect l="l" t="t" r="r" b="b"/>
                <a:pathLst>
                  <a:path w="1947" h="1947" extrusionOk="0">
                    <a:moveTo>
                      <a:pt x="968" y="0"/>
                    </a:moveTo>
                    <a:lnTo>
                      <a:pt x="882" y="11"/>
                    </a:lnTo>
                    <a:lnTo>
                      <a:pt x="786" y="22"/>
                    </a:lnTo>
                    <a:lnTo>
                      <a:pt x="700" y="43"/>
                    </a:lnTo>
                    <a:lnTo>
                      <a:pt x="614" y="76"/>
                    </a:lnTo>
                    <a:lnTo>
                      <a:pt x="527" y="119"/>
                    </a:lnTo>
                    <a:lnTo>
                      <a:pt x="452" y="172"/>
                    </a:lnTo>
                    <a:lnTo>
                      <a:pt x="377" y="226"/>
                    </a:lnTo>
                    <a:lnTo>
                      <a:pt x="302" y="291"/>
                    </a:lnTo>
                    <a:lnTo>
                      <a:pt x="237" y="355"/>
                    </a:lnTo>
                    <a:lnTo>
                      <a:pt x="183" y="430"/>
                    </a:lnTo>
                    <a:lnTo>
                      <a:pt x="130" y="506"/>
                    </a:lnTo>
                    <a:lnTo>
                      <a:pt x="87" y="592"/>
                    </a:lnTo>
                    <a:lnTo>
                      <a:pt x="54" y="678"/>
                    </a:lnTo>
                    <a:lnTo>
                      <a:pt x="33" y="764"/>
                    </a:lnTo>
                    <a:lnTo>
                      <a:pt x="11" y="861"/>
                    </a:lnTo>
                    <a:lnTo>
                      <a:pt x="1" y="947"/>
                    </a:lnTo>
                    <a:lnTo>
                      <a:pt x="11" y="1054"/>
                    </a:lnTo>
                    <a:lnTo>
                      <a:pt x="22" y="1140"/>
                    </a:lnTo>
                    <a:lnTo>
                      <a:pt x="44" y="1237"/>
                    </a:lnTo>
                    <a:lnTo>
                      <a:pt x="76" y="1334"/>
                    </a:lnTo>
                    <a:lnTo>
                      <a:pt x="119" y="1420"/>
                    </a:lnTo>
                    <a:lnTo>
                      <a:pt x="173" y="1495"/>
                    </a:lnTo>
                    <a:lnTo>
                      <a:pt x="226" y="1570"/>
                    </a:lnTo>
                    <a:lnTo>
                      <a:pt x="291" y="1646"/>
                    </a:lnTo>
                    <a:lnTo>
                      <a:pt x="355" y="1710"/>
                    </a:lnTo>
                    <a:lnTo>
                      <a:pt x="441" y="1775"/>
                    </a:lnTo>
                    <a:lnTo>
                      <a:pt x="517" y="1828"/>
                    </a:lnTo>
                    <a:lnTo>
                      <a:pt x="603" y="1871"/>
                    </a:lnTo>
                    <a:lnTo>
                      <a:pt x="700" y="1904"/>
                    </a:lnTo>
                    <a:lnTo>
                      <a:pt x="786" y="1925"/>
                    </a:lnTo>
                    <a:lnTo>
                      <a:pt x="882" y="1947"/>
                    </a:lnTo>
                    <a:lnTo>
                      <a:pt x="1076" y="1947"/>
                    </a:lnTo>
                    <a:lnTo>
                      <a:pt x="1173" y="1925"/>
                    </a:lnTo>
                    <a:lnTo>
                      <a:pt x="1259" y="1904"/>
                    </a:lnTo>
                    <a:lnTo>
                      <a:pt x="1345" y="1871"/>
                    </a:lnTo>
                    <a:lnTo>
                      <a:pt x="1431" y="1828"/>
                    </a:lnTo>
                    <a:lnTo>
                      <a:pt x="1506" y="1775"/>
                    </a:lnTo>
                    <a:lnTo>
                      <a:pt x="1581" y="1721"/>
                    </a:lnTo>
                    <a:lnTo>
                      <a:pt x="1646" y="1656"/>
                    </a:lnTo>
                    <a:lnTo>
                      <a:pt x="1710" y="1592"/>
                    </a:lnTo>
                    <a:lnTo>
                      <a:pt x="1775" y="1516"/>
                    </a:lnTo>
                    <a:lnTo>
                      <a:pt x="1818" y="1441"/>
                    </a:lnTo>
                    <a:lnTo>
                      <a:pt x="1861" y="1355"/>
                    </a:lnTo>
                    <a:lnTo>
                      <a:pt x="1893" y="1269"/>
                    </a:lnTo>
                    <a:lnTo>
                      <a:pt x="1925" y="1183"/>
                    </a:lnTo>
                    <a:lnTo>
                      <a:pt x="1947" y="1086"/>
                    </a:lnTo>
                    <a:lnTo>
                      <a:pt x="1947" y="1000"/>
                    </a:lnTo>
                    <a:lnTo>
                      <a:pt x="1947" y="904"/>
                    </a:lnTo>
                    <a:lnTo>
                      <a:pt x="1936" y="807"/>
                    </a:lnTo>
                    <a:lnTo>
                      <a:pt x="1915" y="710"/>
                    </a:lnTo>
                    <a:lnTo>
                      <a:pt x="1882" y="624"/>
                    </a:lnTo>
                    <a:lnTo>
                      <a:pt x="1839" y="538"/>
                    </a:lnTo>
                    <a:lnTo>
                      <a:pt x="1786" y="452"/>
                    </a:lnTo>
                    <a:lnTo>
                      <a:pt x="1732" y="377"/>
                    </a:lnTo>
                    <a:lnTo>
                      <a:pt x="1667" y="301"/>
                    </a:lnTo>
                    <a:lnTo>
                      <a:pt x="1592" y="237"/>
                    </a:lnTo>
                    <a:lnTo>
                      <a:pt x="1517" y="172"/>
                    </a:lnTo>
                    <a:lnTo>
                      <a:pt x="1431" y="129"/>
                    </a:lnTo>
                    <a:lnTo>
                      <a:pt x="1345" y="86"/>
                    </a:lnTo>
                    <a:lnTo>
                      <a:pt x="1259"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540800" y="1817125"/>
                <a:ext cx="45475" cy="45450"/>
              </a:xfrm>
              <a:custGeom>
                <a:avLst/>
                <a:gdLst/>
                <a:ahLst/>
                <a:cxnLst/>
                <a:rect l="l" t="t" r="r" b="b"/>
                <a:pathLst>
                  <a:path w="1819" h="1818" extrusionOk="0">
                    <a:moveTo>
                      <a:pt x="840" y="1"/>
                    </a:moveTo>
                    <a:lnTo>
                      <a:pt x="743" y="22"/>
                    </a:lnTo>
                    <a:lnTo>
                      <a:pt x="657" y="33"/>
                    </a:lnTo>
                    <a:lnTo>
                      <a:pt x="571" y="65"/>
                    </a:lnTo>
                    <a:lnTo>
                      <a:pt x="485" y="97"/>
                    </a:lnTo>
                    <a:lnTo>
                      <a:pt x="409" y="140"/>
                    </a:lnTo>
                    <a:lnTo>
                      <a:pt x="345" y="194"/>
                    </a:lnTo>
                    <a:lnTo>
                      <a:pt x="280" y="248"/>
                    </a:lnTo>
                    <a:lnTo>
                      <a:pt x="216" y="312"/>
                    </a:lnTo>
                    <a:lnTo>
                      <a:pt x="162" y="377"/>
                    </a:lnTo>
                    <a:lnTo>
                      <a:pt x="119" y="452"/>
                    </a:lnTo>
                    <a:lnTo>
                      <a:pt x="76" y="538"/>
                    </a:lnTo>
                    <a:lnTo>
                      <a:pt x="44" y="624"/>
                    </a:lnTo>
                    <a:lnTo>
                      <a:pt x="22" y="710"/>
                    </a:lnTo>
                    <a:lnTo>
                      <a:pt x="12" y="796"/>
                    </a:lnTo>
                    <a:lnTo>
                      <a:pt x="1" y="893"/>
                    </a:lnTo>
                    <a:lnTo>
                      <a:pt x="12" y="990"/>
                    </a:lnTo>
                    <a:lnTo>
                      <a:pt x="22" y="1087"/>
                    </a:lnTo>
                    <a:lnTo>
                      <a:pt x="44" y="1173"/>
                    </a:lnTo>
                    <a:lnTo>
                      <a:pt x="65" y="1259"/>
                    </a:lnTo>
                    <a:lnTo>
                      <a:pt x="98" y="1345"/>
                    </a:lnTo>
                    <a:lnTo>
                      <a:pt x="141" y="1420"/>
                    </a:lnTo>
                    <a:lnTo>
                      <a:pt x="194" y="1484"/>
                    </a:lnTo>
                    <a:lnTo>
                      <a:pt x="248" y="1549"/>
                    </a:lnTo>
                    <a:lnTo>
                      <a:pt x="313" y="1614"/>
                    </a:lnTo>
                    <a:lnTo>
                      <a:pt x="388" y="1667"/>
                    </a:lnTo>
                    <a:lnTo>
                      <a:pt x="452" y="1710"/>
                    </a:lnTo>
                    <a:lnTo>
                      <a:pt x="539" y="1743"/>
                    </a:lnTo>
                    <a:lnTo>
                      <a:pt x="625" y="1775"/>
                    </a:lnTo>
                    <a:lnTo>
                      <a:pt x="711" y="1796"/>
                    </a:lnTo>
                    <a:lnTo>
                      <a:pt x="797" y="1818"/>
                    </a:lnTo>
                    <a:lnTo>
                      <a:pt x="990" y="1818"/>
                    </a:lnTo>
                    <a:lnTo>
                      <a:pt x="1087" y="1807"/>
                    </a:lnTo>
                    <a:lnTo>
                      <a:pt x="1173" y="1786"/>
                    </a:lnTo>
                    <a:lnTo>
                      <a:pt x="1259" y="1764"/>
                    </a:lnTo>
                    <a:lnTo>
                      <a:pt x="1345" y="1721"/>
                    </a:lnTo>
                    <a:lnTo>
                      <a:pt x="1420" y="1678"/>
                    </a:lnTo>
                    <a:lnTo>
                      <a:pt x="1485" y="1635"/>
                    </a:lnTo>
                    <a:lnTo>
                      <a:pt x="1549" y="1570"/>
                    </a:lnTo>
                    <a:lnTo>
                      <a:pt x="1614" y="1506"/>
                    </a:lnTo>
                    <a:lnTo>
                      <a:pt x="1668" y="1441"/>
                    </a:lnTo>
                    <a:lnTo>
                      <a:pt x="1711" y="1366"/>
                    </a:lnTo>
                    <a:lnTo>
                      <a:pt x="1743" y="1291"/>
                    </a:lnTo>
                    <a:lnTo>
                      <a:pt x="1775" y="1205"/>
                    </a:lnTo>
                    <a:lnTo>
                      <a:pt x="1807" y="1119"/>
                    </a:lnTo>
                    <a:lnTo>
                      <a:pt x="1818" y="1022"/>
                    </a:lnTo>
                    <a:lnTo>
                      <a:pt x="1818" y="925"/>
                    </a:lnTo>
                    <a:lnTo>
                      <a:pt x="1818" y="829"/>
                    </a:lnTo>
                    <a:lnTo>
                      <a:pt x="1807" y="743"/>
                    </a:lnTo>
                    <a:lnTo>
                      <a:pt x="1786" y="646"/>
                    </a:lnTo>
                    <a:lnTo>
                      <a:pt x="1764" y="570"/>
                    </a:lnTo>
                    <a:lnTo>
                      <a:pt x="1721" y="484"/>
                    </a:lnTo>
                    <a:lnTo>
                      <a:pt x="1678" y="409"/>
                    </a:lnTo>
                    <a:lnTo>
                      <a:pt x="1635" y="334"/>
                    </a:lnTo>
                    <a:lnTo>
                      <a:pt x="1571" y="269"/>
                    </a:lnTo>
                    <a:lnTo>
                      <a:pt x="1517" y="216"/>
                    </a:lnTo>
                    <a:lnTo>
                      <a:pt x="1442" y="162"/>
                    </a:lnTo>
                    <a:lnTo>
                      <a:pt x="1366" y="119"/>
                    </a:lnTo>
                    <a:lnTo>
                      <a:pt x="1291" y="76"/>
                    </a:lnTo>
                    <a:lnTo>
                      <a:pt x="1205" y="44"/>
                    </a:lnTo>
                    <a:lnTo>
                      <a:pt x="1119" y="22"/>
                    </a:lnTo>
                    <a:lnTo>
                      <a:pt x="1022" y="11"/>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540800" y="2445625"/>
                <a:ext cx="45725" cy="45475"/>
              </a:xfrm>
              <a:custGeom>
                <a:avLst/>
                <a:gdLst/>
                <a:ahLst/>
                <a:cxnLst/>
                <a:rect l="l" t="t" r="r" b="b"/>
                <a:pathLst>
                  <a:path w="1829" h="1819" extrusionOk="0">
                    <a:moveTo>
                      <a:pt x="840" y="1"/>
                    </a:moveTo>
                    <a:lnTo>
                      <a:pt x="743" y="12"/>
                    </a:lnTo>
                    <a:lnTo>
                      <a:pt x="657" y="33"/>
                    </a:lnTo>
                    <a:lnTo>
                      <a:pt x="571" y="55"/>
                    </a:lnTo>
                    <a:lnTo>
                      <a:pt x="496" y="98"/>
                    </a:lnTo>
                    <a:lnTo>
                      <a:pt x="420" y="141"/>
                    </a:lnTo>
                    <a:lnTo>
                      <a:pt x="345" y="184"/>
                    </a:lnTo>
                    <a:lnTo>
                      <a:pt x="280" y="248"/>
                    </a:lnTo>
                    <a:lnTo>
                      <a:pt x="216" y="302"/>
                    </a:lnTo>
                    <a:lnTo>
                      <a:pt x="162" y="377"/>
                    </a:lnTo>
                    <a:lnTo>
                      <a:pt x="119" y="453"/>
                    </a:lnTo>
                    <a:lnTo>
                      <a:pt x="76" y="528"/>
                    </a:lnTo>
                    <a:lnTo>
                      <a:pt x="44" y="614"/>
                    </a:lnTo>
                    <a:lnTo>
                      <a:pt x="22" y="700"/>
                    </a:lnTo>
                    <a:lnTo>
                      <a:pt x="12" y="786"/>
                    </a:lnTo>
                    <a:lnTo>
                      <a:pt x="1" y="883"/>
                    </a:lnTo>
                    <a:lnTo>
                      <a:pt x="1" y="979"/>
                    </a:lnTo>
                    <a:lnTo>
                      <a:pt x="12" y="1076"/>
                    </a:lnTo>
                    <a:lnTo>
                      <a:pt x="33" y="1162"/>
                    </a:lnTo>
                    <a:lnTo>
                      <a:pt x="65" y="1248"/>
                    </a:lnTo>
                    <a:lnTo>
                      <a:pt x="98" y="1334"/>
                    </a:lnTo>
                    <a:lnTo>
                      <a:pt x="141" y="1410"/>
                    </a:lnTo>
                    <a:lnTo>
                      <a:pt x="194" y="1485"/>
                    </a:lnTo>
                    <a:lnTo>
                      <a:pt x="248" y="1549"/>
                    </a:lnTo>
                    <a:lnTo>
                      <a:pt x="313" y="1603"/>
                    </a:lnTo>
                    <a:lnTo>
                      <a:pt x="377" y="1657"/>
                    </a:lnTo>
                    <a:lnTo>
                      <a:pt x="452" y="1700"/>
                    </a:lnTo>
                    <a:lnTo>
                      <a:pt x="528" y="1743"/>
                    </a:lnTo>
                    <a:lnTo>
                      <a:pt x="614" y="1775"/>
                    </a:lnTo>
                    <a:lnTo>
                      <a:pt x="700" y="1797"/>
                    </a:lnTo>
                    <a:lnTo>
                      <a:pt x="797" y="1818"/>
                    </a:lnTo>
                    <a:lnTo>
                      <a:pt x="990" y="1818"/>
                    </a:lnTo>
                    <a:lnTo>
                      <a:pt x="1076" y="1807"/>
                    </a:lnTo>
                    <a:lnTo>
                      <a:pt x="1173" y="1786"/>
                    </a:lnTo>
                    <a:lnTo>
                      <a:pt x="1259" y="1764"/>
                    </a:lnTo>
                    <a:lnTo>
                      <a:pt x="1334" y="1721"/>
                    </a:lnTo>
                    <a:lnTo>
                      <a:pt x="1410" y="1678"/>
                    </a:lnTo>
                    <a:lnTo>
                      <a:pt x="1485" y="1635"/>
                    </a:lnTo>
                    <a:lnTo>
                      <a:pt x="1549" y="1582"/>
                    </a:lnTo>
                    <a:lnTo>
                      <a:pt x="1614" y="1517"/>
                    </a:lnTo>
                    <a:lnTo>
                      <a:pt x="1657" y="1442"/>
                    </a:lnTo>
                    <a:lnTo>
                      <a:pt x="1711" y="1377"/>
                    </a:lnTo>
                    <a:lnTo>
                      <a:pt x="1743" y="1291"/>
                    </a:lnTo>
                    <a:lnTo>
                      <a:pt x="1775" y="1205"/>
                    </a:lnTo>
                    <a:lnTo>
                      <a:pt x="1807" y="1119"/>
                    </a:lnTo>
                    <a:lnTo>
                      <a:pt x="1818" y="1033"/>
                    </a:lnTo>
                    <a:lnTo>
                      <a:pt x="1829" y="936"/>
                    </a:lnTo>
                    <a:lnTo>
                      <a:pt x="1818" y="840"/>
                    </a:lnTo>
                    <a:lnTo>
                      <a:pt x="1807" y="743"/>
                    </a:lnTo>
                    <a:lnTo>
                      <a:pt x="1797" y="657"/>
                    </a:lnTo>
                    <a:lnTo>
                      <a:pt x="1764" y="571"/>
                    </a:lnTo>
                    <a:lnTo>
                      <a:pt x="1732" y="485"/>
                    </a:lnTo>
                    <a:lnTo>
                      <a:pt x="1689" y="410"/>
                    </a:lnTo>
                    <a:lnTo>
                      <a:pt x="1635" y="345"/>
                    </a:lnTo>
                    <a:lnTo>
                      <a:pt x="1582" y="270"/>
                    </a:lnTo>
                    <a:lnTo>
                      <a:pt x="1517" y="216"/>
                    </a:lnTo>
                    <a:lnTo>
                      <a:pt x="1453" y="162"/>
                    </a:lnTo>
                    <a:lnTo>
                      <a:pt x="1377" y="119"/>
                    </a:lnTo>
                    <a:lnTo>
                      <a:pt x="1302" y="76"/>
                    </a:lnTo>
                    <a:lnTo>
                      <a:pt x="1216" y="44"/>
                    </a:lnTo>
                    <a:lnTo>
                      <a:pt x="1130" y="2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1561275" y="2837575"/>
                <a:ext cx="45725" cy="45725"/>
              </a:xfrm>
              <a:custGeom>
                <a:avLst/>
                <a:gdLst/>
                <a:ahLst/>
                <a:cxnLst/>
                <a:rect l="l" t="t" r="r" b="b"/>
                <a:pathLst>
                  <a:path w="1829" h="1829" extrusionOk="0">
                    <a:moveTo>
                      <a:pt x="903" y="1"/>
                    </a:moveTo>
                    <a:lnTo>
                      <a:pt x="807" y="12"/>
                    </a:lnTo>
                    <a:lnTo>
                      <a:pt x="710" y="22"/>
                    </a:lnTo>
                    <a:lnTo>
                      <a:pt x="624" y="44"/>
                    </a:lnTo>
                    <a:lnTo>
                      <a:pt x="538" y="76"/>
                    </a:lnTo>
                    <a:lnTo>
                      <a:pt x="463" y="119"/>
                    </a:lnTo>
                    <a:lnTo>
                      <a:pt x="387" y="162"/>
                    </a:lnTo>
                    <a:lnTo>
                      <a:pt x="312" y="216"/>
                    </a:lnTo>
                    <a:lnTo>
                      <a:pt x="258" y="280"/>
                    </a:lnTo>
                    <a:lnTo>
                      <a:pt x="194" y="345"/>
                    </a:lnTo>
                    <a:lnTo>
                      <a:pt x="151" y="409"/>
                    </a:lnTo>
                    <a:lnTo>
                      <a:pt x="108" y="485"/>
                    </a:lnTo>
                    <a:lnTo>
                      <a:pt x="65" y="571"/>
                    </a:lnTo>
                    <a:lnTo>
                      <a:pt x="43" y="657"/>
                    </a:lnTo>
                    <a:lnTo>
                      <a:pt x="22" y="743"/>
                    </a:lnTo>
                    <a:lnTo>
                      <a:pt x="11" y="840"/>
                    </a:lnTo>
                    <a:lnTo>
                      <a:pt x="0" y="936"/>
                    </a:lnTo>
                    <a:lnTo>
                      <a:pt x="11" y="1033"/>
                    </a:lnTo>
                    <a:lnTo>
                      <a:pt x="22" y="1119"/>
                    </a:lnTo>
                    <a:lnTo>
                      <a:pt x="43" y="1205"/>
                    </a:lnTo>
                    <a:lnTo>
                      <a:pt x="75" y="1291"/>
                    </a:lnTo>
                    <a:lnTo>
                      <a:pt x="119" y="1377"/>
                    </a:lnTo>
                    <a:lnTo>
                      <a:pt x="162" y="1442"/>
                    </a:lnTo>
                    <a:lnTo>
                      <a:pt x="215" y="1517"/>
                    </a:lnTo>
                    <a:lnTo>
                      <a:pt x="280" y="1581"/>
                    </a:lnTo>
                    <a:lnTo>
                      <a:pt x="344" y="1635"/>
                    </a:lnTo>
                    <a:lnTo>
                      <a:pt x="409" y="1689"/>
                    </a:lnTo>
                    <a:lnTo>
                      <a:pt x="484" y="1732"/>
                    </a:lnTo>
                    <a:lnTo>
                      <a:pt x="570" y="1764"/>
                    </a:lnTo>
                    <a:lnTo>
                      <a:pt x="656" y="1797"/>
                    </a:lnTo>
                    <a:lnTo>
                      <a:pt x="742" y="1807"/>
                    </a:lnTo>
                    <a:lnTo>
                      <a:pt x="839" y="1829"/>
                    </a:lnTo>
                    <a:lnTo>
                      <a:pt x="936" y="1829"/>
                    </a:lnTo>
                    <a:lnTo>
                      <a:pt x="1033" y="1818"/>
                    </a:lnTo>
                    <a:lnTo>
                      <a:pt x="1119" y="1807"/>
                    </a:lnTo>
                    <a:lnTo>
                      <a:pt x="1205" y="1786"/>
                    </a:lnTo>
                    <a:lnTo>
                      <a:pt x="1291" y="1754"/>
                    </a:lnTo>
                    <a:lnTo>
                      <a:pt x="1377" y="1711"/>
                    </a:lnTo>
                    <a:lnTo>
                      <a:pt x="1452" y="1667"/>
                    </a:lnTo>
                    <a:lnTo>
                      <a:pt x="1516" y="1614"/>
                    </a:lnTo>
                    <a:lnTo>
                      <a:pt x="1581" y="1560"/>
                    </a:lnTo>
                    <a:lnTo>
                      <a:pt x="1635" y="1495"/>
                    </a:lnTo>
                    <a:lnTo>
                      <a:pt x="1688" y="1420"/>
                    </a:lnTo>
                    <a:lnTo>
                      <a:pt x="1731" y="1345"/>
                    </a:lnTo>
                    <a:lnTo>
                      <a:pt x="1764" y="1259"/>
                    </a:lnTo>
                    <a:lnTo>
                      <a:pt x="1796" y="1173"/>
                    </a:lnTo>
                    <a:lnTo>
                      <a:pt x="1817" y="1087"/>
                    </a:lnTo>
                    <a:lnTo>
                      <a:pt x="1828" y="990"/>
                    </a:lnTo>
                    <a:lnTo>
                      <a:pt x="1828" y="893"/>
                    </a:lnTo>
                    <a:lnTo>
                      <a:pt x="1817" y="807"/>
                    </a:lnTo>
                    <a:lnTo>
                      <a:pt x="1807" y="710"/>
                    </a:lnTo>
                    <a:lnTo>
                      <a:pt x="1785" y="624"/>
                    </a:lnTo>
                    <a:lnTo>
                      <a:pt x="1753" y="538"/>
                    </a:lnTo>
                    <a:lnTo>
                      <a:pt x="1710" y="463"/>
                    </a:lnTo>
                    <a:lnTo>
                      <a:pt x="1667" y="388"/>
                    </a:lnTo>
                    <a:lnTo>
                      <a:pt x="1613" y="313"/>
                    </a:lnTo>
                    <a:lnTo>
                      <a:pt x="1559" y="248"/>
                    </a:lnTo>
                    <a:lnTo>
                      <a:pt x="1495" y="194"/>
                    </a:lnTo>
                    <a:lnTo>
                      <a:pt x="1420" y="151"/>
                    </a:lnTo>
                    <a:lnTo>
                      <a:pt x="1344" y="98"/>
                    </a:lnTo>
                    <a:lnTo>
                      <a:pt x="1258" y="65"/>
                    </a:lnTo>
                    <a:lnTo>
                      <a:pt x="1183" y="44"/>
                    </a:lnTo>
                    <a:lnTo>
                      <a:pt x="1086" y="22"/>
                    </a:lnTo>
                    <a:lnTo>
                      <a:pt x="1000" y="12"/>
                    </a:lnTo>
                    <a:lnTo>
                      <a:pt x="9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933025" y="2837575"/>
                <a:ext cx="45450" cy="45725"/>
              </a:xfrm>
              <a:custGeom>
                <a:avLst/>
                <a:gdLst/>
                <a:ahLst/>
                <a:cxnLst/>
                <a:rect l="l" t="t" r="r" b="b"/>
                <a:pathLst>
                  <a:path w="1818" h="1829" extrusionOk="0">
                    <a:moveTo>
                      <a:pt x="893" y="1"/>
                    </a:moveTo>
                    <a:lnTo>
                      <a:pt x="796" y="12"/>
                    </a:lnTo>
                    <a:lnTo>
                      <a:pt x="699" y="22"/>
                    </a:lnTo>
                    <a:lnTo>
                      <a:pt x="613" y="44"/>
                    </a:lnTo>
                    <a:lnTo>
                      <a:pt x="527" y="76"/>
                    </a:lnTo>
                    <a:lnTo>
                      <a:pt x="452" y="119"/>
                    </a:lnTo>
                    <a:lnTo>
                      <a:pt x="377" y="162"/>
                    </a:lnTo>
                    <a:lnTo>
                      <a:pt x="312" y="216"/>
                    </a:lnTo>
                    <a:lnTo>
                      <a:pt x="248" y="280"/>
                    </a:lnTo>
                    <a:lnTo>
                      <a:pt x="183" y="345"/>
                    </a:lnTo>
                    <a:lnTo>
                      <a:pt x="140" y="409"/>
                    </a:lnTo>
                    <a:lnTo>
                      <a:pt x="97" y="485"/>
                    </a:lnTo>
                    <a:lnTo>
                      <a:pt x="54" y="571"/>
                    </a:lnTo>
                    <a:lnTo>
                      <a:pt x="33" y="657"/>
                    </a:lnTo>
                    <a:lnTo>
                      <a:pt x="11" y="743"/>
                    </a:lnTo>
                    <a:lnTo>
                      <a:pt x="0" y="840"/>
                    </a:lnTo>
                    <a:lnTo>
                      <a:pt x="0" y="936"/>
                    </a:lnTo>
                    <a:lnTo>
                      <a:pt x="0" y="1033"/>
                    </a:lnTo>
                    <a:lnTo>
                      <a:pt x="22" y="1119"/>
                    </a:lnTo>
                    <a:lnTo>
                      <a:pt x="43" y="1205"/>
                    </a:lnTo>
                    <a:lnTo>
                      <a:pt x="76" y="1291"/>
                    </a:lnTo>
                    <a:lnTo>
                      <a:pt x="108" y="1377"/>
                    </a:lnTo>
                    <a:lnTo>
                      <a:pt x="162" y="1442"/>
                    </a:lnTo>
                    <a:lnTo>
                      <a:pt x="205" y="1517"/>
                    </a:lnTo>
                    <a:lnTo>
                      <a:pt x="269" y="1581"/>
                    </a:lnTo>
                    <a:lnTo>
                      <a:pt x="334" y="1635"/>
                    </a:lnTo>
                    <a:lnTo>
                      <a:pt x="409" y="1689"/>
                    </a:lnTo>
                    <a:lnTo>
                      <a:pt x="484" y="1732"/>
                    </a:lnTo>
                    <a:lnTo>
                      <a:pt x="560" y="1764"/>
                    </a:lnTo>
                    <a:lnTo>
                      <a:pt x="646" y="1797"/>
                    </a:lnTo>
                    <a:lnTo>
                      <a:pt x="732" y="1807"/>
                    </a:lnTo>
                    <a:lnTo>
                      <a:pt x="828" y="1829"/>
                    </a:lnTo>
                    <a:lnTo>
                      <a:pt x="925" y="1829"/>
                    </a:lnTo>
                    <a:lnTo>
                      <a:pt x="1022" y="1818"/>
                    </a:lnTo>
                    <a:lnTo>
                      <a:pt x="1119" y="1807"/>
                    </a:lnTo>
                    <a:lnTo>
                      <a:pt x="1205" y="1786"/>
                    </a:lnTo>
                    <a:lnTo>
                      <a:pt x="1291" y="1754"/>
                    </a:lnTo>
                    <a:lnTo>
                      <a:pt x="1366" y="1711"/>
                    </a:lnTo>
                    <a:lnTo>
                      <a:pt x="1441" y="1667"/>
                    </a:lnTo>
                    <a:lnTo>
                      <a:pt x="1506" y="1614"/>
                    </a:lnTo>
                    <a:lnTo>
                      <a:pt x="1570" y="1560"/>
                    </a:lnTo>
                    <a:lnTo>
                      <a:pt x="1624" y="1485"/>
                    </a:lnTo>
                    <a:lnTo>
                      <a:pt x="1678" y="1420"/>
                    </a:lnTo>
                    <a:lnTo>
                      <a:pt x="1721" y="1345"/>
                    </a:lnTo>
                    <a:lnTo>
                      <a:pt x="1753" y="1259"/>
                    </a:lnTo>
                    <a:lnTo>
                      <a:pt x="1785" y="1173"/>
                    </a:lnTo>
                    <a:lnTo>
                      <a:pt x="1807" y="1087"/>
                    </a:lnTo>
                    <a:lnTo>
                      <a:pt x="1818" y="990"/>
                    </a:lnTo>
                    <a:lnTo>
                      <a:pt x="1818" y="893"/>
                    </a:lnTo>
                    <a:lnTo>
                      <a:pt x="1818" y="807"/>
                    </a:lnTo>
                    <a:lnTo>
                      <a:pt x="1796" y="710"/>
                    </a:lnTo>
                    <a:lnTo>
                      <a:pt x="1775" y="624"/>
                    </a:lnTo>
                    <a:lnTo>
                      <a:pt x="1742" y="538"/>
                    </a:lnTo>
                    <a:lnTo>
                      <a:pt x="1710" y="463"/>
                    </a:lnTo>
                    <a:lnTo>
                      <a:pt x="1656" y="388"/>
                    </a:lnTo>
                    <a:lnTo>
                      <a:pt x="1603" y="313"/>
                    </a:lnTo>
                    <a:lnTo>
                      <a:pt x="1549" y="248"/>
                    </a:lnTo>
                    <a:lnTo>
                      <a:pt x="1484" y="194"/>
                    </a:lnTo>
                    <a:lnTo>
                      <a:pt x="1409" y="141"/>
                    </a:lnTo>
                    <a:lnTo>
                      <a:pt x="1334" y="98"/>
                    </a:lnTo>
                    <a:lnTo>
                      <a:pt x="1259" y="65"/>
                    </a:lnTo>
                    <a:lnTo>
                      <a:pt x="1173" y="44"/>
                    </a:lnTo>
                    <a:lnTo>
                      <a:pt x="1076" y="22"/>
                    </a:lnTo>
                    <a:lnTo>
                      <a:pt x="990"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619025" y="2601825"/>
                <a:ext cx="44925" cy="44650"/>
              </a:xfrm>
              <a:custGeom>
                <a:avLst/>
                <a:gdLst/>
                <a:ahLst/>
                <a:cxnLst/>
                <a:rect l="l" t="t" r="r" b="b"/>
                <a:pathLst>
                  <a:path w="1797" h="1786" extrusionOk="0">
                    <a:moveTo>
                      <a:pt x="786" y="0"/>
                    </a:moveTo>
                    <a:lnTo>
                      <a:pt x="700" y="22"/>
                    </a:lnTo>
                    <a:lnTo>
                      <a:pt x="603" y="43"/>
                    </a:lnTo>
                    <a:lnTo>
                      <a:pt x="528" y="76"/>
                    </a:lnTo>
                    <a:lnTo>
                      <a:pt x="442" y="119"/>
                    </a:lnTo>
                    <a:lnTo>
                      <a:pt x="367" y="162"/>
                    </a:lnTo>
                    <a:lnTo>
                      <a:pt x="302" y="216"/>
                    </a:lnTo>
                    <a:lnTo>
                      <a:pt x="238" y="280"/>
                    </a:lnTo>
                    <a:lnTo>
                      <a:pt x="184" y="345"/>
                    </a:lnTo>
                    <a:lnTo>
                      <a:pt x="130" y="409"/>
                    </a:lnTo>
                    <a:lnTo>
                      <a:pt x="98" y="495"/>
                    </a:lnTo>
                    <a:lnTo>
                      <a:pt x="55" y="570"/>
                    </a:lnTo>
                    <a:lnTo>
                      <a:pt x="33" y="656"/>
                    </a:lnTo>
                    <a:lnTo>
                      <a:pt x="12" y="753"/>
                    </a:lnTo>
                    <a:lnTo>
                      <a:pt x="1" y="839"/>
                    </a:lnTo>
                    <a:lnTo>
                      <a:pt x="1" y="936"/>
                    </a:lnTo>
                    <a:lnTo>
                      <a:pt x="12" y="1022"/>
                    </a:lnTo>
                    <a:lnTo>
                      <a:pt x="33" y="1119"/>
                    </a:lnTo>
                    <a:lnTo>
                      <a:pt x="55" y="1194"/>
                    </a:lnTo>
                    <a:lnTo>
                      <a:pt x="87" y="1280"/>
                    </a:lnTo>
                    <a:lnTo>
                      <a:pt x="130" y="1355"/>
                    </a:lnTo>
                    <a:lnTo>
                      <a:pt x="173" y="1420"/>
                    </a:lnTo>
                    <a:lnTo>
                      <a:pt x="227" y="1484"/>
                    </a:lnTo>
                    <a:lnTo>
                      <a:pt x="281" y="1549"/>
                    </a:lnTo>
                    <a:lnTo>
                      <a:pt x="345" y="1603"/>
                    </a:lnTo>
                    <a:lnTo>
                      <a:pt x="420" y="1646"/>
                    </a:lnTo>
                    <a:lnTo>
                      <a:pt x="485" y="1689"/>
                    </a:lnTo>
                    <a:lnTo>
                      <a:pt x="571" y="1732"/>
                    </a:lnTo>
                    <a:lnTo>
                      <a:pt x="646" y="1753"/>
                    </a:lnTo>
                    <a:lnTo>
                      <a:pt x="732" y="1775"/>
                    </a:lnTo>
                    <a:lnTo>
                      <a:pt x="829" y="1785"/>
                    </a:lnTo>
                    <a:lnTo>
                      <a:pt x="1012" y="1785"/>
                    </a:lnTo>
                    <a:lnTo>
                      <a:pt x="1098" y="1764"/>
                    </a:lnTo>
                    <a:lnTo>
                      <a:pt x="1184" y="1742"/>
                    </a:lnTo>
                    <a:lnTo>
                      <a:pt x="1259" y="1710"/>
                    </a:lnTo>
                    <a:lnTo>
                      <a:pt x="1334" y="1678"/>
                    </a:lnTo>
                    <a:lnTo>
                      <a:pt x="1410" y="1635"/>
                    </a:lnTo>
                    <a:lnTo>
                      <a:pt x="1474" y="1581"/>
                    </a:lnTo>
                    <a:lnTo>
                      <a:pt x="1539" y="1527"/>
                    </a:lnTo>
                    <a:lnTo>
                      <a:pt x="1592" y="1463"/>
                    </a:lnTo>
                    <a:lnTo>
                      <a:pt x="1646" y="1398"/>
                    </a:lnTo>
                    <a:lnTo>
                      <a:pt x="1689" y="1323"/>
                    </a:lnTo>
                    <a:lnTo>
                      <a:pt x="1721" y="1248"/>
                    </a:lnTo>
                    <a:lnTo>
                      <a:pt x="1754" y="1162"/>
                    </a:lnTo>
                    <a:lnTo>
                      <a:pt x="1775" y="1076"/>
                    </a:lnTo>
                    <a:lnTo>
                      <a:pt x="1786" y="990"/>
                    </a:lnTo>
                    <a:lnTo>
                      <a:pt x="1797" y="904"/>
                    </a:lnTo>
                    <a:lnTo>
                      <a:pt x="1786" y="807"/>
                    </a:lnTo>
                    <a:lnTo>
                      <a:pt x="1775" y="710"/>
                    </a:lnTo>
                    <a:lnTo>
                      <a:pt x="1754" y="624"/>
                    </a:lnTo>
                    <a:lnTo>
                      <a:pt x="1732" y="538"/>
                    </a:lnTo>
                    <a:lnTo>
                      <a:pt x="1689" y="463"/>
                    </a:lnTo>
                    <a:lnTo>
                      <a:pt x="1646" y="388"/>
                    </a:lnTo>
                    <a:lnTo>
                      <a:pt x="1592" y="312"/>
                    </a:lnTo>
                    <a:lnTo>
                      <a:pt x="1539" y="248"/>
                    </a:lnTo>
                    <a:lnTo>
                      <a:pt x="1474" y="194"/>
                    </a:lnTo>
                    <a:lnTo>
                      <a:pt x="1399" y="140"/>
                    </a:lnTo>
                    <a:lnTo>
                      <a:pt x="1324" y="97"/>
                    </a:lnTo>
                    <a:lnTo>
                      <a:pt x="1248" y="65"/>
                    </a:lnTo>
                    <a:lnTo>
                      <a:pt x="1162" y="33"/>
                    </a:lnTo>
                    <a:lnTo>
                      <a:pt x="1066" y="11"/>
                    </a:lnTo>
                    <a:lnTo>
                      <a:pt x="98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1169850" y="1345075"/>
                <a:ext cx="44400" cy="44375"/>
              </a:xfrm>
              <a:custGeom>
                <a:avLst/>
                <a:gdLst/>
                <a:ahLst/>
                <a:cxnLst/>
                <a:rect l="l" t="t" r="r" b="b"/>
                <a:pathLst>
                  <a:path w="1776" h="1775" extrusionOk="0">
                    <a:moveTo>
                      <a:pt x="807" y="0"/>
                    </a:moveTo>
                    <a:lnTo>
                      <a:pt x="721" y="11"/>
                    </a:lnTo>
                    <a:lnTo>
                      <a:pt x="635" y="33"/>
                    </a:lnTo>
                    <a:lnTo>
                      <a:pt x="549" y="65"/>
                    </a:lnTo>
                    <a:lnTo>
                      <a:pt x="474" y="97"/>
                    </a:lnTo>
                    <a:lnTo>
                      <a:pt x="399" y="151"/>
                    </a:lnTo>
                    <a:lnTo>
                      <a:pt x="334" y="194"/>
                    </a:lnTo>
                    <a:lnTo>
                      <a:pt x="270" y="248"/>
                    </a:lnTo>
                    <a:lnTo>
                      <a:pt x="216" y="312"/>
                    </a:lnTo>
                    <a:lnTo>
                      <a:pt x="162" y="377"/>
                    </a:lnTo>
                    <a:lnTo>
                      <a:pt x="119" y="452"/>
                    </a:lnTo>
                    <a:lnTo>
                      <a:pt x="76" y="527"/>
                    </a:lnTo>
                    <a:lnTo>
                      <a:pt x="44" y="613"/>
                    </a:lnTo>
                    <a:lnTo>
                      <a:pt x="22" y="689"/>
                    </a:lnTo>
                    <a:lnTo>
                      <a:pt x="12" y="775"/>
                    </a:lnTo>
                    <a:lnTo>
                      <a:pt x="1" y="871"/>
                    </a:lnTo>
                    <a:lnTo>
                      <a:pt x="1" y="957"/>
                    </a:lnTo>
                    <a:lnTo>
                      <a:pt x="22" y="1054"/>
                    </a:lnTo>
                    <a:lnTo>
                      <a:pt x="44" y="1140"/>
                    </a:lnTo>
                    <a:lnTo>
                      <a:pt x="65" y="1226"/>
                    </a:lnTo>
                    <a:lnTo>
                      <a:pt x="108" y="1301"/>
                    </a:lnTo>
                    <a:lnTo>
                      <a:pt x="151" y="1377"/>
                    </a:lnTo>
                    <a:lnTo>
                      <a:pt x="205" y="1452"/>
                    </a:lnTo>
                    <a:lnTo>
                      <a:pt x="270" y="1517"/>
                    </a:lnTo>
                    <a:lnTo>
                      <a:pt x="334" y="1570"/>
                    </a:lnTo>
                    <a:lnTo>
                      <a:pt x="399" y="1624"/>
                    </a:lnTo>
                    <a:lnTo>
                      <a:pt x="474" y="1667"/>
                    </a:lnTo>
                    <a:lnTo>
                      <a:pt x="560" y="1710"/>
                    </a:lnTo>
                    <a:lnTo>
                      <a:pt x="646" y="1732"/>
                    </a:lnTo>
                    <a:lnTo>
                      <a:pt x="732" y="1753"/>
                    </a:lnTo>
                    <a:lnTo>
                      <a:pt x="818" y="1775"/>
                    </a:lnTo>
                    <a:lnTo>
                      <a:pt x="915" y="1775"/>
                    </a:lnTo>
                    <a:lnTo>
                      <a:pt x="1001" y="1764"/>
                    </a:lnTo>
                    <a:lnTo>
                      <a:pt x="1087" y="1753"/>
                    </a:lnTo>
                    <a:lnTo>
                      <a:pt x="1173" y="1721"/>
                    </a:lnTo>
                    <a:lnTo>
                      <a:pt x="1248" y="1699"/>
                    </a:lnTo>
                    <a:lnTo>
                      <a:pt x="1323" y="1656"/>
                    </a:lnTo>
                    <a:lnTo>
                      <a:pt x="1399" y="1613"/>
                    </a:lnTo>
                    <a:lnTo>
                      <a:pt x="1463" y="1560"/>
                    </a:lnTo>
                    <a:lnTo>
                      <a:pt x="1528" y="1495"/>
                    </a:lnTo>
                    <a:lnTo>
                      <a:pt x="1582" y="1431"/>
                    </a:lnTo>
                    <a:lnTo>
                      <a:pt x="1635" y="1366"/>
                    </a:lnTo>
                    <a:lnTo>
                      <a:pt x="1678" y="1291"/>
                    </a:lnTo>
                    <a:lnTo>
                      <a:pt x="1711" y="1215"/>
                    </a:lnTo>
                    <a:lnTo>
                      <a:pt x="1743" y="1140"/>
                    </a:lnTo>
                    <a:lnTo>
                      <a:pt x="1764" y="1054"/>
                    </a:lnTo>
                    <a:lnTo>
                      <a:pt x="1775" y="968"/>
                    </a:lnTo>
                    <a:lnTo>
                      <a:pt x="1775" y="871"/>
                    </a:lnTo>
                    <a:lnTo>
                      <a:pt x="1775" y="785"/>
                    </a:lnTo>
                    <a:lnTo>
                      <a:pt x="1754" y="699"/>
                    </a:lnTo>
                    <a:lnTo>
                      <a:pt x="1732" y="613"/>
                    </a:lnTo>
                    <a:lnTo>
                      <a:pt x="1700" y="538"/>
                    </a:lnTo>
                    <a:lnTo>
                      <a:pt x="1668" y="463"/>
                    </a:lnTo>
                    <a:lnTo>
                      <a:pt x="1625" y="387"/>
                    </a:lnTo>
                    <a:lnTo>
                      <a:pt x="1571" y="323"/>
                    </a:lnTo>
                    <a:lnTo>
                      <a:pt x="1517" y="258"/>
                    </a:lnTo>
                    <a:lnTo>
                      <a:pt x="1453" y="205"/>
                    </a:lnTo>
                    <a:lnTo>
                      <a:pt x="1377" y="151"/>
                    </a:lnTo>
                    <a:lnTo>
                      <a:pt x="1313" y="108"/>
                    </a:lnTo>
                    <a:lnTo>
                      <a:pt x="1237" y="65"/>
                    </a:lnTo>
                    <a:lnTo>
                      <a:pt x="1151" y="43"/>
                    </a:lnTo>
                    <a:lnTo>
                      <a:pt x="1065" y="22"/>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1247550" y="1344800"/>
                <a:ext cx="44650" cy="44650"/>
              </a:xfrm>
              <a:custGeom>
                <a:avLst/>
                <a:gdLst/>
                <a:ahLst/>
                <a:cxnLst/>
                <a:rect l="l" t="t" r="r" b="b"/>
                <a:pathLst>
                  <a:path w="1786" h="1786" extrusionOk="0">
                    <a:moveTo>
                      <a:pt x="914" y="1"/>
                    </a:moveTo>
                    <a:lnTo>
                      <a:pt x="818" y="11"/>
                    </a:lnTo>
                    <a:lnTo>
                      <a:pt x="732" y="22"/>
                    </a:lnTo>
                    <a:lnTo>
                      <a:pt x="646" y="44"/>
                    </a:lnTo>
                    <a:lnTo>
                      <a:pt x="570" y="65"/>
                    </a:lnTo>
                    <a:lnTo>
                      <a:pt x="484" y="97"/>
                    </a:lnTo>
                    <a:lnTo>
                      <a:pt x="420" y="140"/>
                    </a:lnTo>
                    <a:lnTo>
                      <a:pt x="345" y="194"/>
                    </a:lnTo>
                    <a:lnTo>
                      <a:pt x="280" y="248"/>
                    </a:lnTo>
                    <a:lnTo>
                      <a:pt x="226" y="312"/>
                    </a:lnTo>
                    <a:lnTo>
                      <a:pt x="173" y="377"/>
                    </a:lnTo>
                    <a:lnTo>
                      <a:pt x="130" y="452"/>
                    </a:lnTo>
                    <a:lnTo>
                      <a:pt x="87" y="528"/>
                    </a:lnTo>
                    <a:lnTo>
                      <a:pt x="54" y="603"/>
                    </a:lnTo>
                    <a:lnTo>
                      <a:pt x="33" y="689"/>
                    </a:lnTo>
                    <a:lnTo>
                      <a:pt x="11" y="775"/>
                    </a:lnTo>
                    <a:lnTo>
                      <a:pt x="0" y="861"/>
                    </a:lnTo>
                    <a:lnTo>
                      <a:pt x="11" y="958"/>
                    </a:lnTo>
                    <a:lnTo>
                      <a:pt x="22" y="1054"/>
                    </a:lnTo>
                    <a:lnTo>
                      <a:pt x="33" y="1140"/>
                    </a:lnTo>
                    <a:lnTo>
                      <a:pt x="65" y="1226"/>
                    </a:lnTo>
                    <a:lnTo>
                      <a:pt x="108" y="1302"/>
                    </a:lnTo>
                    <a:lnTo>
                      <a:pt x="151" y="1388"/>
                    </a:lnTo>
                    <a:lnTo>
                      <a:pt x="194" y="1452"/>
                    </a:lnTo>
                    <a:lnTo>
                      <a:pt x="259" y="1517"/>
                    </a:lnTo>
                    <a:lnTo>
                      <a:pt x="323" y="1581"/>
                    </a:lnTo>
                    <a:lnTo>
                      <a:pt x="388" y="1635"/>
                    </a:lnTo>
                    <a:lnTo>
                      <a:pt x="463" y="1678"/>
                    </a:lnTo>
                    <a:lnTo>
                      <a:pt x="549" y="1721"/>
                    </a:lnTo>
                    <a:lnTo>
                      <a:pt x="635" y="1743"/>
                    </a:lnTo>
                    <a:lnTo>
                      <a:pt x="721" y="1775"/>
                    </a:lnTo>
                    <a:lnTo>
                      <a:pt x="807" y="1786"/>
                    </a:lnTo>
                    <a:lnTo>
                      <a:pt x="1001" y="1786"/>
                    </a:lnTo>
                    <a:lnTo>
                      <a:pt x="1087" y="1764"/>
                    </a:lnTo>
                    <a:lnTo>
                      <a:pt x="1173" y="1743"/>
                    </a:lnTo>
                    <a:lnTo>
                      <a:pt x="1248" y="1710"/>
                    </a:lnTo>
                    <a:lnTo>
                      <a:pt x="1323" y="1678"/>
                    </a:lnTo>
                    <a:lnTo>
                      <a:pt x="1398" y="1635"/>
                    </a:lnTo>
                    <a:lnTo>
                      <a:pt x="1463" y="1581"/>
                    </a:lnTo>
                    <a:lnTo>
                      <a:pt x="1527" y="1528"/>
                    </a:lnTo>
                    <a:lnTo>
                      <a:pt x="1581" y="1463"/>
                    </a:lnTo>
                    <a:lnTo>
                      <a:pt x="1635" y="1399"/>
                    </a:lnTo>
                    <a:lnTo>
                      <a:pt x="1678" y="1323"/>
                    </a:lnTo>
                    <a:lnTo>
                      <a:pt x="1721" y="1248"/>
                    </a:lnTo>
                    <a:lnTo>
                      <a:pt x="1742" y="1162"/>
                    </a:lnTo>
                    <a:lnTo>
                      <a:pt x="1764" y="1076"/>
                    </a:lnTo>
                    <a:lnTo>
                      <a:pt x="1785" y="990"/>
                    </a:lnTo>
                    <a:lnTo>
                      <a:pt x="1785" y="904"/>
                    </a:lnTo>
                    <a:lnTo>
                      <a:pt x="1785" y="807"/>
                    </a:lnTo>
                    <a:lnTo>
                      <a:pt x="1775" y="721"/>
                    </a:lnTo>
                    <a:lnTo>
                      <a:pt x="1753" y="635"/>
                    </a:lnTo>
                    <a:lnTo>
                      <a:pt x="1721" y="560"/>
                    </a:lnTo>
                    <a:lnTo>
                      <a:pt x="1689" y="474"/>
                    </a:lnTo>
                    <a:lnTo>
                      <a:pt x="1635" y="409"/>
                    </a:lnTo>
                    <a:lnTo>
                      <a:pt x="1592" y="334"/>
                    </a:lnTo>
                    <a:lnTo>
                      <a:pt x="1538" y="269"/>
                    </a:lnTo>
                    <a:lnTo>
                      <a:pt x="1474" y="216"/>
                    </a:lnTo>
                    <a:lnTo>
                      <a:pt x="1409" y="162"/>
                    </a:lnTo>
                    <a:lnTo>
                      <a:pt x="1334" y="119"/>
                    </a:lnTo>
                    <a:lnTo>
                      <a:pt x="1259" y="76"/>
                    </a:lnTo>
                    <a:lnTo>
                      <a:pt x="1173" y="54"/>
                    </a:lnTo>
                    <a:lnTo>
                      <a:pt x="1087" y="22"/>
                    </a:lnTo>
                    <a:lnTo>
                      <a:pt x="1001" y="11"/>
                    </a:lnTo>
                    <a:lnTo>
                      <a:pt x="9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460700" y="2131925"/>
                <a:ext cx="44650" cy="44650"/>
              </a:xfrm>
              <a:custGeom>
                <a:avLst/>
                <a:gdLst/>
                <a:ahLst/>
                <a:cxnLst/>
                <a:rect l="l" t="t" r="r" b="b"/>
                <a:pathLst>
                  <a:path w="1786" h="1786" extrusionOk="0">
                    <a:moveTo>
                      <a:pt x="839" y="0"/>
                    </a:moveTo>
                    <a:lnTo>
                      <a:pt x="742" y="11"/>
                    </a:lnTo>
                    <a:lnTo>
                      <a:pt x="656" y="33"/>
                    </a:lnTo>
                    <a:lnTo>
                      <a:pt x="570" y="54"/>
                    </a:lnTo>
                    <a:lnTo>
                      <a:pt x="495" y="86"/>
                    </a:lnTo>
                    <a:lnTo>
                      <a:pt x="409" y="129"/>
                    </a:lnTo>
                    <a:lnTo>
                      <a:pt x="345" y="183"/>
                    </a:lnTo>
                    <a:lnTo>
                      <a:pt x="280" y="237"/>
                    </a:lnTo>
                    <a:lnTo>
                      <a:pt x="216" y="301"/>
                    </a:lnTo>
                    <a:lnTo>
                      <a:pt x="162" y="377"/>
                    </a:lnTo>
                    <a:lnTo>
                      <a:pt x="119" y="441"/>
                    </a:lnTo>
                    <a:lnTo>
                      <a:pt x="76" y="527"/>
                    </a:lnTo>
                    <a:lnTo>
                      <a:pt x="43" y="602"/>
                    </a:lnTo>
                    <a:lnTo>
                      <a:pt x="22" y="699"/>
                    </a:lnTo>
                    <a:lnTo>
                      <a:pt x="11" y="785"/>
                    </a:lnTo>
                    <a:lnTo>
                      <a:pt x="0" y="882"/>
                    </a:lnTo>
                    <a:lnTo>
                      <a:pt x="0" y="968"/>
                    </a:lnTo>
                    <a:lnTo>
                      <a:pt x="11" y="1054"/>
                    </a:lnTo>
                    <a:lnTo>
                      <a:pt x="33" y="1140"/>
                    </a:lnTo>
                    <a:lnTo>
                      <a:pt x="65" y="1226"/>
                    </a:lnTo>
                    <a:lnTo>
                      <a:pt x="97" y="1301"/>
                    </a:lnTo>
                    <a:lnTo>
                      <a:pt x="140" y="1377"/>
                    </a:lnTo>
                    <a:lnTo>
                      <a:pt x="183" y="1441"/>
                    </a:lnTo>
                    <a:lnTo>
                      <a:pt x="248" y="1506"/>
                    </a:lnTo>
                    <a:lnTo>
                      <a:pt x="302" y="1559"/>
                    </a:lnTo>
                    <a:lnTo>
                      <a:pt x="366" y="1613"/>
                    </a:lnTo>
                    <a:lnTo>
                      <a:pt x="441" y="1656"/>
                    </a:lnTo>
                    <a:lnTo>
                      <a:pt x="517" y="1699"/>
                    </a:lnTo>
                    <a:lnTo>
                      <a:pt x="592" y="1732"/>
                    </a:lnTo>
                    <a:lnTo>
                      <a:pt x="678" y="1753"/>
                    </a:lnTo>
                    <a:lnTo>
                      <a:pt x="764" y="1775"/>
                    </a:lnTo>
                    <a:lnTo>
                      <a:pt x="850" y="1785"/>
                    </a:lnTo>
                    <a:lnTo>
                      <a:pt x="947" y="1785"/>
                    </a:lnTo>
                    <a:lnTo>
                      <a:pt x="1044" y="1775"/>
                    </a:lnTo>
                    <a:lnTo>
                      <a:pt x="1130" y="1753"/>
                    </a:lnTo>
                    <a:lnTo>
                      <a:pt x="1216" y="1721"/>
                    </a:lnTo>
                    <a:lnTo>
                      <a:pt x="1291" y="1688"/>
                    </a:lnTo>
                    <a:lnTo>
                      <a:pt x="1366" y="1645"/>
                    </a:lnTo>
                    <a:lnTo>
                      <a:pt x="1441" y="1592"/>
                    </a:lnTo>
                    <a:lnTo>
                      <a:pt x="1506" y="1538"/>
                    </a:lnTo>
                    <a:lnTo>
                      <a:pt x="1570" y="1473"/>
                    </a:lnTo>
                    <a:lnTo>
                      <a:pt x="1624" y="1409"/>
                    </a:lnTo>
                    <a:lnTo>
                      <a:pt x="1667" y="1334"/>
                    </a:lnTo>
                    <a:lnTo>
                      <a:pt x="1710" y="1258"/>
                    </a:lnTo>
                    <a:lnTo>
                      <a:pt x="1742" y="1172"/>
                    </a:lnTo>
                    <a:lnTo>
                      <a:pt x="1764" y="1086"/>
                    </a:lnTo>
                    <a:lnTo>
                      <a:pt x="1775" y="990"/>
                    </a:lnTo>
                    <a:lnTo>
                      <a:pt x="1785" y="904"/>
                    </a:lnTo>
                    <a:lnTo>
                      <a:pt x="1785" y="807"/>
                    </a:lnTo>
                    <a:lnTo>
                      <a:pt x="1764" y="721"/>
                    </a:lnTo>
                    <a:lnTo>
                      <a:pt x="1753" y="635"/>
                    </a:lnTo>
                    <a:lnTo>
                      <a:pt x="1721" y="559"/>
                    </a:lnTo>
                    <a:lnTo>
                      <a:pt x="1689" y="473"/>
                    </a:lnTo>
                    <a:lnTo>
                      <a:pt x="1646" y="409"/>
                    </a:lnTo>
                    <a:lnTo>
                      <a:pt x="1592" y="334"/>
                    </a:lnTo>
                    <a:lnTo>
                      <a:pt x="1538" y="269"/>
                    </a:lnTo>
                    <a:lnTo>
                      <a:pt x="1484" y="215"/>
                    </a:lnTo>
                    <a:lnTo>
                      <a:pt x="1420" y="162"/>
                    </a:lnTo>
                    <a:lnTo>
                      <a:pt x="1345" y="119"/>
                    </a:lnTo>
                    <a:lnTo>
                      <a:pt x="1269" y="76"/>
                    </a:lnTo>
                    <a:lnTo>
                      <a:pt x="1194" y="43"/>
                    </a:lnTo>
                    <a:lnTo>
                      <a:pt x="1108" y="22"/>
                    </a:lnTo>
                    <a:lnTo>
                      <a:pt x="102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1328475" y="1345075"/>
                <a:ext cx="44100" cy="44375"/>
              </a:xfrm>
              <a:custGeom>
                <a:avLst/>
                <a:gdLst/>
                <a:ahLst/>
                <a:cxnLst/>
                <a:rect l="l" t="t" r="r" b="b"/>
                <a:pathLst>
                  <a:path w="1764" h="1775" extrusionOk="0">
                    <a:moveTo>
                      <a:pt x="807" y="0"/>
                    </a:moveTo>
                    <a:lnTo>
                      <a:pt x="721" y="22"/>
                    </a:lnTo>
                    <a:lnTo>
                      <a:pt x="635" y="43"/>
                    </a:lnTo>
                    <a:lnTo>
                      <a:pt x="549" y="65"/>
                    </a:lnTo>
                    <a:lnTo>
                      <a:pt x="473" y="108"/>
                    </a:lnTo>
                    <a:lnTo>
                      <a:pt x="398" y="151"/>
                    </a:lnTo>
                    <a:lnTo>
                      <a:pt x="333" y="205"/>
                    </a:lnTo>
                    <a:lnTo>
                      <a:pt x="269" y="258"/>
                    </a:lnTo>
                    <a:lnTo>
                      <a:pt x="204" y="323"/>
                    </a:lnTo>
                    <a:lnTo>
                      <a:pt x="161" y="387"/>
                    </a:lnTo>
                    <a:lnTo>
                      <a:pt x="108" y="463"/>
                    </a:lnTo>
                    <a:lnTo>
                      <a:pt x="75" y="538"/>
                    </a:lnTo>
                    <a:lnTo>
                      <a:pt x="43" y="624"/>
                    </a:lnTo>
                    <a:lnTo>
                      <a:pt x="22" y="699"/>
                    </a:lnTo>
                    <a:lnTo>
                      <a:pt x="11" y="785"/>
                    </a:lnTo>
                    <a:lnTo>
                      <a:pt x="0" y="882"/>
                    </a:lnTo>
                    <a:lnTo>
                      <a:pt x="0" y="968"/>
                    </a:lnTo>
                    <a:lnTo>
                      <a:pt x="22" y="1054"/>
                    </a:lnTo>
                    <a:lnTo>
                      <a:pt x="43" y="1140"/>
                    </a:lnTo>
                    <a:lnTo>
                      <a:pt x="65" y="1215"/>
                    </a:lnTo>
                    <a:lnTo>
                      <a:pt x="108" y="1301"/>
                    </a:lnTo>
                    <a:lnTo>
                      <a:pt x="151" y="1366"/>
                    </a:lnTo>
                    <a:lnTo>
                      <a:pt x="204" y="1441"/>
                    </a:lnTo>
                    <a:lnTo>
                      <a:pt x="258" y="1506"/>
                    </a:lnTo>
                    <a:lnTo>
                      <a:pt x="323" y="1560"/>
                    </a:lnTo>
                    <a:lnTo>
                      <a:pt x="387" y="1613"/>
                    </a:lnTo>
                    <a:lnTo>
                      <a:pt x="463" y="1656"/>
                    </a:lnTo>
                    <a:lnTo>
                      <a:pt x="538" y="1699"/>
                    </a:lnTo>
                    <a:lnTo>
                      <a:pt x="624" y="1732"/>
                    </a:lnTo>
                    <a:lnTo>
                      <a:pt x="699" y="1753"/>
                    </a:lnTo>
                    <a:lnTo>
                      <a:pt x="785" y="1764"/>
                    </a:lnTo>
                    <a:lnTo>
                      <a:pt x="882" y="1775"/>
                    </a:lnTo>
                    <a:lnTo>
                      <a:pt x="968" y="1764"/>
                    </a:lnTo>
                    <a:lnTo>
                      <a:pt x="1054" y="1753"/>
                    </a:lnTo>
                    <a:lnTo>
                      <a:pt x="1140" y="1732"/>
                    </a:lnTo>
                    <a:lnTo>
                      <a:pt x="1215" y="1699"/>
                    </a:lnTo>
                    <a:lnTo>
                      <a:pt x="1301" y="1667"/>
                    </a:lnTo>
                    <a:lnTo>
                      <a:pt x="1366" y="1624"/>
                    </a:lnTo>
                    <a:lnTo>
                      <a:pt x="1441" y="1570"/>
                    </a:lnTo>
                    <a:lnTo>
                      <a:pt x="1506" y="1517"/>
                    </a:lnTo>
                    <a:lnTo>
                      <a:pt x="1559" y="1452"/>
                    </a:lnTo>
                    <a:lnTo>
                      <a:pt x="1613" y="1377"/>
                    </a:lnTo>
                    <a:lnTo>
                      <a:pt x="1656" y="1312"/>
                    </a:lnTo>
                    <a:lnTo>
                      <a:pt x="1699" y="1226"/>
                    </a:lnTo>
                    <a:lnTo>
                      <a:pt x="1721" y="1151"/>
                    </a:lnTo>
                    <a:lnTo>
                      <a:pt x="1753" y="1065"/>
                    </a:lnTo>
                    <a:lnTo>
                      <a:pt x="1764" y="979"/>
                    </a:lnTo>
                    <a:lnTo>
                      <a:pt x="1764" y="893"/>
                    </a:lnTo>
                    <a:lnTo>
                      <a:pt x="1764" y="807"/>
                    </a:lnTo>
                    <a:lnTo>
                      <a:pt x="1753" y="721"/>
                    </a:lnTo>
                    <a:lnTo>
                      <a:pt x="1731" y="635"/>
                    </a:lnTo>
                    <a:lnTo>
                      <a:pt x="1699" y="549"/>
                    </a:lnTo>
                    <a:lnTo>
                      <a:pt x="1667" y="474"/>
                    </a:lnTo>
                    <a:lnTo>
                      <a:pt x="1624" y="398"/>
                    </a:lnTo>
                    <a:lnTo>
                      <a:pt x="1570" y="334"/>
                    </a:lnTo>
                    <a:lnTo>
                      <a:pt x="1506" y="269"/>
                    </a:lnTo>
                    <a:lnTo>
                      <a:pt x="1452" y="215"/>
                    </a:lnTo>
                    <a:lnTo>
                      <a:pt x="1377" y="162"/>
                    </a:lnTo>
                    <a:lnTo>
                      <a:pt x="1312" y="119"/>
                    </a:lnTo>
                    <a:lnTo>
                      <a:pt x="1226" y="76"/>
                    </a:lnTo>
                    <a:lnTo>
                      <a:pt x="1151" y="43"/>
                    </a:lnTo>
                    <a:lnTo>
                      <a:pt x="1065" y="22"/>
                    </a:lnTo>
                    <a:lnTo>
                      <a:pt x="979" y="11"/>
                    </a:lnTo>
                    <a:lnTo>
                      <a:pt x="89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1561525" y="1422500"/>
                <a:ext cx="45200" cy="45175"/>
              </a:xfrm>
              <a:custGeom>
                <a:avLst/>
                <a:gdLst/>
                <a:ahLst/>
                <a:cxnLst/>
                <a:rect l="l" t="t" r="r" b="b"/>
                <a:pathLst>
                  <a:path w="1808" h="1807" extrusionOk="0">
                    <a:moveTo>
                      <a:pt x="840" y="0"/>
                    </a:moveTo>
                    <a:lnTo>
                      <a:pt x="743" y="11"/>
                    </a:lnTo>
                    <a:lnTo>
                      <a:pt x="657" y="32"/>
                    </a:lnTo>
                    <a:lnTo>
                      <a:pt x="571" y="65"/>
                    </a:lnTo>
                    <a:lnTo>
                      <a:pt x="496" y="97"/>
                    </a:lnTo>
                    <a:lnTo>
                      <a:pt x="420" y="140"/>
                    </a:lnTo>
                    <a:lnTo>
                      <a:pt x="345" y="194"/>
                    </a:lnTo>
                    <a:lnTo>
                      <a:pt x="281" y="248"/>
                    </a:lnTo>
                    <a:lnTo>
                      <a:pt x="216" y="312"/>
                    </a:lnTo>
                    <a:lnTo>
                      <a:pt x="162" y="377"/>
                    </a:lnTo>
                    <a:lnTo>
                      <a:pt x="119" y="452"/>
                    </a:lnTo>
                    <a:lnTo>
                      <a:pt x="87" y="527"/>
                    </a:lnTo>
                    <a:lnTo>
                      <a:pt x="55" y="613"/>
                    </a:lnTo>
                    <a:lnTo>
                      <a:pt x="22" y="699"/>
                    </a:lnTo>
                    <a:lnTo>
                      <a:pt x="12" y="796"/>
                    </a:lnTo>
                    <a:lnTo>
                      <a:pt x="1" y="882"/>
                    </a:lnTo>
                    <a:lnTo>
                      <a:pt x="12" y="979"/>
                    </a:lnTo>
                    <a:lnTo>
                      <a:pt x="22" y="1065"/>
                    </a:lnTo>
                    <a:lnTo>
                      <a:pt x="33" y="1151"/>
                    </a:lnTo>
                    <a:lnTo>
                      <a:pt x="65" y="1237"/>
                    </a:lnTo>
                    <a:lnTo>
                      <a:pt x="98" y="1312"/>
                    </a:lnTo>
                    <a:lnTo>
                      <a:pt x="141" y="1387"/>
                    </a:lnTo>
                    <a:lnTo>
                      <a:pt x="184" y="1452"/>
                    </a:lnTo>
                    <a:lnTo>
                      <a:pt x="238" y="1516"/>
                    </a:lnTo>
                    <a:lnTo>
                      <a:pt x="302" y="1581"/>
                    </a:lnTo>
                    <a:lnTo>
                      <a:pt x="367" y="1635"/>
                    </a:lnTo>
                    <a:lnTo>
                      <a:pt x="431" y="1678"/>
                    </a:lnTo>
                    <a:lnTo>
                      <a:pt x="506" y="1721"/>
                    </a:lnTo>
                    <a:lnTo>
                      <a:pt x="592" y="1753"/>
                    </a:lnTo>
                    <a:lnTo>
                      <a:pt x="668" y="1774"/>
                    </a:lnTo>
                    <a:lnTo>
                      <a:pt x="754" y="1796"/>
                    </a:lnTo>
                    <a:lnTo>
                      <a:pt x="850" y="1807"/>
                    </a:lnTo>
                    <a:lnTo>
                      <a:pt x="947" y="1807"/>
                    </a:lnTo>
                    <a:lnTo>
                      <a:pt x="1033" y="1796"/>
                    </a:lnTo>
                    <a:lnTo>
                      <a:pt x="1130" y="1774"/>
                    </a:lnTo>
                    <a:lnTo>
                      <a:pt x="1216" y="1753"/>
                    </a:lnTo>
                    <a:lnTo>
                      <a:pt x="1291" y="1721"/>
                    </a:lnTo>
                    <a:lnTo>
                      <a:pt x="1377" y="1678"/>
                    </a:lnTo>
                    <a:lnTo>
                      <a:pt x="1442" y="1635"/>
                    </a:lnTo>
                    <a:lnTo>
                      <a:pt x="1517" y="1581"/>
                    </a:lnTo>
                    <a:lnTo>
                      <a:pt x="1571" y="1516"/>
                    </a:lnTo>
                    <a:lnTo>
                      <a:pt x="1635" y="1452"/>
                    </a:lnTo>
                    <a:lnTo>
                      <a:pt x="1678" y="1377"/>
                    </a:lnTo>
                    <a:lnTo>
                      <a:pt x="1721" y="1301"/>
                    </a:lnTo>
                    <a:lnTo>
                      <a:pt x="1754" y="1215"/>
                    </a:lnTo>
                    <a:lnTo>
                      <a:pt x="1775" y="1129"/>
                    </a:lnTo>
                    <a:lnTo>
                      <a:pt x="1797" y="1043"/>
                    </a:lnTo>
                    <a:lnTo>
                      <a:pt x="1807" y="946"/>
                    </a:lnTo>
                    <a:lnTo>
                      <a:pt x="1807" y="850"/>
                    </a:lnTo>
                    <a:lnTo>
                      <a:pt x="1797" y="764"/>
                    </a:lnTo>
                    <a:lnTo>
                      <a:pt x="1775" y="667"/>
                    </a:lnTo>
                    <a:lnTo>
                      <a:pt x="1754" y="581"/>
                    </a:lnTo>
                    <a:lnTo>
                      <a:pt x="1721" y="506"/>
                    </a:lnTo>
                    <a:lnTo>
                      <a:pt x="1678" y="420"/>
                    </a:lnTo>
                    <a:lnTo>
                      <a:pt x="1625" y="355"/>
                    </a:lnTo>
                    <a:lnTo>
                      <a:pt x="1571" y="291"/>
                    </a:lnTo>
                    <a:lnTo>
                      <a:pt x="1506" y="226"/>
                    </a:lnTo>
                    <a:lnTo>
                      <a:pt x="1442" y="172"/>
                    </a:lnTo>
                    <a:lnTo>
                      <a:pt x="1367" y="129"/>
                    </a:lnTo>
                    <a:lnTo>
                      <a:pt x="1291" y="86"/>
                    </a:lnTo>
                    <a:lnTo>
                      <a:pt x="1205" y="54"/>
                    </a:lnTo>
                    <a:lnTo>
                      <a:pt x="1119" y="22"/>
                    </a:lnTo>
                    <a:lnTo>
                      <a:pt x="1033" y="11"/>
                    </a:lnTo>
                    <a:lnTo>
                      <a:pt x="93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933025" y="1422500"/>
                <a:ext cx="45175" cy="45175"/>
              </a:xfrm>
              <a:custGeom>
                <a:avLst/>
                <a:gdLst/>
                <a:ahLst/>
                <a:cxnLst/>
                <a:rect l="l" t="t" r="r" b="b"/>
                <a:pathLst>
                  <a:path w="1807" h="1807" extrusionOk="0">
                    <a:moveTo>
                      <a:pt x="871" y="0"/>
                    </a:moveTo>
                    <a:lnTo>
                      <a:pt x="775" y="11"/>
                    </a:lnTo>
                    <a:lnTo>
                      <a:pt x="689" y="22"/>
                    </a:lnTo>
                    <a:lnTo>
                      <a:pt x="603" y="54"/>
                    </a:lnTo>
                    <a:lnTo>
                      <a:pt x="517" y="86"/>
                    </a:lnTo>
                    <a:lnTo>
                      <a:pt x="441" y="119"/>
                    </a:lnTo>
                    <a:lnTo>
                      <a:pt x="366" y="172"/>
                    </a:lnTo>
                    <a:lnTo>
                      <a:pt x="302" y="226"/>
                    </a:lnTo>
                    <a:lnTo>
                      <a:pt x="237" y="291"/>
                    </a:lnTo>
                    <a:lnTo>
                      <a:pt x="183" y="355"/>
                    </a:lnTo>
                    <a:lnTo>
                      <a:pt x="130" y="420"/>
                    </a:lnTo>
                    <a:lnTo>
                      <a:pt x="87" y="506"/>
                    </a:lnTo>
                    <a:lnTo>
                      <a:pt x="54" y="581"/>
                    </a:lnTo>
                    <a:lnTo>
                      <a:pt x="33" y="667"/>
                    </a:lnTo>
                    <a:lnTo>
                      <a:pt x="11" y="764"/>
                    </a:lnTo>
                    <a:lnTo>
                      <a:pt x="0" y="860"/>
                    </a:lnTo>
                    <a:lnTo>
                      <a:pt x="0" y="957"/>
                    </a:lnTo>
                    <a:lnTo>
                      <a:pt x="11" y="1043"/>
                    </a:lnTo>
                    <a:lnTo>
                      <a:pt x="33" y="1140"/>
                    </a:lnTo>
                    <a:lnTo>
                      <a:pt x="54" y="1226"/>
                    </a:lnTo>
                    <a:lnTo>
                      <a:pt x="97" y="1312"/>
                    </a:lnTo>
                    <a:lnTo>
                      <a:pt x="130" y="1387"/>
                    </a:lnTo>
                    <a:lnTo>
                      <a:pt x="183" y="1452"/>
                    </a:lnTo>
                    <a:lnTo>
                      <a:pt x="237" y="1527"/>
                    </a:lnTo>
                    <a:lnTo>
                      <a:pt x="302" y="1581"/>
                    </a:lnTo>
                    <a:lnTo>
                      <a:pt x="366" y="1635"/>
                    </a:lnTo>
                    <a:lnTo>
                      <a:pt x="441" y="1688"/>
                    </a:lnTo>
                    <a:lnTo>
                      <a:pt x="517" y="1721"/>
                    </a:lnTo>
                    <a:lnTo>
                      <a:pt x="603" y="1753"/>
                    </a:lnTo>
                    <a:lnTo>
                      <a:pt x="689" y="1785"/>
                    </a:lnTo>
                    <a:lnTo>
                      <a:pt x="785" y="1796"/>
                    </a:lnTo>
                    <a:lnTo>
                      <a:pt x="882" y="1807"/>
                    </a:lnTo>
                    <a:lnTo>
                      <a:pt x="979" y="1807"/>
                    </a:lnTo>
                    <a:lnTo>
                      <a:pt x="1065" y="1796"/>
                    </a:lnTo>
                    <a:lnTo>
                      <a:pt x="1162" y="1774"/>
                    </a:lnTo>
                    <a:lnTo>
                      <a:pt x="1248" y="1742"/>
                    </a:lnTo>
                    <a:lnTo>
                      <a:pt x="1323" y="1710"/>
                    </a:lnTo>
                    <a:lnTo>
                      <a:pt x="1398" y="1667"/>
                    </a:lnTo>
                    <a:lnTo>
                      <a:pt x="1474" y="1624"/>
                    </a:lnTo>
                    <a:lnTo>
                      <a:pt x="1538" y="1559"/>
                    </a:lnTo>
                    <a:lnTo>
                      <a:pt x="1592" y="1506"/>
                    </a:lnTo>
                    <a:lnTo>
                      <a:pt x="1646" y="1430"/>
                    </a:lnTo>
                    <a:lnTo>
                      <a:pt x="1699" y="1355"/>
                    </a:lnTo>
                    <a:lnTo>
                      <a:pt x="1732" y="1280"/>
                    </a:lnTo>
                    <a:lnTo>
                      <a:pt x="1764" y="1194"/>
                    </a:lnTo>
                    <a:lnTo>
                      <a:pt x="1785" y="1108"/>
                    </a:lnTo>
                    <a:lnTo>
                      <a:pt x="1807" y="1011"/>
                    </a:lnTo>
                    <a:lnTo>
                      <a:pt x="1807" y="914"/>
                    </a:lnTo>
                    <a:lnTo>
                      <a:pt x="1807" y="828"/>
                    </a:lnTo>
                    <a:lnTo>
                      <a:pt x="1796" y="742"/>
                    </a:lnTo>
                    <a:lnTo>
                      <a:pt x="1775" y="656"/>
                    </a:lnTo>
                    <a:lnTo>
                      <a:pt x="1753" y="570"/>
                    </a:lnTo>
                    <a:lnTo>
                      <a:pt x="1721" y="495"/>
                    </a:lnTo>
                    <a:lnTo>
                      <a:pt x="1678" y="420"/>
                    </a:lnTo>
                    <a:lnTo>
                      <a:pt x="1635" y="344"/>
                    </a:lnTo>
                    <a:lnTo>
                      <a:pt x="1581" y="280"/>
                    </a:lnTo>
                    <a:lnTo>
                      <a:pt x="1517" y="226"/>
                    </a:lnTo>
                    <a:lnTo>
                      <a:pt x="1452" y="172"/>
                    </a:lnTo>
                    <a:lnTo>
                      <a:pt x="1388" y="129"/>
                    </a:lnTo>
                    <a:lnTo>
                      <a:pt x="1312" y="86"/>
                    </a:lnTo>
                    <a:lnTo>
                      <a:pt x="1226" y="54"/>
                    </a:lnTo>
                    <a:lnTo>
                      <a:pt x="1140" y="22"/>
                    </a:lnTo>
                    <a:lnTo>
                      <a:pt x="1054"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1879025" y="1659325"/>
                <a:ext cx="44375" cy="44375"/>
              </a:xfrm>
              <a:custGeom>
                <a:avLst/>
                <a:gdLst/>
                <a:ahLst/>
                <a:cxnLst/>
                <a:rect l="l" t="t" r="r" b="b"/>
                <a:pathLst>
                  <a:path w="1775" h="1775" extrusionOk="0">
                    <a:moveTo>
                      <a:pt x="785" y="1"/>
                    </a:moveTo>
                    <a:lnTo>
                      <a:pt x="699" y="11"/>
                    </a:lnTo>
                    <a:lnTo>
                      <a:pt x="624" y="33"/>
                    </a:lnTo>
                    <a:lnTo>
                      <a:pt x="538" y="65"/>
                    </a:lnTo>
                    <a:lnTo>
                      <a:pt x="463" y="108"/>
                    </a:lnTo>
                    <a:lnTo>
                      <a:pt x="387" y="151"/>
                    </a:lnTo>
                    <a:lnTo>
                      <a:pt x="323" y="205"/>
                    </a:lnTo>
                    <a:lnTo>
                      <a:pt x="258" y="259"/>
                    </a:lnTo>
                    <a:lnTo>
                      <a:pt x="205" y="323"/>
                    </a:lnTo>
                    <a:lnTo>
                      <a:pt x="151" y="388"/>
                    </a:lnTo>
                    <a:lnTo>
                      <a:pt x="108" y="463"/>
                    </a:lnTo>
                    <a:lnTo>
                      <a:pt x="65" y="538"/>
                    </a:lnTo>
                    <a:lnTo>
                      <a:pt x="43" y="614"/>
                    </a:lnTo>
                    <a:lnTo>
                      <a:pt x="22" y="700"/>
                    </a:lnTo>
                    <a:lnTo>
                      <a:pt x="0" y="786"/>
                    </a:lnTo>
                    <a:lnTo>
                      <a:pt x="0" y="872"/>
                    </a:lnTo>
                    <a:lnTo>
                      <a:pt x="0" y="968"/>
                    </a:lnTo>
                    <a:lnTo>
                      <a:pt x="11" y="1065"/>
                    </a:lnTo>
                    <a:lnTo>
                      <a:pt x="43" y="1151"/>
                    </a:lnTo>
                    <a:lnTo>
                      <a:pt x="65" y="1237"/>
                    </a:lnTo>
                    <a:lnTo>
                      <a:pt x="108" y="1312"/>
                    </a:lnTo>
                    <a:lnTo>
                      <a:pt x="151" y="1388"/>
                    </a:lnTo>
                    <a:lnTo>
                      <a:pt x="205" y="1452"/>
                    </a:lnTo>
                    <a:lnTo>
                      <a:pt x="269" y="1517"/>
                    </a:lnTo>
                    <a:lnTo>
                      <a:pt x="334" y="1581"/>
                    </a:lnTo>
                    <a:lnTo>
                      <a:pt x="409" y="1635"/>
                    </a:lnTo>
                    <a:lnTo>
                      <a:pt x="484" y="1678"/>
                    </a:lnTo>
                    <a:lnTo>
                      <a:pt x="559" y="1710"/>
                    </a:lnTo>
                    <a:lnTo>
                      <a:pt x="645" y="1743"/>
                    </a:lnTo>
                    <a:lnTo>
                      <a:pt x="731" y="1764"/>
                    </a:lnTo>
                    <a:lnTo>
                      <a:pt x="828" y="1775"/>
                    </a:lnTo>
                    <a:lnTo>
                      <a:pt x="925" y="1775"/>
                    </a:lnTo>
                    <a:lnTo>
                      <a:pt x="1011" y="1764"/>
                    </a:lnTo>
                    <a:lnTo>
                      <a:pt x="1097" y="1743"/>
                    </a:lnTo>
                    <a:lnTo>
                      <a:pt x="1183" y="1721"/>
                    </a:lnTo>
                    <a:lnTo>
                      <a:pt x="1258" y="1689"/>
                    </a:lnTo>
                    <a:lnTo>
                      <a:pt x="1334" y="1646"/>
                    </a:lnTo>
                    <a:lnTo>
                      <a:pt x="1409" y="1603"/>
                    </a:lnTo>
                    <a:lnTo>
                      <a:pt x="1473" y="1549"/>
                    </a:lnTo>
                    <a:lnTo>
                      <a:pt x="1527" y="1495"/>
                    </a:lnTo>
                    <a:lnTo>
                      <a:pt x="1592" y="1431"/>
                    </a:lnTo>
                    <a:lnTo>
                      <a:pt x="1635" y="1355"/>
                    </a:lnTo>
                    <a:lnTo>
                      <a:pt x="1678" y="1280"/>
                    </a:lnTo>
                    <a:lnTo>
                      <a:pt x="1710" y="1205"/>
                    </a:lnTo>
                    <a:lnTo>
                      <a:pt x="1742" y="1130"/>
                    </a:lnTo>
                    <a:lnTo>
                      <a:pt x="1764" y="1044"/>
                    </a:lnTo>
                    <a:lnTo>
                      <a:pt x="1775" y="958"/>
                    </a:lnTo>
                    <a:lnTo>
                      <a:pt x="1775" y="861"/>
                    </a:lnTo>
                    <a:lnTo>
                      <a:pt x="1764" y="775"/>
                    </a:lnTo>
                    <a:lnTo>
                      <a:pt x="1753" y="689"/>
                    </a:lnTo>
                    <a:lnTo>
                      <a:pt x="1731" y="603"/>
                    </a:lnTo>
                    <a:lnTo>
                      <a:pt x="1699" y="527"/>
                    </a:lnTo>
                    <a:lnTo>
                      <a:pt x="1656" y="452"/>
                    </a:lnTo>
                    <a:lnTo>
                      <a:pt x="1613" y="377"/>
                    </a:lnTo>
                    <a:lnTo>
                      <a:pt x="1559" y="312"/>
                    </a:lnTo>
                    <a:lnTo>
                      <a:pt x="1506" y="248"/>
                    </a:lnTo>
                    <a:lnTo>
                      <a:pt x="1441" y="194"/>
                    </a:lnTo>
                    <a:lnTo>
                      <a:pt x="1377" y="140"/>
                    </a:lnTo>
                    <a:lnTo>
                      <a:pt x="1301" y="97"/>
                    </a:lnTo>
                    <a:lnTo>
                      <a:pt x="1226" y="65"/>
                    </a:lnTo>
                    <a:lnTo>
                      <a:pt x="1140" y="33"/>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619300" y="1659050"/>
                <a:ext cx="44375" cy="44650"/>
              </a:xfrm>
              <a:custGeom>
                <a:avLst/>
                <a:gdLst/>
                <a:ahLst/>
                <a:cxnLst/>
                <a:rect l="l" t="t" r="r" b="b"/>
                <a:pathLst>
                  <a:path w="1775" h="1786" extrusionOk="0">
                    <a:moveTo>
                      <a:pt x="893" y="1"/>
                    </a:moveTo>
                    <a:lnTo>
                      <a:pt x="796" y="12"/>
                    </a:lnTo>
                    <a:lnTo>
                      <a:pt x="710" y="22"/>
                    </a:lnTo>
                    <a:lnTo>
                      <a:pt x="624" y="44"/>
                    </a:lnTo>
                    <a:lnTo>
                      <a:pt x="538" y="76"/>
                    </a:lnTo>
                    <a:lnTo>
                      <a:pt x="452" y="108"/>
                    </a:lnTo>
                    <a:lnTo>
                      <a:pt x="388" y="162"/>
                    </a:lnTo>
                    <a:lnTo>
                      <a:pt x="313" y="205"/>
                    </a:lnTo>
                    <a:lnTo>
                      <a:pt x="248" y="270"/>
                    </a:lnTo>
                    <a:lnTo>
                      <a:pt x="194" y="334"/>
                    </a:lnTo>
                    <a:lnTo>
                      <a:pt x="141" y="409"/>
                    </a:lnTo>
                    <a:lnTo>
                      <a:pt x="98" y="485"/>
                    </a:lnTo>
                    <a:lnTo>
                      <a:pt x="55" y="560"/>
                    </a:lnTo>
                    <a:lnTo>
                      <a:pt x="33" y="646"/>
                    </a:lnTo>
                    <a:lnTo>
                      <a:pt x="11" y="732"/>
                    </a:lnTo>
                    <a:lnTo>
                      <a:pt x="1" y="829"/>
                    </a:lnTo>
                    <a:lnTo>
                      <a:pt x="1" y="915"/>
                    </a:lnTo>
                    <a:lnTo>
                      <a:pt x="1" y="1012"/>
                    </a:lnTo>
                    <a:lnTo>
                      <a:pt x="22" y="1098"/>
                    </a:lnTo>
                    <a:lnTo>
                      <a:pt x="44" y="1184"/>
                    </a:lnTo>
                    <a:lnTo>
                      <a:pt x="76" y="1259"/>
                    </a:lnTo>
                    <a:lnTo>
                      <a:pt x="108" y="1334"/>
                    </a:lnTo>
                    <a:lnTo>
                      <a:pt x="151" y="1409"/>
                    </a:lnTo>
                    <a:lnTo>
                      <a:pt x="205" y="1474"/>
                    </a:lnTo>
                    <a:lnTo>
                      <a:pt x="259" y="1539"/>
                    </a:lnTo>
                    <a:lnTo>
                      <a:pt x="323" y="1592"/>
                    </a:lnTo>
                    <a:lnTo>
                      <a:pt x="388" y="1635"/>
                    </a:lnTo>
                    <a:lnTo>
                      <a:pt x="463" y="1678"/>
                    </a:lnTo>
                    <a:lnTo>
                      <a:pt x="538" y="1721"/>
                    </a:lnTo>
                    <a:lnTo>
                      <a:pt x="624" y="1743"/>
                    </a:lnTo>
                    <a:lnTo>
                      <a:pt x="710" y="1764"/>
                    </a:lnTo>
                    <a:lnTo>
                      <a:pt x="796" y="1786"/>
                    </a:lnTo>
                    <a:lnTo>
                      <a:pt x="979" y="1786"/>
                    </a:lnTo>
                    <a:lnTo>
                      <a:pt x="1065" y="1764"/>
                    </a:lnTo>
                    <a:lnTo>
                      <a:pt x="1151" y="1743"/>
                    </a:lnTo>
                    <a:lnTo>
                      <a:pt x="1237" y="1721"/>
                    </a:lnTo>
                    <a:lnTo>
                      <a:pt x="1323" y="1678"/>
                    </a:lnTo>
                    <a:lnTo>
                      <a:pt x="1399" y="1635"/>
                    </a:lnTo>
                    <a:lnTo>
                      <a:pt x="1463" y="1582"/>
                    </a:lnTo>
                    <a:lnTo>
                      <a:pt x="1528" y="1517"/>
                    </a:lnTo>
                    <a:lnTo>
                      <a:pt x="1581" y="1452"/>
                    </a:lnTo>
                    <a:lnTo>
                      <a:pt x="1635" y="1388"/>
                    </a:lnTo>
                    <a:lnTo>
                      <a:pt x="1678" y="1313"/>
                    </a:lnTo>
                    <a:lnTo>
                      <a:pt x="1721" y="1227"/>
                    </a:lnTo>
                    <a:lnTo>
                      <a:pt x="1743" y="1141"/>
                    </a:lnTo>
                    <a:lnTo>
                      <a:pt x="1764" y="1055"/>
                    </a:lnTo>
                    <a:lnTo>
                      <a:pt x="1775" y="969"/>
                    </a:lnTo>
                    <a:lnTo>
                      <a:pt x="1775" y="872"/>
                    </a:lnTo>
                    <a:lnTo>
                      <a:pt x="1775" y="786"/>
                    </a:lnTo>
                    <a:lnTo>
                      <a:pt x="1753" y="700"/>
                    </a:lnTo>
                    <a:lnTo>
                      <a:pt x="1732" y="614"/>
                    </a:lnTo>
                    <a:lnTo>
                      <a:pt x="1700" y="528"/>
                    </a:lnTo>
                    <a:lnTo>
                      <a:pt x="1667" y="452"/>
                    </a:lnTo>
                    <a:lnTo>
                      <a:pt x="1624" y="388"/>
                    </a:lnTo>
                    <a:lnTo>
                      <a:pt x="1571" y="323"/>
                    </a:lnTo>
                    <a:lnTo>
                      <a:pt x="1517" y="259"/>
                    </a:lnTo>
                    <a:lnTo>
                      <a:pt x="1452" y="205"/>
                    </a:lnTo>
                    <a:lnTo>
                      <a:pt x="1388" y="151"/>
                    </a:lnTo>
                    <a:lnTo>
                      <a:pt x="1313" y="108"/>
                    </a:lnTo>
                    <a:lnTo>
                      <a:pt x="1237" y="76"/>
                    </a:lnTo>
                    <a:lnTo>
                      <a:pt x="1151" y="44"/>
                    </a:lnTo>
                    <a:lnTo>
                      <a:pt x="1065" y="22"/>
                    </a:lnTo>
                    <a:lnTo>
                      <a:pt x="979"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1325500" y="2918775"/>
                <a:ext cx="44650" cy="44650"/>
              </a:xfrm>
              <a:custGeom>
                <a:avLst/>
                <a:gdLst/>
                <a:ahLst/>
                <a:cxnLst/>
                <a:rect l="l" t="t" r="r" b="b"/>
                <a:pathLst>
                  <a:path w="1786" h="1786" extrusionOk="0">
                    <a:moveTo>
                      <a:pt x="883" y="0"/>
                    </a:moveTo>
                    <a:lnTo>
                      <a:pt x="797" y="11"/>
                    </a:lnTo>
                    <a:lnTo>
                      <a:pt x="711" y="22"/>
                    </a:lnTo>
                    <a:lnTo>
                      <a:pt x="625" y="43"/>
                    </a:lnTo>
                    <a:lnTo>
                      <a:pt x="539" y="75"/>
                    </a:lnTo>
                    <a:lnTo>
                      <a:pt x="463" y="108"/>
                    </a:lnTo>
                    <a:lnTo>
                      <a:pt x="388" y="151"/>
                    </a:lnTo>
                    <a:lnTo>
                      <a:pt x="323" y="204"/>
                    </a:lnTo>
                    <a:lnTo>
                      <a:pt x="259" y="258"/>
                    </a:lnTo>
                    <a:lnTo>
                      <a:pt x="205" y="323"/>
                    </a:lnTo>
                    <a:lnTo>
                      <a:pt x="151" y="387"/>
                    </a:lnTo>
                    <a:lnTo>
                      <a:pt x="108" y="463"/>
                    </a:lnTo>
                    <a:lnTo>
                      <a:pt x="76" y="538"/>
                    </a:lnTo>
                    <a:lnTo>
                      <a:pt x="44" y="624"/>
                    </a:lnTo>
                    <a:lnTo>
                      <a:pt x="22" y="710"/>
                    </a:lnTo>
                    <a:lnTo>
                      <a:pt x="12" y="796"/>
                    </a:lnTo>
                    <a:lnTo>
                      <a:pt x="1" y="882"/>
                    </a:lnTo>
                    <a:lnTo>
                      <a:pt x="1" y="979"/>
                    </a:lnTo>
                    <a:lnTo>
                      <a:pt x="22" y="1075"/>
                    </a:lnTo>
                    <a:lnTo>
                      <a:pt x="44" y="1161"/>
                    </a:lnTo>
                    <a:lnTo>
                      <a:pt x="76" y="1248"/>
                    </a:lnTo>
                    <a:lnTo>
                      <a:pt x="108" y="1323"/>
                    </a:lnTo>
                    <a:lnTo>
                      <a:pt x="162" y="1398"/>
                    </a:lnTo>
                    <a:lnTo>
                      <a:pt x="216" y="1473"/>
                    </a:lnTo>
                    <a:lnTo>
                      <a:pt x="270" y="1538"/>
                    </a:lnTo>
                    <a:lnTo>
                      <a:pt x="334" y="1592"/>
                    </a:lnTo>
                    <a:lnTo>
                      <a:pt x="409" y="1645"/>
                    </a:lnTo>
                    <a:lnTo>
                      <a:pt x="485" y="1688"/>
                    </a:lnTo>
                    <a:lnTo>
                      <a:pt x="571" y="1721"/>
                    </a:lnTo>
                    <a:lnTo>
                      <a:pt x="646" y="1753"/>
                    </a:lnTo>
                    <a:lnTo>
                      <a:pt x="743" y="1774"/>
                    </a:lnTo>
                    <a:lnTo>
                      <a:pt x="829" y="1785"/>
                    </a:lnTo>
                    <a:lnTo>
                      <a:pt x="926" y="1785"/>
                    </a:lnTo>
                    <a:lnTo>
                      <a:pt x="1012" y="1774"/>
                    </a:lnTo>
                    <a:lnTo>
                      <a:pt x="1108" y="1764"/>
                    </a:lnTo>
                    <a:lnTo>
                      <a:pt x="1184" y="1731"/>
                    </a:lnTo>
                    <a:lnTo>
                      <a:pt x="1270" y="1699"/>
                    </a:lnTo>
                    <a:lnTo>
                      <a:pt x="1345" y="1667"/>
                    </a:lnTo>
                    <a:lnTo>
                      <a:pt x="1409" y="1613"/>
                    </a:lnTo>
                    <a:lnTo>
                      <a:pt x="1485" y="1559"/>
                    </a:lnTo>
                    <a:lnTo>
                      <a:pt x="1539" y="1506"/>
                    </a:lnTo>
                    <a:lnTo>
                      <a:pt x="1592" y="1441"/>
                    </a:lnTo>
                    <a:lnTo>
                      <a:pt x="1646" y="1377"/>
                    </a:lnTo>
                    <a:lnTo>
                      <a:pt x="1689" y="1301"/>
                    </a:lnTo>
                    <a:lnTo>
                      <a:pt x="1721" y="1215"/>
                    </a:lnTo>
                    <a:lnTo>
                      <a:pt x="1754" y="1140"/>
                    </a:lnTo>
                    <a:lnTo>
                      <a:pt x="1764" y="1054"/>
                    </a:lnTo>
                    <a:lnTo>
                      <a:pt x="1775" y="968"/>
                    </a:lnTo>
                    <a:lnTo>
                      <a:pt x="1786" y="871"/>
                    </a:lnTo>
                    <a:lnTo>
                      <a:pt x="1775" y="785"/>
                    </a:lnTo>
                    <a:lnTo>
                      <a:pt x="1764" y="699"/>
                    </a:lnTo>
                    <a:lnTo>
                      <a:pt x="1743" y="613"/>
                    </a:lnTo>
                    <a:lnTo>
                      <a:pt x="1711" y="527"/>
                    </a:lnTo>
                    <a:lnTo>
                      <a:pt x="1668" y="452"/>
                    </a:lnTo>
                    <a:lnTo>
                      <a:pt x="1625" y="377"/>
                    </a:lnTo>
                    <a:lnTo>
                      <a:pt x="1571" y="312"/>
                    </a:lnTo>
                    <a:lnTo>
                      <a:pt x="1517" y="258"/>
                    </a:lnTo>
                    <a:lnTo>
                      <a:pt x="1453" y="194"/>
                    </a:lnTo>
                    <a:lnTo>
                      <a:pt x="1377" y="151"/>
                    </a:lnTo>
                    <a:lnTo>
                      <a:pt x="1313" y="108"/>
                    </a:lnTo>
                    <a:lnTo>
                      <a:pt x="1227" y="65"/>
                    </a:lnTo>
                    <a:lnTo>
                      <a:pt x="1151" y="43"/>
                    </a:lnTo>
                    <a:lnTo>
                      <a:pt x="1065" y="22"/>
                    </a:lnTo>
                    <a:lnTo>
                      <a:pt x="979" y="11"/>
                    </a:lnTo>
                    <a:lnTo>
                      <a:pt x="8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460700" y="2051275"/>
                <a:ext cx="44375" cy="44375"/>
              </a:xfrm>
              <a:custGeom>
                <a:avLst/>
                <a:gdLst/>
                <a:ahLst/>
                <a:cxnLst/>
                <a:rect l="l" t="t" r="r" b="b"/>
                <a:pathLst>
                  <a:path w="1775" h="1775" extrusionOk="0">
                    <a:moveTo>
                      <a:pt x="828" y="0"/>
                    </a:moveTo>
                    <a:lnTo>
                      <a:pt x="732" y="11"/>
                    </a:lnTo>
                    <a:lnTo>
                      <a:pt x="656" y="33"/>
                    </a:lnTo>
                    <a:lnTo>
                      <a:pt x="570" y="65"/>
                    </a:lnTo>
                    <a:lnTo>
                      <a:pt x="495" y="97"/>
                    </a:lnTo>
                    <a:lnTo>
                      <a:pt x="420" y="140"/>
                    </a:lnTo>
                    <a:lnTo>
                      <a:pt x="345" y="183"/>
                    </a:lnTo>
                    <a:lnTo>
                      <a:pt x="280" y="248"/>
                    </a:lnTo>
                    <a:lnTo>
                      <a:pt x="226" y="301"/>
                    </a:lnTo>
                    <a:lnTo>
                      <a:pt x="173" y="366"/>
                    </a:lnTo>
                    <a:lnTo>
                      <a:pt x="130" y="441"/>
                    </a:lnTo>
                    <a:lnTo>
                      <a:pt x="87" y="517"/>
                    </a:lnTo>
                    <a:lnTo>
                      <a:pt x="54" y="592"/>
                    </a:lnTo>
                    <a:lnTo>
                      <a:pt x="33" y="678"/>
                    </a:lnTo>
                    <a:lnTo>
                      <a:pt x="11" y="764"/>
                    </a:lnTo>
                    <a:lnTo>
                      <a:pt x="0" y="850"/>
                    </a:lnTo>
                    <a:lnTo>
                      <a:pt x="0" y="947"/>
                    </a:lnTo>
                    <a:lnTo>
                      <a:pt x="11" y="1033"/>
                    </a:lnTo>
                    <a:lnTo>
                      <a:pt x="33" y="1119"/>
                    </a:lnTo>
                    <a:lnTo>
                      <a:pt x="54" y="1194"/>
                    </a:lnTo>
                    <a:lnTo>
                      <a:pt x="97" y="1280"/>
                    </a:lnTo>
                    <a:lnTo>
                      <a:pt x="130" y="1355"/>
                    </a:lnTo>
                    <a:lnTo>
                      <a:pt x="183" y="1420"/>
                    </a:lnTo>
                    <a:lnTo>
                      <a:pt x="237" y="1484"/>
                    </a:lnTo>
                    <a:lnTo>
                      <a:pt x="291" y="1549"/>
                    </a:lnTo>
                    <a:lnTo>
                      <a:pt x="366" y="1603"/>
                    </a:lnTo>
                    <a:lnTo>
                      <a:pt x="431" y="1646"/>
                    </a:lnTo>
                    <a:lnTo>
                      <a:pt x="506" y="1689"/>
                    </a:lnTo>
                    <a:lnTo>
                      <a:pt x="581" y="1721"/>
                    </a:lnTo>
                    <a:lnTo>
                      <a:pt x="667" y="1753"/>
                    </a:lnTo>
                    <a:lnTo>
                      <a:pt x="753" y="1764"/>
                    </a:lnTo>
                    <a:lnTo>
                      <a:pt x="839" y="1775"/>
                    </a:lnTo>
                    <a:lnTo>
                      <a:pt x="936" y="1775"/>
                    </a:lnTo>
                    <a:lnTo>
                      <a:pt x="1033" y="1764"/>
                    </a:lnTo>
                    <a:lnTo>
                      <a:pt x="1119" y="1753"/>
                    </a:lnTo>
                    <a:lnTo>
                      <a:pt x="1205" y="1721"/>
                    </a:lnTo>
                    <a:lnTo>
                      <a:pt x="1280" y="1689"/>
                    </a:lnTo>
                    <a:lnTo>
                      <a:pt x="1355" y="1646"/>
                    </a:lnTo>
                    <a:lnTo>
                      <a:pt x="1431" y="1592"/>
                    </a:lnTo>
                    <a:lnTo>
                      <a:pt x="1495" y="1538"/>
                    </a:lnTo>
                    <a:lnTo>
                      <a:pt x="1560" y="1474"/>
                    </a:lnTo>
                    <a:lnTo>
                      <a:pt x="1613" y="1409"/>
                    </a:lnTo>
                    <a:lnTo>
                      <a:pt x="1667" y="1334"/>
                    </a:lnTo>
                    <a:lnTo>
                      <a:pt x="1699" y="1248"/>
                    </a:lnTo>
                    <a:lnTo>
                      <a:pt x="1732" y="1172"/>
                    </a:lnTo>
                    <a:lnTo>
                      <a:pt x="1764" y="1076"/>
                    </a:lnTo>
                    <a:lnTo>
                      <a:pt x="1775" y="990"/>
                    </a:lnTo>
                    <a:lnTo>
                      <a:pt x="1775" y="893"/>
                    </a:lnTo>
                    <a:lnTo>
                      <a:pt x="1775" y="807"/>
                    </a:lnTo>
                    <a:lnTo>
                      <a:pt x="1764" y="721"/>
                    </a:lnTo>
                    <a:lnTo>
                      <a:pt x="1742" y="635"/>
                    </a:lnTo>
                    <a:lnTo>
                      <a:pt x="1710" y="560"/>
                    </a:lnTo>
                    <a:lnTo>
                      <a:pt x="1678" y="474"/>
                    </a:lnTo>
                    <a:lnTo>
                      <a:pt x="1635" y="409"/>
                    </a:lnTo>
                    <a:lnTo>
                      <a:pt x="1581" y="334"/>
                    </a:lnTo>
                    <a:lnTo>
                      <a:pt x="1527" y="269"/>
                    </a:lnTo>
                    <a:lnTo>
                      <a:pt x="1463" y="215"/>
                    </a:lnTo>
                    <a:lnTo>
                      <a:pt x="1398" y="162"/>
                    </a:lnTo>
                    <a:lnTo>
                      <a:pt x="1334" y="119"/>
                    </a:lnTo>
                    <a:lnTo>
                      <a:pt x="1248" y="76"/>
                    </a:lnTo>
                    <a:lnTo>
                      <a:pt x="1173" y="43"/>
                    </a:lnTo>
                    <a:lnTo>
                      <a:pt x="1087" y="22"/>
                    </a:lnTo>
                    <a:lnTo>
                      <a:pt x="1001"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1798100" y="1581100"/>
                <a:ext cx="44925" cy="44925"/>
              </a:xfrm>
              <a:custGeom>
                <a:avLst/>
                <a:gdLst/>
                <a:ahLst/>
                <a:cxnLst/>
                <a:rect l="l" t="t" r="r" b="b"/>
                <a:pathLst>
                  <a:path w="1797" h="1797" extrusionOk="0">
                    <a:moveTo>
                      <a:pt x="818" y="0"/>
                    </a:moveTo>
                    <a:lnTo>
                      <a:pt x="732" y="11"/>
                    </a:lnTo>
                    <a:lnTo>
                      <a:pt x="646" y="33"/>
                    </a:lnTo>
                    <a:lnTo>
                      <a:pt x="571" y="54"/>
                    </a:lnTo>
                    <a:lnTo>
                      <a:pt x="484" y="97"/>
                    </a:lnTo>
                    <a:lnTo>
                      <a:pt x="420" y="130"/>
                    </a:lnTo>
                    <a:lnTo>
                      <a:pt x="345" y="183"/>
                    </a:lnTo>
                    <a:lnTo>
                      <a:pt x="280" y="237"/>
                    </a:lnTo>
                    <a:lnTo>
                      <a:pt x="226" y="291"/>
                    </a:lnTo>
                    <a:lnTo>
                      <a:pt x="173" y="355"/>
                    </a:lnTo>
                    <a:lnTo>
                      <a:pt x="130" y="431"/>
                    </a:lnTo>
                    <a:lnTo>
                      <a:pt x="87" y="506"/>
                    </a:lnTo>
                    <a:lnTo>
                      <a:pt x="54" y="581"/>
                    </a:lnTo>
                    <a:lnTo>
                      <a:pt x="22" y="667"/>
                    </a:lnTo>
                    <a:lnTo>
                      <a:pt x="11" y="753"/>
                    </a:lnTo>
                    <a:lnTo>
                      <a:pt x="1" y="839"/>
                    </a:lnTo>
                    <a:lnTo>
                      <a:pt x="1" y="936"/>
                    </a:lnTo>
                    <a:lnTo>
                      <a:pt x="11" y="1033"/>
                    </a:lnTo>
                    <a:lnTo>
                      <a:pt x="22" y="1119"/>
                    </a:lnTo>
                    <a:lnTo>
                      <a:pt x="44" y="1205"/>
                    </a:lnTo>
                    <a:lnTo>
                      <a:pt x="87" y="1291"/>
                    </a:lnTo>
                    <a:lnTo>
                      <a:pt x="119" y="1366"/>
                    </a:lnTo>
                    <a:lnTo>
                      <a:pt x="173" y="1441"/>
                    </a:lnTo>
                    <a:lnTo>
                      <a:pt x="226" y="1506"/>
                    </a:lnTo>
                    <a:lnTo>
                      <a:pt x="280" y="1570"/>
                    </a:lnTo>
                    <a:lnTo>
                      <a:pt x="355" y="1624"/>
                    </a:lnTo>
                    <a:lnTo>
                      <a:pt x="420" y="1667"/>
                    </a:lnTo>
                    <a:lnTo>
                      <a:pt x="495" y="1710"/>
                    </a:lnTo>
                    <a:lnTo>
                      <a:pt x="581" y="1742"/>
                    </a:lnTo>
                    <a:lnTo>
                      <a:pt x="667" y="1775"/>
                    </a:lnTo>
                    <a:lnTo>
                      <a:pt x="764" y="1785"/>
                    </a:lnTo>
                    <a:lnTo>
                      <a:pt x="850" y="1796"/>
                    </a:lnTo>
                    <a:lnTo>
                      <a:pt x="947" y="1796"/>
                    </a:lnTo>
                    <a:lnTo>
                      <a:pt x="1044" y="1785"/>
                    </a:lnTo>
                    <a:lnTo>
                      <a:pt x="1130" y="1775"/>
                    </a:lnTo>
                    <a:lnTo>
                      <a:pt x="1216" y="1742"/>
                    </a:lnTo>
                    <a:lnTo>
                      <a:pt x="1302" y="1710"/>
                    </a:lnTo>
                    <a:lnTo>
                      <a:pt x="1377" y="1667"/>
                    </a:lnTo>
                    <a:lnTo>
                      <a:pt x="1442" y="1624"/>
                    </a:lnTo>
                    <a:lnTo>
                      <a:pt x="1517" y="1560"/>
                    </a:lnTo>
                    <a:lnTo>
                      <a:pt x="1571" y="1506"/>
                    </a:lnTo>
                    <a:lnTo>
                      <a:pt x="1624" y="1431"/>
                    </a:lnTo>
                    <a:lnTo>
                      <a:pt x="1678" y="1366"/>
                    </a:lnTo>
                    <a:lnTo>
                      <a:pt x="1710" y="1280"/>
                    </a:lnTo>
                    <a:lnTo>
                      <a:pt x="1743" y="1205"/>
                    </a:lnTo>
                    <a:lnTo>
                      <a:pt x="1775" y="1119"/>
                    </a:lnTo>
                    <a:lnTo>
                      <a:pt x="1786" y="1022"/>
                    </a:lnTo>
                    <a:lnTo>
                      <a:pt x="1796" y="925"/>
                    </a:lnTo>
                    <a:lnTo>
                      <a:pt x="1796" y="839"/>
                    </a:lnTo>
                    <a:lnTo>
                      <a:pt x="1786" y="742"/>
                    </a:lnTo>
                    <a:lnTo>
                      <a:pt x="1764" y="656"/>
                    </a:lnTo>
                    <a:lnTo>
                      <a:pt x="1732" y="570"/>
                    </a:lnTo>
                    <a:lnTo>
                      <a:pt x="1700" y="484"/>
                    </a:lnTo>
                    <a:lnTo>
                      <a:pt x="1657" y="409"/>
                    </a:lnTo>
                    <a:lnTo>
                      <a:pt x="1614" y="345"/>
                    </a:lnTo>
                    <a:lnTo>
                      <a:pt x="1549" y="269"/>
                    </a:lnTo>
                    <a:lnTo>
                      <a:pt x="1495" y="216"/>
                    </a:lnTo>
                    <a:lnTo>
                      <a:pt x="1420" y="162"/>
                    </a:lnTo>
                    <a:lnTo>
                      <a:pt x="1345" y="119"/>
                    </a:lnTo>
                    <a:lnTo>
                      <a:pt x="1269" y="76"/>
                    </a:lnTo>
                    <a:lnTo>
                      <a:pt x="1183" y="43"/>
                    </a:lnTo>
                    <a:lnTo>
                      <a:pt x="1097" y="22"/>
                    </a:lnTo>
                    <a:lnTo>
                      <a:pt x="1011" y="11"/>
                    </a:lnTo>
                    <a:lnTo>
                      <a:pt x="91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697000" y="1581100"/>
                <a:ext cx="44925" cy="44925"/>
              </a:xfrm>
              <a:custGeom>
                <a:avLst/>
                <a:gdLst/>
                <a:ahLst/>
                <a:cxnLst/>
                <a:rect l="l" t="t" r="r" b="b"/>
                <a:pathLst>
                  <a:path w="1797" h="1797" extrusionOk="0">
                    <a:moveTo>
                      <a:pt x="818" y="0"/>
                    </a:moveTo>
                    <a:lnTo>
                      <a:pt x="732" y="11"/>
                    </a:lnTo>
                    <a:lnTo>
                      <a:pt x="646" y="33"/>
                    </a:lnTo>
                    <a:lnTo>
                      <a:pt x="560" y="65"/>
                    </a:lnTo>
                    <a:lnTo>
                      <a:pt x="473" y="97"/>
                    </a:lnTo>
                    <a:lnTo>
                      <a:pt x="398" y="140"/>
                    </a:lnTo>
                    <a:lnTo>
                      <a:pt x="334" y="194"/>
                    </a:lnTo>
                    <a:lnTo>
                      <a:pt x="269" y="248"/>
                    </a:lnTo>
                    <a:lnTo>
                      <a:pt x="205" y="312"/>
                    </a:lnTo>
                    <a:lnTo>
                      <a:pt x="151" y="377"/>
                    </a:lnTo>
                    <a:lnTo>
                      <a:pt x="108" y="452"/>
                    </a:lnTo>
                    <a:lnTo>
                      <a:pt x="65" y="527"/>
                    </a:lnTo>
                    <a:lnTo>
                      <a:pt x="43" y="613"/>
                    </a:lnTo>
                    <a:lnTo>
                      <a:pt x="11" y="699"/>
                    </a:lnTo>
                    <a:lnTo>
                      <a:pt x="0" y="796"/>
                    </a:lnTo>
                    <a:lnTo>
                      <a:pt x="0" y="893"/>
                    </a:lnTo>
                    <a:lnTo>
                      <a:pt x="0" y="990"/>
                    </a:lnTo>
                    <a:lnTo>
                      <a:pt x="11" y="1076"/>
                    </a:lnTo>
                    <a:lnTo>
                      <a:pt x="33" y="1162"/>
                    </a:lnTo>
                    <a:lnTo>
                      <a:pt x="65" y="1248"/>
                    </a:lnTo>
                    <a:lnTo>
                      <a:pt x="97" y="1334"/>
                    </a:lnTo>
                    <a:lnTo>
                      <a:pt x="140" y="1409"/>
                    </a:lnTo>
                    <a:lnTo>
                      <a:pt x="194" y="1474"/>
                    </a:lnTo>
                    <a:lnTo>
                      <a:pt x="248" y="1538"/>
                    </a:lnTo>
                    <a:lnTo>
                      <a:pt x="312" y="1592"/>
                    </a:lnTo>
                    <a:lnTo>
                      <a:pt x="387" y="1646"/>
                    </a:lnTo>
                    <a:lnTo>
                      <a:pt x="463" y="1689"/>
                    </a:lnTo>
                    <a:lnTo>
                      <a:pt x="538" y="1732"/>
                    </a:lnTo>
                    <a:lnTo>
                      <a:pt x="624" y="1764"/>
                    </a:lnTo>
                    <a:lnTo>
                      <a:pt x="710" y="1785"/>
                    </a:lnTo>
                    <a:lnTo>
                      <a:pt x="807" y="1796"/>
                    </a:lnTo>
                    <a:lnTo>
                      <a:pt x="990" y="1796"/>
                    </a:lnTo>
                    <a:lnTo>
                      <a:pt x="1086" y="1775"/>
                    </a:lnTo>
                    <a:lnTo>
                      <a:pt x="1172" y="1753"/>
                    </a:lnTo>
                    <a:lnTo>
                      <a:pt x="1258" y="1721"/>
                    </a:lnTo>
                    <a:lnTo>
                      <a:pt x="1334" y="1689"/>
                    </a:lnTo>
                    <a:lnTo>
                      <a:pt x="1409" y="1646"/>
                    </a:lnTo>
                    <a:lnTo>
                      <a:pt x="1484" y="1592"/>
                    </a:lnTo>
                    <a:lnTo>
                      <a:pt x="1538" y="1527"/>
                    </a:lnTo>
                    <a:lnTo>
                      <a:pt x="1603" y="1463"/>
                    </a:lnTo>
                    <a:lnTo>
                      <a:pt x="1646" y="1398"/>
                    </a:lnTo>
                    <a:lnTo>
                      <a:pt x="1689" y="1323"/>
                    </a:lnTo>
                    <a:lnTo>
                      <a:pt x="1732" y="1237"/>
                    </a:lnTo>
                    <a:lnTo>
                      <a:pt x="1753" y="1162"/>
                    </a:lnTo>
                    <a:lnTo>
                      <a:pt x="1775" y="1065"/>
                    </a:lnTo>
                    <a:lnTo>
                      <a:pt x="1785" y="979"/>
                    </a:lnTo>
                    <a:lnTo>
                      <a:pt x="1796" y="882"/>
                    </a:lnTo>
                    <a:lnTo>
                      <a:pt x="1785" y="785"/>
                    </a:lnTo>
                    <a:lnTo>
                      <a:pt x="1775" y="699"/>
                    </a:lnTo>
                    <a:lnTo>
                      <a:pt x="1753" y="613"/>
                    </a:lnTo>
                    <a:lnTo>
                      <a:pt x="1721" y="538"/>
                    </a:lnTo>
                    <a:lnTo>
                      <a:pt x="1689" y="463"/>
                    </a:lnTo>
                    <a:lnTo>
                      <a:pt x="1646" y="388"/>
                    </a:lnTo>
                    <a:lnTo>
                      <a:pt x="1592" y="323"/>
                    </a:lnTo>
                    <a:lnTo>
                      <a:pt x="1538" y="259"/>
                    </a:lnTo>
                    <a:lnTo>
                      <a:pt x="1474" y="205"/>
                    </a:lnTo>
                    <a:lnTo>
                      <a:pt x="1409" y="151"/>
                    </a:lnTo>
                    <a:lnTo>
                      <a:pt x="1334" y="108"/>
                    </a:lnTo>
                    <a:lnTo>
                      <a:pt x="1258" y="76"/>
                    </a:lnTo>
                    <a:lnTo>
                      <a:pt x="1183" y="43"/>
                    </a:lnTo>
                    <a:lnTo>
                      <a:pt x="1097" y="22"/>
                    </a:lnTo>
                    <a:lnTo>
                      <a:pt x="1011"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1169850" y="2918775"/>
                <a:ext cx="44400" cy="44650"/>
              </a:xfrm>
              <a:custGeom>
                <a:avLst/>
                <a:gdLst/>
                <a:ahLst/>
                <a:cxnLst/>
                <a:rect l="l" t="t" r="r" b="b"/>
                <a:pathLst>
                  <a:path w="1776" h="1786" extrusionOk="0">
                    <a:moveTo>
                      <a:pt x="829" y="0"/>
                    </a:moveTo>
                    <a:lnTo>
                      <a:pt x="743" y="11"/>
                    </a:lnTo>
                    <a:lnTo>
                      <a:pt x="646" y="32"/>
                    </a:lnTo>
                    <a:lnTo>
                      <a:pt x="571" y="65"/>
                    </a:lnTo>
                    <a:lnTo>
                      <a:pt x="485" y="97"/>
                    </a:lnTo>
                    <a:lnTo>
                      <a:pt x="409" y="140"/>
                    </a:lnTo>
                    <a:lnTo>
                      <a:pt x="334" y="194"/>
                    </a:lnTo>
                    <a:lnTo>
                      <a:pt x="270" y="247"/>
                    </a:lnTo>
                    <a:lnTo>
                      <a:pt x="205" y="312"/>
                    </a:lnTo>
                    <a:lnTo>
                      <a:pt x="151" y="387"/>
                    </a:lnTo>
                    <a:lnTo>
                      <a:pt x="108" y="463"/>
                    </a:lnTo>
                    <a:lnTo>
                      <a:pt x="76" y="538"/>
                    </a:lnTo>
                    <a:lnTo>
                      <a:pt x="44" y="624"/>
                    </a:lnTo>
                    <a:lnTo>
                      <a:pt x="12" y="710"/>
                    </a:lnTo>
                    <a:lnTo>
                      <a:pt x="1" y="807"/>
                    </a:lnTo>
                    <a:lnTo>
                      <a:pt x="1" y="893"/>
                    </a:lnTo>
                    <a:lnTo>
                      <a:pt x="1" y="989"/>
                    </a:lnTo>
                    <a:lnTo>
                      <a:pt x="22" y="1075"/>
                    </a:lnTo>
                    <a:lnTo>
                      <a:pt x="44" y="1161"/>
                    </a:lnTo>
                    <a:lnTo>
                      <a:pt x="65" y="1237"/>
                    </a:lnTo>
                    <a:lnTo>
                      <a:pt x="108" y="1323"/>
                    </a:lnTo>
                    <a:lnTo>
                      <a:pt x="151" y="1387"/>
                    </a:lnTo>
                    <a:lnTo>
                      <a:pt x="205" y="1463"/>
                    </a:lnTo>
                    <a:lnTo>
                      <a:pt x="259" y="1527"/>
                    </a:lnTo>
                    <a:lnTo>
                      <a:pt x="323" y="1581"/>
                    </a:lnTo>
                    <a:lnTo>
                      <a:pt x="388" y="1635"/>
                    </a:lnTo>
                    <a:lnTo>
                      <a:pt x="463" y="1678"/>
                    </a:lnTo>
                    <a:lnTo>
                      <a:pt x="539" y="1710"/>
                    </a:lnTo>
                    <a:lnTo>
                      <a:pt x="614" y="1742"/>
                    </a:lnTo>
                    <a:lnTo>
                      <a:pt x="700" y="1764"/>
                    </a:lnTo>
                    <a:lnTo>
                      <a:pt x="786" y="1774"/>
                    </a:lnTo>
                    <a:lnTo>
                      <a:pt x="883" y="1785"/>
                    </a:lnTo>
                    <a:lnTo>
                      <a:pt x="969" y="1785"/>
                    </a:lnTo>
                    <a:lnTo>
                      <a:pt x="1055" y="1764"/>
                    </a:lnTo>
                    <a:lnTo>
                      <a:pt x="1141" y="1742"/>
                    </a:lnTo>
                    <a:lnTo>
                      <a:pt x="1227" y="1721"/>
                    </a:lnTo>
                    <a:lnTo>
                      <a:pt x="1302" y="1688"/>
                    </a:lnTo>
                    <a:lnTo>
                      <a:pt x="1377" y="1645"/>
                    </a:lnTo>
                    <a:lnTo>
                      <a:pt x="1442" y="1592"/>
                    </a:lnTo>
                    <a:lnTo>
                      <a:pt x="1506" y="1538"/>
                    </a:lnTo>
                    <a:lnTo>
                      <a:pt x="1571" y="1473"/>
                    </a:lnTo>
                    <a:lnTo>
                      <a:pt x="1614" y="1409"/>
                    </a:lnTo>
                    <a:lnTo>
                      <a:pt x="1668" y="1334"/>
                    </a:lnTo>
                    <a:lnTo>
                      <a:pt x="1700" y="1258"/>
                    </a:lnTo>
                    <a:lnTo>
                      <a:pt x="1732" y="1183"/>
                    </a:lnTo>
                    <a:lnTo>
                      <a:pt x="1754" y="1097"/>
                    </a:lnTo>
                    <a:lnTo>
                      <a:pt x="1775" y="1011"/>
                    </a:lnTo>
                    <a:lnTo>
                      <a:pt x="1775" y="914"/>
                    </a:lnTo>
                    <a:lnTo>
                      <a:pt x="1775" y="828"/>
                    </a:lnTo>
                    <a:lnTo>
                      <a:pt x="1764" y="742"/>
                    </a:lnTo>
                    <a:lnTo>
                      <a:pt x="1743" y="656"/>
                    </a:lnTo>
                    <a:lnTo>
                      <a:pt x="1721" y="570"/>
                    </a:lnTo>
                    <a:lnTo>
                      <a:pt x="1689" y="495"/>
                    </a:lnTo>
                    <a:lnTo>
                      <a:pt x="1646" y="420"/>
                    </a:lnTo>
                    <a:lnTo>
                      <a:pt x="1592" y="344"/>
                    </a:lnTo>
                    <a:lnTo>
                      <a:pt x="1539" y="280"/>
                    </a:lnTo>
                    <a:lnTo>
                      <a:pt x="1485" y="226"/>
                    </a:lnTo>
                    <a:lnTo>
                      <a:pt x="1410" y="172"/>
                    </a:lnTo>
                    <a:lnTo>
                      <a:pt x="1345" y="129"/>
                    </a:lnTo>
                    <a:lnTo>
                      <a:pt x="1270" y="86"/>
                    </a:lnTo>
                    <a:lnTo>
                      <a:pt x="1184" y="54"/>
                    </a:lnTo>
                    <a:lnTo>
                      <a:pt x="1108" y="32"/>
                    </a:lnTo>
                    <a:lnTo>
                      <a:pt x="1012" y="11"/>
                    </a:lnTo>
                    <a:lnTo>
                      <a:pt x="9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2034675" y="2054225"/>
                <a:ext cx="44375" cy="44375"/>
              </a:xfrm>
              <a:custGeom>
                <a:avLst/>
                <a:gdLst/>
                <a:ahLst/>
                <a:cxnLst/>
                <a:rect l="l" t="t" r="r" b="b"/>
                <a:pathLst>
                  <a:path w="1775" h="1775" extrusionOk="0">
                    <a:moveTo>
                      <a:pt x="796" y="1"/>
                    </a:moveTo>
                    <a:lnTo>
                      <a:pt x="710" y="11"/>
                    </a:lnTo>
                    <a:lnTo>
                      <a:pt x="624" y="33"/>
                    </a:lnTo>
                    <a:lnTo>
                      <a:pt x="549" y="65"/>
                    </a:lnTo>
                    <a:lnTo>
                      <a:pt x="473" y="108"/>
                    </a:lnTo>
                    <a:lnTo>
                      <a:pt x="398" y="151"/>
                    </a:lnTo>
                    <a:lnTo>
                      <a:pt x="334" y="194"/>
                    </a:lnTo>
                    <a:lnTo>
                      <a:pt x="269" y="259"/>
                    </a:lnTo>
                    <a:lnTo>
                      <a:pt x="205" y="313"/>
                    </a:lnTo>
                    <a:lnTo>
                      <a:pt x="162" y="388"/>
                    </a:lnTo>
                    <a:lnTo>
                      <a:pt x="108" y="452"/>
                    </a:lnTo>
                    <a:lnTo>
                      <a:pt x="76" y="538"/>
                    </a:lnTo>
                    <a:lnTo>
                      <a:pt x="43" y="614"/>
                    </a:lnTo>
                    <a:lnTo>
                      <a:pt x="22" y="700"/>
                    </a:lnTo>
                    <a:lnTo>
                      <a:pt x="11" y="786"/>
                    </a:lnTo>
                    <a:lnTo>
                      <a:pt x="0" y="872"/>
                    </a:lnTo>
                    <a:lnTo>
                      <a:pt x="0" y="968"/>
                    </a:lnTo>
                    <a:lnTo>
                      <a:pt x="22" y="1054"/>
                    </a:lnTo>
                    <a:lnTo>
                      <a:pt x="43" y="1140"/>
                    </a:lnTo>
                    <a:lnTo>
                      <a:pt x="76" y="1227"/>
                    </a:lnTo>
                    <a:lnTo>
                      <a:pt x="108" y="1302"/>
                    </a:lnTo>
                    <a:lnTo>
                      <a:pt x="162" y="1377"/>
                    </a:lnTo>
                    <a:lnTo>
                      <a:pt x="215" y="1452"/>
                    </a:lnTo>
                    <a:lnTo>
                      <a:pt x="269" y="1517"/>
                    </a:lnTo>
                    <a:lnTo>
                      <a:pt x="334" y="1571"/>
                    </a:lnTo>
                    <a:lnTo>
                      <a:pt x="409" y="1624"/>
                    </a:lnTo>
                    <a:lnTo>
                      <a:pt x="484" y="1667"/>
                    </a:lnTo>
                    <a:lnTo>
                      <a:pt x="559" y="1710"/>
                    </a:lnTo>
                    <a:lnTo>
                      <a:pt x="645" y="1732"/>
                    </a:lnTo>
                    <a:lnTo>
                      <a:pt x="731" y="1753"/>
                    </a:lnTo>
                    <a:lnTo>
                      <a:pt x="828" y="1764"/>
                    </a:lnTo>
                    <a:lnTo>
                      <a:pt x="925" y="1775"/>
                    </a:lnTo>
                    <a:lnTo>
                      <a:pt x="1011" y="1764"/>
                    </a:lnTo>
                    <a:lnTo>
                      <a:pt x="1097" y="1743"/>
                    </a:lnTo>
                    <a:lnTo>
                      <a:pt x="1172" y="1721"/>
                    </a:lnTo>
                    <a:lnTo>
                      <a:pt x="1258" y="1689"/>
                    </a:lnTo>
                    <a:lnTo>
                      <a:pt x="1334" y="1646"/>
                    </a:lnTo>
                    <a:lnTo>
                      <a:pt x="1409" y="1603"/>
                    </a:lnTo>
                    <a:lnTo>
                      <a:pt x="1473" y="1549"/>
                    </a:lnTo>
                    <a:lnTo>
                      <a:pt x="1527" y="1495"/>
                    </a:lnTo>
                    <a:lnTo>
                      <a:pt x="1592" y="1431"/>
                    </a:lnTo>
                    <a:lnTo>
                      <a:pt x="1635" y="1356"/>
                    </a:lnTo>
                    <a:lnTo>
                      <a:pt x="1678" y="1280"/>
                    </a:lnTo>
                    <a:lnTo>
                      <a:pt x="1710" y="1205"/>
                    </a:lnTo>
                    <a:lnTo>
                      <a:pt x="1742" y="1130"/>
                    </a:lnTo>
                    <a:lnTo>
                      <a:pt x="1764" y="1044"/>
                    </a:lnTo>
                    <a:lnTo>
                      <a:pt x="1774" y="958"/>
                    </a:lnTo>
                    <a:lnTo>
                      <a:pt x="1774" y="861"/>
                    </a:lnTo>
                    <a:lnTo>
                      <a:pt x="1774" y="775"/>
                    </a:lnTo>
                    <a:lnTo>
                      <a:pt x="1753" y="689"/>
                    </a:lnTo>
                    <a:lnTo>
                      <a:pt x="1731" y="603"/>
                    </a:lnTo>
                    <a:lnTo>
                      <a:pt x="1699" y="528"/>
                    </a:lnTo>
                    <a:lnTo>
                      <a:pt x="1667" y="452"/>
                    </a:lnTo>
                    <a:lnTo>
                      <a:pt x="1613" y="377"/>
                    </a:lnTo>
                    <a:lnTo>
                      <a:pt x="1559" y="313"/>
                    </a:lnTo>
                    <a:lnTo>
                      <a:pt x="1506" y="248"/>
                    </a:lnTo>
                    <a:lnTo>
                      <a:pt x="1441" y="194"/>
                    </a:lnTo>
                    <a:lnTo>
                      <a:pt x="1377" y="140"/>
                    </a:lnTo>
                    <a:lnTo>
                      <a:pt x="1301" y="97"/>
                    </a:lnTo>
                    <a:lnTo>
                      <a:pt x="1226" y="65"/>
                    </a:lnTo>
                    <a:lnTo>
                      <a:pt x="1140" y="33"/>
                    </a:lnTo>
                    <a:lnTo>
                      <a:pt x="1065"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1247550" y="2918775"/>
                <a:ext cx="44650" cy="44650"/>
              </a:xfrm>
              <a:custGeom>
                <a:avLst/>
                <a:gdLst/>
                <a:ahLst/>
                <a:cxnLst/>
                <a:rect l="l" t="t" r="r" b="b"/>
                <a:pathLst>
                  <a:path w="1786" h="1786" extrusionOk="0">
                    <a:moveTo>
                      <a:pt x="850" y="0"/>
                    </a:moveTo>
                    <a:lnTo>
                      <a:pt x="764" y="11"/>
                    </a:lnTo>
                    <a:lnTo>
                      <a:pt x="667" y="22"/>
                    </a:lnTo>
                    <a:lnTo>
                      <a:pt x="581" y="54"/>
                    </a:lnTo>
                    <a:lnTo>
                      <a:pt x="506" y="86"/>
                    </a:lnTo>
                    <a:lnTo>
                      <a:pt x="431" y="129"/>
                    </a:lnTo>
                    <a:lnTo>
                      <a:pt x="355" y="172"/>
                    </a:lnTo>
                    <a:lnTo>
                      <a:pt x="291" y="226"/>
                    </a:lnTo>
                    <a:lnTo>
                      <a:pt x="226" y="291"/>
                    </a:lnTo>
                    <a:lnTo>
                      <a:pt x="173" y="366"/>
                    </a:lnTo>
                    <a:lnTo>
                      <a:pt x="119" y="430"/>
                    </a:lnTo>
                    <a:lnTo>
                      <a:pt x="87" y="516"/>
                    </a:lnTo>
                    <a:lnTo>
                      <a:pt x="54" y="592"/>
                    </a:lnTo>
                    <a:lnTo>
                      <a:pt x="22" y="678"/>
                    </a:lnTo>
                    <a:lnTo>
                      <a:pt x="11" y="774"/>
                    </a:lnTo>
                    <a:lnTo>
                      <a:pt x="0" y="871"/>
                    </a:lnTo>
                    <a:lnTo>
                      <a:pt x="0" y="957"/>
                    </a:lnTo>
                    <a:lnTo>
                      <a:pt x="11" y="1043"/>
                    </a:lnTo>
                    <a:lnTo>
                      <a:pt x="33" y="1129"/>
                    </a:lnTo>
                    <a:lnTo>
                      <a:pt x="54" y="1215"/>
                    </a:lnTo>
                    <a:lnTo>
                      <a:pt x="97" y="1291"/>
                    </a:lnTo>
                    <a:lnTo>
                      <a:pt x="130" y="1366"/>
                    </a:lnTo>
                    <a:lnTo>
                      <a:pt x="183" y="1441"/>
                    </a:lnTo>
                    <a:lnTo>
                      <a:pt x="237" y="1506"/>
                    </a:lnTo>
                    <a:lnTo>
                      <a:pt x="291" y="1559"/>
                    </a:lnTo>
                    <a:lnTo>
                      <a:pt x="355" y="1613"/>
                    </a:lnTo>
                    <a:lnTo>
                      <a:pt x="431" y="1656"/>
                    </a:lnTo>
                    <a:lnTo>
                      <a:pt x="506" y="1699"/>
                    </a:lnTo>
                    <a:lnTo>
                      <a:pt x="581" y="1731"/>
                    </a:lnTo>
                    <a:lnTo>
                      <a:pt x="667" y="1764"/>
                    </a:lnTo>
                    <a:lnTo>
                      <a:pt x="753" y="1774"/>
                    </a:lnTo>
                    <a:lnTo>
                      <a:pt x="839" y="1785"/>
                    </a:lnTo>
                    <a:lnTo>
                      <a:pt x="936" y="1785"/>
                    </a:lnTo>
                    <a:lnTo>
                      <a:pt x="1033" y="1774"/>
                    </a:lnTo>
                    <a:lnTo>
                      <a:pt x="1119" y="1764"/>
                    </a:lnTo>
                    <a:lnTo>
                      <a:pt x="1205" y="1731"/>
                    </a:lnTo>
                    <a:lnTo>
                      <a:pt x="1291" y="1699"/>
                    </a:lnTo>
                    <a:lnTo>
                      <a:pt x="1366" y="1656"/>
                    </a:lnTo>
                    <a:lnTo>
                      <a:pt x="1441" y="1613"/>
                    </a:lnTo>
                    <a:lnTo>
                      <a:pt x="1506" y="1559"/>
                    </a:lnTo>
                    <a:lnTo>
                      <a:pt x="1570" y="1495"/>
                    </a:lnTo>
                    <a:lnTo>
                      <a:pt x="1624" y="1430"/>
                    </a:lnTo>
                    <a:lnTo>
                      <a:pt x="1667" y="1355"/>
                    </a:lnTo>
                    <a:lnTo>
                      <a:pt x="1710" y="1269"/>
                    </a:lnTo>
                    <a:lnTo>
                      <a:pt x="1742" y="1194"/>
                    </a:lnTo>
                    <a:lnTo>
                      <a:pt x="1764" y="1108"/>
                    </a:lnTo>
                    <a:lnTo>
                      <a:pt x="1785" y="1011"/>
                    </a:lnTo>
                    <a:lnTo>
                      <a:pt x="1785" y="914"/>
                    </a:lnTo>
                    <a:lnTo>
                      <a:pt x="1785" y="828"/>
                    </a:lnTo>
                    <a:lnTo>
                      <a:pt x="1775" y="742"/>
                    </a:lnTo>
                    <a:lnTo>
                      <a:pt x="1764" y="656"/>
                    </a:lnTo>
                    <a:lnTo>
                      <a:pt x="1732" y="570"/>
                    </a:lnTo>
                    <a:lnTo>
                      <a:pt x="1699" y="495"/>
                    </a:lnTo>
                    <a:lnTo>
                      <a:pt x="1656" y="420"/>
                    </a:lnTo>
                    <a:lnTo>
                      <a:pt x="1613" y="344"/>
                    </a:lnTo>
                    <a:lnTo>
                      <a:pt x="1560" y="280"/>
                    </a:lnTo>
                    <a:lnTo>
                      <a:pt x="1495" y="226"/>
                    </a:lnTo>
                    <a:lnTo>
                      <a:pt x="1431" y="172"/>
                    </a:lnTo>
                    <a:lnTo>
                      <a:pt x="1366" y="129"/>
                    </a:lnTo>
                    <a:lnTo>
                      <a:pt x="1291" y="86"/>
                    </a:lnTo>
                    <a:lnTo>
                      <a:pt x="1205" y="54"/>
                    </a:lnTo>
                    <a:lnTo>
                      <a:pt x="1130" y="22"/>
                    </a:lnTo>
                    <a:lnTo>
                      <a:pt x="1044" y="11"/>
                    </a:lnTo>
                    <a:lnTo>
                      <a:pt x="9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777650" y="1500725"/>
                <a:ext cx="44650" cy="44375"/>
              </a:xfrm>
              <a:custGeom>
                <a:avLst/>
                <a:gdLst/>
                <a:ahLst/>
                <a:cxnLst/>
                <a:rect l="l" t="t" r="r" b="b"/>
                <a:pathLst>
                  <a:path w="1786" h="1775" extrusionOk="0">
                    <a:moveTo>
                      <a:pt x="828" y="0"/>
                    </a:moveTo>
                    <a:lnTo>
                      <a:pt x="742" y="11"/>
                    </a:lnTo>
                    <a:lnTo>
                      <a:pt x="656" y="33"/>
                    </a:lnTo>
                    <a:lnTo>
                      <a:pt x="570" y="54"/>
                    </a:lnTo>
                    <a:lnTo>
                      <a:pt x="495" y="86"/>
                    </a:lnTo>
                    <a:lnTo>
                      <a:pt x="420" y="129"/>
                    </a:lnTo>
                    <a:lnTo>
                      <a:pt x="355" y="183"/>
                    </a:lnTo>
                    <a:lnTo>
                      <a:pt x="291" y="237"/>
                    </a:lnTo>
                    <a:lnTo>
                      <a:pt x="226" y="291"/>
                    </a:lnTo>
                    <a:lnTo>
                      <a:pt x="172" y="366"/>
                    </a:lnTo>
                    <a:lnTo>
                      <a:pt x="129" y="430"/>
                    </a:lnTo>
                    <a:lnTo>
                      <a:pt x="86" y="506"/>
                    </a:lnTo>
                    <a:lnTo>
                      <a:pt x="54" y="592"/>
                    </a:lnTo>
                    <a:lnTo>
                      <a:pt x="33" y="667"/>
                    </a:lnTo>
                    <a:lnTo>
                      <a:pt x="11" y="753"/>
                    </a:lnTo>
                    <a:lnTo>
                      <a:pt x="0" y="850"/>
                    </a:lnTo>
                    <a:lnTo>
                      <a:pt x="0" y="947"/>
                    </a:lnTo>
                    <a:lnTo>
                      <a:pt x="11" y="1033"/>
                    </a:lnTo>
                    <a:lnTo>
                      <a:pt x="33" y="1119"/>
                    </a:lnTo>
                    <a:lnTo>
                      <a:pt x="65" y="1205"/>
                    </a:lnTo>
                    <a:lnTo>
                      <a:pt x="97" y="1291"/>
                    </a:lnTo>
                    <a:lnTo>
                      <a:pt x="140" y="1366"/>
                    </a:lnTo>
                    <a:lnTo>
                      <a:pt x="194" y="1441"/>
                    </a:lnTo>
                    <a:lnTo>
                      <a:pt x="248" y="1506"/>
                    </a:lnTo>
                    <a:lnTo>
                      <a:pt x="312" y="1570"/>
                    </a:lnTo>
                    <a:lnTo>
                      <a:pt x="387" y="1624"/>
                    </a:lnTo>
                    <a:lnTo>
                      <a:pt x="463" y="1667"/>
                    </a:lnTo>
                    <a:lnTo>
                      <a:pt x="538" y="1710"/>
                    </a:lnTo>
                    <a:lnTo>
                      <a:pt x="624" y="1742"/>
                    </a:lnTo>
                    <a:lnTo>
                      <a:pt x="710" y="1764"/>
                    </a:lnTo>
                    <a:lnTo>
                      <a:pt x="807" y="1775"/>
                    </a:lnTo>
                    <a:lnTo>
                      <a:pt x="990" y="1775"/>
                    </a:lnTo>
                    <a:lnTo>
                      <a:pt x="1076" y="1764"/>
                    </a:lnTo>
                    <a:lnTo>
                      <a:pt x="1162" y="1742"/>
                    </a:lnTo>
                    <a:lnTo>
                      <a:pt x="1237" y="1710"/>
                    </a:lnTo>
                    <a:lnTo>
                      <a:pt x="1323" y="1678"/>
                    </a:lnTo>
                    <a:lnTo>
                      <a:pt x="1387" y="1635"/>
                    </a:lnTo>
                    <a:lnTo>
                      <a:pt x="1463" y="1581"/>
                    </a:lnTo>
                    <a:lnTo>
                      <a:pt x="1516" y="1527"/>
                    </a:lnTo>
                    <a:lnTo>
                      <a:pt x="1581" y="1463"/>
                    </a:lnTo>
                    <a:lnTo>
                      <a:pt x="1635" y="1398"/>
                    </a:lnTo>
                    <a:lnTo>
                      <a:pt x="1678" y="1323"/>
                    </a:lnTo>
                    <a:lnTo>
                      <a:pt x="1710" y="1248"/>
                    </a:lnTo>
                    <a:lnTo>
                      <a:pt x="1742" y="1162"/>
                    </a:lnTo>
                    <a:lnTo>
                      <a:pt x="1764" y="1076"/>
                    </a:lnTo>
                    <a:lnTo>
                      <a:pt x="1774" y="990"/>
                    </a:lnTo>
                    <a:lnTo>
                      <a:pt x="1785" y="904"/>
                    </a:lnTo>
                    <a:lnTo>
                      <a:pt x="1785" y="807"/>
                    </a:lnTo>
                    <a:lnTo>
                      <a:pt x="1774" y="721"/>
                    </a:lnTo>
                    <a:lnTo>
                      <a:pt x="1753" y="635"/>
                    </a:lnTo>
                    <a:lnTo>
                      <a:pt x="1721" y="559"/>
                    </a:lnTo>
                    <a:lnTo>
                      <a:pt x="1688" y="473"/>
                    </a:lnTo>
                    <a:lnTo>
                      <a:pt x="1645" y="398"/>
                    </a:lnTo>
                    <a:lnTo>
                      <a:pt x="1592" y="334"/>
                    </a:lnTo>
                    <a:lnTo>
                      <a:pt x="1538" y="269"/>
                    </a:lnTo>
                    <a:lnTo>
                      <a:pt x="1473" y="215"/>
                    </a:lnTo>
                    <a:lnTo>
                      <a:pt x="1409" y="162"/>
                    </a:lnTo>
                    <a:lnTo>
                      <a:pt x="1334" y="119"/>
                    </a:lnTo>
                    <a:lnTo>
                      <a:pt x="1258" y="76"/>
                    </a:lnTo>
                    <a:lnTo>
                      <a:pt x="1183" y="43"/>
                    </a:lnTo>
                    <a:lnTo>
                      <a:pt x="1097" y="22"/>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1797825" y="2682200"/>
                <a:ext cx="45200" cy="45200"/>
              </a:xfrm>
              <a:custGeom>
                <a:avLst/>
                <a:gdLst/>
                <a:ahLst/>
                <a:cxnLst/>
                <a:rect l="l" t="t" r="r" b="b"/>
                <a:pathLst>
                  <a:path w="1808" h="1808" extrusionOk="0">
                    <a:moveTo>
                      <a:pt x="850" y="1"/>
                    </a:moveTo>
                    <a:lnTo>
                      <a:pt x="754" y="11"/>
                    </a:lnTo>
                    <a:lnTo>
                      <a:pt x="668" y="33"/>
                    </a:lnTo>
                    <a:lnTo>
                      <a:pt x="582" y="54"/>
                    </a:lnTo>
                    <a:lnTo>
                      <a:pt x="495" y="87"/>
                    </a:lnTo>
                    <a:lnTo>
                      <a:pt x="420" y="130"/>
                    </a:lnTo>
                    <a:lnTo>
                      <a:pt x="345" y="183"/>
                    </a:lnTo>
                    <a:lnTo>
                      <a:pt x="280" y="237"/>
                    </a:lnTo>
                    <a:lnTo>
                      <a:pt x="216" y="302"/>
                    </a:lnTo>
                    <a:lnTo>
                      <a:pt x="173" y="366"/>
                    </a:lnTo>
                    <a:lnTo>
                      <a:pt x="119" y="441"/>
                    </a:lnTo>
                    <a:lnTo>
                      <a:pt x="87" y="527"/>
                    </a:lnTo>
                    <a:lnTo>
                      <a:pt x="55" y="603"/>
                    </a:lnTo>
                    <a:lnTo>
                      <a:pt x="22" y="689"/>
                    </a:lnTo>
                    <a:lnTo>
                      <a:pt x="12" y="786"/>
                    </a:lnTo>
                    <a:lnTo>
                      <a:pt x="1" y="882"/>
                    </a:lnTo>
                    <a:lnTo>
                      <a:pt x="12" y="979"/>
                    </a:lnTo>
                    <a:lnTo>
                      <a:pt x="22" y="1076"/>
                    </a:lnTo>
                    <a:lnTo>
                      <a:pt x="44" y="1162"/>
                    </a:lnTo>
                    <a:lnTo>
                      <a:pt x="65" y="1248"/>
                    </a:lnTo>
                    <a:lnTo>
                      <a:pt x="108" y="1323"/>
                    </a:lnTo>
                    <a:lnTo>
                      <a:pt x="151" y="1398"/>
                    </a:lnTo>
                    <a:lnTo>
                      <a:pt x="194" y="1474"/>
                    </a:lnTo>
                    <a:lnTo>
                      <a:pt x="259" y="1538"/>
                    </a:lnTo>
                    <a:lnTo>
                      <a:pt x="313" y="1592"/>
                    </a:lnTo>
                    <a:lnTo>
                      <a:pt x="388" y="1646"/>
                    </a:lnTo>
                    <a:lnTo>
                      <a:pt x="463" y="1700"/>
                    </a:lnTo>
                    <a:lnTo>
                      <a:pt x="539" y="1732"/>
                    </a:lnTo>
                    <a:lnTo>
                      <a:pt x="625" y="1764"/>
                    </a:lnTo>
                    <a:lnTo>
                      <a:pt x="711" y="1786"/>
                    </a:lnTo>
                    <a:lnTo>
                      <a:pt x="807" y="1796"/>
                    </a:lnTo>
                    <a:lnTo>
                      <a:pt x="904" y="1807"/>
                    </a:lnTo>
                    <a:lnTo>
                      <a:pt x="1001" y="1796"/>
                    </a:lnTo>
                    <a:lnTo>
                      <a:pt x="1087" y="1786"/>
                    </a:lnTo>
                    <a:lnTo>
                      <a:pt x="1184" y="1764"/>
                    </a:lnTo>
                    <a:lnTo>
                      <a:pt x="1270" y="1743"/>
                    </a:lnTo>
                    <a:lnTo>
                      <a:pt x="1345" y="1700"/>
                    </a:lnTo>
                    <a:lnTo>
                      <a:pt x="1420" y="1657"/>
                    </a:lnTo>
                    <a:lnTo>
                      <a:pt x="1496" y="1603"/>
                    </a:lnTo>
                    <a:lnTo>
                      <a:pt x="1549" y="1549"/>
                    </a:lnTo>
                    <a:lnTo>
                      <a:pt x="1614" y="1484"/>
                    </a:lnTo>
                    <a:lnTo>
                      <a:pt x="1668" y="1409"/>
                    </a:lnTo>
                    <a:lnTo>
                      <a:pt x="1711" y="1334"/>
                    </a:lnTo>
                    <a:lnTo>
                      <a:pt x="1743" y="1259"/>
                    </a:lnTo>
                    <a:lnTo>
                      <a:pt x="1775" y="1173"/>
                    </a:lnTo>
                    <a:lnTo>
                      <a:pt x="1797" y="1087"/>
                    </a:lnTo>
                    <a:lnTo>
                      <a:pt x="1807" y="990"/>
                    </a:lnTo>
                    <a:lnTo>
                      <a:pt x="1807" y="893"/>
                    </a:lnTo>
                    <a:lnTo>
                      <a:pt x="1807" y="796"/>
                    </a:lnTo>
                    <a:lnTo>
                      <a:pt x="1797" y="710"/>
                    </a:lnTo>
                    <a:lnTo>
                      <a:pt x="1775" y="624"/>
                    </a:lnTo>
                    <a:lnTo>
                      <a:pt x="1743" y="549"/>
                    </a:lnTo>
                    <a:lnTo>
                      <a:pt x="1711" y="463"/>
                    </a:lnTo>
                    <a:lnTo>
                      <a:pt x="1668" y="398"/>
                    </a:lnTo>
                    <a:lnTo>
                      <a:pt x="1614" y="323"/>
                    </a:lnTo>
                    <a:lnTo>
                      <a:pt x="1560" y="269"/>
                    </a:lnTo>
                    <a:lnTo>
                      <a:pt x="1496" y="205"/>
                    </a:lnTo>
                    <a:lnTo>
                      <a:pt x="1431" y="162"/>
                    </a:lnTo>
                    <a:lnTo>
                      <a:pt x="1366" y="108"/>
                    </a:lnTo>
                    <a:lnTo>
                      <a:pt x="1291" y="76"/>
                    </a:lnTo>
                    <a:lnTo>
                      <a:pt x="1205" y="44"/>
                    </a:lnTo>
                    <a:lnTo>
                      <a:pt x="1119" y="2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696725" y="2682200"/>
                <a:ext cx="45200" cy="45200"/>
              </a:xfrm>
              <a:custGeom>
                <a:avLst/>
                <a:gdLst/>
                <a:ahLst/>
                <a:cxnLst/>
                <a:rect l="l" t="t" r="r" b="b"/>
                <a:pathLst>
                  <a:path w="1808" h="1808" extrusionOk="0">
                    <a:moveTo>
                      <a:pt x="839" y="1"/>
                    </a:moveTo>
                    <a:lnTo>
                      <a:pt x="743" y="11"/>
                    </a:lnTo>
                    <a:lnTo>
                      <a:pt x="657" y="33"/>
                    </a:lnTo>
                    <a:lnTo>
                      <a:pt x="571" y="54"/>
                    </a:lnTo>
                    <a:lnTo>
                      <a:pt x="484" y="97"/>
                    </a:lnTo>
                    <a:lnTo>
                      <a:pt x="409" y="140"/>
                    </a:lnTo>
                    <a:lnTo>
                      <a:pt x="334" y="183"/>
                    </a:lnTo>
                    <a:lnTo>
                      <a:pt x="269" y="248"/>
                    </a:lnTo>
                    <a:lnTo>
                      <a:pt x="216" y="302"/>
                    </a:lnTo>
                    <a:lnTo>
                      <a:pt x="162" y="377"/>
                    </a:lnTo>
                    <a:lnTo>
                      <a:pt x="119" y="452"/>
                    </a:lnTo>
                    <a:lnTo>
                      <a:pt x="76" y="527"/>
                    </a:lnTo>
                    <a:lnTo>
                      <a:pt x="44" y="613"/>
                    </a:lnTo>
                    <a:lnTo>
                      <a:pt x="22" y="700"/>
                    </a:lnTo>
                    <a:lnTo>
                      <a:pt x="11" y="796"/>
                    </a:lnTo>
                    <a:lnTo>
                      <a:pt x="1" y="893"/>
                    </a:lnTo>
                    <a:lnTo>
                      <a:pt x="1" y="990"/>
                    </a:lnTo>
                    <a:lnTo>
                      <a:pt x="22" y="1076"/>
                    </a:lnTo>
                    <a:lnTo>
                      <a:pt x="33" y="1162"/>
                    </a:lnTo>
                    <a:lnTo>
                      <a:pt x="65" y="1248"/>
                    </a:lnTo>
                    <a:lnTo>
                      <a:pt x="108" y="1334"/>
                    </a:lnTo>
                    <a:lnTo>
                      <a:pt x="151" y="1409"/>
                    </a:lnTo>
                    <a:lnTo>
                      <a:pt x="194" y="1474"/>
                    </a:lnTo>
                    <a:lnTo>
                      <a:pt x="259" y="1538"/>
                    </a:lnTo>
                    <a:lnTo>
                      <a:pt x="323" y="1603"/>
                    </a:lnTo>
                    <a:lnTo>
                      <a:pt x="388" y="1657"/>
                    </a:lnTo>
                    <a:lnTo>
                      <a:pt x="463" y="1700"/>
                    </a:lnTo>
                    <a:lnTo>
                      <a:pt x="549" y="1732"/>
                    </a:lnTo>
                    <a:lnTo>
                      <a:pt x="624" y="1764"/>
                    </a:lnTo>
                    <a:lnTo>
                      <a:pt x="721" y="1786"/>
                    </a:lnTo>
                    <a:lnTo>
                      <a:pt x="807" y="1796"/>
                    </a:lnTo>
                    <a:lnTo>
                      <a:pt x="904" y="1807"/>
                    </a:lnTo>
                    <a:lnTo>
                      <a:pt x="1001" y="1796"/>
                    </a:lnTo>
                    <a:lnTo>
                      <a:pt x="1097" y="1786"/>
                    </a:lnTo>
                    <a:lnTo>
                      <a:pt x="1183" y="1764"/>
                    </a:lnTo>
                    <a:lnTo>
                      <a:pt x="1269" y="1732"/>
                    </a:lnTo>
                    <a:lnTo>
                      <a:pt x="1345" y="1700"/>
                    </a:lnTo>
                    <a:lnTo>
                      <a:pt x="1420" y="1657"/>
                    </a:lnTo>
                    <a:lnTo>
                      <a:pt x="1495" y="1603"/>
                    </a:lnTo>
                    <a:lnTo>
                      <a:pt x="1560" y="1538"/>
                    </a:lnTo>
                    <a:lnTo>
                      <a:pt x="1614" y="1474"/>
                    </a:lnTo>
                    <a:lnTo>
                      <a:pt x="1667" y="1409"/>
                    </a:lnTo>
                    <a:lnTo>
                      <a:pt x="1710" y="1334"/>
                    </a:lnTo>
                    <a:lnTo>
                      <a:pt x="1743" y="1248"/>
                    </a:lnTo>
                    <a:lnTo>
                      <a:pt x="1775" y="1162"/>
                    </a:lnTo>
                    <a:lnTo>
                      <a:pt x="1796" y="1076"/>
                    </a:lnTo>
                    <a:lnTo>
                      <a:pt x="1807" y="979"/>
                    </a:lnTo>
                    <a:lnTo>
                      <a:pt x="1807" y="882"/>
                    </a:lnTo>
                    <a:lnTo>
                      <a:pt x="1807" y="796"/>
                    </a:lnTo>
                    <a:lnTo>
                      <a:pt x="1786" y="710"/>
                    </a:lnTo>
                    <a:lnTo>
                      <a:pt x="1764" y="624"/>
                    </a:lnTo>
                    <a:lnTo>
                      <a:pt x="1743" y="538"/>
                    </a:lnTo>
                    <a:lnTo>
                      <a:pt x="1700" y="463"/>
                    </a:lnTo>
                    <a:lnTo>
                      <a:pt x="1657" y="388"/>
                    </a:lnTo>
                    <a:lnTo>
                      <a:pt x="1614" y="323"/>
                    </a:lnTo>
                    <a:lnTo>
                      <a:pt x="1560" y="259"/>
                    </a:lnTo>
                    <a:lnTo>
                      <a:pt x="1495" y="205"/>
                    </a:lnTo>
                    <a:lnTo>
                      <a:pt x="1431" y="151"/>
                    </a:lnTo>
                    <a:lnTo>
                      <a:pt x="1355" y="108"/>
                    </a:lnTo>
                    <a:lnTo>
                      <a:pt x="1280" y="76"/>
                    </a:lnTo>
                    <a:lnTo>
                      <a:pt x="1194" y="44"/>
                    </a:lnTo>
                    <a:lnTo>
                      <a:pt x="1108" y="22"/>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1956450" y="1817400"/>
                <a:ext cx="45175" cy="45175"/>
              </a:xfrm>
              <a:custGeom>
                <a:avLst/>
                <a:gdLst/>
                <a:ahLst/>
                <a:cxnLst/>
                <a:rect l="l" t="t" r="r" b="b"/>
                <a:pathLst>
                  <a:path w="1807" h="1807" extrusionOk="0">
                    <a:moveTo>
                      <a:pt x="785" y="0"/>
                    </a:moveTo>
                    <a:lnTo>
                      <a:pt x="688" y="22"/>
                    </a:lnTo>
                    <a:lnTo>
                      <a:pt x="602" y="43"/>
                    </a:lnTo>
                    <a:lnTo>
                      <a:pt x="516" y="76"/>
                    </a:lnTo>
                    <a:lnTo>
                      <a:pt x="441" y="119"/>
                    </a:lnTo>
                    <a:lnTo>
                      <a:pt x="366" y="162"/>
                    </a:lnTo>
                    <a:lnTo>
                      <a:pt x="301" y="215"/>
                    </a:lnTo>
                    <a:lnTo>
                      <a:pt x="237" y="280"/>
                    </a:lnTo>
                    <a:lnTo>
                      <a:pt x="183" y="344"/>
                    </a:lnTo>
                    <a:lnTo>
                      <a:pt x="129" y="420"/>
                    </a:lnTo>
                    <a:lnTo>
                      <a:pt x="86" y="495"/>
                    </a:lnTo>
                    <a:lnTo>
                      <a:pt x="54" y="570"/>
                    </a:lnTo>
                    <a:lnTo>
                      <a:pt x="32" y="656"/>
                    </a:lnTo>
                    <a:lnTo>
                      <a:pt x="11" y="753"/>
                    </a:lnTo>
                    <a:lnTo>
                      <a:pt x="0" y="850"/>
                    </a:lnTo>
                    <a:lnTo>
                      <a:pt x="0" y="936"/>
                    </a:lnTo>
                    <a:lnTo>
                      <a:pt x="11" y="1033"/>
                    </a:lnTo>
                    <a:lnTo>
                      <a:pt x="22" y="1119"/>
                    </a:lnTo>
                    <a:lnTo>
                      <a:pt x="43" y="1205"/>
                    </a:lnTo>
                    <a:lnTo>
                      <a:pt x="75" y="1280"/>
                    </a:lnTo>
                    <a:lnTo>
                      <a:pt x="118" y="1366"/>
                    </a:lnTo>
                    <a:lnTo>
                      <a:pt x="161" y="1430"/>
                    </a:lnTo>
                    <a:lnTo>
                      <a:pt x="215" y="1495"/>
                    </a:lnTo>
                    <a:lnTo>
                      <a:pt x="269" y="1559"/>
                    </a:lnTo>
                    <a:lnTo>
                      <a:pt x="333" y="1613"/>
                    </a:lnTo>
                    <a:lnTo>
                      <a:pt x="398" y="1667"/>
                    </a:lnTo>
                    <a:lnTo>
                      <a:pt x="473" y="1699"/>
                    </a:lnTo>
                    <a:lnTo>
                      <a:pt x="549" y="1742"/>
                    </a:lnTo>
                    <a:lnTo>
                      <a:pt x="635" y="1764"/>
                    </a:lnTo>
                    <a:lnTo>
                      <a:pt x="721" y="1785"/>
                    </a:lnTo>
                    <a:lnTo>
                      <a:pt x="807" y="1796"/>
                    </a:lnTo>
                    <a:lnTo>
                      <a:pt x="903" y="1807"/>
                    </a:lnTo>
                    <a:lnTo>
                      <a:pt x="1000" y="1796"/>
                    </a:lnTo>
                    <a:lnTo>
                      <a:pt x="1086" y="1785"/>
                    </a:lnTo>
                    <a:lnTo>
                      <a:pt x="1183" y="1764"/>
                    </a:lnTo>
                    <a:lnTo>
                      <a:pt x="1269" y="1732"/>
                    </a:lnTo>
                    <a:lnTo>
                      <a:pt x="1344" y="1699"/>
                    </a:lnTo>
                    <a:lnTo>
                      <a:pt x="1420" y="1656"/>
                    </a:lnTo>
                    <a:lnTo>
                      <a:pt x="1484" y="1603"/>
                    </a:lnTo>
                    <a:lnTo>
                      <a:pt x="1549" y="1538"/>
                    </a:lnTo>
                    <a:lnTo>
                      <a:pt x="1613" y="1484"/>
                    </a:lnTo>
                    <a:lnTo>
                      <a:pt x="1656" y="1409"/>
                    </a:lnTo>
                    <a:lnTo>
                      <a:pt x="1710" y="1334"/>
                    </a:lnTo>
                    <a:lnTo>
                      <a:pt x="1742" y="1248"/>
                    </a:lnTo>
                    <a:lnTo>
                      <a:pt x="1774" y="1172"/>
                    </a:lnTo>
                    <a:lnTo>
                      <a:pt x="1796" y="1076"/>
                    </a:lnTo>
                    <a:lnTo>
                      <a:pt x="1807" y="990"/>
                    </a:lnTo>
                    <a:lnTo>
                      <a:pt x="1807" y="893"/>
                    </a:lnTo>
                    <a:lnTo>
                      <a:pt x="1807" y="796"/>
                    </a:lnTo>
                    <a:lnTo>
                      <a:pt x="1785" y="699"/>
                    </a:lnTo>
                    <a:lnTo>
                      <a:pt x="1764" y="613"/>
                    </a:lnTo>
                    <a:lnTo>
                      <a:pt x="1731" y="527"/>
                    </a:lnTo>
                    <a:lnTo>
                      <a:pt x="1699" y="452"/>
                    </a:lnTo>
                    <a:lnTo>
                      <a:pt x="1645" y="377"/>
                    </a:lnTo>
                    <a:lnTo>
                      <a:pt x="1592" y="301"/>
                    </a:lnTo>
                    <a:lnTo>
                      <a:pt x="1538" y="248"/>
                    </a:lnTo>
                    <a:lnTo>
                      <a:pt x="1473" y="183"/>
                    </a:lnTo>
                    <a:lnTo>
                      <a:pt x="1398" y="140"/>
                    </a:lnTo>
                    <a:lnTo>
                      <a:pt x="1323" y="97"/>
                    </a:lnTo>
                    <a:lnTo>
                      <a:pt x="1247" y="54"/>
                    </a:lnTo>
                    <a:lnTo>
                      <a:pt x="1161" y="33"/>
                    </a:lnTo>
                    <a:lnTo>
                      <a:pt x="1065" y="11"/>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1720400" y="1503400"/>
                <a:ext cx="44650" cy="44650"/>
              </a:xfrm>
              <a:custGeom>
                <a:avLst/>
                <a:gdLst/>
                <a:ahLst/>
                <a:cxnLst/>
                <a:rect l="l" t="t" r="r" b="b"/>
                <a:pathLst>
                  <a:path w="1786" h="1786" extrusionOk="0">
                    <a:moveTo>
                      <a:pt x="893" y="1"/>
                    </a:moveTo>
                    <a:lnTo>
                      <a:pt x="797" y="12"/>
                    </a:lnTo>
                    <a:lnTo>
                      <a:pt x="711" y="22"/>
                    </a:lnTo>
                    <a:lnTo>
                      <a:pt x="625" y="44"/>
                    </a:lnTo>
                    <a:lnTo>
                      <a:pt x="549" y="65"/>
                    </a:lnTo>
                    <a:lnTo>
                      <a:pt x="474" y="108"/>
                    </a:lnTo>
                    <a:lnTo>
                      <a:pt x="399" y="151"/>
                    </a:lnTo>
                    <a:lnTo>
                      <a:pt x="324" y="205"/>
                    </a:lnTo>
                    <a:lnTo>
                      <a:pt x="270" y="259"/>
                    </a:lnTo>
                    <a:lnTo>
                      <a:pt x="205" y="323"/>
                    </a:lnTo>
                    <a:lnTo>
                      <a:pt x="152" y="388"/>
                    </a:lnTo>
                    <a:lnTo>
                      <a:pt x="109" y="463"/>
                    </a:lnTo>
                    <a:lnTo>
                      <a:pt x="76" y="539"/>
                    </a:lnTo>
                    <a:lnTo>
                      <a:pt x="44" y="614"/>
                    </a:lnTo>
                    <a:lnTo>
                      <a:pt x="23" y="700"/>
                    </a:lnTo>
                    <a:lnTo>
                      <a:pt x="1" y="786"/>
                    </a:lnTo>
                    <a:lnTo>
                      <a:pt x="1" y="883"/>
                    </a:lnTo>
                    <a:lnTo>
                      <a:pt x="1" y="969"/>
                    </a:lnTo>
                    <a:lnTo>
                      <a:pt x="12" y="1065"/>
                    </a:lnTo>
                    <a:lnTo>
                      <a:pt x="33" y="1151"/>
                    </a:lnTo>
                    <a:lnTo>
                      <a:pt x="66" y="1237"/>
                    </a:lnTo>
                    <a:lnTo>
                      <a:pt x="109" y="1313"/>
                    </a:lnTo>
                    <a:lnTo>
                      <a:pt x="152" y="1388"/>
                    </a:lnTo>
                    <a:lnTo>
                      <a:pt x="205" y="1463"/>
                    </a:lnTo>
                    <a:lnTo>
                      <a:pt x="259" y="1528"/>
                    </a:lnTo>
                    <a:lnTo>
                      <a:pt x="334" y="1582"/>
                    </a:lnTo>
                    <a:lnTo>
                      <a:pt x="399" y="1635"/>
                    </a:lnTo>
                    <a:lnTo>
                      <a:pt x="474" y="1678"/>
                    </a:lnTo>
                    <a:lnTo>
                      <a:pt x="560" y="1721"/>
                    </a:lnTo>
                    <a:lnTo>
                      <a:pt x="646" y="1754"/>
                    </a:lnTo>
                    <a:lnTo>
                      <a:pt x="732" y="1764"/>
                    </a:lnTo>
                    <a:lnTo>
                      <a:pt x="818" y="1786"/>
                    </a:lnTo>
                    <a:lnTo>
                      <a:pt x="915" y="1786"/>
                    </a:lnTo>
                    <a:lnTo>
                      <a:pt x="1012" y="1775"/>
                    </a:lnTo>
                    <a:lnTo>
                      <a:pt x="1098" y="1764"/>
                    </a:lnTo>
                    <a:lnTo>
                      <a:pt x="1184" y="1732"/>
                    </a:lnTo>
                    <a:lnTo>
                      <a:pt x="1259" y="1700"/>
                    </a:lnTo>
                    <a:lnTo>
                      <a:pt x="1334" y="1668"/>
                    </a:lnTo>
                    <a:lnTo>
                      <a:pt x="1410" y="1625"/>
                    </a:lnTo>
                    <a:lnTo>
                      <a:pt x="1474" y="1571"/>
                    </a:lnTo>
                    <a:lnTo>
                      <a:pt x="1539" y="1506"/>
                    </a:lnTo>
                    <a:lnTo>
                      <a:pt x="1592" y="1442"/>
                    </a:lnTo>
                    <a:lnTo>
                      <a:pt x="1635" y="1377"/>
                    </a:lnTo>
                    <a:lnTo>
                      <a:pt x="1678" y="1302"/>
                    </a:lnTo>
                    <a:lnTo>
                      <a:pt x="1721" y="1227"/>
                    </a:lnTo>
                    <a:lnTo>
                      <a:pt x="1743" y="1141"/>
                    </a:lnTo>
                    <a:lnTo>
                      <a:pt x="1764" y="1055"/>
                    </a:lnTo>
                    <a:lnTo>
                      <a:pt x="1775" y="969"/>
                    </a:lnTo>
                    <a:lnTo>
                      <a:pt x="1786" y="883"/>
                    </a:lnTo>
                    <a:lnTo>
                      <a:pt x="1775" y="786"/>
                    </a:lnTo>
                    <a:lnTo>
                      <a:pt x="1764" y="700"/>
                    </a:lnTo>
                    <a:lnTo>
                      <a:pt x="1743" y="614"/>
                    </a:lnTo>
                    <a:lnTo>
                      <a:pt x="1711" y="539"/>
                    </a:lnTo>
                    <a:lnTo>
                      <a:pt x="1668" y="463"/>
                    </a:lnTo>
                    <a:lnTo>
                      <a:pt x="1625" y="388"/>
                    </a:lnTo>
                    <a:lnTo>
                      <a:pt x="1571" y="323"/>
                    </a:lnTo>
                    <a:lnTo>
                      <a:pt x="1517" y="259"/>
                    </a:lnTo>
                    <a:lnTo>
                      <a:pt x="1453" y="205"/>
                    </a:lnTo>
                    <a:lnTo>
                      <a:pt x="1388" y="151"/>
                    </a:lnTo>
                    <a:lnTo>
                      <a:pt x="1313" y="108"/>
                    </a:lnTo>
                    <a:lnTo>
                      <a:pt x="1238" y="65"/>
                    </a:lnTo>
                    <a:lnTo>
                      <a:pt x="1152" y="44"/>
                    </a:lnTo>
                    <a:lnTo>
                      <a:pt x="1066" y="22"/>
                    </a:lnTo>
                    <a:lnTo>
                      <a:pt x="980"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774950" y="2760150"/>
                <a:ext cx="44650" cy="44925"/>
              </a:xfrm>
              <a:custGeom>
                <a:avLst/>
                <a:gdLst/>
                <a:ahLst/>
                <a:cxnLst/>
                <a:rect l="l" t="t" r="r" b="b"/>
                <a:pathLst>
                  <a:path w="1786" h="1797" extrusionOk="0">
                    <a:moveTo>
                      <a:pt x="839" y="1"/>
                    </a:moveTo>
                    <a:lnTo>
                      <a:pt x="753" y="12"/>
                    </a:lnTo>
                    <a:lnTo>
                      <a:pt x="667" y="33"/>
                    </a:lnTo>
                    <a:lnTo>
                      <a:pt x="581" y="55"/>
                    </a:lnTo>
                    <a:lnTo>
                      <a:pt x="506" y="87"/>
                    </a:lnTo>
                    <a:lnTo>
                      <a:pt x="431" y="130"/>
                    </a:lnTo>
                    <a:lnTo>
                      <a:pt x="366" y="173"/>
                    </a:lnTo>
                    <a:lnTo>
                      <a:pt x="291" y="227"/>
                    </a:lnTo>
                    <a:lnTo>
                      <a:pt x="237" y="281"/>
                    </a:lnTo>
                    <a:lnTo>
                      <a:pt x="184" y="345"/>
                    </a:lnTo>
                    <a:lnTo>
                      <a:pt x="130" y="420"/>
                    </a:lnTo>
                    <a:lnTo>
                      <a:pt x="87" y="485"/>
                    </a:lnTo>
                    <a:lnTo>
                      <a:pt x="54" y="571"/>
                    </a:lnTo>
                    <a:lnTo>
                      <a:pt x="33" y="646"/>
                    </a:lnTo>
                    <a:lnTo>
                      <a:pt x="11" y="732"/>
                    </a:lnTo>
                    <a:lnTo>
                      <a:pt x="1" y="829"/>
                    </a:lnTo>
                    <a:lnTo>
                      <a:pt x="1" y="926"/>
                    </a:lnTo>
                    <a:lnTo>
                      <a:pt x="1" y="1012"/>
                    </a:lnTo>
                    <a:lnTo>
                      <a:pt x="22" y="1108"/>
                    </a:lnTo>
                    <a:lnTo>
                      <a:pt x="44" y="1195"/>
                    </a:lnTo>
                    <a:lnTo>
                      <a:pt x="76" y="1270"/>
                    </a:lnTo>
                    <a:lnTo>
                      <a:pt x="119" y="1356"/>
                    </a:lnTo>
                    <a:lnTo>
                      <a:pt x="162" y="1420"/>
                    </a:lnTo>
                    <a:lnTo>
                      <a:pt x="216" y="1496"/>
                    </a:lnTo>
                    <a:lnTo>
                      <a:pt x="280" y="1560"/>
                    </a:lnTo>
                    <a:lnTo>
                      <a:pt x="345" y="1614"/>
                    </a:lnTo>
                    <a:lnTo>
                      <a:pt x="420" y="1657"/>
                    </a:lnTo>
                    <a:lnTo>
                      <a:pt x="495" y="1700"/>
                    </a:lnTo>
                    <a:lnTo>
                      <a:pt x="581" y="1743"/>
                    </a:lnTo>
                    <a:lnTo>
                      <a:pt x="667" y="1764"/>
                    </a:lnTo>
                    <a:lnTo>
                      <a:pt x="753" y="1786"/>
                    </a:lnTo>
                    <a:lnTo>
                      <a:pt x="850" y="1797"/>
                    </a:lnTo>
                    <a:lnTo>
                      <a:pt x="947" y="1797"/>
                    </a:lnTo>
                    <a:lnTo>
                      <a:pt x="1033" y="1786"/>
                    </a:lnTo>
                    <a:lnTo>
                      <a:pt x="1119" y="1764"/>
                    </a:lnTo>
                    <a:lnTo>
                      <a:pt x="1205" y="1732"/>
                    </a:lnTo>
                    <a:lnTo>
                      <a:pt x="1291" y="1700"/>
                    </a:lnTo>
                    <a:lnTo>
                      <a:pt x="1366" y="1657"/>
                    </a:lnTo>
                    <a:lnTo>
                      <a:pt x="1442" y="1614"/>
                    </a:lnTo>
                    <a:lnTo>
                      <a:pt x="1506" y="1549"/>
                    </a:lnTo>
                    <a:lnTo>
                      <a:pt x="1571" y="1496"/>
                    </a:lnTo>
                    <a:lnTo>
                      <a:pt x="1624" y="1420"/>
                    </a:lnTo>
                    <a:lnTo>
                      <a:pt x="1667" y="1345"/>
                    </a:lnTo>
                    <a:lnTo>
                      <a:pt x="1710" y="1270"/>
                    </a:lnTo>
                    <a:lnTo>
                      <a:pt x="1743" y="1184"/>
                    </a:lnTo>
                    <a:lnTo>
                      <a:pt x="1764" y="1098"/>
                    </a:lnTo>
                    <a:lnTo>
                      <a:pt x="1775" y="1012"/>
                    </a:lnTo>
                    <a:lnTo>
                      <a:pt x="1786" y="915"/>
                    </a:lnTo>
                    <a:lnTo>
                      <a:pt x="1786" y="818"/>
                    </a:lnTo>
                    <a:lnTo>
                      <a:pt x="1775" y="732"/>
                    </a:lnTo>
                    <a:lnTo>
                      <a:pt x="1753" y="646"/>
                    </a:lnTo>
                    <a:lnTo>
                      <a:pt x="1721" y="571"/>
                    </a:lnTo>
                    <a:lnTo>
                      <a:pt x="1689" y="485"/>
                    </a:lnTo>
                    <a:lnTo>
                      <a:pt x="1646" y="420"/>
                    </a:lnTo>
                    <a:lnTo>
                      <a:pt x="1603" y="345"/>
                    </a:lnTo>
                    <a:lnTo>
                      <a:pt x="1549" y="281"/>
                    </a:lnTo>
                    <a:lnTo>
                      <a:pt x="1485" y="227"/>
                    </a:lnTo>
                    <a:lnTo>
                      <a:pt x="1420" y="173"/>
                    </a:lnTo>
                    <a:lnTo>
                      <a:pt x="1356" y="130"/>
                    </a:lnTo>
                    <a:lnTo>
                      <a:pt x="1280" y="87"/>
                    </a:lnTo>
                    <a:lnTo>
                      <a:pt x="1194" y="55"/>
                    </a:lnTo>
                    <a:lnTo>
                      <a:pt x="1108" y="33"/>
                    </a:lnTo>
                    <a:lnTo>
                      <a:pt x="1022" y="12"/>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1720400" y="2760150"/>
                <a:ext cx="44650" cy="44925"/>
              </a:xfrm>
              <a:custGeom>
                <a:avLst/>
                <a:gdLst/>
                <a:ahLst/>
                <a:cxnLst/>
                <a:rect l="l" t="t" r="r" b="b"/>
                <a:pathLst>
                  <a:path w="1786" h="1797" extrusionOk="0">
                    <a:moveTo>
                      <a:pt x="829" y="1"/>
                    </a:moveTo>
                    <a:lnTo>
                      <a:pt x="732" y="12"/>
                    </a:lnTo>
                    <a:lnTo>
                      <a:pt x="646" y="33"/>
                    </a:lnTo>
                    <a:lnTo>
                      <a:pt x="571" y="65"/>
                    </a:lnTo>
                    <a:lnTo>
                      <a:pt x="485" y="98"/>
                    </a:lnTo>
                    <a:lnTo>
                      <a:pt x="420" y="130"/>
                    </a:lnTo>
                    <a:lnTo>
                      <a:pt x="345" y="184"/>
                    </a:lnTo>
                    <a:lnTo>
                      <a:pt x="281" y="237"/>
                    </a:lnTo>
                    <a:lnTo>
                      <a:pt x="227" y="291"/>
                    </a:lnTo>
                    <a:lnTo>
                      <a:pt x="173" y="356"/>
                    </a:lnTo>
                    <a:lnTo>
                      <a:pt x="119" y="431"/>
                    </a:lnTo>
                    <a:lnTo>
                      <a:pt x="87" y="506"/>
                    </a:lnTo>
                    <a:lnTo>
                      <a:pt x="55" y="582"/>
                    </a:lnTo>
                    <a:lnTo>
                      <a:pt x="23" y="668"/>
                    </a:lnTo>
                    <a:lnTo>
                      <a:pt x="1" y="754"/>
                    </a:lnTo>
                    <a:lnTo>
                      <a:pt x="1" y="850"/>
                    </a:lnTo>
                    <a:lnTo>
                      <a:pt x="1" y="936"/>
                    </a:lnTo>
                    <a:lnTo>
                      <a:pt x="1" y="1033"/>
                    </a:lnTo>
                    <a:lnTo>
                      <a:pt x="23" y="1119"/>
                    </a:lnTo>
                    <a:lnTo>
                      <a:pt x="44" y="1205"/>
                    </a:lnTo>
                    <a:lnTo>
                      <a:pt x="87" y="1291"/>
                    </a:lnTo>
                    <a:lnTo>
                      <a:pt x="119" y="1367"/>
                    </a:lnTo>
                    <a:lnTo>
                      <a:pt x="173" y="1442"/>
                    </a:lnTo>
                    <a:lnTo>
                      <a:pt x="227" y="1506"/>
                    </a:lnTo>
                    <a:lnTo>
                      <a:pt x="291" y="1571"/>
                    </a:lnTo>
                    <a:lnTo>
                      <a:pt x="356" y="1625"/>
                    </a:lnTo>
                    <a:lnTo>
                      <a:pt x="431" y="1668"/>
                    </a:lnTo>
                    <a:lnTo>
                      <a:pt x="506" y="1711"/>
                    </a:lnTo>
                    <a:lnTo>
                      <a:pt x="592" y="1743"/>
                    </a:lnTo>
                    <a:lnTo>
                      <a:pt x="678" y="1764"/>
                    </a:lnTo>
                    <a:lnTo>
                      <a:pt x="775" y="1786"/>
                    </a:lnTo>
                    <a:lnTo>
                      <a:pt x="861" y="1797"/>
                    </a:lnTo>
                    <a:lnTo>
                      <a:pt x="958" y="1786"/>
                    </a:lnTo>
                    <a:lnTo>
                      <a:pt x="1044" y="1775"/>
                    </a:lnTo>
                    <a:lnTo>
                      <a:pt x="1130" y="1764"/>
                    </a:lnTo>
                    <a:lnTo>
                      <a:pt x="1216" y="1732"/>
                    </a:lnTo>
                    <a:lnTo>
                      <a:pt x="1291" y="1700"/>
                    </a:lnTo>
                    <a:lnTo>
                      <a:pt x="1367" y="1657"/>
                    </a:lnTo>
                    <a:lnTo>
                      <a:pt x="1431" y="1614"/>
                    </a:lnTo>
                    <a:lnTo>
                      <a:pt x="1496" y="1560"/>
                    </a:lnTo>
                    <a:lnTo>
                      <a:pt x="1560" y="1496"/>
                    </a:lnTo>
                    <a:lnTo>
                      <a:pt x="1614" y="1431"/>
                    </a:lnTo>
                    <a:lnTo>
                      <a:pt x="1657" y="1367"/>
                    </a:lnTo>
                    <a:lnTo>
                      <a:pt x="1700" y="1291"/>
                    </a:lnTo>
                    <a:lnTo>
                      <a:pt x="1732" y="1216"/>
                    </a:lnTo>
                    <a:lnTo>
                      <a:pt x="1754" y="1130"/>
                    </a:lnTo>
                    <a:lnTo>
                      <a:pt x="1775" y="1044"/>
                    </a:lnTo>
                    <a:lnTo>
                      <a:pt x="1786" y="947"/>
                    </a:lnTo>
                    <a:lnTo>
                      <a:pt x="1786" y="850"/>
                    </a:lnTo>
                    <a:lnTo>
                      <a:pt x="1775" y="764"/>
                    </a:lnTo>
                    <a:lnTo>
                      <a:pt x="1754" y="678"/>
                    </a:lnTo>
                    <a:lnTo>
                      <a:pt x="1732" y="592"/>
                    </a:lnTo>
                    <a:lnTo>
                      <a:pt x="1700" y="506"/>
                    </a:lnTo>
                    <a:lnTo>
                      <a:pt x="1657" y="431"/>
                    </a:lnTo>
                    <a:lnTo>
                      <a:pt x="1614" y="356"/>
                    </a:lnTo>
                    <a:lnTo>
                      <a:pt x="1549" y="291"/>
                    </a:lnTo>
                    <a:lnTo>
                      <a:pt x="1496" y="227"/>
                    </a:lnTo>
                    <a:lnTo>
                      <a:pt x="1420" y="173"/>
                    </a:lnTo>
                    <a:lnTo>
                      <a:pt x="1345" y="130"/>
                    </a:lnTo>
                    <a:lnTo>
                      <a:pt x="1270" y="87"/>
                    </a:lnTo>
                    <a:lnTo>
                      <a:pt x="1184" y="55"/>
                    </a:lnTo>
                    <a:lnTo>
                      <a:pt x="1098" y="22"/>
                    </a:lnTo>
                    <a:lnTo>
                      <a:pt x="1012" y="12"/>
                    </a:lnTo>
                    <a:lnTo>
                      <a:pt x="91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1956450" y="2445625"/>
                <a:ext cx="45175" cy="45475"/>
              </a:xfrm>
              <a:custGeom>
                <a:avLst/>
                <a:gdLst/>
                <a:ahLst/>
                <a:cxnLst/>
                <a:rect l="l" t="t" r="r" b="b"/>
                <a:pathLst>
                  <a:path w="1807" h="1819" extrusionOk="0">
                    <a:moveTo>
                      <a:pt x="925" y="1"/>
                    </a:moveTo>
                    <a:lnTo>
                      <a:pt x="828" y="12"/>
                    </a:lnTo>
                    <a:lnTo>
                      <a:pt x="731" y="22"/>
                    </a:lnTo>
                    <a:lnTo>
                      <a:pt x="645" y="44"/>
                    </a:lnTo>
                    <a:lnTo>
                      <a:pt x="559" y="65"/>
                    </a:lnTo>
                    <a:lnTo>
                      <a:pt x="473" y="109"/>
                    </a:lnTo>
                    <a:lnTo>
                      <a:pt x="398" y="152"/>
                    </a:lnTo>
                    <a:lnTo>
                      <a:pt x="333" y="195"/>
                    </a:lnTo>
                    <a:lnTo>
                      <a:pt x="269" y="248"/>
                    </a:lnTo>
                    <a:lnTo>
                      <a:pt x="204" y="313"/>
                    </a:lnTo>
                    <a:lnTo>
                      <a:pt x="161" y="388"/>
                    </a:lnTo>
                    <a:lnTo>
                      <a:pt x="108" y="453"/>
                    </a:lnTo>
                    <a:lnTo>
                      <a:pt x="75" y="539"/>
                    </a:lnTo>
                    <a:lnTo>
                      <a:pt x="43" y="614"/>
                    </a:lnTo>
                    <a:lnTo>
                      <a:pt x="22" y="711"/>
                    </a:lnTo>
                    <a:lnTo>
                      <a:pt x="0" y="797"/>
                    </a:lnTo>
                    <a:lnTo>
                      <a:pt x="0" y="893"/>
                    </a:lnTo>
                    <a:lnTo>
                      <a:pt x="0" y="990"/>
                    </a:lnTo>
                    <a:lnTo>
                      <a:pt x="11" y="1076"/>
                    </a:lnTo>
                    <a:lnTo>
                      <a:pt x="32" y="1173"/>
                    </a:lnTo>
                    <a:lnTo>
                      <a:pt x="65" y="1259"/>
                    </a:lnTo>
                    <a:lnTo>
                      <a:pt x="97" y="1334"/>
                    </a:lnTo>
                    <a:lnTo>
                      <a:pt x="140" y="1410"/>
                    </a:lnTo>
                    <a:lnTo>
                      <a:pt x="194" y="1485"/>
                    </a:lnTo>
                    <a:lnTo>
                      <a:pt x="247" y="1549"/>
                    </a:lnTo>
                    <a:lnTo>
                      <a:pt x="312" y="1603"/>
                    </a:lnTo>
                    <a:lnTo>
                      <a:pt x="376" y="1657"/>
                    </a:lnTo>
                    <a:lnTo>
                      <a:pt x="452" y="1700"/>
                    </a:lnTo>
                    <a:lnTo>
                      <a:pt x="527" y="1743"/>
                    </a:lnTo>
                    <a:lnTo>
                      <a:pt x="613" y="1775"/>
                    </a:lnTo>
                    <a:lnTo>
                      <a:pt x="699" y="1797"/>
                    </a:lnTo>
                    <a:lnTo>
                      <a:pt x="796" y="1807"/>
                    </a:lnTo>
                    <a:lnTo>
                      <a:pt x="882" y="1818"/>
                    </a:lnTo>
                    <a:lnTo>
                      <a:pt x="979" y="1807"/>
                    </a:lnTo>
                    <a:lnTo>
                      <a:pt x="1075" y="1797"/>
                    </a:lnTo>
                    <a:lnTo>
                      <a:pt x="1161" y="1786"/>
                    </a:lnTo>
                    <a:lnTo>
                      <a:pt x="1247" y="1754"/>
                    </a:lnTo>
                    <a:lnTo>
                      <a:pt x="1333" y="1721"/>
                    </a:lnTo>
                    <a:lnTo>
                      <a:pt x="1409" y="1678"/>
                    </a:lnTo>
                    <a:lnTo>
                      <a:pt x="1473" y="1625"/>
                    </a:lnTo>
                    <a:lnTo>
                      <a:pt x="1538" y="1571"/>
                    </a:lnTo>
                    <a:lnTo>
                      <a:pt x="1602" y="1506"/>
                    </a:lnTo>
                    <a:lnTo>
                      <a:pt x="1645" y="1442"/>
                    </a:lnTo>
                    <a:lnTo>
                      <a:pt x="1699" y="1367"/>
                    </a:lnTo>
                    <a:lnTo>
                      <a:pt x="1731" y="1281"/>
                    </a:lnTo>
                    <a:lnTo>
                      <a:pt x="1764" y="1205"/>
                    </a:lnTo>
                    <a:lnTo>
                      <a:pt x="1785" y="1109"/>
                    </a:lnTo>
                    <a:lnTo>
                      <a:pt x="1807" y="1023"/>
                    </a:lnTo>
                    <a:lnTo>
                      <a:pt x="1807" y="926"/>
                    </a:lnTo>
                    <a:lnTo>
                      <a:pt x="1807" y="829"/>
                    </a:lnTo>
                    <a:lnTo>
                      <a:pt x="1796" y="743"/>
                    </a:lnTo>
                    <a:lnTo>
                      <a:pt x="1774" y="646"/>
                    </a:lnTo>
                    <a:lnTo>
                      <a:pt x="1742" y="560"/>
                    </a:lnTo>
                    <a:lnTo>
                      <a:pt x="1710" y="485"/>
                    </a:lnTo>
                    <a:lnTo>
                      <a:pt x="1667" y="410"/>
                    </a:lnTo>
                    <a:lnTo>
                      <a:pt x="1613" y="334"/>
                    </a:lnTo>
                    <a:lnTo>
                      <a:pt x="1559" y="270"/>
                    </a:lnTo>
                    <a:lnTo>
                      <a:pt x="1495" y="216"/>
                    </a:lnTo>
                    <a:lnTo>
                      <a:pt x="1430" y="162"/>
                    </a:lnTo>
                    <a:lnTo>
                      <a:pt x="1355" y="119"/>
                    </a:lnTo>
                    <a:lnTo>
                      <a:pt x="1280" y="76"/>
                    </a:lnTo>
                    <a:lnTo>
                      <a:pt x="1194" y="44"/>
                    </a:lnTo>
                    <a:lnTo>
                      <a:pt x="1108" y="22"/>
                    </a:lnTo>
                    <a:lnTo>
                      <a:pt x="1011" y="12"/>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1876050" y="2604500"/>
                <a:ext cx="44650" cy="44650"/>
              </a:xfrm>
              <a:custGeom>
                <a:avLst/>
                <a:gdLst/>
                <a:ahLst/>
                <a:cxnLst/>
                <a:rect l="l" t="t" r="r" b="b"/>
                <a:pathLst>
                  <a:path w="1786" h="1786" extrusionOk="0">
                    <a:moveTo>
                      <a:pt x="904" y="1"/>
                    </a:moveTo>
                    <a:lnTo>
                      <a:pt x="807" y="12"/>
                    </a:lnTo>
                    <a:lnTo>
                      <a:pt x="721" y="22"/>
                    </a:lnTo>
                    <a:lnTo>
                      <a:pt x="635" y="44"/>
                    </a:lnTo>
                    <a:lnTo>
                      <a:pt x="549" y="76"/>
                    </a:lnTo>
                    <a:lnTo>
                      <a:pt x="463" y="109"/>
                    </a:lnTo>
                    <a:lnTo>
                      <a:pt x="388" y="152"/>
                    </a:lnTo>
                    <a:lnTo>
                      <a:pt x="324" y="205"/>
                    </a:lnTo>
                    <a:lnTo>
                      <a:pt x="259" y="270"/>
                    </a:lnTo>
                    <a:lnTo>
                      <a:pt x="205" y="334"/>
                    </a:lnTo>
                    <a:lnTo>
                      <a:pt x="152" y="399"/>
                    </a:lnTo>
                    <a:lnTo>
                      <a:pt x="109" y="474"/>
                    </a:lnTo>
                    <a:lnTo>
                      <a:pt x="65" y="560"/>
                    </a:lnTo>
                    <a:lnTo>
                      <a:pt x="33" y="635"/>
                    </a:lnTo>
                    <a:lnTo>
                      <a:pt x="22" y="732"/>
                    </a:lnTo>
                    <a:lnTo>
                      <a:pt x="1" y="818"/>
                    </a:lnTo>
                    <a:lnTo>
                      <a:pt x="1" y="915"/>
                    </a:lnTo>
                    <a:lnTo>
                      <a:pt x="12" y="1001"/>
                    </a:lnTo>
                    <a:lnTo>
                      <a:pt x="22" y="1098"/>
                    </a:lnTo>
                    <a:lnTo>
                      <a:pt x="44" y="1184"/>
                    </a:lnTo>
                    <a:lnTo>
                      <a:pt x="76" y="1270"/>
                    </a:lnTo>
                    <a:lnTo>
                      <a:pt x="119" y="1345"/>
                    </a:lnTo>
                    <a:lnTo>
                      <a:pt x="173" y="1420"/>
                    </a:lnTo>
                    <a:lnTo>
                      <a:pt x="227" y="1485"/>
                    </a:lnTo>
                    <a:lnTo>
                      <a:pt x="281" y="1549"/>
                    </a:lnTo>
                    <a:lnTo>
                      <a:pt x="345" y="1603"/>
                    </a:lnTo>
                    <a:lnTo>
                      <a:pt x="420" y="1657"/>
                    </a:lnTo>
                    <a:lnTo>
                      <a:pt x="496" y="1700"/>
                    </a:lnTo>
                    <a:lnTo>
                      <a:pt x="582" y="1732"/>
                    </a:lnTo>
                    <a:lnTo>
                      <a:pt x="668" y="1754"/>
                    </a:lnTo>
                    <a:lnTo>
                      <a:pt x="754" y="1775"/>
                    </a:lnTo>
                    <a:lnTo>
                      <a:pt x="840" y="1786"/>
                    </a:lnTo>
                    <a:lnTo>
                      <a:pt x="936" y="1786"/>
                    </a:lnTo>
                    <a:lnTo>
                      <a:pt x="1033" y="1775"/>
                    </a:lnTo>
                    <a:lnTo>
                      <a:pt x="1119" y="1764"/>
                    </a:lnTo>
                    <a:lnTo>
                      <a:pt x="1195" y="1732"/>
                    </a:lnTo>
                    <a:lnTo>
                      <a:pt x="1281" y="1700"/>
                    </a:lnTo>
                    <a:lnTo>
                      <a:pt x="1356" y="1668"/>
                    </a:lnTo>
                    <a:lnTo>
                      <a:pt x="1420" y="1614"/>
                    </a:lnTo>
                    <a:lnTo>
                      <a:pt x="1485" y="1560"/>
                    </a:lnTo>
                    <a:lnTo>
                      <a:pt x="1549" y="1506"/>
                    </a:lnTo>
                    <a:lnTo>
                      <a:pt x="1603" y="1442"/>
                    </a:lnTo>
                    <a:lnTo>
                      <a:pt x="1646" y="1377"/>
                    </a:lnTo>
                    <a:lnTo>
                      <a:pt x="1689" y="1302"/>
                    </a:lnTo>
                    <a:lnTo>
                      <a:pt x="1721" y="1227"/>
                    </a:lnTo>
                    <a:lnTo>
                      <a:pt x="1754" y="1141"/>
                    </a:lnTo>
                    <a:lnTo>
                      <a:pt x="1775" y="1055"/>
                    </a:lnTo>
                    <a:lnTo>
                      <a:pt x="1786" y="969"/>
                    </a:lnTo>
                    <a:lnTo>
                      <a:pt x="1786" y="883"/>
                    </a:lnTo>
                    <a:lnTo>
                      <a:pt x="1775" y="786"/>
                    </a:lnTo>
                    <a:lnTo>
                      <a:pt x="1764" y="700"/>
                    </a:lnTo>
                    <a:lnTo>
                      <a:pt x="1743" y="614"/>
                    </a:lnTo>
                    <a:lnTo>
                      <a:pt x="1711" y="539"/>
                    </a:lnTo>
                    <a:lnTo>
                      <a:pt x="1678" y="463"/>
                    </a:lnTo>
                    <a:lnTo>
                      <a:pt x="1635" y="388"/>
                    </a:lnTo>
                    <a:lnTo>
                      <a:pt x="1582" y="324"/>
                    </a:lnTo>
                    <a:lnTo>
                      <a:pt x="1528" y="259"/>
                    </a:lnTo>
                    <a:lnTo>
                      <a:pt x="1463" y="205"/>
                    </a:lnTo>
                    <a:lnTo>
                      <a:pt x="1399" y="152"/>
                    </a:lnTo>
                    <a:lnTo>
                      <a:pt x="1324" y="109"/>
                    </a:lnTo>
                    <a:lnTo>
                      <a:pt x="1248" y="76"/>
                    </a:lnTo>
                    <a:lnTo>
                      <a:pt x="1162" y="44"/>
                    </a:lnTo>
                    <a:lnTo>
                      <a:pt x="1076" y="22"/>
                    </a:lnTo>
                    <a:lnTo>
                      <a:pt x="990" y="12"/>
                    </a:lnTo>
                    <a:lnTo>
                      <a:pt x="9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2034675" y="2131925"/>
                <a:ext cx="44375" cy="44375"/>
              </a:xfrm>
              <a:custGeom>
                <a:avLst/>
                <a:gdLst/>
                <a:ahLst/>
                <a:cxnLst/>
                <a:rect l="l" t="t" r="r" b="b"/>
                <a:pathLst>
                  <a:path w="1775" h="1775" extrusionOk="0">
                    <a:moveTo>
                      <a:pt x="828" y="0"/>
                    </a:moveTo>
                    <a:lnTo>
                      <a:pt x="742" y="11"/>
                    </a:lnTo>
                    <a:lnTo>
                      <a:pt x="656" y="33"/>
                    </a:lnTo>
                    <a:lnTo>
                      <a:pt x="570" y="54"/>
                    </a:lnTo>
                    <a:lnTo>
                      <a:pt x="495" y="86"/>
                    </a:lnTo>
                    <a:lnTo>
                      <a:pt x="420" y="129"/>
                    </a:lnTo>
                    <a:lnTo>
                      <a:pt x="355" y="172"/>
                    </a:lnTo>
                    <a:lnTo>
                      <a:pt x="291" y="237"/>
                    </a:lnTo>
                    <a:lnTo>
                      <a:pt x="226" y="291"/>
                    </a:lnTo>
                    <a:lnTo>
                      <a:pt x="172" y="355"/>
                    </a:lnTo>
                    <a:lnTo>
                      <a:pt x="129" y="430"/>
                    </a:lnTo>
                    <a:lnTo>
                      <a:pt x="86" y="506"/>
                    </a:lnTo>
                    <a:lnTo>
                      <a:pt x="54" y="581"/>
                    </a:lnTo>
                    <a:lnTo>
                      <a:pt x="22" y="667"/>
                    </a:lnTo>
                    <a:lnTo>
                      <a:pt x="11" y="753"/>
                    </a:lnTo>
                    <a:lnTo>
                      <a:pt x="0" y="839"/>
                    </a:lnTo>
                    <a:lnTo>
                      <a:pt x="0" y="936"/>
                    </a:lnTo>
                    <a:lnTo>
                      <a:pt x="11" y="1033"/>
                    </a:lnTo>
                    <a:lnTo>
                      <a:pt x="22" y="1119"/>
                    </a:lnTo>
                    <a:lnTo>
                      <a:pt x="54" y="1205"/>
                    </a:lnTo>
                    <a:lnTo>
                      <a:pt x="86" y="1291"/>
                    </a:lnTo>
                    <a:lnTo>
                      <a:pt x="129" y="1366"/>
                    </a:lnTo>
                    <a:lnTo>
                      <a:pt x="183" y="1430"/>
                    </a:lnTo>
                    <a:lnTo>
                      <a:pt x="237" y="1506"/>
                    </a:lnTo>
                    <a:lnTo>
                      <a:pt x="301" y="1559"/>
                    </a:lnTo>
                    <a:lnTo>
                      <a:pt x="377" y="1613"/>
                    </a:lnTo>
                    <a:lnTo>
                      <a:pt x="452" y="1667"/>
                    </a:lnTo>
                    <a:lnTo>
                      <a:pt x="527" y="1699"/>
                    </a:lnTo>
                    <a:lnTo>
                      <a:pt x="613" y="1732"/>
                    </a:lnTo>
                    <a:lnTo>
                      <a:pt x="699" y="1764"/>
                    </a:lnTo>
                    <a:lnTo>
                      <a:pt x="785" y="1775"/>
                    </a:lnTo>
                    <a:lnTo>
                      <a:pt x="979" y="1775"/>
                    </a:lnTo>
                    <a:lnTo>
                      <a:pt x="1065" y="1764"/>
                    </a:lnTo>
                    <a:lnTo>
                      <a:pt x="1151" y="1742"/>
                    </a:lnTo>
                    <a:lnTo>
                      <a:pt x="1226" y="1710"/>
                    </a:lnTo>
                    <a:lnTo>
                      <a:pt x="1301" y="1678"/>
                    </a:lnTo>
                    <a:lnTo>
                      <a:pt x="1377" y="1635"/>
                    </a:lnTo>
                    <a:lnTo>
                      <a:pt x="1452" y="1581"/>
                    </a:lnTo>
                    <a:lnTo>
                      <a:pt x="1516" y="1527"/>
                    </a:lnTo>
                    <a:lnTo>
                      <a:pt x="1570" y="1463"/>
                    </a:lnTo>
                    <a:lnTo>
                      <a:pt x="1624" y="1398"/>
                    </a:lnTo>
                    <a:lnTo>
                      <a:pt x="1667" y="1323"/>
                    </a:lnTo>
                    <a:lnTo>
                      <a:pt x="1699" y="1248"/>
                    </a:lnTo>
                    <a:lnTo>
                      <a:pt x="1731" y="1172"/>
                    </a:lnTo>
                    <a:lnTo>
                      <a:pt x="1753" y="1086"/>
                    </a:lnTo>
                    <a:lnTo>
                      <a:pt x="1774" y="1000"/>
                    </a:lnTo>
                    <a:lnTo>
                      <a:pt x="1774" y="904"/>
                    </a:lnTo>
                    <a:lnTo>
                      <a:pt x="1774" y="818"/>
                    </a:lnTo>
                    <a:lnTo>
                      <a:pt x="1764" y="731"/>
                    </a:lnTo>
                    <a:lnTo>
                      <a:pt x="1742" y="645"/>
                    </a:lnTo>
                    <a:lnTo>
                      <a:pt x="1721" y="559"/>
                    </a:lnTo>
                    <a:lnTo>
                      <a:pt x="1688" y="484"/>
                    </a:lnTo>
                    <a:lnTo>
                      <a:pt x="1645" y="409"/>
                    </a:lnTo>
                    <a:lnTo>
                      <a:pt x="1592" y="344"/>
                    </a:lnTo>
                    <a:lnTo>
                      <a:pt x="1538" y="280"/>
                    </a:lnTo>
                    <a:lnTo>
                      <a:pt x="1473" y="215"/>
                    </a:lnTo>
                    <a:lnTo>
                      <a:pt x="1409" y="162"/>
                    </a:lnTo>
                    <a:lnTo>
                      <a:pt x="1344" y="119"/>
                    </a:lnTo>
                    <a:lnTo>
                      <a:pt x="1258" y="76"/>
                    </a:lnTo>
                    <a:lnTo>
                      <a:pt x="1183" y="43"/>
                    </a:lnTo>
                    <a:lnTo>
                      <a:pt x="1097" y="22"/>
                    </a:lnTo>
                    <a:lnTo>
                      <a:pt x="1011" y="11"/>
                    </a:lnTo>
                    <a:lnTo>
                      <a:pt x="92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2034675" y="2209875"/>
                <a:ext cx="44375" cy="44375"/>
              </a:xfrm>
              <a:custGeom>
                <a:avLst/>
                <a:gdLst/>
                <a:ahLst/>
                <a:cxnLst/>
                <a:rect l="l" t="t" r="r" b="b"/>
                <a:pathLst>
                  <a:path w="1775" h="1775" extrusionOk="0">
                    <a:moveTo>
                      <a:pt x="785" y="1"/>
                    </a:moveTo>
                    <a:lnTo>
                      <a:pt x="699" y="22"/>
                    </a:lnTo>
                    <a:lnTo>
                      <a:pt x="624" y="44"/>
                    </a:lnTo>
                    <a:lnTo>
                      <a:pt x="538" y="65"/>
                    </a:lnTo>
                    <a:lnTo>
                      <a:pt x="463" y="108"/>
                    </a:lnTo>
                    <a:lnTo>
                      <a:pt x="387" y="151"/>
                    </a:lnTo>
                    <a:lnTo>
                      <a:pt x="323" y="205"/>
                    </a:lnTo>
                    <a:lnTo>
                      <a:pt x="258" y="259"/>
                    </a:lnTo>
                    <a:lnTo>
                      <a:pt x="205" y="323"/>
                    </a:lnTo>
                    <a:lnTo>
                      <a:pt x="151" y="388"/>
                    </a:lnTo>
                    <a:lnTo>
                      <a:pt x="108" y="463"/>
                    </a:lnTo>
                    <a:lnTo>
                      <a:pt x="76" y="538"/>
                    </a:lnTo>
                    <a:lnTo>
                      <a:pt x="43" y="624"/>
                    </a:lnTo>
                    <a:lnTo>
                      <a:pt x="22" y="700"/>
                    </a:lnTo>
                    <a:lnTo>
                      <a:pt x="11" y="796"/>
                    </a:lnTo>
                    <a:lnTo>
                      <a:pt x="0" y="882"/>
                    </a:lnTo>
                    <a:lnTo>
                      <a:pt x="0" y="979"/>
                    </a:lnTo>
                    <a:lnTo>
                      <a:pt x="22" y="1065"/>
                    </a:lnTo>
                    <a:lnTo>
                      <a:pt x="43" y="1151"/>
                    </a:lnTo>
                    <a:lnTo>
                      <a:pt x="76" y="1237"/>
                    </a:lnTo>
                    <a:lnTo>
                      <a:pt x="108" y="1312"/>
                    </a:lnTo>
                    <a:lnTo>
                      <a:pt x="162" y="1388"/>
                    </a:lnTo>
                    <a:lnTo>
                      <a:pt x="215" y="1463"/>
                    </a:lnTo>
                    <a:lnTo>
                      <a:pt x="269" y="1528"/>
                    </a:lnTo>
                    <a:lnTo>
                      <a:pt x="344" y="1581"/>
                    </a:lnTo>
                    <a:lnTo>
                      <a:pt x="409" y="1635"/>
                    </a:lnTo>
                    <a:lnTo>
                      <a:pt x="484" y="1678"/>
                    </a:lnTo>
                    <a:lnTo>
                      <a:pt x="570" y="1710"/>
                    </a:lnTo>
                    <a:lnTo>
                      <a:pt x="656" y="1743"/>
                    </a:lnTo>
                    <a:lnTo>
                      <a:pt x="742" y="1764"/>
                    </a:lnTo>
                    <a:lnTo>
                      <a:pt x="828" y="1775"/>
                    </a:lnTo>
                    <a:lnTo>
                      <a:pt x="925" y="1775"/>
                    </a:lnTo>
                    <a:lnTo>
                      <a:pt x="1011" y="1764"/>
                    </a:lnTo>
                    <a:lnTo>
                      <a:pt x="1097" y="1753"/>
                    </a:lnTo>
                    <a:lnTo>
                      <a:pt x="1183" y="1721"/>
                    </a:lnTo>
                    <a:lnTo>
                      <a:pt x="1258" y="1689"/>
                    </a:lnTo>
                    <a:lnTo>
                      <a:pt x="1344" y="1646"/>
                    </a:lnTo>
                    <a:lnTo>
                      <a:pt x="1409" y="1603"/>
                    </a:lnTo>
                    <a:lnTo>
                      <a:pt x="1473" y="1549"/>
                    </a:lnTo>
                    <a:lnTo>
                      <a:pt x="1538" y="1495"/>
                    </a:lnTo>
                    <a:lnTo>
                      <a:pt x="1592" y="1431"/>
                    </a:lnTo>
                    <a:lnTo>
                      <a:pt x="1635" y="1356"/>
                    </a:lnTo>
                    <a:lnTo>
                      <a:pt x="1678" y="1280"/>
                    </a:lnTo>
                    <a:lnTo>
                      <a:pt x="1721" y="1205"/>
                    </a:lnTo>
                    <a:lnTo>
                      <a:pt x="1742" y="1130"/>
                    </a:lnTo>
                    <a:lnTo>
                      <a:pt x="1764" y="1044"/>
                    </a:lnTo>
                    <a:lnTo>
                      <a:pt x="1774" y="958"/>
                    </a:lnTo>
                    <a:lnTo>
                      <a:pt x="1774" y="861"/>
                    </a:lnTo>
                    <a:lnTo>
                      <a:pt x="1774" y="775"/>
                    </a:lnTo>
                    <a:lnTo>
                      <a:pt x="1753" y="689"/>
                    </a:lnTo>
                    <a:lnTo>
                      <a:pt x="1731" y="603"/>
                    </a:lnTo>
                    <a:lnTo>
                      <a:pt x="1699" y="528"/>
                    </a:lnTo>
                    <a:lnTo>
                      <a:pt x="1656" y="452"/>
                    </a:lnTo>
                    <a:lnTo>
                      <a:pt x="1613" y="377"/>
                    </a:lnTo>
                    <a:lnTo>
                      <a:pt x="1559" y="312"/>
                    </a:lnTo>
                    <a:lnTo>
                      <a:pt x="1506" y="248"/>
                    </a:lnTo>
                    <a:lnTo>
                      <a:pt x="1441" y="194"/>
                    </a:lnTo>
                    <a:lnTo>
                      <a:pt x="1377" y="140"/>
                    </a:lnTo>
                    <a:lnTo>
                      <a:pt x="1301" y="97"/>
                    </a:lnTo>
                    <a:lnTo>
                      <a:pt x="1226" y="65"/>
                    </a:lnTo>
                    <a:lnTo>
                      <a:pt x="1140" y="33"/>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460700" y="2209875"/>
                <a:ext cx="44375" cy="44375"/>
              </a:xfrm>
              <a:custGeom>
                <a:avLst/>
                <a:gdLst/>
                <a:ahLst/>
                <a:cxnLst/>
                <a:rect l="l" t="t" r="r" b="b"/>
                <a:pathLst>
                  <a:path w="1775" h="1775" extrusionOk="0">
                    <a:moveTo>
                      <a:pt x="807" y="1"/>
                    </a:moveTo>
                    <a:lnTo>
                      <a:pt x="721" y="11"/>
                    </a:lnTo>
                    <a:lnTo>
                      <a:pt x="635" y="33"/>
                    </a:lnTo>
                    <a:lnTo>
                      <a:pt x="560" y="65"/>
                    </a:lnTo>
                    <a:lnTo>
                      <a:pt x="484" y="97"/>
                    </a:lnTo>
                    <a:lnTo>
                      <a:pt x="409" y="140"/>
                    </a:lnTo>
                    <a:lnTo>
                      <a:pt x="334" y="194"/>
                    </a:lnTo>
                    <a:lnTo>
                      <a:pt x="269" y="248"/>
                    </a:lnTo>
                    <a:lnTo>
                      <a:pt x="216" y="312"/>
                    </a:lnTo>
                    <a:lnTo>
                      <a:pt x="162" y="377"/>
                    </a:lnTo>
                    <a:lnTo>
                      <a:pt x="119" y="452"/>
                    </a:lnTo>
                    <a:lnTo>
                      <a:pt x="76" y="528"/>
                    </a:lnTo>
                    <a:lnTo>
                      <a:pt x="54" y="603"/>
                    </a:lnTo>
                    <a:lnTo>
                      <a:pt x="22" y="689"/>
                    </a:lnTo>
                    <a:lnTo>
                      <a:pt x="11" y="775"/>
                    </a:lnTo>
                    <a:lnTo>
                      <a:pt x="0" y="861"/>
                    </a:lnTo>
                    <a:lnTo>
                      <a:pt x="11" y="958"/>
                    </a:lnTo>
                    <a:lnTo>
                      <a:pt x="22" y="1054"/>
                    </a:lnTo>
                    <a:lnTo>
                      <a:pt x="43" y="1140"/>
                    </a:lnTo>
                    <a:lnTo>
                      <a:pt x="65" y="1226"/>
                    </a:lnTo>
                    <a:lnTo>
                      <a:pt x="108" y="1302"/>
                    </a:lnTo>
                    <a:lnTo>
                      <a:pt x="151" y="1377"/>
                    </a:lnTo>
                    <a:lnTo>
                      <a:pt x="205" y="1452"/>
                    </a:lnTo>
                    <a:lnTo>
                      <a:pt x="269" y="1517"/>
                    </a:lnTo>
                    <a:lnTo>
                      <a:pt x="334" y="1571"/>
                    </a:lnTo>
                    <a:lnTo>
                      <a:pt x="398" y="1624"/>
                    </a:lnTo>
                    <a:lnTo>
                      <a:pt x="474" y="1667"/>
                    </a:lnTo>
                    <a:lnTo>
                      <a:pt x="560" y="1710"/>
                    </a:lnTo>
                    <a:lnTo>
                      <a:pt x="646" y="1743"/>
                    </a:lnTo>
                    <a:lnTo>
                      <a:pt x="732" y="1764"/>
                    </a:lnTo>
                    <a:lnTo>
                      <a:pt x="818" y="1775"/>
                    </a:lnTo>
                    <a:lnTo>
                      <a:pt x="914" y="1775"/>
                    </a:lnTo>
                    <a:lnTo>
                      <a:pt x="1001" y="1764"/>
                    </a:lnTo>
                    <a:lnTo>
                      <a:pt x="1087" y="1753"/>
                    </a:lnTo>
                    <a:lnTo>
                      <a:pt x="1173" y="1732"/>
                    </a:lnTo>
                    <a:lnTo>
                      <a:pt x="1248" y="1700"/>
                    </a:lnTo>
                    <a:lnTo>
                      <a:pt x="1334" y="1657"/>
                    </a:lnTo>
                    <a:lnTo>
                      <a:pt x="1398" y="1614"/>
                    </a:lnTo>
                    <a:lnTo>
                      <a:pt x="1463" y="1560"/>
                    </a:lnTo>
                    <a:lnTo>
                      <a:pt x="1527" y="1506"/>
                    </a:lnTo>
                    <a:lnTo>
                      <a:pt x="1581" y="1442"/>
                    </a:lnTo>
                    <a:lnTo>
                      <a:pt x="1635" y="1366"/>
                    </a:lnTo>
                    <a:lnTo>
                      <a:pt x="1678" y="1302"/>
                    </a:lnTo>
                    <a:lnTo>
                      <a:pt x="1710" y="1216"/>
                    </a:lnTo>
                    <a:lnTo>
                      <a:pt x="1742" y="1140"/>
                    </a:lnTo>
                    <a:lnTo>
                      <a:pt x="1764" y="1054"/>
                    </a:lnTo>
                    <a:lnTo>
                      <a:pt x="1775" y="968"/>
                    </a:lnTo>
                    <a:lnTo>
                      <a:pt x="1775" y="882"/>
                    </a:lnTo>
                    <a:lnTo>
                      <a:pt x="1775" y="786"/>
                    </a:lnTo>
                    <a:lnTo>
                      <a:pt x="1764" y="700"/>
                    </a:lnTo>
                    <a:lnTo>
                      <a:pt x="1742" y="614"/>
                    </a:lnTo>
                    <a:lnTo>
                      <a:pt x="1710" y="538"/>
                    </a:lnTo>
                    <a:lnTo>
                      <a:pt x="1667" y="463"/>
                    </a:lnTo>
                    <a:lnTo>
                      <a:pt x="1624" y="388"/>
                    </a:lnTo>
                    <a:lnTo>
                      <a:pt x="1570" y="323"/>
                    </a:lnTo>
                    <a:lnTo>
                      <a:pt x="1517" y="259"/>
                    </a:lnTo>
                    <a:lnTo>
                      <a:pt x="1452" y="205"/>
                    </a:lnTo>
                    <a:lnTo>
                      <a:pt x="1388" y="151"/>
                    </a:lnTo>
                    <a:lnTo>
                      <a:pt x="1312" y="108"/>
                    </a:lnTo>
                    <a:lnTo>
                      <a:pt x="1237" y="65"/>
                    </a:lnTo>
                    <a:lnTo>
                      <a:pt x="1162" y="44"/>
                    </a:lnTo>
                    <a:lnTo>
                      <a:pt x="1076"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1406425" y="2919025"/>
                <a:ext cx="44100" cy="44125"/>
              </a:xfrm>
              <a:custGeom>
                <a:avLst/>
                <a:gdLst/>
                <a:ahLst/>
                <a:cxnLst/>
                <a:rect l="l" t="t" r="r" b="b"/>
                <a:pathLst>
                  <a:path w="1764" h="1765" extrusionOk="0">
                    <a:moveTo>
                      <a:pt x="850" y="1"/>
                    </a:moveTo>
                    <a:lnTo>
                      <a:pt x="764" y="12"/>
                    </a:lnTo>
                    <a:lnTo>
                      <a:pt x="689" y="33"/>
                    </a:lnTo>
                    <a:lnTo>
                      <a:pt x="603" y="55"/>
                    </a:lnTo>
                    <a:lnTo>
                      <a:pt x="527" y="87"/>
                    </a:lnTo>
                    <a:lnTo>
                      <a:pt x="452" y="119"/>
                    </a:lnTo>
                    <a:lnTo>
                      <a:pt x="388" y="173"/>
                    </a:lnTo>
                    <a:lnTo>
                      <a:pt x="323" y="216"/>
                    </a:lnTo>
                    <a:lnTo>
                      <a:pt x="259" y="281"/>
                    </a:lnTo>
                    <a:lnTo>
                      <a:pt x="205" y="334"/>
                    </a:lnTo>
                    <a:lnTo>
                      <a:pt x="151" y="410"/>
                    </a:lnTo>
                    <a:lnTo>
                      <a:pt x="108" y="474"/>
                    </a:lnTo>
                    <a:lnTo>
                      <a:pt x="76" y="549"/>
                    </a:lnTo>
                    <a:lnTo>
                      <a:pt x="44" y="625"/>
                    </a:lnTo>
                    <a:lnTo>
                      <a:pt x="22" y="711"/>
                    </a:lnTo>
                    <a:lnTo>
                      <a:pt x="11" y="786"/>
                    </a:lnTo>
                    <a:lnTo>
                      <a:pt x="1" y="872"/>
                    </a:lnTo>
                    <a:lnTo>
                      <a:pt x="11" y="958"/>
                    </a:lnTo>
                    <a:lnTo>
                      <a:pt x="22" y="1044"/>
                    </a:lnTo>
                    <a:lnTo>
                      <a:pt x="44" y="1130"/>
                    </a:lnTo>
                    <a:lnTo>
                      <a:pt x="76" y="1205"/>
                    </a:lnTo>
                    <a:lnTo>
                      <a:pt x="108" y="1291"/>
                    </a:lnTo>
                    <a:lnTo>
                      <a:pt x="151" y="1356"/>
                    </a:lnTo>
                    <a:lnTo>
                      <a:pt x="205" y="1431"/>
                    </a:lnTo>
                    <a:lnTo>
                      <a:pt x="269" y="1496"/>
                    </a:lnTo>
                    <a:lnTo>
                      <a:pt x="323" y="1549"/>
                    </a:lnTo>
                    <a:lnTo>
                      <a:pt x="398" y="1603"/>
                    </a:lnTo>
                    <a:lnTo>
                      <a:pt x="474" y="1646"/>
                    </a:lnTo>
                    <a:lnTo>
                      <a:pt x="549" y="1689"/>
                    </a:lnTo>
                    <a:lnTo>
                      <a:pt x="624" y="1721"/>
                    </a:lnTo>
                    <a:lnTo>
                      <a:pt x="710" y="1743"/>
                    </a:lnTo>
                    <a:lnTo>
                      <a:pt x="796" y="1754"/>
                    </a:lnTo>
                    <a:lnTo>
                      <a:pt x="882" y="1764"/>
                    </a:lnTo>
                    <a:lnTo>
                      <a:pt x="968" y="1754"/>
                    </a:lnTo>
                    <a:lnTo>
                      <a:pt x="1054" y="1743"/>
                    </a:lnTo>
                    <a:lnTo>
                      <a:pt x="1140" y="1721"/>
                    </a:lnTo>
                    <a:lnTo>
                      <a:pt x="1226" y="1689"/>
                    </a:lnTo>
                    <a:lnTo>
                      <a:pt x="1302" y="1646"/>
                    </a:lnTo>
                    <a:lnTo>
                      <a:pt x="1366" y="1603"/>
                    </a:lnTo>
                    <a:lnTo>
                      <a:pt x="1441" y="1549"/>
                    </a:lnTo>
                    <a:lnTo>
                      <a:pt x="1506" y="1485"/>
                    </a:lnTo>
                    <a:lnTo>
                      <a:pt x="1560" y="1420"/>
                    </a:lnTo>
                    <a:lnTo>
                      <a:pt x="1613" y="1356"/>
                    </a:lnTo>
                    <a:lnTo>
                      <a:pt x="1656" y="1281"/>
                    </a:lnTo>
                    <a:lnTo>
                      <a:pt x="1689" y="1205"/>
                    </a:lnTo>
                    <a:lnTo>
                      <a:pt x="1721" y="1119"/>
                    </a:lnTo>
                    <a:lnTo>
                      <a:pt x="1742" y="1044"/>
                    </a:lnTo>
                    <a:lnTo>
                      <a:pt x="1753" y="958"/>
                    </a:lnTo>
                    <a:lnTo>
                      <a:pt x="1764" y="861"/>
                    </a:lnTo>
                    <a:lnTo>
                      <a:pt x="1753" y="775"/>
                    </a:lnTo>
                    <a:lnTo>
                      <a:pt x="1732" y="689"/>
                    </a:lnTo>
                    <a:lnTo>
                      <a:pt x="1710" y="614"/>
                    </a:lnTo>
                    <a:lnTo>
                      <a:pt x="1678" y="528"/>
                    </a:lnTo>
                    <a:lnTo>
                      <a:pt x="1635" y="453"/>
                    </a:lnTo>
                    <a:lnTo>
                      <a:pt x="1592" y="377"/>
                    </a:lnTo>
                    <a:lnTo>
                      <a:pt x="1538" y="313"/>
                    </a:lnTo>
                    <a:lnTo>
                      <a:pt x="1474" y="248"/>
                    </a:lnTo>
                    <a:lnTo>
                      <a:pt x="1409" y="194"/>
                    </a:lnTo>
                    <a:lnTo>
                      <a:pt x="1345" y="141"/>
                    </a:lnTo>
                    <a:lnTo>
                      <a:pt x="1269" y="98"/>
                    </a:lnTo>
                    <a:lnTo>
                      <a:pt x="1183" y="65"/>
                    </a:lnTo>
                    <a:lnTo>
                      <a:pt x="1108" y="33"/>
                    </a:lnTo>
                    <a:lnTo>
                      <a:pt x="1022" y="22"/>
                    </a:lnTo>
                    <a:lnTo>
                      <a:pt x="936" y="12"/>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1092450" y="1345350"/>
                <a:ext cx="43550" cy="43575"/>
              </a:xfrm>
              <a:custGeom>
                <a:avLst/>
                <a:gdLst/>
                <a:ahLst/>
                <a:cxnLst/>
                <a:rect l="l" t="t" r="r" b="b"/>
                <a:pathLst>
                  <a:path w="1742" h="1743" extrusionOk="0">
                    <a:moveTo>
                      <a:pt x="828" y="0"/>
                    </a:moveTo>
                    <a:lnTo>
                      <a:pt x="753" y="11"/>
                    </a:lnTo>
                    <a:lnTo>
                      <a:pt x="667" y="32"/>
                    </a:lnTo>
                    <a:lnTo>
                      <a:pt x="591" y="54"/>
                    </a:lnTo>
                    <a:lnTo>
                      <a:pt x="516" y="86"/>
                    </a:lnTo>
                    <a:lnTo>
                      <a:pt x="441" y="129"/>
                    </a:lnTo>
                    <a:lnTo>
                      <a:pt x="376" y="172"/>
                    </a:lnTo>
                    <a:lnTo>
                      <a:pt x="312" y="226"/>
                    </a:lnTo>
                    <a:lnTo>
                      <a:pt x="247" y="280"/>
                    </a:lnTo>
                    <a:lnTo>
                      <a:pt x="194" y="344"/>
                    </a:lnTo>
                    <a:lnTo>
                      <a:pt x="140" y="409"/>
                    </a:lnTo>
                    <a:lnTo>
                      <a:pt x="97" y="484"/>
                    </a:lnTo>
                    <a:lnTo>
                      <a:pt x="65" y="559"/>
                    </a:lnTo>
                    <a:lnTo>
                      <a:pt x="32" y="635"/>
                    </a:lnTo>
                    <a:lnTo>
                      <a:pt x="11" y="721"/>
                    </a:lnTo>
                    <a:lnTo>
                      <a:pt x="0" y="807"/>
                    </a:lnTo>
                    <a:lnTo>
                      <a:pt x="0" y="893"/>
                    </a:lnTo>
                    <a:lnTo>
                      <a:pt x="11" y="979"/>
                    </a:lnTo>
                    <a:lnTo>
                      <a:pt x="22" y="1065"/>
                    </a:lnTo>
                    <a:lnTo>
                      <a:pt x="43" y="1140"/>
                    </a:lnTo>
                    <a:lnTo>
                      <a:pt x="75" y="1226"/>
                    </a:lnTo>
                    <a:lnTo>
                      <a:pt x="118" y="1301"/>
                    </a:lnTo>
                    <a:lnTo>
                      <a:pt x="172" y="1377"/>
                    </a:lnTo>
                    <a:lnTo>
                      <a:pt x="226" y="1441"/>
                    </a:lnTo>
                    <a:lnTo>
                      <a:pt x="280" y="1506"/>
                    </a:lnTo>
                    <a:lnTo>
                      <a:pt x="344" y="1559"/>
                    </a:lnTo>
                    <a:lnTo>
                      <a:pt x="419" y="1613"/>
                    </a:lnTo>
                    <a:lnTo>
                      <a:pt x="495" y="1656"/>
                    </a:lnTo>
                    <a:lnTo>
                      <a:pt x="570" y="1688"/>
                    </a:lnTo>
                    <a:lnTo>
                      <a:pt x="656" y="1721"/>
                    </a:lnTo>
                    <a:lnTo>
                      <a:pt x="742" y="1731"/>
                    </a:lnTo>
                    <a:lnTo>
                      <a:pt x="828" y="1742"/>
                    </a:lnTo>
                    <a:lnTo>
                      <a:pt x="989" y="1742"/>
                    </a:lnTo>
                    <a:lnTo>
                      <a:pt x="1075" y="1721"/>
                    </a:lnTo>
                    <a:lnTo>
                      <a:pt x="1151" y="1699"/>
                    </a:lnTo>
                    <a:lnTo>
                      <a:pt x="1226" y="1667"/>
                    </a:lnTo>
                    <a:lnTo>
                      <a:pt x="1301" y="1624"/>
                    </a:lnTo>
                    <a:lnTo>
                      <a:pt x="1366" y="1581"/>
                    </a:lnTo>
                    <a:lnTo>
                      <a:pt x="1430" y="1527"/>
                    </a:lnTo>
                    <a:lnTo>
                      <a:pt x="1495" y="1463"/>
                    </a:lnTo>
                    <a:lnTo>
                      <a:pt x="1548" y="1398"/>
                    </a:lnTo>
                    <a:lnTo>
                      <a:pt x="1602" y="1333"/>
                    </a:lnTo>
                    <a:lnTo>
                      <a:pt x="1645" y="1269"/>
                    </a:lnTo>
                    <a:lnTo>
                      <a:pt x="1677" y="1183"/>
                    </a:lnTo>
                    <a:lnTo>
                      <a:pt x="1710" y="1108"/>
                    </a:lnTo>
                    <a:lnTo>
                      <a:pt x="1731" y="1032"/>
                    </a:lnTo>
                    <a:lnTo>
                      <a:pt x="1742" y="946"/>
                    </a:lnTo>
                    <a:lnTo>
                      <a:pt x="1742" y="860"/>
                    </a:lnTo>
                    <a:lnTo>
                      <a:pt x="1731" y="774"/>
                    </a:lnTo>
                    <a:lnTo>
                      <a:pt x="1720" y="688"/>
                    </a:lnTo>
                    <a:lnTo>
                      <a:pt x="1699" y="602"/>
                    </a:lnTo>
                    <a:lnTo>
                      <a:pt x="1667" y="527"/>
                    </a:lnTo>
                    <a:lnTo>
                      <a:pt x="1624" y="452"/>
                    </a:lnTo>
                    <a:lnTo>
                      <a:pt x="1570" y="376"/>
                    </a:lnTo>
                    <a:lnTo>
                      <a:pt x="1516" y="312"/>
                    </a:lnTo>
                    <a:lnTo>
                      <a:pt x="1462" y="247"/>
                    </a:lnTo>
                    <a:lnTo>
                      <a:pt x="1398" y="194"/>
                    </a:lnTo>
                    <a:lnTo>
                      <a:pt x="1323" y="140"/>
                    </a:lnTo>
                    <a:lnTo>
                      <a:pt x="1247" y="97"/>
                    </a:lnTo>
                    <a:lnTo>
                      <a:pt x="1172" y="65"/>
                    </a:lnTo>
                    <a:lnTo>
                      <a:pt x="1086" y="32"/>
                    </a:lnTo>
                    <a:lnTo>
                      <a:pt x="1000"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461225" y="1973850"/>
                <a:ext cx="43575" cy="43575"/>
              </a:xfrm>
              <a:custGeom>
                <a:avLst/>
                <a:gdLst/>
                <a:ahLst/>
                <a:cxnLst/>
                <a:rect l="l" t="t" r="r" b="b"/>
                <a:pathLst>
                  <a:path w="1743" h="1743" extrusionOk="0">
                    <a:moveTo>
                      <a:pt x="786" y="1"/>
                    </a:moveTo>
                    <a:lnTo>
                      <a:pt x="700" y="11"/>
                    </a:lnTo>
                    <a:lnTo>
                      <a:pt x="625" y="44"/>
                    </a:lnTo>
                    <a:lnTo>
                      <a:pt x="539" y="65"/>
                    </a:lnTo>
                    <a:lnTo>
                      <a:pt x="463" y="108"/>
                    </a:lnTo>
                    <a:lnTo>
                      <a:pt x="388" y="151"/>
                    </a:lnTo>
                    <a:lnTo>
                      <a:pt x="324" y="205"/>
                    </a:lnTo>
                    <a:lnTo>
                      <a:pt x="259" y="259"/>
                    </a:lnTo>
                    <a:lnTo>
                      <a:pt x="205" y="323"/>
                    </a:lnTo>
                    <a:lnTo>
                      <a:pt x="152" y="398"/>
                    </a:lnTo>
                    <a:lnTo>
                      <a:pt x="109" y="474"/>
                    </a:lnTo>
                    <a:lnTo>
                      <a:pt x="66" y="549"/>
                    </a:lnTo>
                    <a:lnTo>
                      <a:pt x="33" y="624"/>
                    </a:lnTo>
                    <a:lnTo>
                      <a:pt x="12" y="710"/>
                    </a:lnTo>
                    <a:lnTo>
                      <a:pt x="1" y="796"/>
                    </a:lnTo>
                    <a:lnTo>
                      <a:pt x="1" y="882"/>
                    </a:lnTo>
                    <a:lnTo>
                      <a:pt x="1" y="968"/>
                    </a:lnTo>
                    <a:lnTo>
                      <a:pt x="12" y="1044"/>
                    </a:lnTo>
                    <a:lnTo>
                      <a:pt x="33" y="1119"/>
                    </a:lnTo>
                    <a:lnTo>
                      <a:pt x="66" y="1205"/>
                    </a:lnTo>
                    <a:lnTo>
                      <a:pt x="109" y="1269"/>
                    </a:lnTo>
                    <a:lnTo>
                      <a:pt x="152" y="1345"/>
                    </a:lnTo>
                    <a:lnTo>
                      <a:pt x="195" y="1409"/>
                    </a:lnTo>
                    <a:lnTo>
                      <a:pt x="248" y="1474"/>
                    </a:lnTo>
                    <a:lnTo>
                      <a:pt x="313" y="1527"/>
                    </a:lnTo>
                    <a:lnTo>
                      <a:pt x="377" y="1581"/>
                    </a:lnTo>
                    <a:lnTo>
                      <a:pt x="442" y="1624"/>
                    </a:lnTo>
                    <a:lnTo>
                      <a:pt x="517" y="1667"/>
                    </a:lnTo>
                    <a:lnTo>
                      <a:pt x="592" y="1700"/>
                    </a:lnTo>
                    <a:lnTo>
                      <a:pt x="678" y="1721"/>
                    </a:lnTo>
                    <a:lnTo>
                      <a:pt x="754" y="1743"/>
                    </a:lnTo>
                    <a:lnTo>
                      <a:pt x="926" y="1743"/>
                    </a:lnTo>
                    <a:lnTo>
                      <a:pt x="1012" y="1732"/>
                    </a:lnTo>
                    <a:lnTo>
                      <a:pt x="1098" y="1710"/>
                    </a:lnTo>
                    <a:lnTo>
                      <a:pt x="1173" y="1689"/>
                    </a:lnTo>
                    <a:lnTo>
                      <a:pt x="1248" y="1646"/>
                    </a:lnTo>
                    <a:lnTo>
                      <a:pt x="1324" y="1603"/>
                    </a:lnTo>
                    <a:lnTo>
                      <a:pt x="1399" y="1560"/>
                    </a:lnTo>
                    <a:lnTo>
                      <a:pt x="1463" y="1506"/>
                    </a:lnTo>
                    <a:lnTo>
                      <a:pt x="1517" y="1441"/>
                    </a:lnTo>
                    <a:lnTo>
                      <a:pt x="1571" y="1377"/>
                    </a:lnTo>
                    <a:lnTo>
                      <a:pt x="1625" y="1302"/>
                    </a:lnTo>
                    <a:lnTo>
                      <a:pt x="1668" y="1226"/>
                    </a:lnTo>
                    <a:lnTo>
                      <a:pt x="1700" y="1151"/>
                    </a:lnTo>
                    <a:lnTo>
                      <a:pt x="1721" y="1065"/>
                    </a:lnTo>
                    <a:lnTo>
                      <a:pt x="1732" y="979"/>
                    </a:lnTo>
                    <a:lnTo>
                      <a:pt x="1743" y="893"/>
                    </a:lnTo>
                    <a:lnTo>
                      <a:pt x="1743" y="807"/>
                    </a:lnTo>
                    <a:lnTo>
                      <a:pt x="1732" y="721"/>
                    </a:lnTo>
                    <a:lnTo>
                      <a:pt x="1711" y="635"/>
                    </a:lnTo>
                    <a:lnTo>
                      <a:pt x="1678" y="560"/>
                    </a:lnTo>
                    <a:lnTo>
                      <a:pt x="1646" y="484"/>
                    </a:lnTo>
                    <a:lnTo>
                      <a:pt x="1603" y="409"/>
                    </a:lnTo>
                    <a:lnTo>
                      <a:pt x="1549" y="334"/>
                    </a:lnTo>
                    <a:lnTo>
                      <a:pt x="1496" y="269"/>
                    </a:lnTo>
                    <a:lnTo>
                      <a:pt x="1431" y="216"/>
                    </a:lnTo>
                    <a:lnTo>
                      <a:pt x="1356" y="162"/>
                    </a:lnTo>
                    <a:lnTo>
                      <a:pt x="1291" y="119"/>
                    </a:lnTo>
                    <a:lnTo>
                      <a:pt x="1216" y="76"/>
                    </a:lnTo>
                    <a:lnTo>
                      <a:pt x="1130" y="44"/>
                    </a:lnTo>
                    <a:lnTo>
                      <a:pt x="1044" y="22"/>
                    </a:lnTo>
                    <a:lnTo>
                      <a:pt x="96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1092175" y="2919025"/>
                <a:ext cx="44100" cy="44125"/>
              </a:xfrm>
              <a:custGeom>
                <a:avLst/>
                <a:gdLst/>
                <a:ahLst/>
                <a:cxnLst/>
                <a:rect l="l" t="t" r="r" b="b"/>
                <a:pathLst>
                  <a:path w="1764" h="1765" extrusionOk="0">
                    <a:moveTo>
                      <a:pt x="850" y="1"/>
                    </a:moveTo>
                    <a:lnTo>
                      <a:pt x="764" y="12"/>
                    </a:lnTo>
                    <a:lnTo>
                      <a:pt x="688" y="33"/>
                    </a:lnTo>
                    <a:lnTo>
                      <a:pt x="602" y="55"/>
                    </a:lnTo>
                    <a:lnTo>
                      <a:pt x="527" y="87"/>
                    </a:lnTo>
                    <a:lnTo>
                      <a:pt x="452" y="119"/>
                    </a:lnTo>
                    <a:lnTo>
                      <a:pt x="387" y="173"/>
                    </a:lnTo>
                    <a:lnTo>
                      <a:pt x="323" y="216"/>
                    </a:lnTo>
                    <a:lnTo>
                      <a:pt x="258" y="281"/>
                    </a:lnTo>
                    <a:lnTo>
                      <a:pt x="205" y="334"/>
                    </a:lnTo>
                    <a:lnTo>
                      <a:pt x="151" y="410"/>
                    </a:lnTo>
                    <a:lnTo>
                      <a:pt x="108" y="474"/>
                    </a:lnTo>
                    <a:lnTo>
                      <a:pt x="76" y="549"/>
                    </a:lnTo>
                    <a:lnTo>
                      <a:pt x="43" y="625"/>
                    </a:lnTo>
                    <a:lnTo>
                      <a:pt x="22" y="711"/>
                    </a:lnTo>
                    <a:lnTo>
                      <a:pt x="11" y="786"/>
                    </a:lnTo>
                    <a:lnTo>
                      <a:pt x="0" y="872"/>
                    </a:lnTo>
                    <a:lnTo>
                      <a:pt x="11" y="958"/>
                    </a:lnTo>
                    <a:lnTo>
                      <a:pt x="22" y="1044"/>
                    </a:lnTo>
                    <a:lnTo>
                      <a:pt x="43" y="1130"/>
                    </a:lnTo>
                    <a:lnTo>
                      <a:pt x="76" y="1205"/>
                    </a:lnTo>
                    <a:lnTo>
                      <a:pt x="108" y="1291"/>
                    </a:lnTo>
                    <a:lnTo>
                      <a:pt x="151" y="1356"/>
                    </a:lnTo>
                    <a:lnTo>
                      <a:pt x="205" y="1431"/>
                    </a:lnTo>
                    <a:lnTo>
                      <a:pt x="269" y="1496"/>
                    </a:lnTo>
                    <a:lnTo>
                      <a:pt x="334" y="1549"/>
                    </a:lnTo>
                    <a:lnTo>
                      <a:pt x="398" y="1603"/>
                    </a:lnTo>
                    <a:lnTo>
                      <a:pt x="473" y="1646"/>
                    </a:lnTo>
                    <a:lnTo>
                      <a:pt x="549" y="1689"/>
                    </a:lnTo>
                    <a:lnTo>
                      <a:pt x="624" y="1721"/>
                    </a:lnTo>
                    <a:lnTo>
                      <a:pt x="710" y="1743"/>
                    </a:lnTo>
                    <a:lnTo>
                      <a:pt x="796" y="1754"/>
                    </a:lnTo>
                    <a:lnTo>
                      <a:pt x="882" y="1764"/>
                    </a:lnTo>
                    <a:lnTo>
                      <a:pt x="968" y="1754"/>
                    </a:lnTo>
                    <a:lnTo>
                      <a:pt x="1054" y="1743"/>
                    </a:lnTo>
                    <a:lnTo>
                      <a:pt x="1140" y="1721"/>
                    </a:lnTo>
                    <a:lnTo>
                      <a:pt x="1226" y="1689"/>
                    </a:lnTo>
                    <a:lnTo>
                      <a:pt x="1301" y="1646"/>
                    </a:lnTo>
                    <a:lnTo>
                      <a:pt x="1377" y="1603"/>
                    </a:lnTo>
                    <a:lnTo>
                      <a:pt x="1441" y="1549"/>
                    </a:lnTo>
                    <a:lnTo>
                      <a:pt x="1506" y="1485"/>
                    </a:lnTo>
                    <a:lnTo>
                      <a:pt x="1559" y="1420"/>
                    </a:lnTo>
                    <a:lnTo>
                      <a:pt x="1613" y="1356"/>
                    </a:lnTo>
                    <a:lnTo>
                      <a:pt x="1656" y="1281"/>
                    </a:lnTo>
                    <a:lnTo>
                      <a:pt x="1699" y="1205"/>
                    </a:lnTo>
                    <a:lnTo>
                      <a:pt x="1721" y="1119"/>
                    </a:lnTo>
                    <a:lnTo>
                      <a:pt x="1742" y="1044"/>
                    </a:lnTo>
                    <a:lnTo>
                      <a:pt x="1753" y="958"/>
                    </a:lnTo>
                    <a:lnTo>
                      <a:pt x="1764" y="861"/>
                    </a:lnTo>
                    <a:lnTo>
                      <a:pt x="1753" y="775"/>
                    </a:lnTo>
                    <a:lnTo>
                      <a:pt x="1742" y="689"/>
                    </a:lnTo>
                    <a:lnTo>
                      <a:pt x="1710" y="614"/>
                    </a:lnTo>
                    <a:lnTo>
                      <a:pt x="1678" y="528"/>
                    </a:lnTo>
                    <a:lnTo>
                      <a:pt x="1635" y="453"/>
                    </a:lnTo>
                    <a:lnTo>
                      <a:pt x="1592" y="377"/>
                    </a:lnTo>
                    <a:lnTo>
                      <a:pt x="1538" y="313"/>
                    </a:lnTo>
                    <a:lnTo>
                      <a:pt x="1473" y="248"/>
                    </a:lnTo>
                    <a:lnTo>
                      <a:pt x="1409" y="194"/>
                    </a:lnTo>
                    <a:lnTo>
                      <a:pt x="1344" y="141"/>
                    </a:lnTo>
                    <a:lnTo>
                      <a:pt x="1269" y="98"/>
                    </a:lnTo>
                    <a:lnTo>
                      <a:pt x="1194" y="65"/>
                    </a:lnTo>
                    <a:lnTo>
                      <a:pt x="1108" y="33"/>
                    </a:lnTo>
                    <a:lnTo>
                      <a:pt x="1022" y="22"/>
                    </a:lnTo>
                    <a:lnTo>
                      <a:pt x="936" y="12"/>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2035200" y="1973850"/>
                <a:ext cx="43575" cy="43575"/>
              </a:xfrm>
              <a:custGeom>
                <a:avLst/>
                <a:gdLst/>
                <a:ahLst/>
                <a:cxnLst/>
                <a:rect l="l" t="t" r="r" b="b"/>
                <a:pathLst>
                  <a:path w="1743" h="1743" extrusionOk="0">
                    <a:moveTo>
                      <a:pt x="807" y="1"/>
                    </a:moveTo>
                    <a:lnTo>
                      <a:pt x="721" y="11"/>
                    </a:lnTo>
                    <a:lnTo>
                      <a:pt x="635" y="33"/>
                    </a:lnTo>
                    <a:lnTo>
                      <a:pt x="560" y="65"/>
                    </a:lnTo>
                    <a:lnTo>
                      <a:pt x="485" y="97"/>
                    </a:lnTo>
                    <a:lnTo>
                      <a:pt x="409" y="140"/>
                    </a:lnTo>
                    <a:lnTo>
                      <a:pt x="334" y="194"/>
                    </a:lnTo>
                    <a:lnTo>
                      <a:pt x="270" y="248"/>
                    </a:lnTo>
                    <a:lnTo>
                      <a:pt x="216" y="312"/>
                    </a:lnTo>
                    <a:lnTo>
                      <a:pt x="162" y="388"/>
                    </a:lnTo>
                    <a:lnTo>
                      <a:pt x="108" y="452"/>
                    </a:lnTo>
                    <a:lnTo>
                      <a:pt x="76" y="538"/>
                    </a:lnTo>
                    <a:lnTo>
                      <a:pt x="44" y="613"/>
                    </a:lnTo>
                    <a:lnTo>
                      <a:pt x="12" y="699"/>
                    </a:lnTo>
                    <a:lnTo>
                      <a:pt x="1" y="786"/>
                    </a:lnTo>
                    <a:lnTo>
                      <a:pt x="1" y="872"/>
                    </a:lnTo>
                    <a:lnTo>
                      <a:pt x="1" y="958"/>
                    </a:lnTo>
                    <a:lnTo>
                      <a:pt x="12" y="1033"/>
                    </a:lnTo>
                    <a:lnTo>
                      <a:pt x="33" y="1119"/>
                    </a:lnTo>
                    <a:lnTo>
                      <a:pt x="65" y="1194"/>
                    </a:lnTo>
                    <a:lnTo>
                      <a:pt x="98" y="1269"/>
                    </a:lnTo>
                    <a:lnTo>
                      <a:pt x="141" y="1345"/>
                    </a:lnTo>
                    <a:lnTo>
                      <a:pt x="194" y="1409"/>
                    </a:lnTo>
                    <a:lnTo>
                      <a:pt x="248" y="1474"/>
                    </a:lnTo>
                    <a:lnTo>
                      <a:pt x="313" y="1527"/>
                    </a:lnTo>
                    <a:lnTo>
                      <a:pt x="377" y="1581"/>
                    </a:lnTo>
                    <a:lnTo>
                      <a:pt x="442" y="1624"/>
                    </a:lnTo>
                    <a:lnTo>
                      <a:pt x="517" y="1667"/>
                    </a:lnTo>
                    <a:lnTo>
                      <a:pt x="592" y="1700"/>
                    </a:lnTo>
                    <a:lnTo>
                      <a:pt x="678" y="1721"/>
                    </a:lnTo>
                    <a:lnTo>
                      <a:pt x="753" y="1732"/>
                    </a:lnTo>
                    <a:lnTo>
                      <a:pt x="839" y="1743"/>
                    </a:lnTo>
                    <a:lnTo>
                      <a:pt x="926" y="1743"/>
                    </a:lnTo>
                    <a:lnTo>
                      <a:pt x="1012" y="1732"/>
                    </a:lnTo>
                    <a:lnTo>
                      <a:pt x="1098" y="1710"/>
                    </a:lnTo>
                    <a:lnTo>
                      <a:pt x="1173" y="1678"/>
                    </a:lnTo>
                    <a:lnTo>
                      <a:pt x="1259" y="1646"/>
                    </a:lnTo>
                    <a:lnTo>
                      <a:pt x="1334" y="1603"/>
                    </a:lnTo>
                    <a:lnTo>
                      <a:pt x="1399" y="1549"/>
                    </a:lnTo>
                    <a:lnTo>
                      <a:pt x="1463" y="1495"/>
                    </a:lnTo>
                    <a:lnTo>
                      <a:pt x="1528" y="1431"/>
                    </a:lnTo>
                    <a:lnTo>
                      <a:pt x="1581" y="1355"/>
                    </a:lnTo>
                    <a:lnTo>
                      <a:pt x="1624" y="1291"/>
                    </a:lnTo>
                    <a:lnTo>
                      <a:pt x="1667" y="1216"/>
                    </a:lnTo>
                    <a:lnTo>
                      <a:pt x="1700" y="1130"/>
                    </a:lnTo>
                    <a:lnTo>
                      <a:pt x="1721" y="1044"/>
                    </a:lnTo>
                    <a:lnTo>
                      <a:pt x="1732" y="958"/>
                    </a:lnTo>
                    <a:lnTo>
                      <a:pt x="1743" y="872"/>
                    </a:lnTo>
                    <a:lnTo>
                      <a:pt x="1732" y="786"/>
                    </a:lnTo>
                    <a:lnTo>
                      <a:pt x="1721" y="710"/>
                    </a:lnTo>
                    <a:lnTo>
                      <a:pt x="1700" y="624"/>
                    </a:lnTo>
                    <a:lnTo>
                      <a:pt x="1667" y="549"/>
                    </a:lnTo>
                    <a:lnTo>
                      <a:pt x="1635" y="474"/>
                    </a:lnTo>
                    <a:lnTo>
                      <a:pt x="1592" y="409"/>
                    </a:lnTo>
                    <a:lnTo>
                      <a:pt x="1538" y="334"/>
                    </a:lnTo>
                    <a:lnTo>
                      <a:pt x="1485" y="280"/>
                    </a:lnTo>
                    <a:lnTo>
                      <a:pt x="1431" y="216"/>
                    </a:lnTo>
                    <a:lnTo>
                      <a:pt x="1366" y="162"/>
                    </a:lnTo>
                    <a:lnTo>
                      <a:pt x="1291" y="119"/>
                    </a:lnTo>
                    <a:lnTo>
                      <a:pt x="1216" y="87"/>
                    </a:lnTo>
                    <a:lnTo>
                      <a:pt x="1141" y="54"/>
                    </a:lnTo>
                    <a:lnTo>
                      <a:pt x="1065" y="22"/>
                    </a:lnTo>
                    <a:lnTo>
                      <a:pt x="979" y="11"/>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461225" y="2288100"/>
                <a:ext cx="43575" cy="43575"/>
              </a:xfrm>
              <a:custGeom>
                <a:avLst/>
                <a:gdLst/>
                <a:ahLst/>
                <a:cxnLst/>
                <a:rect l="l" t="t" r="r" b="b"/>
                <a:pathLst>
                  <a:path w="1743" h="1743" extrusionOk="0">
                    <a:moveTo>
                      <a:pt x="764" y="1"/>
                    </a:moveTo>
                    <a:lnTo>
                      <a:pt x="678" y="22"/>
                    </a:lnTo>
                    <a:lnTo>
                      <a:pt x="603" y="44"/>
                    </a:lnTo>
                    <a:lnTo>
                      <a:pt x="528" y="76"/>
                    </a:lnTo>
                    <a:lnTo>
                      <a:pt x="453" y="108"/>
                    </a:lnTo>
                    <a:lnTo>
                      <a:pt x="388" y="162"/>
                    </a:lnTo>
                    <a:lnTo>
                      <a:pt x="324" y="205"/>
                    </a:lnTo>
                    <a:lnTo>
                      <a:pt x="259" y="259"/>
                    </a:lnTo>
                    <a:lnTo>
                      <a:pt x="205" y="323"/>
                    </a:lnTo>
                    <a:lnTo>
                      <a:pt x="152" y="388"/>
                    </a:lnTo>
                    <a:lnTo>
                      <a:pt x="109" y="463"/>
                    </a:lnTo>
                    <a:lnTo>
                      <a:pt x="76" y="538"/>
                    </a:lnTo>
                    <a:lnTo>
                      <a:pt x="44" y="614"/>
                    </a:lnTo>
                    <a:lnTo>
                      <a:pt x="22" y="689"/>
                    </a:lnTo>
                    <a:lnTo>
                      <a:pt x="1" y="775"/>
                    </a:lnTo>
                    <a:lnTo>
                      <a:pt x="1" y="850"/>
                    </a:lnTo>
                    <a:lnTo>
                      <a:pt x="1" y="936"/>
                    </a:lnTo>
                    <a:lnTo>
                      <a:pt x="12" y="1022"/>
                    </a:lnTo>
                    <a:lnTo>
                      <a:pt x="33" y="1108"/>
                    </a:lnTo>
                    <a:lnTo>
                      <a:pt x="66" y="1194"/>
                    </a:lnTo>
                    <a:lnTo>
                      <a:pt x="98" y="1270"/>
                    </a:lnTo>
                    <a:lnTo>
                      <a:pt x="141" y="1345"/>
                    </a:lnTo>
                    <a:lnTo>
                      <a:pt x="195" y="1409"/>
                    </a:lnTo>
                    <a:lnTo>
                      <a:pt x="248" y="1474"/>
                    </a:lnTo>
                    <a:lnTo>
                      <a:pt x="313" y="1528"/>
                    </a:lnTo>
                    <a:lnTo>
                      <a:pt x="388" y="1581"/>
                    </a:lnTo>
                    <a:lnTo>
                      <a:pt x="453" y="1635"/>
                    </a:lnTo>
                    <a:lnTo>
                      <a:pt x="528" y="1667"/>
                    </a:lnTo>
                    <a:lnTo>
                      <a:pt x="614" y="1700"/>
                    </a:lnTo>
                    <a:lnTo>
                      <a:pt x="700" y="1721"/>
                    </a:lnTo>
                    <a:lnTo>
                      <a:pt x="775" y="1743"/>
                    </a:lnTo>
                    <a:lnTo>
                      <a:pt x="958" y="1743"/>
                    </a:lnTo>
                    <a:lnTo>
                      <a:pt x="1044" y="1721"/>
                    </a:lnTo>
                    <a:lnTo>
                      <a:pt x="1119" y="1700"/>
                    </a:lnTo>
                    <a:lnTo>
                      <a:pt x="1205" y="1678"/>
                    </a:lnTo>
                    <a:lnTo>
                      <a:pt x="1281" y="1635"/>
                    </a:lnTo>
                    <a:lnTo>
                      <a:pt x="1356" y="1592"/>
                    </a:lnTo>
                    <a:lnTo>
                      <a:pt x="1420" y="1538"/>
                    </a:lnTo>
                    <a:lnTo>
                      <a:pt x="1485" y="1474"/>
                    </a:lnTo>
                    <a:lnTo>
                      <a:pt x="1539" y="1409"/>
                    </a:lnTo>
                    <a:lnTo>
                      <a:pt x="1592" y="1345"/>
                    </a:lnTo>
                    <a:lnTo>
                      <a:pt x="1635" y="1270"/>
                    </a:lnTo>
                    <a:lnTo>
                      <a:pt x="1678" y="1194"/>
                    </a:lnTo>
                    <a:lnTo>
                      <a:pt x="1711" y="1119"/>
                    </a:lnTo>
                    <a:lnTo>
                      <a:pt x="1732" y="1033"/>
                    </a:lnTo>
                    <a:lnTo>
                      <a:pt x="1743" y="947"/>
                    </a:lnTo>
                    <a:lnTo>
                      <a:pt x="1743" y="861"/>
                    </a:lnTo>
                    <a:lnTo>
                      <a:pt x="1743" y="775"/>
                    </a:lnTo>
                    <a:lnTo>
                      <a:pt x="1721" y="689"/>
                    </a:lnTo>
                    <a:lnTo>
                      <a:pt x="1700" y="603"/>
                    </a:lnTo>
                    <a:lnTo>
                      <a:pt x="1668" y="528"/>
                    </a:lnTo>
                    <a:lnTo>
                      <a:pt x="1625" y="452"/>
                    </a:lnTo>
                    <a:lnTo>
                      <a:pt x="1582" y="377"/>
                    </a:lnTo>
                    <a:lnTo>
                      <a:pt x="1528" y="313"/>
                    </a:lnTo>
                    <a:lnTo>
                      <a:pt x="1463" y="248"/>
                    </a:lnTo>
                    <a:lnTo>
                      <a:pt x="1399" y="194"/>
                    </a:lnTo>
                    <a:lnTo>
                      <a:pt x="1334" y="141"/>
                    </a:lnTo>
                    <a:lnTo>
                      <a:pt x="1259" y="98"/>
                    </a:lnTo>
                    <a:lnTo>
                      <a:pt x="1184" y="65"/>
                    </a:lnTo>
                    <a:lnTo>
                      <a:pt x="1098" y="33"/>
                    </a:lnTo>
                    <a:lnTo>
                      <a:pt x="1023" y="11"/>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2034950" y="2288100"/>
                <a:ext cx="43825" cy="43575"/>
              </a:xfrm>
              <a:custGeom>
                <a:avLst/>
                <a:gdLst/>
                <a:ahLst/>
                <a:cxnLst/>
                <a:rect l="l" t="t" r="r" b="b"/>
                <a:pathLst>
                  <a:path w="1753" h="1743" extrusionOk="0">
                    <a:moveTo>
                      <a:pt x="796" y="1"/>
                    </a:moveTo>
                    <a:lnTo>
                      <a:pt x="710" y="11"/>
                    </a:lnTo>
                    <a:lnTo>
                      <a:pt x="624" y="44"/>
                    </a:lnTo>
                    <a:lnTo>
                      <a:pt x="548" y="65"/>
                    </a:lnTo>
                    <a:lnTo>
                      <a:pt x="462" y="108"/>
                    </a:lnTo>
                    <a:lnTo>
                      <a:pt x="398" y="151"/>
                    </a:lnTo>
                    <a:lnTo>
                      <a:pt x="323" y="205"/>
                    </a:lnTo>
                    <a:lnTo>
                      <a:pt x="258" y="270"/>
                    </a:lnTo>
                    <a:lnTo>
                      <a:pt x="204" y="334"/>
                    </a:lnTo>
                    <a:lnTo>
                      <a:pt x="151" y="399"/>
                    </a:lnTo>
                    <a:lnTo>
                      <a:pt x="108" y="474"/>
                    </a:lnTo>
                    <a:lnTo>
                      <a:pt x="75" y="549"/>
                    </a:lnTo>
                    <a:lnTo>
                      <a:pt x="43" y="624"/>
                    </a:lnTo>
                    <a:lnTo>
                      <a:pt x="22" y="710"/>
                    </a:lnTo>
                    <a:lnTo>
                      <a:pt x="11" y="796"/>
                    </a:lnTo>
                    <a:lnTo>
                      <a:pt x="0" y="882"/>
                    </a:lnTo>
                    <a:lnTo>
                      <a:pt x="11" y="969"/>
                    </a:lnTo>
                    <a:lnTo>
                      <a:pt x="22" y="1044"/>
                    </a:lnTo>
                    <a:lnTo>
                      <a:pt x="43" y="1130"/>
                    </a:lnTo>
                    <a:lnTo>
                      <a:pt x="75" y="1205"/>
                    </a:lnTo>
                    <a:lnTo>
                      <a:pt x="118" y="1280"/>
                    </a:lnTo>
                    <a:lnTo>
                      <a:pt x="161" y="1345"/>
                    </a:lnTo>
                    <a:lnTo>
                      <a:pt x="204" y="1409"/>
                    </a:lnTo>
                    <a:lnTo>
                      <a:pt x="258" y="1474"/>
                    </a:lnTo>
                    <a:lnTo>
                      <a:pt x="323" y="1528"/>
                    </a:lnTo>
                    <a:lnTo>
                      <a:pt x="387" y="1581"/>
                    </a:lnTo>
                    <a:lnTo>
                      <a:pt x="462" y="1624"/>
                    </a:lnTo>
                    <a:lnTo>
                      <a:pt x="527" y="1667"/>
                    </a:lnTo>
                    <a:lnTo>
                      <a:pt x="602" y="1700"/>
                    </a:lnTo>
                    <a:lnTo>
                      <a:pt x="688" y="1721"/>
                    </a:lnTo>
                    <a:lnTo>
                      <a:pt x="763" y="1732"/>
                    </a:lnTo>
                    <a:lnTo>
                      <a:pt x="849" y="1743"/>
                    </a:lnTo>
                    <a:lnTo>
                      <a:pt x="936" y="1743"/>
                    </a:lnTo>
                    <a:lnTo>
                      <a:pt x="1022" y="1732"/>
                    </a:lnTo>
                    <a:lnTo>
                      <a:pt x="1108" y="1710"/>
                    </a:lnTo>
                    <a:lnTo>
                      <a:pt x="1183" y="1678"/>
                    </a:lnTo>
                    <a:lnTo>
                      <a:pt x="1258" y="1646"/>
                    </a:lnTo>
                    <a:lnTo>
                      <a:pt x="1333" y="1603"/>
                    </a:lnTo>
                    <a:lnTo>
                      <a:pt x="1409" y="1549"/>
                    </a:lnTo>
                    <a:lnTo>
                      <a:pt x="1473" y="1495"/>
                    </a:lnTo>
                    <a:lnTo>
                      <a:pt x="1527" y="1431"/>
                    </a:lnTo>
                    <a:lnTo>
                      <a:pt x="1581" y="1366"/>
                    </a:lnTo>
                    <a:lnTo>
                      <a:pt x="1634" y="1291"/>
                    </a:lnTo>
                    <a:lnTo>
                      <a:pt x="1667" y="1216"/>
                    </a:lnTo>
                    <a:lnTo>
                      <a:pt x="1710" y="1141"/>
                    </a:lnTo>
                    <a:lnTo>
                      <a:pt x="1731" y="1055"/>
                    </a:lnTo>
                    <a:lnTo>
                      <a:pt x="1742" y="969"/>
                    </a:lnTo>
                    <a:lnTo>
                      <a:pt x="1753" y="882"/>
                    </a:lnTo>
                    <a:lnTo>
                      <a:pt x="1753" y="796"/>
                    </a:lnTo>
                    <a:lnTo>
                      <a:pt x="1731" y="710"/>
                    </a:lnTo>
                    <a:lnTo>
                      <a:pt x="1710" y="635"/>
                    </a:lnTo>
                    <a:lnTo>
                      <a:pt x="1688" y="549"/>
                    </a:lnTo>
                    <a:lnTo>
                      <a:pt x="1645" y="474"/>
                    </a:lnTo>
                    <a:lnTo>
                      <a:pt x="1602" y="399"/>
                    </a:lnTo>
                    <a:lnTo>
                      <a:pt x="1548" y="334"/>
                    </a:lnTo>
                    <a:lnTo>
                      <a:pt x="1495" y="270"/>
                    </a:lnTo>
                    <a:lnTo>
                      <a:pt x="1430" y="205"/>
                    </a:lnTo>
                    <a:lnTo>
                      <a:pt x="1366" y="151"/>
                    </a:lnTo>
                    <a:lnTo>
                      <a:pt x="1290" y="108"/>
                    </a:lnTo>
                    <a:lnTo>
                      <a:pt x="1215" y="76"/>
                    </a:lnTo>
                    <a:lnTo>
                      <a:pt x="1129" y="44"/>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1643250" y="2838925"/>
                <a:ext cx="43325" cy="43050"/>
              </a:xfrm>
              <a:custGeom>
                <a:avLst/>
                <a:gdLst/>
                <a:ahLst/>
                <a:cxnLst/>
                <a:rect l="l" t="t" r="r" b="b"/>
                <a:pathLst>
                  <a:path w="1733" h="1722" extrusionOk="0">
                    <a:moveTo>
                      <a:pt x="807" y="1"/>
                    </a:moveTo>
                    <a:lnTo>
                      <a:pt x="721" y="11"/>
                    </a:lnTo>
                    <a:lnTo>
                      <a:pt x="635" y="33"/>
                    </a:lnTo>
                    <a:lnTo>
                      <a:pt x="560" y="54"/>
                    </a:lnTo>
                    <a:lnTo>
                      <a:pt x="474" y="97"/>
                    </a:lnTo>
                    <a:lnTo>
                      <a:pt x="399" y="140"/>
                    </a:lnTo>
                    <a:lnTo>
                      <a:pt x="334" y="194"/>
                    </a:lnTo>
                    <a:lnTo>
                      <a:pt x="270" y="248"/>
                    </a:lnTo>
                    <a:lnTo>
                      <a:pt x="205" y="312"/>
                    </a:lnTo>
                    <a:lnTo>
                      <a:pt x="151" y="377"/>
                    </a:lnTo>
                    <a:lnTo>
                      <a:pt x="108" y="452"/>
                    </a:lnTo>
                    <a:lnTo>
                      <a:pt x="65" y="527"/>
                    </a:lnTo>
                    <a:lnTo>
                      <a:pt x="33" y="613"/>
                    </a:lnTo>
                    <a:lnTo>
                      <a:pt x="12" y="699"/>
                    </a:lnTo>
                    <a:lnTo>
                      <a:pt x="1" y="786"/>
                    </a:lnTo>
                    <a:lnTo>
                      <a:pt x="1" y="872"/>
                    </a:lnTo>
                    <a:lnTo>
                      <a:pt x="1" y="958"/>
                    </a:lnTo>
                    <a:lnTo>
                      <a:pt x="22" y="1033"/>
                    </a:lnTo>
                    <a:lnTo>
                      <a:pt x="44" y="1119"/>
                    </a:lnTo>
                    <a:lnTo>
                      <a:pt x="76" y="1194"/>
                    </a:lnTo>
                    <a:lnTo>
                      <a:pt x="108" y="1269"/>
                    </a:lnTo>
                    <a:lnTo>
                      <a:pt x="151" y="1334"/>
                    </a:lnTo>
                    <a:lnTo>
                      <a:pt x="205" y="1409"/>
                    </a:lnTo>
                    <a:lnTo>
                      <a:pt x="259" y="1463"/>
                    </a:lnTo>
                    <a:lnTo>
                      <a:pt x="323" y="1527"/>
                    </a:lnTo>
                    <a:lnTo>
                      <a:pt x="388" y="1570"/>
                    </a:lnTo>
                    <a:lnTo>
                      <a:pt x="463" y="1613"/>
                    </a:lnTo>
                    <a:lnTo>
                      <a:pt x="539" y="1657"/>
                    </a:lnTo>
                    <a:lnTo>
                      <a:pt x="614" y="1689"/>
                    </a:lnTo>
                    <a:lnTo>
                      <a:pt x="689" y="1710"/>
                    </a:lnTo>
                    <a:lnTo>
                      <a:pt x="775" y="1721"/>
                    </a:lnTo>
                    <a:lnTo>
                      <a:pt x="936" y="1721"/>
                    </a:lnTo>
                    <a:lnTo>
                      <a:pt x="1022" y="1710"/>
                    </a:lnTo>
                    <a:lnTo>
                      <a:pt x="1108" y="1689"/>
                    </a:lnTo>
                    <a:lnTo>
                      <a:pt x="1184" y="1657"/>
                    </a:lnTo>
                    <a:lnTo>
                      <a:pt x="1259" y="1624"/>
                    </a:lnTo>
                    <a:lnTo>
                      <a:pt x="1324" y="1581"/>
                    </a:lnTo>
                    <a:lnTo>
                      <a:pt x="1399" y="1527"/>
                    </a:lnTo>
                    <a:lnTo>
                      <a:pt x="1453" y="1474"/>
                    </a:lnTo>
                    <a:lnTo>
                      <a:pt x="1517" y="1409"/>
                    </a:lnTo>
                    <a:lnTo>
                      <a:pt x="1571" y="1345"/>
                    </a:lnTo>
                    <a:lnTo>
                      <a:pt x="1614" y="1280"/>
                    </a:lnTo>
                    <a:lnTo>
                      <a:pt x="1646" y="1205"/>
                    </a:lnTo>
                    <a:lnTo>
                      <a:pt x="1678" y="1130"/>
                    </a:lnTo>
                    <a:lnTo>
                      <a:pt x="1700" y="1044"/>
                    </a:lnTo>
                    <a:lnTo>
                      <a:pt x="1721" y="968"/>
                    </a:lnTo>
                    <a:lnTo>
                      <a:pt x="1732" y="882"/>
                    </a:lnTo>
                    <a:lnTo>
                      <a:pt x="1721" y="796"/>
                    </a:lnTo>
                    <a:lnTo>
                      <a:pt x="1711" y="710"/>
                    </a:lnTo>
                    <a:lnTo>
                      <a:pt x="1689" y="635"/>
                    </a:lnTo>
                    <a:lnTo>
                      <a:pt x="1668" y="560"/>
                    </a:lnTo>
                    <a:lnTo>
                      <a:pt x="1625" y="484"/>
                    </a:lnTo>
                    <a:lnTo>
                      <a:pt x="1592" y="409"/>
                    </a:lnTo>
                    <a:lnTo>
                      <a:pt x="1539" y="345"/>
                    </a:lnTo>
                    <a:lnTo>
                      <a:pt x="1485" y="280"/>
                    </a:lnTo>
                    <a:lnTo>
                      <a:pt x="1420" y="216"/>
                    </a:lnTo>
                    <a:lnTo>
                      <a:pt x="1356" y="162"/>
                    </a:lnTo>
                    <a:lnTo>
                      <a:pt x="1291" y="119"/>
                    </a:lnTo>
                    <a:lnTo>
                      <a:pt x="1216" y="76"/>
                    </a:lnTo>
                    <a:lnTo>
                      <a:pt x="1141" y="44"/>
                    </a:lnTo>
                    <a:lnTo>
                      <a:pt x="1065" y="22"/>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541875" y="2524675"/>
                <a:ext cx="43325" cy="43300"/>
              </a:xfrm>
              <a:custGeom>
                <a:avLst/>
                <a:gdLst/>
                <a:ahLst/>
                <a:cxnLst/>
                <a:rect l="l" t="t" r="r" b="b"/>
                <a:pathLst>
                  <a:path w="1733" h="1732" extrusionOk="0">
                    <a:moveTo>
                      <a:pt x="764" y="0"/>
                    </a:moveTo>
                    <a:lnTo>
                      <a:pt x="678" y="22"/>
                    </a:lnTo>
                    <a:lnTo>
                      <a:pt x="603" y="43"/>
                    </a:lnTo>
                    <a:lnTo>
                      <a:pt x="528" y="76"/>
                    </a:lnTo>
                    <a:lnTo>
                      <a:pt x="453" y="119"/>
                    </a:lnTo>
                    <a:lnTo>
                      <a:pt x="377" y="162"/>
                    </a:lnTo>
                    <a:lnTo>
                      <a:pt x="313" y="215"/>
                    </a:lnTo>
                    <a:lnTo>
                      <a:pt x="259" y="269"/>
                    </a:lnTo>
                    <a:lnTo>
                      <a:pt x="205" y="334"/>
                    </a:lnTo>
                    <a:lnTo>
                      <a:pt x="151" y="398"/>
                    </a:lnTo>
                    <a:lnTo>
                      <a:pt x="108" y="463"/>
                    </a:lnTo>
                    <a:lnTo>
                      <a:pt x="76" y="538"/>
                    </a:lnTo>
                    <a:lnTo>
                      <a:pt x="44" y="613"/>
                    </a:lnTo>
                    <a:lnTo>
                      <a:pt x="22" y="699"/>
                    </a:lnTo>
                    <a:lnTo>
                      <a:pt x="12" y="775"/>
                    </a:lnTo>
                    <a:lnTo>
                      <a:pt x="1" y="861"/>
                    </a:lnTo>
                    <a:lnTo>
                      <a:pt x="12" y="947"/>
                    </a:lnTo>
                    <a:lnTo>
                      <a:pt x="22" y="1033"/>
                    </a:lnTo>
                    <a:lnTo>
                      <a:pt x="44" y="1119"/>
                    </a:lnTo>
                    <a:lnTo>
                      <a:pt x="76" y="1194"/>
                    </a:lnTo>
                    <a:lnTo>
                      <a:pt x="119" y="1269"/>
                    </a:lnTo>
                    <a:lnTo>
                      <a:pt x="162" y="1344"/>
                    </a:lnTo>
                    <a:lnTo>
                      <a:pt x="216" y="1409"/>
                    </a:lnTo>
                    <a:lnTo>
                      <a:pt x="280" y="1474"/>
                    </a:lnTo>
                    <a:lnTo>
                      <a:pt x="345" y="1538"/>
                    </a:lnTo>
                    <a:lnTo>
                      <a:pt x="409" y="1581"/>
                    </a:lnTo>
                    <a:lnTo>
                      <a:pt x="485" y="1635"/>
                    </a:lnTo>
                    <a:lnTo>
                      <a:pt x="560" y="1667"/>
                    </a:lnTo>
                    <a:lnTo>
                      <a:pt x="646" y="1699"/>
                    </a:lnTo>
                    <a:lnTo>
                      <a:pt x="721" y="1721"/>
                    </a:lnTo>
                    <a:lnTo>
                      <a:pt x="807" y="1732"/>
                    </a:lnTo>
                    <a:lnTo>
                      <a:pt x="893" y="1732"/>
                    </a:lnTo>
                    <a:lnTo>
                      <a:pt x="979" y="1721"/>
                    </a:lnTo>
                    <a:lnTo>
                      <a:pt x="1065" y="1710"/>
                    </a:lnTo>
                    <a:lnTo>
                      <a:pt x="1141" y="1678"/>
                    </a:lnTo>
                    <a:lnTo>
                      <a:pt x="1216" y="1646"/>
                    </a:lnTo>
                    <a:lnTo>
                      <a:pt x="1291" y="1613"/>
                    </a:lnTo>
                    <a:lnTo>
                      <a:pt x="1356" y="1570"/>
                    </a:lnTo>
                    <a:lnTo>
                      <a:pt x="1420" y="1517"/>
                    </a:lnTo>
                    <a:lnTo>
                      <a:pt x="1485" y="1452"/>
                    </a:lnTo>
                    <a:lnTo>
                      <a:pt x="1539" y="1398"/>
                    </a:lnTo>
                    <a:lnTo>
                      <a:pt x="1592" y="1334"/>
                    </a:lnTo>
                    <a:lnTo>
                      <a:pt x="1635" y="1258"/>
                    </a:lnTo>
                    <a:lnTo>
                      <a:pt x="1668" y="1183"/>
                    </a:lnTo>
                    <a:lnTo>
                      <a:pt x="1700" y="1108"/>
                    </a:lnTo>
                    <a:lnTo>
                      <a:pt x="1721" y="1033"/>
                    </a:lnTo>
                    <a:lnTo>
                      <a:pt x="1732" y="947"/>
                    </a:lnTo>
                    <a:lnTo>
                      <a:pt x="1732" y="861"/>
                    </a:lnTo>
                    <a:lnTo>
                      <a:pt x="1732" y="775"/>
                    </a:lnTo>
                    <a:lnTo>
                      <a:pt x="1721" y="689"/>
                    </a:lnTo>
                    <a:lnTo>
                      <a:pt x="1700" y="613"/>
                    </a:lnTo>
                    <a:lnTo>
                      <a:pt x="1668" y="527"/>
                    </a:lnTo>
                    <a:lnTo>
                      <a:pt x="1625" y="452"/>
                    </a:lnTo>
                    <a:lnTo>
                      <a:pt x="1582" y="377"/>
                    </a:lnTo>
                    <a:lnTo>
                      <a:pt x="1528" y="312"/>
                    </a:lnTo>
                    <a:lnTo>
                      <a:pt x="1463" y="248"/>
                    </a:lnTo>
                    <a:lnTo>
                      <a:pt x="1399" y="194"/>
                    </a:lnTo>
                    <a:lnTo>
                      <a:pt x="1334" y="140"/>
                    </a:lnTo>
                    <a:lnTo>
                      <a:pt x="1259" y="97"/>
                    </a:lnTo>
                    <a:lnTo>
                      <a:pt x="1184" y="54"/>
                    </a:lnTo>
                    <a:lnTo>
                      <a:pt x="1098" y="33"/>
                    </a:lnTo>
                    <a:lnTo>
                      <a:pt x="1012" y="11"/>
                    </a:lnTo>
                    <a:lnTo>
                      <a:pt x="9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1406700" y="1345600"/>
                <a:ext cx="43300" cy="43325"/>
              </a:xfrm>
              <a:custGeom>
                <a:avLst/>
                <a:gdLst/>
                <a:ahLst/>
                <a:cxnLst/>
                <a:rect l="l" t="t" r="r" b="b"/>
                <a:pathLst>
                  <a:path w="1732" h="1733" extrusionOk="0">
                    <a:moveTo>
                      <a:pt x="785" y="1"/>
                    </a:moveTo>
                    <a:lnTo>
                      <a:pt x="699" y="12"/>
                    </a:lnTo>
                    <a:lnTo>
                      <a:pt x="624" y="33"/>
                    </a:lnTo>
                    <a:lnTo>
                      <a:pt x="538" y="65"/>
                    </a:lnTo>
                    <a:lnTo>
                      <a:pt x="463" y="108"/>
                    </a:lnTo>
                    <a:lnTo>
                      <a:pt x="387" y="151"/>
                    </a:lnTo>
                    <a:lnTo>
                      <a:pt x="323" y="205"/>
                    </a:lnTo>
                    <a:lnTo>
                      <a:pt x="258" y="270"/>
                    </a:lnTo>
                    <a:lnTo>
                      <a:pt x="205" y="334"/>
                    </a:lnTo>
                    <a:lnTo>
                      <a:pt x="151" y="399"/>
                    </a:lnTo>
                    <a:lnTo>
                      <a:pt x="108" y="474"/>
                    </a:lnTo>
                    <a:lnTo>
                      <a:pt x="65" y="549"/>
                    </a:lnTo>
                    <a:lnTo>
                      <a:pt x="43" y="635"/>
                    </a:lnTo>
                    <a:lnTo>
                      <a:pt x="22" y="711"/>
                    </a:lnTo>
                    <a:lnTo>
                      <a:pt x="11" y="797"/>
                    </a:lnTo>
                    <a:lnTo>
                      <a:pt x="0" y="883"/>
                    </a:lnTo>
                    <a:lnTo>
                      <a:pt x="11" y="969"/>
                    </a:lnTo>
                    <a:lnTo>
                      <a:pt x="22" y="1055"/>
                    </a:lnTo>
                    <a:lnTo>
                      <a:pt x="54" y="1130"/>
                    </a:lnTo>
                    <a:lnTo>
                      <a:pt x="76" y="1205"/>
                    </a:lnTo>
                    <a:lnTo>
                      <a:pt x="119" y="1280"/>
                    </a:lnTo>
                    <a:lnTo>
                      <a:pt x="162" y="1345"/>
                    </a:lnTo>
                    <a:lnTo>
                      <a:pt x="215" y="1410"/>
                    </a:lnTo>
                    <a:lnTo>
                      <a:pt x="269" y="1474"/>
                    </a:lnTo>
                    <a:lnTo>
                      <a:pt x="334" y="1528"/>
                    </a:lnTo>
                    <a:lnTo>
                      <a:pt x="398" y="1582"/>
                    </a:lnTo>
                    <a:lnTo>
                      <a:pt x="473" y="1625"/>
                    </a:lnTo>
                    <a:lnTo>
                      <a:pt x="538" y="1657"/>
                    </a:lnTo>
                    <a:lnTo>
                      <a:pt x="624" y="1689"/>
                    </a:lnTo>
                    <a:lnTo>
                      <a:pt x="699" y="1711"/>
                    </a:lnTo>
                    <a:lnTo>
                      <a:pt x="785" y="1721"/>
                    </a:lnTo>
                    <a:lnTo>
                      <a:pt x="860" y="1732"/>
                    </a:lnTo>
                    <a:lnTo>
                      <a:pt x="947" y="1732"/>
                    </a:lnTo>
                    <a:lnTo>
                      <a:pt x="1033" y="1711"/>
                    </a:lnTo>
                    <a:lnTo>
                      <a:pt x="1119" y="1689"/>
                    </a:lnTo>
                    <a:lnTo>
                      <a:pt x="1194" y="1657"/>
                    </a:lnTo>
                    <a:lnTo>
                      <a:pt x="1280" y="1625"/>
                    </a:lnTo>
                    <a:lnTo>
                      <a:pt x="1344" y="1571"/>
                    </a:lnTo>
                    <a:lnTo>
                      <a:pt x="1420" y="1517"/>
                    </a:lnTo>
                    <a:lnTo>
                      <a:pt x="1484" y="1463"/>
                    </a:lnTo>
                    <a:lnTo>
                      <a:pt x="1538" y="1399"/>
                    </a:lnTo>
                    <a:lnTo>
                      <a:pt x="1592" y="1334"/>
                    </a:lnTo>
                    <a:lnTo>
                      <a:pt x="1635" y="1259"/>
                    </a:lnTo>
                    <a:lnTo>
                      <a:pt x="1667" y="1184"/>
                    </a:lnTo>
                    <a:lnTo>
                      <a:pt x="1699" y="1098"/>
                    </a:lnTo>
                    <a:lnTo>
                      <a:pt x="1721" y="1012"/>
                    </a:lnTo>
                    <a:lnTo>
                      <a:pt x="1731" y="926"/>
                    </a:lnTo>
                    <a:lnTo>
                      <a:pt x="1731" y="840"/>
                    </a:lnTo>
                    <a:lnTo>
                      <a:pt x="1731" y="764"/>
                    </a:lnTo>
                    <a:lnTo>
                      <a:pt x="1710" y="678"/>
                    </a:lnTo>
                    <a:lnTo>
                      <a:pt x="1688" y="603"/>
                    </a:lnTo>
                    <a:lnTo>
                      <a:pt x="1656" y="528"/>
                    </a:lnTo>
                    <a:lnTo>
                      <a:pt x="1624" y="453"/>
                    </a:lnTo>
                    <a:lnTo>
                      <a:pt x="1581" y="377"/>
                    </a:lnTo>
                    <a:lnTo>
                      <a:pt x="1527" y="313"/>
                    </a:lnTo>
                    <a:lnTo>
                      <a:pt x="1473" y="259"/>
                    </a:lnTo>
                    <a:lnTo>
                      <a:pt x="1409" y="194"/>
                    </a:lnTo>
                    <a:lnTo>
                      <a:pt x="1344" y="151"/>
                    </a:lnTo>
                    <a:lnTo>
                      <a:pt x="1269" y="108"/>
                    </a:lnTo>
                    <a:lnTo>
                      <a:pt x="1194" y="65"/>
                    </a:lnTo>
                    <a:lnTo>
                      <a:pt x="1119" y="44"/>
                    </a:lnTo>
                    <a:lnTo>
                      <a:pt x="1043" y="12"/>
                    </a:lnTo>
                    <a:lnTo>
                      <a:pt x="95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856400" y="1423575"/>
                <a:ext cx="42775" cy="43025"/>
              </a:xfrm>
              <a:custGeom>
                <a:avLst/>
                <a:gdLst/>
                <a:ahLst/>
                <a:cxnLst/>
                <a:rect l="l" t="t" r="r" b="b"/>
                <a:pathLst>
                  <a:path w="1711" h="1721" extrusionOk="0">
                    <a:moveTo>
                      <a:pt x="797" y="0"/>
                    </a:moveTo>
                    <a:lnTo>
                      <a:pt x="711" y="11"/>
                    </a:lnTo>
                    <a:lnTo>
                      <a:pt x="635" y="32"/>
                    </a:lnTo>
                    <a:lnTo>
                      <a:pt x="560" y="65"/>
                    </a:lnTo>
                    <a:lnTo>
                      <a:pt x="485" y="97"/>
                    </a:lnTo>
                    <a:lnTo>
                      <a:pt x="409" y="140"/>
                    </a:lnTo>
                    <a:lnTo>
                      <a:pt x="345" y="183"/>
                    </a:lnTo>
                    <a:lnTo>
                      <a:pt x="280" y="237"/>
                    </a:lnTo>
                    <a:lnTo>
                      <a:pt x="227" y="301"/>
                    </a:lnTo>
                    <a:lnTo>
                      <a:pt x="173" y="366"/>
                    </a:lnTo>
                    <a:lnTo>
                      <a:pt x="130" y="430"/>
                    </a:lnTo>
                    <a:lnTo>
                      <a:pt x="87" y="506"/>
                    </a:lnTo>
                    <a:lnTo>
                      <a:pt x="55" y="581"/>
                    </a:lnTo>
                    <a:lnTo>
                      <a:pt x="22" y="656"/>
                    </a:lnTo>
                    <a:lnTo>
                      <a:pt x="12" y="742"/>
                    </a:lnTo>
                    <a:lnTo>
                      <a:pt x="1" y="828"/>
                    </a:lnTo>
                    <a:lnTo>
                      <a:pt x="1" y="903"/>
                    </a:lnTo>
                    <a:lnTo>
                      <a:pt x="12" y="990"/>
                    </a:lnTo>
                    <a:lnTo>
                      <a:pt x="33" y="1065"/>
                    </a:lnTo>
                    <a:lnTo>
                      <a:pt x="55" y="1151"/>
                    </a:lnTo>
                    <a:lnTo>
                      <a:pt x="87" y="1226"/>
                    </a:lnTo>
                    <a:lnTo>
                      <a:pt x="130" y="1291"/>
                    </a:lnTo>
                    <a:lnTo>
                      <a:pt x="173" y="1366"/>
                    </a:lnTo>
                    <a:lnTo>
                      <a:pt x="227" y="1430"/>
                    </a:lnTo>
                    <a:lnTo>
                      <a:pt x="291" y="1484"/>
                    </a:lnTo>
                    <a:lnTo>
                      <a:pt x="356" y="1538"/>
                    </a:lnTo>
                    <a:lnTo>
                      <a:pt x="420" y="1581"/>
                    </a:lnTo>
                    <a:lnTo>
                      <a:pt x="496" y="1624"/>
                    </a:lnTo>
                    <a:lnTo>
                      <a:pt x="571" y="1656"/>
                    </a:lnTo>
                    <a:lnTo>
                      <a:pt x="646" y="1688"/>
                    </a:lnTo>
                    <a:lnTo>
                      <a:pt x="721" y="1710"/>
                    </a:lnTo>
                    <a:lnTo>
                      <a:pt x="807" y="1721"/>
                    </a:lnTo>
                    <a:lnTo>
                      <a:pt x="893" y="1721"/>
                    </a:lnTo>
                    <a:lnTo>
                      <a:pt x="979" y="1710"/>
                    </a:lnTo>
                    <a:lnTo>
                      <a:pt x="1065" y="1688"/>
                    </a:lnTo>
                    <a:lnTo>
                      <a:pt x="1151" y="1667"/>
                    </a:lnTo>
                    <a:lnTo>
                      <a:pt x="1227" y="1624"/>
                    </a:lnTo>
                    <a:lnTo>
                      <a:pt x="1302" y="1581"/>
                    </a:lnTo>
                    <a:lnTo>
                      <a:pt x="1367" y="1538"/>
                    </a:lnTo>
                    <a:lnTo>
                      <a:pt x="1431" y="1484"/>
                    </a:lnTo>
                    <a:lnTo>
                      <a:pt x="1496" y="1420"/>
                    </a:lnTo>
                    <a:lnTo>
                      <a:pt x="1549" y="1355"/>
                    </a:lnTo>
                    <a:lnTo>
                      <a:pt x="1592" y="1280"/>
                    </a:lnTo>
                    <a:lnTo>
                      <a:pt x="1635" y="1205"/>
                    </a:lnTo>
                    <a:lnTo>
                      <a:pt x="1668" y="1119"/>
                    </a:lnTo>
                    <a:lnTo>
                      <a:pt x="1689" y="1043"/>
                    </a:lnTo>
                    <a:lnTo>
                      <a:pt x="1711" y="957"/>
                    </a:lnTo>
                    <a:lnTo>
                      <a:pt x="1711" y="871"/>
                    </a:lnTo>
                    <a:lnTo>
                      <a:pt x="1711" y="785"/>
                    </a:lnTo>
                    <a:lnTo>
                      <a:pt x="1700" y="699"/>
                    </a:lnTo>
                    <a:lnTo>
                      <a:pt x="1678" y="624"/>
                    </a:lnTo>
                    <a:lnTo>
                      <a:pt x="1646" y="549"/>
                    </a:lnTo>
                    <a:lnTo>
                      <a:pt x="1614" y="473"/>
                    </a:lnTo>
                    <a:lnTo>
                      <a:pt x="1571" y="398"/>
                    </a:lnTo>
                    <a:lnTo>
                      <a:pt x="1528" y="334"/>
                    </a:lnTo>
                    <a:lnTo>
                      <a:pt x="1463" y="269"/>
                    </a:lnTo>
                    <a:lnTo>
                      <a:pt x="1410" y="215"/>
                    </a:lnTo>
                    <a:lnTo>
                      <a:pt x="1345" y="162"/>
                    </a:lnTo>
                    <a:lnTo>
                      <a:pt x="1270" y="119"/>
                    </a:lnTo>
                    <a:lnTo>
                      <a:pt x="1205" y="76"/>
                    </a:lnTo>
                    <a:lnTo>
                      <a:pt x="1119" y="54"/>
                    </a:lnTo>
                    <a:lnTo>
                      <a:pt x="1044" y="22"/>
                    </a:lnTo>
                    <a:lnTo>
                      <a:pt x="958" y="11"/>
                    </a:lnTo>
                    <a:lnTo>
                      <a:pt x="8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542150" y="1737825"/>
                <a:ext cx="43050" cy="43025"/>
              </a:xfrm>
              <a:custGeom>
                <a:avLst/>
                <a:gdLst/>
                <a:ahLst/>
                <a:cxnLst/>
                <a:rect l="l" t="t" r="r" b="b"/>
                <a:pathLst>
                  <a:path w="1722" h="1721" extrusionOk="0">
                    <a:moveTo>
                      <a:pt x="796" y="0"/>
                    </a:moveTo>
                    <a:lnTo>
                      <a:pt x="710" y="11"/>
                    </a:lnTo>
                    <a:lnTo>
                      <a:pt x="635" y="33"/>
                    </a:lnTo>
                    <a:lnTo>
                      <a:pt x="560" y="65"/>
                    </a:lnTo>
                    <a:lnTo>
                      <a:pt x="485" y="97"/>
                    </a:lnTo>
                    <a:lnTo>
                      <a:pt x="409" y="140"/>
                    </a:lnTo>
                    <a:lnTo>
                      <a:pt x="345" y="183"/>
                    </a:lnTo>
                    <a:lnTo>
                      <a:pt x="280" y="237"/>
                    </a:lnTo>
                    <a:lnTo>
                      <a:pt x="216" y="302"/>
                    </a:lnTo>
                    <a:lnTo>
                      <a:pt x="173" y="366"/>
                    </a:lnTo>
                    <a:lnTo>
                      <a:pt x="119" y="431"/>
                    </a:lnTo>
                    <a:lnTo>
                      <a:pt x="87" y="506"/>
                    </a:lnTo>
                    <a:lnTo>
                      <a:pt x="54" y="581"/>
                    </a:lnTo>
                    <a:lnTo>
                      <a:pt x="22" y="667"/>
                    </a:lnTo>
                    <a:lnTo>
                      <a:pt x="11" y="742"/>
                    </a:lnTo>
                    <a:lnTo>
                      <a:pt x="1" y="828"/>
                    </a:lnTo>
                    <a:lnTo>
                      <a:pt x="1" y="914"/>
                    </a:lnTo>
                    <a:lnTo>
                      <a:pt x="11" y="990"/>
                    </a:lnTo>
                    <a:lnTo>
                      <a:pt x="33" y="1076"/>
                    </a:lnTo>
                    <a:lnTo>
                      <a:pt x="54" y="1151"/>
                    </a:lnTo>
                    <a:lnTo>
                      <a:pt x="87" y="1226"/>
                    </a:lnTo>
                    <a:lnTo>
                      <a:pt x="130" y="1302"/>
                    </a:lnTo>
                    <a:lnTo>
                      <a:pt x="183" y="1366"/>
                    </a:lnTo>
                    <a:lnTo>
                      <a:pt x="226" y="1431"/>
                    </a:lnTo>
                    <a:lnTo>
                      <a:pt x="291" y="1484"/>
                    </a:lnTo>
                    <a:lnTo>
                      <a:pt x="355" y="1538"/>
                    </a:lnTo>
                    <a:lnTo>
                      <a:pt x="420" y="1592"/>
                    </a:lnTo>
                    <a:lnTo>
                      <a:pt x="495" y="1624"/>
                    </a:lnTo>
                    <a:lnTo>
                      <a:pt x="571" y="1667"/>
                    </a:lnTo>
                    <a:lnTo>
                      <a:pt x="646" y="1689"/>
                    </a:lnTo>
                    <a:lnTo>
                      <a:pt x="732" y="1710"/>
                    </a:lnTo>
                    <a:lnTo>
                      <a:pt x="818" y="1721"/>
                    </a:lnTo>
                    <a:lnTo>
                      <a:pt x="904" y="1721"/>
                    </a:lnTo>
                    <a:lnTo>
                      <a:pt x="990" y="1710"/>
                    </a:lnTo>
                    <a:lnTo>
                      <a:pt x="1065" y="1689"/>
                    </a:lnTo>
                    <a:lnTo>
                      <a:pt x="1151" y="1667"/>
                    </a:lnTo>
                    <a:lnTo>
                      <a:pt x="1226" y="1624"/>
                    </a:lnTo>
                    <a:lnTo>
                      <a:pt x="1302" y="1581"/>
                    </a:lnTo>
                    <a:lnTo>
                      <a:pt x="1377" y="1538"/>
                    </a:lnTo>
                    <a:lnTo>
                      <a:pt x="1442" y="1474"/>
                    </a:lnTo>
                    <a:lnTo>
                      <a:pt x="1495" y="1420"/>
                    </a:lnTo>
                    <a:lnTo>
                      <a:pt x="1549" y="1345"/>
                    </a:lnTo>
                    <a:lnTo>
                      <a:pt x="1603" y="1280"/>
                    </a:lnTo>
                    <a:lnTo>
                      <a:pt x="1646" y="1194"/>
                    </a:lnTo>
                    <a:lnTo>
                      <a:pt x="1678" y="1119"/>
                    </a:lnTo>
                    <a:lnTo>
                      <a:pt x="1700" y="1033"/>
                    </a:lnTo>
                    <a:lnTo>
                      <a:pt x="1710" y="947"/>
                    </a:lnTo>
                    <a:lnTo>
                      <a:pt x="1721" y="861"/>
                    </a:lnTo>
                    <a:lnTo>
                      <a:pt x="1710" y="775"/>
                    </a:lnTo>
                    <a:lnTo>
                      <a:pt x="1700" y="699"/>
                    </a:lnTo>
                    <a:lnTo>
                      <a:pt x="1678" y="613"/>
                    </a:lnTo>
                    <a:lnTo>
                      <a:pt x="1657" y="538"/>
                    </a:lnTo>
                    <a:lnTo>
                      <a:pt x="1614" y="463"/>
                    </a:lnTo>
                    <a:lnTo>
                      <a:pt x="1571" y="398"/>
                    </a:lnTo>
                    <a:lnTo>
                      <a:pt x="1528" y="334"/>
                    </a:lnTo>
                    <a:lnTo>
                      <a:pt x="1463" y="269"/>
                    </a:lnTo>
                    <a:lnTo>
                      <a:pt x="1409" y="216"/>
                    </a:lnTo>
                    <a:lnTo>
                      <a:pt x="1345" y="162"/>
                    </a:lnTo>
                    <a:lnTo>
                      <a:pt x="1269" y="119"/>
                    </a:lnTo>
                    <a:lnTo>
                      <a:pt x="1194" y="76"/>
                    </a:lnTo>
                    <a:lnTo>
                      <a:pt x="1119" y="43"/>
                    </a:lnTo>
                    <a:lnTo>
                      <a:pt x="1044" y="22"/>
                    </a:lnTo>
                    <a:lnTo>
                      <a:pt x="958" y="11"/>
                    </a:lnTo>
                    <a:lnTo>
                      <a:pt x="88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856150" y="2838650"/>
                <a:ext cx="43300" cy="43575"/>
              </a:xfrm>
              <a:custGeom>
                <a:avLst/>
                <a:gdLst/>
                <a:ahLst/>
                <a:cxnLst/>
                <a:rect l="l" t="t" r="r" b="b"/>
                <a:pathLst>
                  <a:path w="1732" h="1743" extrusionOk="0">
                    <a:moveTo>
                      <a:pt x="893" y="1"/>
                    </a:moveTo>
                    <a:lnTo>
                      <a:pt x="807" y="12"/>
                    </a:lnTo>
                    <a:lnTo>
                      <a:pt x="721" y="22"/>
                    </a:lnTo>
                    <a:lnTo>
                      <a:pt x="635" y="44"/>
                    </a:lnTo>
                    <a:lnTo>
                      <a:pt x="559" y="65"/>
                    </a:lnTo>
                    <a:lnTo>
                      <a:pt x="484" y="108"/>
                    </a:lnTo>
                    <a:lnTo>
                      <a:pt x="409" y="151"/>
                    </a:lnTo>
                    <a:lnTo>
                      <a:pt x="333" y="205"/>
                    </a:lnTo>
                    <a:lnTo>
                      <a:pt x="269" y="259"/>
                    </a:lnTo>
                    <a:lnTo>
                      <a:pt x="215" y="323"/>
                    </a:lnTo>
                    <a:lnTo>
                      <a:pt x="161" y="388"/>
                    </a:lnTo>
                    <a:lnTo>
                      <a:pt x="118" y="463"/>
                    </a:lnTo>
                    <a:lnTo>
                      <a:pt x="75" y="538"/>
                    </a:lnTo>
                    <a:lnTo>
                      <a:pt x="43" y="624"/>
                    </a:lnTo>
                    <a:lnTo>
                      <a:pt x="22" y="700"/>
                    </a:lnTo>
                    <a:lnTo>
                      <a:pt x="11" y="786"/>
                    </a:lnTo>
                    <a:lnTo>
                      <a:pt x="0" y="872"/>
                    </a:lnTo>
                    <a:lnTo>
                      <a:pt x="11" y="958"/>
                    </a:lnTo>
                    <a:lnTo>
                      <a:pt x="22" y="1044"/>
                    </a:lnTo>
                    <a:lnTo>
                      <a:pt x="43" y="1119"/>
                    </a:lnTo>
                    <a:lnTo>
                      <a:pt x="75" y="1194"/>
                    </a:lnTo>
                    <a:lnTo>
                      <a:pt x="108" y="1270"/>
                    </a:lnTo>
                    <a:lnTo>
                      <a:pt x="151" y="1345"/>
                    </a:lnTo>
                    <a:lnTo>
                      <a:pt x="204" y="1409"/>
                    </a:lnTo>
                    <a:lnTo>
                      <a:pt x="258" y="1463"/>
                    </a:lnTo>
                    <a:lnTo>
                      <a:pt x="312" y="1528"/>
                    </a:lnTo>
                    <a:lnTo>
                      <a:pt x="376" y="1581"/>
                    </a:lnTo>
                    <a:lnTo>
                      <a:pt x="452" y="1624"/>
                    </a:lnTo>
                    <a:lnTo>
                      <a:pt x="527" y="1657"/>
                    </a:lnTo>
                    <a:lnTo>
                      <a:pt x="602" y="1689"/>
                    </a:lnTo>
                    <a:lnTo>
                      <a:pt x="678" y="1711"/>
                    </a:lnTo>
                    <a:lnTo>
                      <a:pt x="764" y="1732"/>
                    </a:lnTo>
                    <a:lnTo>
                      <a:pt x="839" y="1743"/>
                    </a:lnTo>
                    <a:lnTo>
                      <a:pt x="925" y="1732"/>
                    </a:lnTo>
                    <a:lnTo>
                      <a:pt x="1011" y="1721"/>
                    </a:lnTo>
                    <a:lnTo>
                      <a:pt x="1097" y="1700"/>
                    </a:lnTo>
                    <a:lnTo>
                      <a:pt x="1183" y="1678"/>
                    </a:lnTo>
                    <a:lnTo>
                      <a:pt x="1258" y="1635"/>
                    </a:lnTo>
                    <a:lnTo>
                      <a:pt x="1334" y="1592"/>
                    </a:lnTo>
                    <a:lnTo>
                      <a:pt x="1398" y="1538"/>
                    </a:lnTo>
                    <a:lnTo>
                      <a:pt x="1463" y="1485"/>
                    </a:lnTo>
                    <a:lnTo>
                      <a:pt x="1527" y="1420"/>
                    </a:lnTo>
                    <a:lnTo>
                      <a:pt x="1581" y="1356"/>
                    </a:lnTo>
                    <a:lnTo>
                      <a:pt x="1624" y="1280"/>
                    </a:lnTo>
                    <a:lnTo>
                      <a:pt x="1667" y="1205"/>
                    </a:lnTo>
                    <a:lnTo>
                      <a:pt x="1688" y="1130"/>
                    </a:lnTo>
                    <a:lnTo>
                      <a:pt x="1721" y="1044"/>
                    </a:lnTo>
                    <a:lnTo>
                      <a:pt x="1731" y="958"/>
                    </a:lnTo>
                    <a:lnTo>
                      <a:pt x="1731" y="872"/>
                    </a:lnTo>
                    <a:lnTo>
                      <a:pt x="1731" y="786"/>
                    </a:lnTo>
                    <a:lnTo>
                      <a:pt x="1721" y="710"/>
                    </a:lnTo>
                    <a:lnTo>
                      <a:pt x="1699" y="624"/>
                    </a:lnTo>
                    <a:lnTo>
                      <a:pt x="1667" y="549"/>
                    </a:lnTo>
                    <a:lnTo>
                      <a:pt x="1635" y="474"/>
                    </a:lnTo>
                    <a:lnTo>
                      <a:pt x="1581" y="409"/>
                    </a:lnTo>
                    <a:lnTo>
                      <a:pt x="1538" y="334"/>
                    </a:lnTo>
                    <a:lnTo>
                      <a:pt x="1484" y="280"/>
                    </a:lnTo>
                    <a:lnTo>
                      <a:pt x="1420" y="216"/>
                    </a:lnTo>
                    <a:lnTo>
                      <a:pt x="1355" y="173"/>
                    </a:lnTo>
                    <a:lnTo>
                      <a:pt x="1290" y="119"/>
                    </a:lnTo>
                    <a:lnTo>
                      <a:pt x="1215" y="87"/>
                    </a:lnTo>
                    <a:lnTo>
                      <a:pt x="1140" y="55"/>
                    </a:lnTo>
                    <a:lnTo>
                      <a:pt x="1054" y="33"/>
                    </a:lnTo>
                    <a:lnTo>
                      <a:pt x="979"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1957525" y="2524675"/>
                <a:ext cx="43025" cy="43025"/>
              </a:xfrm>
              <a:custGeom>
                <a:avLst/>
                <a:gdLst/>
                <a:ahLst/>
                <a:cxnLst/>
                <a:rect l="l" t="t" r="r" b="b"/>
                <a:pathLst>
                  <a:path w="1721" h="1721" extrusionOk="0">
                    <a:moveTo>
                      <a:pt x="860" y="0"/>
                    </a:moveTo>
                    <a:lnTo>
                      <a:pt x="774" y="11"/>
                    </a:lnTo>
                    <a:lnTo>
                      <a:pt x="699" y="22"/>
                    </a:lnTo>
                    <a:lnTo>
                      <a:pt x="613" y="43"/>
                    </a:lnTo>
                    <a:lnTo>
                      <a:pt x="538" y="76"/>
                    </a:lnTo>
                    <a:lnTo>
                      <a:pt x="463" y="108"/>
                    </a:lnTo>
                    <a:lnTo>
                      <a:pt x="398" y="151"/>
                    </a:lnTo>
                    <a:lnTo>
                      <a:pt x="323" y="205"/>
                    </a:lnTo>
                    <a:lnTo>
                      <a:pt x="269" y="258"/>
                    </a:lnTo>
                    <a:lnTo>
                      <a:pt x="204" y="323"/>
                    </a:lnTo>
                    <a:lnTo>
                      <a:pt x="161" y="387"/>
                    </a:lnTo>
                    <a:lnTo>
                      <a:pt x="118" y="452"/>
                    </a:lnTo>
                    <a:lnTo>
                      <a:pt x="75" y="527"/>
                    </a:lnTo>
                    <a:lnTo>
                      <a:pt x="43" y="603"/>
                    </a:lnTo>
                    <a:lnTo>
                      <a:pt x="22" y="689"/>
                    </a:lnTo>
                    <a:lnTo>
                      <a:pt x="11" y="764"/>
                    </a:lnTo>
                    <a:lnTo>
                      <a:pt x="0" y="850"/>
                    </a:lnTo>
                    <a:lnTo>
                      <a:pt x="0" y="936"/>
                    </a:lnTo>
                    <a:lnTo>
                      <a:pt x="11" y="1011"/>
                    </a:lnTo>
                    <a:lnTo>
                      <a:pt x="32" y="1097"/>
                    </a:lnTo>
                    <a:lnTo>
                      <a:pt x="65" y="1172"/>
                    </a:lnTo>
                    <a:lnTo>
                      <a:pt x="97" y="1248"/>
                    </a:lnTo>
                    <a:lnTo>
                      <a:pt x="140" y="1312"/>
                    </a:lnTo>
                    <a:lnTo>
                      <a:pt x="194" y="1387"/>
                    </a:lnTo>
                    <a:lnTo>
                      <a:pt x="247" y="1441"/>
                    </a:lnTo>
                    <a:lnTo>
                      <a:pt x="301" y="1506"/>
                    </a:lnTo>
                    <a:lnTo>
                      <a:pt x="366" y="1560"/>
                    </a:lnTo>
                    <a:lnTo>
                      <a:pt x="441" y="1603"/>
                    </a:lnTo>
                    <a:lnTo>
                      <a:pt x="516" y="1646"/>
                    </a:lnTo>
                    <a:lnTo>
                      <a:pt x="592" y="1678"/>
                    </a:lnTo>
                    <a:lnTo>
                      <a:pt x="667" y="1699"/>
                    </a:lnTo>
                    <a:lnTo>
                      <a:pt x="753" y="1710"/>
                    </a:lnTo>
                    <a:lnTo>
                      <a:pt x="828" y="1721"/>
                    </a:lnTo>
                    <a:lnTo>
                      <a:pt x="925" y="1721"/>
                    </a:lnTo>
                    <a:lnTo>
                      <a:pt x="1011" y="1710"/>
                    </a:lnTo>
                    <a:lnTo>
                      <a:pt x="1086" y="1689"/>
                    </a:lnTo>
                    <a:lnTo>
                      <a:pt x="1172" y="1656"/>
                    </a:lnTo>
                    <a:lnTo>
                      <a:pt x="1247" y="1624"/>
                    </a:lnTo>
                    <a:lnTo>
                      <a:pt x="1323" y="1581"/>
                    </a:lnTo>
                    <a:lnTo>
                      <a:pt x="1387" y="1527"/>
                    </a:lnTo>
                    <a:lnTo>
                      <a:pt x="1452" y="1463"/>
                    </a:lnTo>
                    <a:lnTo>
                      <a:pt x="1516" y="1409"/>
                    </a:lnTo>
                    <a:lnTo>
                      <a:pt x="1570" y="1334"/>
                    </a:lnTo>
                    <a:lnTo>
                      <a:pt x="1613" y="1258"/>
                    </a:lnTo>
                    <a:lnTo>
                      <a:pt x="1645" y="1183"/>
                    </a:lnTo>
                    <a:lnTo>
                      <a:pt x="1678" y="1108"/>
                    </a:lnTo>
                    <a:lnTo>
                      <a:pt x="1699" y="1022"/>
                    </a:lnTo>
                    <a:lnTo>
                      <a:pt x="1721" y="936"/>
                    </a:lnTo>
                    <a:lnTo>
                      <a:pt x="1721" y="850"/>
                    </a:lnTo>
                    <a:lnTo>
                      <a:pt x="1710" y="764"/>
                    </a:lnTo>
                    <a:lnTo>
                      <a:pt x="1699" y="689"/>
                    </a:lnTo>
                    <a:lnTo>
                      <a:pt x="1678" y="603"/>
                    </a:lnTo>
                    <a:lnTo>
                      <a:pt x="1645" y="527"/>
                    </a:lnTo>
                    <a:lnTo>
                      <a:pt x="1602" y="452"/>
                    </a:lnTo>
                    <a:lnTo>
                      <a:pt x="1559" y="387"/>
                    </a:lnTo>
                    <a:lnTo>
                      <a:pt x="1516" y="323"/>
                    </a:lnTo>
                    <a:lnTo>
                      <a:pt x="1452" y="258"/>
                    </a:lnTo>
                    <a:lnTo>
                      <a:pt x="1398" y="205"/>
                    </a:lnTo>
                    <a:lnTo>
                      <a:pt x="1323" y="151"/>
                    </a:lnTo>
                    <a:lnTo>
                      <a:pt x="1258" y="108"/>
                    </a:lnTo>
                    <a:lnTo>
                      <a:pt x="1183" y="76"/>
                    </a:lnTo>
                    <a:lnTo>
                      <a:pt x="1108" y="43"/>
                    </a:lnTo>
                    <a:lnTo>
                      <a:pt x="1022" y="22"/>
                    </a:lnTo>
                    <a:lnTo>
                      <a:pt x="946" y="11"/>
                    </a:lnTo>
                    <a:lnTo>
                      <a:pt x="86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1012875" y="2920375"/>
                <a:ext cx="41675" cy="41700"/>
              </a:xfrm>
              <a:custGeom>
                <a:avLst/>
                <a:gdLst/>
                <a:ahLst/>
                <a:cxnLst/>
                <a:rect l="l" t="t" r="r" b="b"/>
                <a:pathLst>
                  <a:path w="1667" h="1668" extrusionOk="0">
                    <a:moveTo>
                      <a:pt x="764" y="1"/>
                    </a:moveTo>
                    <a:lnTo>
                      <a:pt x="678" y="11"/>
                    </a:lnTo>
                    <a:lnTo>
                      <a:pt x="592" y="33"/>
                    </a:lnTo>
                    <a:lnTo>
                      <a:pt x="516" y="54"/>
                    </a:lnTo>
                    <a:lnTo>
                      <a:pt x="441" y="87"/>
                    </a:lnTo>
                    <a:lnTo>
                      <a:pt x="376" y="130"/>
                    </a:lnTo>
                    <a:lnTo>
                      <a:pt x="312" y="183"/>
                    </a:lnTo>
                    <a:lnTo>
                      <a:pt x="247" y="237"/>
                    </a:lnTo>
                    <a:lnTo>
                      <a:pt x="194" y="291"/>
                    </a:lnTo>
                    <a:lnTo>
                      <a:pt x="140" y="356"/>
                    </a:lnTo>
                    <a:lnTo>
                      <a:pt x="97" y="420"/>
                    </a:lnTo>
                    <a:lnTo>
                      <a:pt x="65" y="495"/>
                    </a:lnTo>
                    <a:lnTo>
                      <a:pt x="32" y="571"/>
                    </a:lnTo>
                    <a:lnTo>
                      <a:pt x="11" y="657"/>
                    </a:lnTo>
                    <a:lnTo>
                      <a:pt x="0" y="743"/>
                    </a:lnTo>
                    <a:lnTo>
                      <a:pt x="0" y="829"/>
                    </a:lnTo>
                    <a:lnTo>
                      <a:pt x="0" y="915"/>
                    </a:lnTo>
                    <a:lnTo>
                      <a:pt x="11" y="1001"/>
                    </a:lnTo>
                    <a:lnTo>
                      <a:pt x="32" y="1076"/>
                    </a:lnTo>
                    <a:lnTo>
                      <a:pt x="65" y="1151"/>
                    </a:lnTo>
                    <a:lnTo>
                      <a:pt x="97" y="1227"/>
                    </a:lnTo>
                    <a:lnTo>
                      <a:pt x="140" y="1302"/>
                    </a:lnTo>
                    <a:lnTo>
                      <a:pt x="183" y="1366"/>
                    </a:lnTo>
                    <a:lnTo>
                      <a:pt x="237" y="1420"/>
                    </a:lnTo>
                    <a:lnTo>
                      <a:pt x="301" y="1474"/>
                    </a:lnTo>
                    <a:lnTo>
                      <a:pt x="366" y="1528"/>
                    </a:lnTo>
                    <a:lnTo>
                      <a:pt x="441" y="1560"/>
                    </a:lnTo>
                    <a:lnTo>
                      <a:pt x="506" y="1603"/>
                    </a:lnTo>
                    <a:lnTo>
                      <a:pt x="592" y="1624"/>
                    </a:lnTo>
                    <a:lnTo>
                      <a:pt x="667" y="1646"/>
                    </a:lnTo>
                    <a:lnTo>
                      <a:pt x="753" y="1657"/>
                    </a:lnTo>
                    <a:lnTo>
                      <a:pt x="839" y="1667"/>
                    </a:lnTo>
                    <a:lnTo>
                      <a:pt x="925" y="1657"/>
                    </a:lnTo>
                    <a:lnTo>
                      <a:pt x="1011" y="1646"/>
                    </a:lnTo>
                    <a:lnTo>
                      <a:pt x="1086" y="1624"/>
                    </a:lnTo>
                    <a:lnTo>
                      <a:pt x="1161" y="1592"/>
                    </a:lnTo>
                    <a:lnTo>
                      <a:pt x="1237" y="1560"/>
                    </a:lnTo>
                    <a:lnTo>
                      <a:pt x="1312" y="1506"/>
                    </a:lnTo>
                    <a:lnTo>
                      <a:pt x="1377" y="1463"/>
                    </a:lnTo>
                    <a:lnTo>
                      <a:pt x="1430" y="1409"/>
                    </a:lnTo>
                    <a:lnTo>
                      <a:pt x="1484" y="1345"/>
                    </a:lnTo>
                    <a:lnTo>
                      <a:pt x="1527" y="1280"/>
                    </a:lnTo>
                    <a:lnTo>
                      <a:pt x="1570" y="1205"/>
                    </a:lnTo>
                    <a:lnTo>
                      <a:pt x="1602" y="1130"/>
                    </a:lnTo>
                    <a:lnTo>
                      <a:pt x="1635" y="1054"/>
                    </a:lnTo>
                    <a:lnTo>
                      <a:pt x="1645" y="979"/>
                    </a:lnTo>
                    <a:lnTo>
                      <a:pt x="1656" y="893"/>
                    </a:lnTo>
                    <a:lnTo>
                      <a:pt x="1667" y="807"/>
                    </a:lnTo>
                    <a:lnTo>
                      <a:pt x="1656" y="721"/>
                    </a:lnTo>
                    <a:lnTo>
                      <a:pt x="1645" y="646"/>
                    </a:lnTo>
                    <a:lnTo>
                      <a:pt x="1624" y="571"/>
                    </a:lnTo>
                    <a:lnTo>
                      <a:pt x="1592" y="495"/>
                    </a:lnTo>
                    <a:lnTo>
                      <a:pt x="1559" y="420"/>
                    </a:lnTo>
                    <a:lnTo>
                      <a:pt x="1516" y="356"/>
                    </a:lnTo>
                    <a:lnTo>
                      <a:pt x="1463" y="291"/>
                    </a:lnTo>
                    <a:lnTo>
                      <a:pt x="1420" y="237"/>
                    </a:lnTo>
                    <a:lnTo>
                      <a:pt x="1355" y="183"/>
                    </a:lnTo>
                    <a:lnTo>
                      <a:pt x="1290" y="140"/>
                    </a:lnTo>
                    <a:lnTo>
                      <a:pt x="1226" y="97"/>
                    </a:lnTo>
                    <a:lnTo>
                      <a:pt x="1161" y="65"/>
                    </a:lnTo>
                    <a:lnTo>
                      <a:pt x="1086" y="33"/>
                    </a:lnTo>
                    <a:lnTo>
                      <a:pt x="1011" y="11"/>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1957775" y="1738100"/>
                <a:ext cx="42500" cy="42500"/>
              </a:xfrm>
              <a:custGeom>
                <a:avLst/>
                <a:gdLst/>
                <a:ahLst/>
                <a:cxnLst/>
                <a:rect l="l" t="t" r="r" b="b"/>
                <a:pathLst>
                  <a:path w="1700" h="1700" extrusionOk="0">
                    <a:moveTo>
                      <a:pt x="775" y="0"/>
                    </a:moveTo>
                    <a:lnTo>
                      <a:pt x="700" y="11"/>
                    </a:lnTo>
                    <a:lnTo>
                      <a:pt x="614" y="32"/>
                    </a:lnTo>
                    <a:lnTo>
                      <a:pt x="539" y="65"/>
                    </a:lnTo>
                    <a:lnTo>
                      <a:pt x="463" y="97"/>
                    </a:lnTo>
                    <a:lnTo>
                      <a:pt x="399" y="140"/>
                    </a:lnTo>
                    <a:lnTo>
                      <a:pt x="323" y="183"/>
                    </a:lnTo>
                    <a:lnTo>
                      <a:pt x="270" y="248"/>
                    </a:lnTo>
                    <a:lnTo>
                      <a:pt x="205" y="301"/>
                    </a:lnTo>
                    <a:lnTo>
                      <a:pt x="162" y="366"/>
                    </a:lnTo>
                    <a:lnTo>
                      <a:pt x="108" y="441"/>
                    </a:lnTo>
                    <a:lnTo>
                      <a:pt x="76" y="506"/>
                    </a:lnTo>
                    <a:lnTo>
                      <a:pt x="44" y="592"/>
                    </a:lnTo>
                    <a:lnTo>
                      <a:pt x="22" y="667"/>
                    </a:lnTo>
                    <a:lnTo>
                      <a:pt x="12" y="753"/>
                    </a:lnTo>
                    <a:lnTo>
                      <a:pt x="1" y="839"/>
                    </a:lnTo>
                    <a:lnTo>
                      <a:pt x="1" y="914"/>
                    </a:lnTo>
                    <a:lnTo>
                      <a:pt x="12" y="1000"/>
                    </a:lnTo>
                    <a:lnTo>
                      <a:pt x="33" y="1086"/>
                    </a:lnTo>
                    <a:lnTo>
                      <a:pt x="65" y="1162"/>
                    </a:lnTo>
                    <a:lnTo>
                      <a:pt x="98" y="1237"/>
                    </a:lnTo>
                    <a:lnTo>
                      <a:pt x="141" y="1301"/>
                    </a:lnTo>
                    <a:lnTo>
                      <a:pt x="194" y="1366"/>
                    </a:lnTo>
                    <a:lnTo>
                      <a:pt x="248" y="1430"/>
                    </a:lnTo>
                    <a:lnTo>
                      <a:pt x="302" y="1484"/>
                    </a:lnTo>
                    <a:lnTo>
                      <a:pt x="366" y="1538"/>
                    </a:lnTo>
                    <a:lnTo>
                      <a:pt x="442" y="1581"/>
                    </a:lnTo>
                    <a:lnTo>
                      <a:pt x="517" y="1624"/>
                    </a:lnTo>
                    <a:lnTo>
                      <a:pt x="592" y="1656"/>
                    </a:lnTo>
                    <a:lnTo>
                      <a:pt x="668" y="1678"/>
                    </a:lnTo>
                    <a:lnTo>
                      <a:pt x="754" y="1688"/>
                    </a:lnTo>
                    <a:lnTo>
                      <a:pt x="840" y="1699"/>
                    </a:lnTo>
                    <a:lnTo>
                      <a:pt x="926" y="1699"/>
                    </a:lnTo>
                    <a:lnTo>
                      <a:pt x="1001" y="1678"/>
                    </a:lnTo>
                    <a:lnTo>
                      <a:pt x="1087" y="1667"/>
                    </a:lnTo>
                    <a:lnTo>
                      <a:pt x="1162" y="1635"/>
                    </a:lnTo>
                    <a:lnTo>
                      <a:pt x="1237" y="1602"/>
                    </a:lnTo>
                    <a:lnTo>
                      <a:pt x="1302" y="1559"/>
                    </a:lnTo>
                    <a:lnTo>
                      <a:pt x="1377" y="1506"/>
                    </a:lnTo>
                    <a:lnTo>
                      <a:pt x="1431" y="1452"/>
                    </a:lnTo>
                    <a:lnTo>
                      <a:pt x="1496" y="1387"/>
                    </a:lnTo>
                    <a:lnTo>
                      <a:pt x="1539" y="1323"/>
                    </a:lnTo>
                    <a:lnTo>
                      <a:pt x="1592" y="1258"/>
                    </a:lnTo>
                    <a:lnTo>
                      <a:pt x="1625" y="1183"/>
                    </a:lnTo>
                    <a:lnTo>
                      <a:pt x="1657" y="1108"/>
                    </a:lnTo>
                    <a:lnTo>
                      <a:pt x="1678" y="1032"/>
                    </a:lnTo>
                    <a:lnTo>
                      <a:pt x="1689" y="946"/>
                    </a:lnTo>
                    <a:lnTo>
                      <a:pt x="1700" y="860"/>
                    </a:lnTo>
                    <a:lnTo>
                      <a:pt x="1700" y="774"/>
                    </a:lnTo>
                    <a:lnTo>
                      <a:pt x="1689" y="699"/>
                    </a:lnTo>
                    <a:lnTo>
                      <a:pt x="1668" y="613"/>
                    </a:lnTo>
                    <a:lnTo>
                      <a:pt x="1635" y="538"/>
                    </a:lnTo>
                    <a:lnTo>
                      <a:pt x="1603" y="463"/>
                    </a:lnTo>
                    <a:lnTo>
                      <a:pt x="1560" y="387"/>
                    </a:lnTo>
                    <a:lnTo>
                      <a:pt x="1506" y="323"/>
                    </a:lnTo>
                    <a:lnTo>
                      <a:pt x="1453" y="258"/>
                    </a:lnTo>
                    <a:lnTo>
                      <a:pt x="1399" y="205"/>
                    </a:lnTo>
                    <a:lnTo>
                      <a:pt x="1334" y="151"/>
                    </a:lnTo>
                    <a:lnTo>
                      <a:pt x="1259" y="108"/>
                    </a:lnTo>
                    <a:lnTo>
                      <a:pt x="1184" y="75"/>
                    </a:lnTo>
                    <a:lnTo>
                      <a:pt x="1108" y="43"/>
                    </a:lnTo>
                    <a:lnTo>
                      <a:pt x="1033" y="22"/>
                    </a:lnTo>
                    <a:lnTo>
                      <a:pt x="9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1485450" y="2920375"/>
                <a:ext cx="41700" cy="41700"/>
              </a:xfrm>
              <a:custGeom>
                <a:avLst/>
                <a:gdLst/>
                <a:ahLst/>
                <a:cxnLst/>
                <a:rect l="l" t="t" r="r" b="b"/>
                <a:pathLst>
                  <a:path w="1668" h="1668" extrusionOk="0">
                    <a:moveTo>
                      <a:pt x="754" y="1"/>
                    </a:moveTo>
                    <a:lnTo>
                      <a:pt x="668" y="11"/>
                    </a:lnTo>
                    <a:lnTo>
                      <a:pt x="592" y="33"/>
                    </a:lnTo>
                    <a:lnTo>
                      <a:pt x="517" y="65"/>
                    </a:lnTo>
                    <a:lnTo>
                      <a:pt x="442" y="97"/>
                    </a:lnTo>
                    <a:lnTo>
                      <a:pt x="366" y="140"/>
                    </a:lnTo>
                    <a:lnTo>
                      <a:pt x="302" y="183"/>
                    </a:lnTo>
                    <a:lnTo>
                      <a:pt x="248" y="237"/>
                    </a:lnTo>
                    <a:lnTo>
                      <a:pt x="194" y="302"/>
                    </a:lnTo>
                    <a:lnTo>
                      <a:pt x="141" y="366"/>
                    </a:lnTo>
                    <a:lnTo>
                      <a:pt x="98" y="431"/>
                    </a:lnTo>
                    <a:lnTo>
                      <a:pt x="65" y="506"/>
                    </a:lnTo>
                    <a:lnTo>
                      <a:pt x="33" y="581"/>
                    </a:lnTo>
                    <a:lnTo>
                      <a:pt x="12" y="667"/>
                    </a:lnTo>
                    <a:lnTo>
                      <a:pt x="1" y="753"/>
                    </a:lnTo>
                    <a:lnTo>
                      <a:pt x="1" y="839"/>
                    </a:lnTo>
                    <a:lnTo>
                      <a:pt x="1" y="915"/>
                    </a:lnTo>
                    <a:lnTo>
                      <a:pt x="22" y="1001"/>
                    </a:lnTo>
                    <a:lnTo>
                      <a:pt x="33" y="1076"/>
                    </a:lnTo>
                    <a:lnTo>
                      <a:pt x="65" y="1151"/>
                    </a:lnTo>
                    <a:lnTo>
                      <a:pt x="98" y="1227"/>
                    </a:lnTo>
                    <a:lnTo>
                      <a:pt x="141" y="1291"/>
                    </a:lnTo>
                    <a:lnTo>
                      <a:pt x="184" y="1356"/>
                    </a:lnTo>
                    <a:lnTo>
                      <a:pt x="237" y="1409"/>
                    </a:lnTo>
                    <a:lnTo>
                      <a:pt x="291" y="1463"/>
                    </a:lnTo>
                    <a:lnTo>
                      <a:pt x="356" y="1506"/>
                    </a:lnTo>
                    <a:lnTo>
                      <a:pt x="420" y="1549"/>
                    </a:lnTo>
                    <a:lnTo>
                      <a:pt x="485" y="1592"/>
                    </a:lnTo>
                    <a:lnTo>
                      <a:pt x="560" y="1614"/>
                    </a:lnTo>
                    <a:lnTo>
                      <a:pt x="635" y="1635"/>
                    </a:lnTo>
                    <a:lnTo>
                      <a:pt x="721" y="1657"/>
                    </a:lnTo>
                    <a:lnTo>
                      <a:pt x="797" y="1667"/>
                    </a:lnTo>
                    <a:lnTo>
                      <a:pt x="883" y="1657"/>
                    </a:lnTo>
                    <a:lnTo>
                      <a:pt x="969" y="1657"/>
                    </a:lnTo>
                    <a:lnTo>
                      <a:pt x="1055" y="1635"/>
                    </a:lnTo>
                    <a:lnTo>
                      <a:pt x="1130" y="1614"/>
                    </a:lnTo>
                    <a:lnTo>
                      <a:pt x="1205" y="1571"/>
                    </a:lnTo>
                    <a:lnTo>
                      <a:pt x="1280" y="1538"/>
                    </a:lnTo>
                    <a:lnTo>
                      <a:pt x="1345" y="1485"/>
                    </a:lnTo>
                    <a:lnTo>
                      <a:pt x="1410" y="1442"/>
                    </a:lnTo>
                    <a:lnTo>
                      <a:pt x="1463" y="1377"/>
                    </a:lnTo>
                    <a:lnTo>
                      <a:pt x="1506" y="1313"/>
                    </a:lnTo>
                    <a:lnTo>
                      <a:pt x="1560" y="1248"/>
                    </a:lnTo>
                    <a:lnTo>
                      <a:pt x="1592" y="1173"/>
                    </a:lnTo>
                    <a:lnTo>
                      <a:pt x="1625" y="1097"/>
                    </a:lnTo>
                    <a:lnTo>
                      <a:pt x="1646" y="1022"/>
                    </a:lnTo>
                    <a:lnTo>
                      <a:pt x="1657" y="936"/>
                    </a:lnTo>
                    <a:lnTo>
                      <a:pt x="1668" y="850"/>
                    </a:lnTo>
                    <a:lnTo>
                      <a:pt x="1668" y="764"/>
                    </a:lnTo>
                    <a:lnTo>
                      <a:pt x="1657" y="678"/>
                    </a:lnTo>
                    <a:lnTo>
                      <a:pt x="1635" y="592"/>
                    </a:lnTo>
                    <a:lnTo>
                      <a:pt x="1614" y="517"/>
                    </a:lnTo>
                    <a:lnTo>
                      <a:pt x="1571" y="442"/>
                    </a:lnTo>
                    <a:lnTo>
                      <a:pt x="1539" y="377"/>
                    </a:lnTo>
                    <a:lnTo>
                      <a:pt x="1485" y="313"/>
                    </a:lnTo>
                    <a:lnTo>
                      <a:pt x="1431" y="248"/>
                    </a:lnTo>
                    <a:lnTo>
                      <a:pt x="1377" y="194"/>
                    </a:lnTo>
                    <a:lnTo>
                      <a:pt x="1313" y="140"/>
                    </a:lnTo>
                    <a:lnTo>
                      <a:pt x="1237" y="97"/>
                    </a:lnTo>
                    <a:lnTo>
                      <a:pt x="1162" y="65"/>
                    </a:lnTo>
                    <a:lnTo>
                      <a:pt x="1087" y="33"/>
                    </a:lnTo>
                    <a:lnTo>
                      <a:pt x="1012" y="11"/>
                    </a:lnTo>
                    <a:lnTo>
                      <a:pt x="9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1643525" y="1423825"/>
                <a:ext cx="42500" cy="42500"/>
              </a:xfrm>
              <a:custGeom>
                <a:avLst/>
                <a:gdLst/>
                <a:ahLst/>
                <a:cxnLst/>
                <a:rect l="l" t="t" r="r" b="b"/>
                <a:pathLst>
                  <a:path w="1700" h="1700" extrusionOk="0">
                    <a:moveTo>
                      <a:pt x="839" y="1"/>
                    </a:moveTo>
                    <a:lnTo>
                      <a:pt x="753" y="12"/>
                    </a:lnTo>
                    <a:lnTo>
                      <a:pt x="667" y="22"/>
                    </a:lnTo>
                    <a:lnTo>
                      <a:pt x="592" y="44"/>
                    </a:lnTo>
                    <a:lnTo>
                      <a:pt x="517" y="76"/>
                    </a:lnTo>
                    <a:lnTo>
                      <a:pt x="442" y="109"/>
                    </a:lnTo>
                    <a:lnTo>
                      <a:pt x="366" y="162"/>
                    </a:lnTo>
                    <a:lnTo>
                      <a:pt x="302" y="205"/>
                    </a:lnTo>
                    <a:lnTo>
                      <a:pt x="248" y="270"/>
                    </a:lnTo>
                    <a:lnTo>
                      <a:pt x="194" y="324"/>
                    </a:lnTo>
                    <a:lnTo>
                      <a:pt x="140" y="388"/>
                    </a:lnTo>
                    <a:lnTo>
                      <a:pt x="97" y="463"/>
                    </a:lnTo>
                    <a:lnTo>
                      <a:pt x="65" y="539"/>
                    </a:lnTo>
                    <a:lnTo>
                      <a:pt x="33" y="614"/>
                    </a:lnTo>
                    <a:lnTo>
                      <a:pt x="22" y="700"/>
                    </a:lnTo>
                    <a:lnTo>
                      <a:pt x="1" y="775"/>
                    </a:lnTo>
                    <a:lnTo>
                      <a:pt x="1" y="861"/>
                    </a:lnTo>
                    <a:lnTo>
                      <a:pt x="11" y="947"/>
                    </a:lnTo>
                    <a:lnTo>
                      <a:pt x="22" y="1033"/>
                    </a:lnTo>
                    <a:lnTo>
                      <a:pt x="44" y="1109"/>
                    </a:lnTo>
                    <a:lnTo>
                      <a:pt x="76" y="1184"/>
                    </a:lnTo>
                    <a:lnTo>
                      <a:pt x="119" y="1259"/>
                    </a:lnTo>
                    <a:lnTo>
                      <a:pt x="162" y="1334"/>
                    </a:lnTo>
                    <a:lnTo>
                      <a:pt x="205" y="1399"/>
                    </a:lnTo>
                    <a:lnTo>
                      <a:pt x="269" y="1453"/>
                    </a:lnTo>
                    <a:lnTo>
                      <a:pt x="323" y="1506"/>
                    </a:lnTo>
                    <a:lnTo>
                      <a:pt x="399" y="1560"/>
                    </a:lnTo>
                    <a:lnTo>
                      <a:pt x="463" y="1603"/>
                    </a:lnTo>
                    <a:lnTo>
                      <a:pt x="538" y="1635"/>
                    </a:lnTo>
                    <a:lnTo>
                      <a:pt x="614" y="1668"/>
                    </a:lnTo>
                    <a:lnTo>
                      <a:pt x="700" y="1689"/>
                    </a:lnTo>
                    <a:lnTo>
                      <a:pt x="786" y="1700"/>
                    </a:lnTo>
                    <a:lnTo>
                      <a:pt x="861" y="1700"/>
                    </a:lnTo>
                    <a:lnTo>
                      <a:pt x="947" y="1689"/>
                    </a:lnTo>
                    <a:lnTo>
                      <a:pt x="1033" y="1678"/>
                    </a:lnTo>
                    <a:lnTo>
                      <a:pt x="1108" y="1657"/>
                    </a:lnTo>
                    <a:lnTo>
                      <a:pt x="1183" y="1625"/>
                    </a:lnTo>
                    <a:lnTo>
                      <a:pt x="1259" y="1582"/>
                    </a:lnTo>
                    <a:lnTo>
                      <a:pt x="1334" y="1539"/>
                    </a:lnTo>
                    <a:lnTo>
                      <a:pt x="1399" y="1496"/>
                    </a:lnTo>
                    <a:lnTo>
                      <a:pt x="1452" y="1431"/>
                    </a:lnTo>
                    <a:lnTo>
                      <a:pt x="1506" y="1377"/>
                    </a:lnTo>
                    <a:lnTo>
                      <a:pt x="1560" y="1302"/>
                    </a:lnTo>
                    <a:lnTo>
                      <a:pt x="1603" y="1238"/>
                    </a:lnTo>
                    <a:lnTo>
                      <a:pt x="1635" y="1162"/>
                    </a:lnTo>
                    <a:lnTo>
                      <a:pt x="1667" y="1087"/>
                    </a:lnTo>
                    <a:lnTo>
                      <a:pt x="1689" y="1001"/>
                    </a:lnTo>
                    <a:lnTo>
                      <a:pt x="1700" y="926"/>
                    </a:lnTo>
                    <a:lnTo>
                      <a:pt x="1700" y="840"/>
                    </a:lnTo>
                    <a:lnTo>
                      <a:pt x="1700" y="754"/>
                    </a:lnTo>
                    <a:lnTo>
                      <a:pt x="1678" y="668"/>
                    </a:lnTo>
                    <a:lnTo>
                      <a:pt x="1657" y="592"/>
                    </a:lnTo>
                    <a:lnTo>
                      <a:pt x="1624" y="517"/>
                    </a:lnTo>
                    <a:lnTo>
                      <a:pt x="1592" y="442"/>
                    </a:lnTo>
                    <a:lnTo>
                      <a:pt x="1538" y="367"/>
                    </a:lnTo>
                    <a:lnTo>
                      <a:pt x="1495" y="302"/>
                    </a:lnTo>
                    <a:lnTo>
                      <a:pt x="1442" y="248"/>
                    </a:lnTo>
                    <a:lnTo>
                      <a:pt x="1377" y="195"/>
                    </a:lnTo>
                    <a:lnTo>
                      <a:pt x="1313" y="141"/>
                    </a:lnTo>
                    <a:lnTo>
                      <a:pt x="1237" y="98"/>
                    </a:lnTo>
                    <a:lnTo>
                      <a:pt x="1162" y="66"/>
                    </a:lnTo>
                    <a:lnTo>
                      <a:pt x="1087" y="33"/>
                    </a:lnTo>
                    <a:lnTo>
                      <a:pt x="1001" y="12"/>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2036275" y="2369825"/>
                <a:ext cx="41150" cy="41150"/>
              </a:xfrm>
              <a:custGeom>
                <a:avLst/>
                <a:gdLst/>
                <a:ahLst/>
                <a:cxnLst/>
                <a:rect l="l" t="t" r="r" b="b"/>
                <a:pathLst>
                  <a:path w="1646" h="1646" extrusionOk="0">
                    <a:moveTo>
                      <a:pt x="764" y="1"/>
                    </a:moveTo>
                    <a:lnTo>
                      <a:pt x="678" y="11"/>
                    </a:lnTo>
                    <a:lnTo>
                      <a:pt x="603" y="33"/>
                    </a:lnTo>
                    <a:lnTo>
                      <a:pt x="517" y="54"/>
                    </a:lnTo>
                    <a:lnTo>
                      <a:pt x="442" y="97"/>
                    </a:lnTo>
                    <a:lnTo>
                      <a:pt x="377" y="130"/>
                    </a:lnTo>
                    <a:lnTo>
                      <a:pt x="313" y="183"/>
                    </a:lnTo>
                    <a:lnTo>
                      <a:pt x="248" y="226"/>
                    </a:lnTo>
                    <a:lnTo>
                      <a:pt x="194" y="291"/>
                    </a:lnTo>
                    <a:lnTo>
                      <a:pt x="151" y="355"/>
                    </a:lnTo>
                    <a:lnTo>
                      <a:pt x="108" y="420"/>
                    </a:lnTo>
                    <a:lnTo>
                      <a:pt x="65" y="495"/>
                    </a:lnTo>
                    <a:lnTo>
                      <a:pt x="44" y="571"/>
                    </a:lnTo>
                    <a:lnTo>
                      <a:pt x="22" y="657"/>
                    </a:lnTo>
                    <a:lnTo>
                      <a:pt x="12" y="743"/>
                    </a:lnTo>
                    <a:lnTo>
                      <a:pt x="1" y="829"/>
                    </a:lnTo>
                    <a:lnTo>
                      <a:pt x="1" y="915"/>
                    </a:lnTo>
                    <a:lnTo>
                      <a:pt x="12" y="990"/>
                    </a:lnTo>
                    <a:lnTo>
                      <a:pt x="33" y="1065"/>
                    </a:lnTo>
                    <a:lnTo>
                      <a:pt x="65" y="1140"/>
                    </a:lnTo>
                    <a:lnTo>
                      <a:pt x="98" y="1216"/>
                    </a:lnTo>
                    <a:lnTo>
                      <a:pt x="130" y="1280"/>
                    </a:lnTo>
                    <a:lnTo>
                      <a:pt x="173" y="1345"/>
                    </a:lnTo>
                    <a:lnTo>
                      <a:pt x="227" y="1399"/>
                    </a:lnTo>
                    <a:lnTo>
                      <a:pt x="280" y="1452"/>
                    </a:lnTo>
                    <a:lnTo>
                      <a:pt x="345" y="1506"/>
                    </a:lnTo>
                    <a:lnTo>
                      <a:pt x="409" y="1549"/>
                    </a:lnTo>
                    <a:lnTo>
                      <a:pt x="485" y="1581"/>
                    </a:lnTo>
                    <a:lnTo>
                      <a:pt x="549" y="1603"/>
                    </a:lnTo>
                    <a:lnTo>
                      <a:pt x="635" y="1624"/>
                    </a:lnTo>
                    <a:lnTo>
                      <a:pt x="710" y="1646"/>
                    </a:lnTo>
                    <a:lnTo>
                      <a:pt x="883" y="1646"/>
                    </a:lnTo>
                    <a:lnTo>
                      <a:pt x="969" y="1635"/>
                    </a:lnTo>
                    <a:lnTo>
                      <a:pt x="1055" y="1624"/>
                    </a:lnTo>
                    <a:lnTo>
                      <a:pt x="1130" y="1592"/>
                    </a:lnTo>
                    <a:lnTo>
                      <a:pt x="1205" y="1560"/>
                    </a:lnTo>
                    <a:lnTo>
                      <a:pt x="1270" y="1528"/>
                    </a:lnTo>
                    <a:lnTo>
                      <a:pt x="1334" y="1474"/>
                    </a:lnTo>
                    <a:lnTo>
                      <a:pt x="1399" y="1420"/>
                    </a:lnTo>
                    <a:lnTo>
                      <a:pt x="1452" y="1366"/>
                    </a:lnTo>
                    <a:lnTo>
                      <a:pt x="1506" y="1302"/>
                    </a:lnTo>
                    <a:lnTo>
                      <a:pt x="1549" y="1237"/>
                    </a:lnTo>
                    <a:lnTo>
                      <a:pt x="1581" y="1162"/>
                    </a:lnTo>
                    <a:lnTo>
                      <a:pt x="1614" y="1087"/>
                    </a:lnTo>
                    <a:lnTo>
                      <a:pt x="1635" y="1001"/>
                    </a:lnTo>
                    <a:lnTo>
                      <a:pt x="1646" y="915"/>
                    </a:lnTo>
                    <a:lnTo>
                      <a:pt x="1646" y="829"/>
                    </a:lnTo>
                    <a:lnTo>
                      <a:pt x="1646" y="743"/>
                    </a:lnTo>
                    <a:lnTo>
                      <a:pt x="1635" y="667"/>
                    </a:lnTo>
                    <a:lnTo>
                      <a:pt x="1614" y="581"/>
                    </a:lnTo>
                    <a:lnTo>
                      <a:pt x="1592" y="517"/>
                    </a:lnTo>
                    <a:lnTo>
                      <a:pt x="1560" y="442"/>
                    </a:lnTo>
                    <a:lnTo>
                      <a:pt x="1517" y="377"/>
                    </a:lnTo>
                    <a:lnTo>
                      <a:pt x="1474" y="312"/>
                    </a:lnTo>
                    <a:lnTo>
                      <a:pt x="1420" y="248"/>
                    </a:lnTo>
                    <a:lnTo>
                      <a:pt x="1366" y="205"/>
                    </a:lnTo>
                    <a:lnTo>
                      <a:pt x="1302" y="151"/>
                    </a:lnTo>
                    <a:lnTo>
                      <a:pt x="1237" y="108"/>
                    </a:lnTo>
                    <a:lnTo>
                      <a:pt x="1173" y="76"/>
                    </a:lnTo>
                    <a:lnTo>
                      <a:pt x="1098" y="44"/>
                    </a:lnTo>
                    <a:lnTo>
                      <a:pt x="1022" y="22"/>
                    </a:lnTo>
                    <a:lnTo>
                      <a:pt x="936" y="11"/>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462300" y="2369825"/>
                <a:ext cx="41175" cy="41150"/>
              </a:xfrm>
              <a:custGeom>
                <a:avLst/>
                <a:gdLst/>
                <a:ahLst/>
                <a:cxnLst/>
                <a:rect l="l" t="t" r="r" b="b"/>
                <a:pathLst>
                  <a:path w="1647" h="1646" extrusionOk="0">
                    <a:moveTo>
                      <a:pt x="840" y="1"/>
                    </a:moveTo>
                    <a:lnTo>
                      <a:pt x="754" y="11"/>
                    </a:lnTo>
                    <a:lnTo>
                      <a:pt x="668" y="22"/>
                    </a:lnTo>
                    <a:lnTo>
                      <a:pt x="592" y="33"/>
                    </a:lnTo>
                    <a:lnTo>
                      <a:pt x="506" y="65"/>
                    </a:lnTo>
                    <a:lnTo>
                      <a:pt x="442" y="97"/>
                    </a:lnTo>
                    <a:lnTo>
                      <a:pt x="367" y="140"/>
                    </a:lnTo>
                    <a:lnTo>
                      <a:pt x="302" y="183"/>
                    </a:lnTo>
                    <a:lnTo>
                      <a:pt x="248" y="237"/>
                    </a:lnTo>
                    <a:lnTo>
                      <a:pt x="195" y="302"/>
                    </a:lnTo>
                    <a:lnTo>
                      <a:pt x="141" y="366"/>
                    </a:lnTo>
                    <a:lnTo>
                      <a:pt x="98" y="431"/>
                    </a:lnTo>
                    <a:lnTo>
                      <a:pt x="66" y="506"/>
                    </a:lnTo>
                    <a:lnTo>
                      <a:pt x="44" y="581"/>
                    </a:lnTo>
                    <a:lnTo>
                      <a:pt x="23" y="667"/>
                    </a:lnTo>
                    <a:lnTo>
                      <a:pt x="12" y="753"/>
                    </a:lnTo>
                    <a:lnTo>
                      <a:pt x="1" y="839"/>
                    </a:lnTo>
                    <a:lnTo>
                      <a:pt x="12" y="925"/>
                    </a:lnTo>
                    <a:lnTo>
                      <a:pt x="23" y="1011"/>
                    </a:lnTo>
                    <a:lnTo>
                      <a:pt x="44" y="1097"/>
                    </a:lnTo>
                    <a:lnTo>
                      <a:pt x="76" y="1173"/>
                    </a:lnTo>
                    <a:lnTo>
                      <a:pt x="109" y="1248"/>
                    </a:lnTo>
                    <a:lnTo>
                      <a:pt x="152" y="1313"/>
                    </a:lnTo>
                    <a:lnTo>
                      <a:pt x="205" y="1377"/>
                    </a:lnTo>
                    <a:lnTo>
                      <a:pt x="259" y="1431"/>
                    </a:lnTo>
                    <a:lnTo>
                      <a:pt x="324" y="1485"/>
                    </a:lnTo>
                    <a:lnTo>
                      <a:pt x="388" y="1528"/>
                    </a:lnTo>
                    <a:lnTo>
                      <a:pt x="463" y="1571"/>
                    </a:lnTo>
                    <a:lnTo>
                      <a:pt x="539" y="1603"/>
                    </a:lnTo>
                    <a:lnTo>
                      <a:pt x="614" y="1624"/>
                    </a:lnTo>
                    <a:lnTo>
                      <a:pt x="700" y="1646"/>
                    </a:lnTo>
                    <a:lnTo>
                      <a:pt x="947" y="1646"/>
                    </a:lnTo>
                    <a:lnTo>
                      <a:pt x="1033" y="1624"/>
                    </a:lnTo>
                    <a:lnTo>
                      <a:pt x="1109" y="1603"/>
                    </a:lnTo>
                    <a:lnTo>
                      <a:pt x="1184" y="1571"/>
                    </a:lnTo>
                    <a:lnTo>
                      <a:pt x="1248" y="1538"/>
                    </a:lnTo>
                    <a:lnTo>
                      <a:pt x="1313" y="1495"/>
                    </a:lnTo>
                    <a:lnTo>
                      <a:pt x="1377" y="1452"/>
                    </a:lnTo>
                    <a:lnTo>
                      <a:pt x="1431" y="1399"/>
                    </a:lnTo>
                    <a:lnTo>
                      <a:pt x="1485" y="1334"/>
                    </a:lnTo>
                    <a:lnTo>
                      <a:pt x="1528" y="1269"/>
                    </a:lnTo>
                    <a:lnTo>
                      <a:pt x="1560" y="1205"/>
                    </a:lnTo>
                    <a:lnTo>
                      <a:pt x="1592" y="1130"/>
                    </a:lnTo>
                    <a:lnTo>
                      <a:pt x="1625" y="1054"/>
                    </a:lnTo>
                    <a:lnTo>
                      <a:pt x="1635" y="979"/>
                    </a:lnTo>
                    <a:lnTo>
                      <a:pt x="1646" y="904"/>
                    </a:lnTo>
                    <a:lnTo>
                      <a:pt x="1646" y="818"/>
                    </a:lnTo>
                    <a:lnTo>
                      <a:pt x="1646" y="732"/>
                    </a:lnTo>
                    <a:lnTo>
                      <a:pt x="1635" y="646"/>
                    </a:lnTo>
                    <a:lnTo>
                      <a:pt x="1614" y="571"/>
                    </a:lnTo>
                    <a:lnTo>
                      <a:pt x="1582" y="495"/>
                    </a:lnTo>
                    <a:lnTo>
                      <a:pt x="1549" y="431"/>
                    </a:lnTo>
                    <a:lnTo>
                      <a:pt x="1517" y="366"/>
                    </a:lnTo>
                    <a:lnTo>
                      <a:pt x="1463" y="302"/>
                    </a:lnTo>
                    <a:lnTo>
                      <a:pt x="1410" y="237"/>
                    </a:lnTo>
                    <a:lnTo>
                      <a:pt x="1356" y="194"/>
                    </a:lnTo>
                    <a:lnTo>
                      <a:pt x="1291" y="140"/>
                    </a:lnTo>
                    <a:lnTo>
                      <a:pt x="1227" y="108"/>
                    </a:lnTo>
                    <a:lnTo>
                      <a:pt x="1162" y="76"/>
                    </a:lnTo>
                    <a:lnTo>
                      <a:pt x="1087" y="44"/>
                    </a:lnTo>
                    <a:lnTo>
                      <a:pt x="1012" y="22"/>
                    </a:lnTo>
                    <a:lnTo>
                      <a:pt x="926" y="11"/>
                    </a:lnTo>
                    <a:lnTo>
                      <a:pt x="84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462300" y="1897225"/>
                <a:ext cx="41175" cy="41175"/>
              </a:xfrm>
              <a:custGeom>
                <a:avLst/>
                <a:gdLst/>
                <a:ahLst/>
                <a:cxnLst/>
                <a:rect l="l" t="t" r="r" b="b"/>
                <a:pathLst>
                  <a:path w="1647" h="1647" extrusionOk="0">
                    <a:moveTo>
                      <a:pt x="743" y="1"/>
                    </a:moveTo>
                    <a:lnTo>
                      <a:pt x="657" y="12"/>
                    </a:lnTo>
                    <a:lnTo>
                      <a:pt x="582" y="33"/>
                    </a:lnTo>
                    <a:lnTo>
                      <a:pt x="506" y="65"/>
                    </a:lnTo>
                    <a:lnTo>
                      <a:pt x="431" y="98"/>
                    </a:lnTo>
                    <a:lnTo>
                      <a:pt x="367" y="130"/>
                    </a:lnTo>
                    <a:lnTo>
                      <a:pt x="302" y="184"/>
                    </a:lnTo>
                    <a:lnTo>
                      <a:pt x="248" y="227"/>
                    </a:lnTo>
                    <a:lnTo>
                      <a:pt x="195" y="291"/>
                    </a:lnTo>
                    <a:lnTo>
                      <a:pt x="152" y="345"/>
                    </a:lnTo>
                    <a:lnTo>
                      <a:pt x="109" y="410"/>
                    </a:lnTo>
                    <a:lnTo>
                      <a:pt x="76" y="485"/>
                    </a:lnTo>
                    <a:lnTo>
                      <a:pt x="44" y="560"/>
                    </a:lnTo>
                    <a:lnTo>
                      <a:pt x="23" y="635"/>
                    </a:lnTo>
                    <a:lnTo>
                      <a:pt x="12" y="721"/>
                    </a:lnTo>
                    <a:lnTo>
                      <a:pt x="1" y="797"/>
                    </a:lnTo>
                    <a:lnTo>
                      <a:pt x="12" y="893"/>
                    </a:lnTo>
                    <a:lnTo>
                      <a:pt x="23" y="969"/>
                    </a:lnTo>
                    <a:lnTo>
                      <a:pt x="33" y="1055"/>
                    </a:lnTo>
                    <a:lnTo>
                      <a:pt x="66" y="1130"/>
                    </a:lnTo>
                    <a:lnTo>
                      <a:pt x="98" y="1205"/>
                    </a:lnTo>
                    <a:lnTo>
                      <a:pt x="141" y="1281"/>
                    </a:lnTo>
                    <a:lnTo>
                      <a:pt x="184" y="1345"/>
                    </a:lnTo>
                    <a:lnTo>
                      <a:pt x="238" y="1399"/>
                    </a:lnTo>
                    <a:lnTo>
                      <a:pt x="291" y="1453"/>
                    </a:lnTo>
                    <a:lnTo>
                      <a:pt x="356" y="1506"/>
                    </a:lnTo>
                    <a:lnTo>
                      <a:pt x="431" y="1549"/>
                    </a:lnTo>
                    <a:lnTo>
                      <a:pt x="506" y="1582"/>
                    </a:lnTo>
                    <a:lnTo>
                      <a:pt x="582" y="1614"/>
                    </a:lnTo>
                    <a:lnTo>
                      <a:pt x="657" y="1635"/>
                    </a:lnTo>
                    <a:lnTo>
                      <a:pt x="743" y="1646"/>
                    </a:lnTo>
                    <a:lnTo>
                      <a:pt x="926" y="1646"/>
                    </a:lnTo>
                    <a:lnTo>
                      <a:pt x="1001" y="1625"/>
                    </a:lnTo>
                    <a:lnTo>
                      <a:pt x="1087" y="1603"/>
                    </a:lnTo>
                    <a:lnTo>
                      <a:pt x="1162" y="1582"/>
                    </a:lnTo>
                    <a:lnTo>
                      <a:pt x="1238" y="1539"/>
                    </a:lnTo>
                    <a:lnTo>
                      <a:pt x="1302" y="1496"/>
                    </a:lnTo>
                    <a:lnTo>
                      <a:pt x="1367" y="1453"/>
                    </a:lnTo>
                    <a:lnTo>
                      <a:pt x="1431" y="1399"/>
                    </a:lnTo>
                    <a:lnTo>
                      <a:pt x="1474" y="1334"/>
                    </a:lnTo>
                    <a:lnTo>
                      <a:pt x="1528" y="1270"/>
                    </a:lnTo>
                    <a:lnTo>
                      <a:pt x="1560" y="1195"/>
                    </a:lnTo>
                    <a:lnTo>
                      <a:pt x="1592" y="1119"/>
                    </a:lnTo>
                    <a:lnTo>
                      <a:pt x="1625" y="1044"/>
                    </a:lnTo>
                    <a:lnTo>
                      <a:pt x="1635" y="958"/>
                    </a:lnTo>
                    <a:lnTo>
                      <a:pt x="1646" y="883"/>
                    </a:lnTo>
                    <a:lnTo>
                      <a:pt x="1646" y="786"/>
                    </a:lnTo>
                    <a:lnTo>
                      <a:pt x="1646" y="711"/>
                    </a:lnTo>
                    <a:lnTo>
                      <a:pt x="1625" y="625"/>
                    </a:lnTo>
                    <a:lnTo>
                      <a:pt x="1603" y="549"/>
                    </a:lnTo>
                    <a:lnTo>
                      <a:pt x="1582" y="474"/>
                    </a:lnTo>
                    <a:lnTo>
                      <a:pt x="1539" y="410"/>
                    </a:lnTo>
                    <a:lnTo>
                      <a:pt x="1506" y="345"/>
                    </a:lnTo>
                    <a:lnTo>
                      <a:pt x="1453" y="281"/>
                    </a:lnTo>
                    <a:lnTo>
                      <a:pt x="1399" y="227"/>
                    </a:lnTo>
                    <a:lnTo>
                      <a:pt x="1345" y="173"/>
                    </a:lnTo>
                    <a:lnTo>
                      <a:pt x="1281" y="130"/>
                    </a:lnTo>
                    <a:lnTo>
                      <a:pt x="1216" y="87"/>
                    </a:lnTo>
                    <a:lnTo>
                      <a:pt x="1141" y="55"/>
                    </a:lnTo>
                    <a:lnTo>
                      <a:pt x="1066" y="33"/>
                    </a:lnTo>
                    <a:lnTo>
                      <a:pt x="990" y="12"/>
                    </a:lnTo>
                    <a:lnTo>
                      <a:pt x="9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1485725" y="1346675"/>
                <a:ext cx="41150" cy="41175"/>
              </a:xfrm>
              <a:custGeom>
                <a:avLst/>
                <a:gdLst/>
                <a:ahLst/>
                <a:cxnLst/>
                <a:rect l="l" t="t" r="r" b="b"/>
                <a:pathLst>
                  <a:path w="1646" h="1647" extrusionOk="0">
                    <a:moveTo>
                      <a:pt x="743" y="1"/>
                    </a:moveTo>
                    <a:lnTo>
                      <a:pt x="657" y="22"/>
                    </a:lnTo>
                    <a:lnTo>
                      <a:pt x="571" y="33"/>
                    </a:lnTo>
                    <a:lnTo>
                      <a:pt x="495" y="65"/>
                    </a:lnTo>
                    <a:lnTo>
                      <a:pt x="420" y="98"/>
                    </a:lnTo>
                    <a:lnTo>
                      <a:pt x="355" y="141"/>
                    </a:lnTo>
                    <a:lnTo>
                      <a:pt x="291" y="184"/>
                    </a:lnTo>
                    <a:lnTo>
                      <a:pt x="237" y="248"/>
                    </a:lnTo>
                    <a:lnTo>
                      <a:pt x="183" y="302"/>
                    </a:lnTo>
                    <a:lnTo>
                      <a:pt x="130" y="366"/>
                    </a:lnTo>
                    <a:lnTo>
                      <a:pt x="97" y="442"/>
                    </a:lnTo>
                    <a:lnTo>
                      <a:pt x="65" y="506"/>
                    </a:lnTo>
                    <a:lnTo>
                      <a:pt x="33" y="592"/>
                    </a:lnTo>
                    <a:lnTo>
                      <a:pt x="11" y="668"/>
                    </a:lnTo>
                    <a:lnTo>
                      <a:pt x="1" y="754"/>
                    </a:lnTo>
                    <a:lnTo>
                      <a:pt x="1" y="840"/>
                    </a:lnTo>
                    <a:lnTo>
                      <a:pt x="11" y="936"/>
                    </a:lnTo>
                    <a:lnTo>
                      <a:pt x="22" y="1012"/>
                    </a:lnTo>
                    <a:lnTo>
                      <a:pt x="44" y="1098"/>
                    </a:lnTo>
                    <a:lnTo>
                      <a:pt x="76" y="1173"/>
                    </a:lnTo>
                    <a:lnTo>
                      <a:pt x="119" y="1248"/>
                    </a:lnTo>
                    <a:lnTo>
                      <a:pt x="162" y="1313"/>
                    </a:lnTo>
                    <a:lnTo>
                      <a:pt x="205" y="1377"/>
                    </a:lnTo>
                    <a:lnTo>
                      <a:pt x="269" y="1431"/>
                    </a:lnTo>
                    <a:lnTo>
                      <a:pt x="323" y="1485"/>
                    </a:lnTo>
                    <a:lnTo>
                      <a:pt x="388" y="1528"/>
                    </a:lnTo>
                    <a:lnTo>
                      <a:pt x="463" y="1560"/>
                    </a:lnTo>
                    <a:lnTo>
                      <a:pt x="538" y="1592"/>
                    </a:lnTo>
                    <a:lnTo>
                      <a:pt x="614" y="1614"/>
                    </a:lnTo>
                    <a:lnTo>
                      <a:pt x="700" y="1635"/>
                    </a:lnTo>
                    <a:lnTo>
                      <a:pt x="786" y="1646"/>
                    </a:lnTo>
                    <a:lnTo>
                      <a:pt x="872" y="1635"/>
                    </a:lnTo>
                    <a:lnTo>
                      <a:pt x="958" y="1635"/>
                    </a:lnTo>
                    <a:lnTo>
                      <a:pt x="1033" y="1614"/>
                    </a:lnTo>
                    <a:lnTo>
                      <a:pt x="1108" y="1592"/>
                    </a:lnTo>
                    <a:lnTo>
                      <a:pt x="1183" y="1560"/>
                    </a:lnTo>
                    <a:lnTo>
                      <a:pt x="1259" y="1528"/>
                    </a:lnTo>
                    <a:lnTo>
                      <a:pt x="1323" y="1485"/>
                    </a:lnTo>
                    <a:lnTo>
                      <a:pt x="1377" y="1431"/>
                    </a:lnTo>
                    <a:lnTo>
                      <a:pt x="1431" y="1377"/>
                    </a:lnTo>
                    <a:lnTo>
                      <a:pt x="1485" y="1324"/>
                    </a:lnTo>
                    <a:lnTo>
                      <a:pt x="1528" y="1259"/>
                    </a:lnTo>
                    <a:lnTo>
                      <a:pt x="1560" y="1194"/>
                    </a:lnTo>
                    <a:lnTo>
                      <a:pt x="1592" y="1119"/>
                    </a:lnTo>
                    <a:lnTo>
                      <a:pt x="1614" y="1044"/>
                    </a:lnTo>
                    <a:lnTo>
                      <a:pt x="1635" y="969"/>
                    </a:lnTo>
                    <a:lnTo>
                      <a:pt x="1646" y="883"/>
                    </a:lnTo>
                    <a:lnTo>
                      <a:pt x="1646" y="797"/>
                    </a:lnTo>
                    <a:lnTo>
                      <a:pt x="1635" y="711"/>
                    </a:lnTo>
                    <a:lnTo>
                      <a:pt x="1624" y="635"/>
                    </a:lnTo>
                    <a:lnTo>
                      <a:pt x="1603" y="560"/>
                    </a:lnTo>
                    <a:lnTo>
                      <a:pt x="1571" y="485"/>
                    </a:lnTo>
                    <a:lnTo>
                      <a:pt x="1538" y="410"/>
                    </a:lnTo>
                    <a:lnTo>
                      <a:pt x="1495" y="345"/>
                    </a:lnTo>
                    <a:lnTo>
                      <a:pt x="1452" y="291"/>
                    </a:lnTo>
                    <a:lnTo>
                      <a:pt x="1399" y="227"/>
                    </a:lnTo>
                    <a:lnTo>
                      <a:pt x="1345" y="184"/>
                    </a:lnTo>
                    <a:lnTo>
                      <a:pt x="1280" y="141"/>
                    </a:lnTo>
                    <a:lnTo>
                      <a:pt x="1216" y="98"/>
                    </a:lnTo>
                    <a:lnTo>
                      <a:pt x="1151" y="65"/>
                    </a:lnTo>
                    <a:lnTo>
                      <a:pt x="1076" y="33"/>
                    </a:lnTo>
                    <a:lnTo>
                      <a:pt x="990" y="22"/>
                    </a:lnTo>
                    <a:lnTo>
                      <a:pt x="91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1013125" y="1346675"/>
                <a:ext cx="40900" cy="41175"/>
              </a:xfrm>
              <a:custGeom>
                <a:avLst/>
                <a:gdLst/>
                <a:ahLst/>
                <a:cxnLst/>
                <a:rect l="l" t="t" r="r" b="b"/>
                <a:pathLst>
                  <a:path w="1636" h="1647" extrusionOk="0">
                    <a:moveTo>
                      <a:pt x="754" y="1"/>
                    </a:moveTo>
                    <a:lnTo>
                      <a:pt x="668" y="12"/>
                    </a:lnTo>
                    <a:lnTo>
                      <a:pt x="582" y="33"/>
                    </a:lnTo>
                    <a:lnTo>
                      <a:pt x="506" y="55"/>
                    </a:lnTo>
                    <a:lnTo>
                      <a:pt x="431" y="87"/>
                    </a:lnTo>
                    <a:lnTo>
                      <a:pt x="366" y="130"/>
                    </a:lnTo>
                    <a:lnTo>
                      <a:pt x="302" y="184"/>
                    </a:lnTo>
                    <a:lnTo>
                      <a:pt x="237" y="227"/>
                    </a:lnTo>
                    <a:lnTo>
                      <a:pt x="184" y="291"/>
                    </a:lnTo>
                    <a:lnTo>
                      <a:pt x="141" y="356"/>
                    </a:lnTo>
                    <a:lnTo>
                      <a:pt x="98" y="420"/>
                    </a:lnTo>
                    <a:lnTo>
                      <a:pt x="65" y="496"/>
                    </a:lnTo>
                    <a:lnTo>
                      <a:pt x="33" y="571"/>
                    </a:lnTo>
                    <a:lnTo>
                      <a:pt x="12" y="657"/>
                    </a:lnTo>
                    <a:lnTo>
                      <a:pt x="1" y="743"/>
                    </a:lnTo>
                    <a:lnTo>
                      <a:pt x="1" y="829"/>
                    </a:lnTo>
                    <a:lnTo>
                      <a:pt x="1" y="915"/>
                    </a:lnTo>
                    <a:lnTo>
                      <a:pt x="12" y="1001"/>
                    </a:lnTo>
                    <a:lnTo>
                      <a:pt x="33" y="1076"/>
                    </a:lnTo>
                    <a:lnTo>
                      <a:pt x="65" y="1162"/>
                    </a:lnTo>
                    <a:lnTo>
                      <a:pt x="98" y="1227"/>
                    </a:lnTo>
                    <a:lnTo>
                      <a:pt x="141" y="1302"/>
                    </a:lnTo>
                    <a:lnTo>
                      <a:pt x="194" y="1367"/>
                    </a:lnTo>
                    <a:lnTo>
                      <a:pt x="248" y="1420"/>
                    </a:lnTo>
                    <a:lnTo>
                      <a:pt x="302" y="1474"/>
                    </a:lnTo>
                    <a:lnTo>
                      <a:pt x="377" y="1517"/>
                    </a:lnTo>
                    <a:lnTo>
                      <a:pt x="442" y="1560"/>
                    </a:lnTo>
                    <a:lnTo>
                      <a:pt x="517" y="1592"/>
                    </a:lnTo>
                    <a:lnTo>
                      <a:pt x="592" y="1614"/>
                    </a:lnTo>
                    <a:lnTo>
                      <a:pt x="678" y="1635"/>
                    </a:lnTo>
                    <a:lnTo>
                      <a:pt x="764" y="1635"/>
                    </a:lnTo>
                    <a:lnTo>
                      <a:pt x="850" y="1646"/>
                    </a:lnTo>
                    <a:lnTo>
                      <a:pt x="936" y="1635"/>
                    </a:lnTo>
                    <a:lnTo>
                      <a:pt x="1012" y="1625"/>
                    </a:lnTo>
                    <a:lnTo>
                      <a:pt x="1087" y="1603"/>
                    </a:lnTo>
                    <a:lnTo>
                      <a:pt x="1162" y="1571"/>
                    </a:lnTo>
                    <a:lnTo>
                      <a:pt x="1237" y="1539"/>
                    </a:lnTo>
                    <a:lnTo>
                      <a:pt x="1302" y="1496"/>
                    </a:lnTo>
                    <a:lnTo>
                      <a:pt x="1356" y="1442"/>
                    </a:lnTo>
                    <a:lnTo>
                      <a:pt x="1420" y="1388"/>
                    </a:lnTo>
                    <a:lnTo>
                      <a:pt x="1463" y="1334"/>
                    </a:lnTo>
                    <a:lnTo>
                      <a:pt x="1506" y="1270"/>
                    </a:lnTo>
                    <a:lnTo>
                      <a:pt x="1549" y="1205"/>
                    </a:lnTo>
                    <a:lnTo>
                      <a:pt x="1582" y="1130"/>
                    </a:lnTo>
                    <a:lnTo>
                      <a:pt x="1603" y="1055"/>
                    </a:lnTo>
                    <a:lnTo>
                      <a:pt x="1625" y="979"/>
                    </a:lnTo>
                    <a:lnTo>
                      <a:pt x="1635" y="904"/>
                    </a:lnTo>
                    <a:lnTo>
                      <a:pt x="1635" y="818"/>
                    </a:lnTo>
                    <a:lnTo>
                      <a:pt x="1635" y="732"/>
                    </a:lnTo>
                    <a:lnTo>
                      <a:pt x="1625" y="646"/>
                    </a:lnTo>
                    <a:lnTo>
                      <a:pt x="1603" y="571"/>
                    </a:lnTo>
                    <a:lnTo>
                      <a:pt x="1582" y="496"/>
                    </a:lnTo>
                    <a:lnTo>
                      <a:pt x="1539" y="431"/>
                    </a:lnTo>
                    <a:lnTo>
                      <a:pt x="1506" y="366"/>
                    </a:lnTo>
                    <a:lnTo>
                      <a:pt x="1463" y="302"/>
                    </a:lnTo>
                    <a:lnTo>
                      <a:pt x="1410" y="237"/>
                    </a:lnTo>
                    <a:lnTo>
                      <a:pt x="1356" y="194"/>
                    </a:lnTo>
                    <a:lnTo>
                      <a:pt x="1291" y="141"/>
                    </a:lnTo>
                    <a:lnTo>
                      <a:pt x="1227" y="108"/>
                    </a:lnTo>
                    <a:lnTo>
                      <a:pt x="1151" y="65"/>
                    </a:lnTo>
                    <a:lnTo>
                      <a:pt x="1087" y="44"/>
                    </a:lnTo>
                    <a:lnTo>
                      <a:pt x="1001" y="22"/>
                    </a:lnTo>
                    <a:lnTo>
                      <a:pt x="926" y="12"/>
                    </a:lnTo>
                    <a:lnTo>
                      <a:pt x="84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2036275" y="1897225"/>
                <a:ext cx="41150" cy="41175"/>
              </a:xfrm>
              <a:custGeom>
                <a:avLst/>
                <a:gdLst/>
                <a:ahLst/>
                <a:cxnLst/>
                <a:rect l="l" t="t" r="r" b="b"/>
                <a:pathLst>
                  <a:path w="1646" h="1647" extrusionOk="0">
                    <a:moveTo>
                      <a:pt x="829" y="1"/>
                    </a:moveTo>
                    <a:lnTo>
                      <a:pt x="743" y="12"/>
                    </a:lnTo>
                    <a:lnTo>
                      <a:pt x="667" y="22"/>
                    </a:lnTo>
                    <a:lnTo>
                      <a:pt x="581" y="33"/>
                    </a:lnTo>
                    <a:lnTo>
                      <a:pt x="517" y="65"/>
                    </a:lnTo>
                    <a:lnTo>
                      <a:pt x="442" y="98"/>
                    </a:lnTo>
                    <a:lnTo>
                      <a:pt x="377" y="130"/>
                    </a:lnTo>
                    <a:lnTo>
                      <a:pt x="313" y="173"/>
                    </a:lnTo>
                    <a:lnTo>
                      <a:pt x="248" y="227"/>
                    </a:lnTo>
                    <a:lnTo>
                      <a:pt x="205" y="281"/>
                    </a:lnTo>
                    <a:lnTo>
                      <a:pt x="151" y="345"/>
                    </a:lnTo>
                    <a:lnTo>
                      <a:pt x="108" y="410"/>
                    </a:lnTo>
                    <a:lnTo>
                      <a:pt x="76" y="474"/>
                    </a:lnTo>
                    <a:lnTo>
                      <a:pt x="44" y="549"/>
                    </a:lnTo>
                    <a:lnTo>
                      <a:pt x="22" y="625"/>
                    </a:lnTo>
                    <a:lnTo>
                      <a:pt x="12" y="711"/>
                    </a:lnTo>
                    <a:lnTo>
                      <a:pt x="1" y="786"/>
                    </a:lnTo>
                    <a:lnTo>
                      <a:pt x="1" y="883"/>
                    </a:lnTo>
                    <a:lnTo>
                      <a:pt x="12" y="969"/>
                    </a:lnTo>
                    <a:lnTo>
                      <a:pt x="33" y="1044"/>
                    </a:lnTo>
                    <a:lnTo>
                      <a:pt x="55" y="1119"/>
                    </a:lnTo>
                    <a:lnTo>
                      <a:pt x="87" y="1195"/>
                    </a:lnTo>
                    <a:lnTo>
                      <a:pt x="130" y="1270"/>
                    </a:lnTo>
                    <a:lnTo>
                      <a:pt x="173" y="1334"/>
                    </a:lnTo>
                    <a:lnTo>
                      <a:pt x="227" y="1399"/>
                    </a:lnTo>
                    <a:lnTo>
                      <a:pt x="280" y="1453"/>
                    </a:lnTo>
                    <a:lnTo>
                      <a:pt x="345" y="1496"/>
                    </a:lnTo>
                    <a:lnTo>
                      <a:pt x="420" y="1539"/>
                    </a:lnTo>
                    <a:lnTo>
                      <a:pt x="485" y="1571"/>
                    </a:lnTo>
                    <a:lnTo>
                      <a:pt x="571" y="1603"/>
                    </a:lnTo>
                    <a:lnTo>
                      <a:pt x="646" y="1625"/>
                    </a:lnTo>
                    <a:lnTo>
                      <a:pt x="732" y="1635"/>
                    </a:lnTo>
                    <a:lnTo>
                      <a:pt x="818" y="1646"/>
                    </a:lnTo>
                    <a:lnTo>
                      <a:pt x="904" y="1635"/>
                    </a:lnTo>
                    <a:lnTo>
                      <a:pt x="990" y="1625"/>
                    </a:lnTo>
                    <a:lnTo>
                      <a:pt x="1065" y="1614"/>
                    </a:lnTo>
                    <a:lnTo>
                      <a:pt x="1141" y="1582"/>
                    </a:lnTo>
                    <a:lnTo>
                      <a:pt x="1205" y="1549"/>
                    </a:lnTo>
                    <a:lnTo>
                      <a:pt x="1280" y="1517"/>
                    </a:lnTo>
                    <a:lnTo>
                      <a:pt x="1334" y="1474"/>
                    </a:lnTo>
                    <a:lnTo>
                      <a:pt x="1399" y="1420"/>
                    </a:lnTo>
                    <a:lnTo>
                      <a:pt x="1452" y="1367"/>
                    </a:lnTo>
                    <a:lnTo>
                      <a:pt x="1495" y="1302"/>
                    </a:lnTo>
                    <a:lnTo>
                      <a:pt x="1538" y="1238"/>
                    </a:lnTo>
                    <a:lnTo>
                      <a:pt x="1571" y="1173"/>
                    </a:lnTo>
                    <a:lnTo>
                      <a:pt x="1603" y="1098"/>
                    </a:lnTo>
                    <a:lnTo>
                      <a:pt x="1624" y="1022"/>
                    </a:lnTo>
                    <a:lnTo>
                      <a:pt x="1635" y="936"/>
                    </a:lnTo>
                    <a:lnTo>
                      <a:pt x="1646" y="850"/>
                    </a:lnTo>
                    <a:lnTo>
                      <a:pt x="1646" y="764"/>
                    </a:lnTo>
                    <a:lnTo>
                      <a:pt x="1635" y="678"/>
                    </a:lnTo>
                    <a:lnTo>
                      <a:pt x="1614" y="603"/>
                    </a:lnTo>
                    <a:lnTo>
                      <a:pt x="1592" y="517"/>
                    </a:lnTo>
                    <a:lnTo>
                      <a:pt x="1560" y="442"/>
                    </a:lnTo>
                    <a:lnTo>
                      <a:pt x="1517" y="377"/>
                    </a:lnTo>
                    <a:lnTo>
                      <a:pt x="1474" y="313"/>
                    </a:lnTo>
                    <a:lnTo>
                      <a:pt x="1420" y="248"/>
                    </a:lnTo>
                    <a:lnTo>
                      <a:pt x="1366" y="195"/>
                    </a:lnTo>
                    <a:lnTo>
                      <a:pt x="1302" y="151"/>
                    </a:lnTo>
                    <a:lnTo>
                      <a:pt x="1237" y="108"/>
                    </a:lnTo>
                    <a:lnTo>
                      <a:pt x="1162" y="65"/>
                    </a:lnTo>
                    <a:lnTo>
                      <a:pt x="1087" y="44"/>
                    </a:lnTo>
                    <a:lnTo>
                      <a:pt x="1001" y="22"/>
                    </a:lnTo>
                    <a:lnTo>
                      <a:pt x="915"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699675" y="1503150"/>
                <a:ext cx="39550" cy="39525"/>
              </a:xfrm>
              <a:custGeom>
                <a:avLst/>
                <a:gdLst/>
                <a:ahLst/>
                <a:cxnLst/>
                <a:rect l="l" t="t" r="r" b="b"/>
                <a:pathLst>
                  <a:path w="1582" h="1581" extrusionOk="0">
                    <a:moveTo>
                      <a:pt x="732" y="0"/>
                    </a:moveTo>
                    <a:lnTo>
                      <a:pt x="646" y="11"/>
                    </a:lnTo>
                    <a:lnTo>
                      <a:pt x="571" y="32"/>
                    </a:lnTo>
                    <a:lnTo>
                      <a:pt x="496" y="54"/>
                    </a:lnTo>
                    <a:lnTo>
                      <a:pt x="420" y="86"/>
                    </a:lnTo>
                    <a:lnTo>
                      <a:pt x="356" y="129"/>
                    </a:lnTo>
                    <a:lnTo>
                      <a:pt x="291" y="172"/>
                    </a:lnTo>
                    <a:lnTo>
                      <a:pt x="237" y="215"/>
                    </a:lnTo>
                    <a:lnTo>
                      <a:pt x="184" y="280"/>
                    </a:lnTo>
                    <a:lnTo>
                      <a:pt x="141" y="333"/>
                    </a:lnTo>
                    <a:lnTo>
                      <a:pt x="98" y="398"/>
                    </a:lnTo>
                    <a:lnTo>
                      <a:pt x="65" y="473"/>
                    </a:lnTo>
                    <a:lnTo>
                      <a:pt x="33" y="549"/>
                    </a:lnTo>
                    <a:lnTo>
                      <a:pt x="12" y="624"/>
                    </a:lnTo>
                    <a:lnTo>
                      <a:pt x="1" y="710"/>
                    </a:lnTo>
                    <a:lnTo>
                      <a:pt x="1" y="796"/>
                    </a:lnTo>
                    <a:lnTo>
                      <a:pt x="1" y="871"/>
                    </a:lnTo>
                    <a:lnTo>
                      <a:pt x="12" y="946"/>
                    </a:lnTo>
                    <a:lnTo>
                      <a:pt x="33" y="1022"/>
                    </a:lnTo>
                    <a:lnTo>
                      <a:pt x="55" y="1097"/>
                    </a:lnTo>
                    <a:lnTo>
                      <a:pt x="87" y="1161"/>
                    </a:lnTo>
                    <a:lnTo>
                      <a:pt x="119" y="1226"/>
                    </a:lnTo>
                    <a:lnTo>
                      <a:pt x="162" y="1290"/>
                    </a:lnTo>
                    <a:lnTo>
                      <a:pt x="216" y="1344"/>
                    </a:lnTo>
                    <a:lnTo>
                      <a:pt x="270" y="1398"/>
                    </a:lnTo>
                    <a:lnTo>
                      <a:pt x="323" y="1441"/>
                    </a:lnTo>
                    <a:lnTo>
                      <a:pt x="388" y="1484"/>
                    </a:lnTo>
                    <a:lnTo>
                      <a:pt x="453" y="1516"/>
                    </a:lnTo>
                    <a:lnTo>
                      <a:pt x="528" y="1538"/>
                    </a:lnTo>
                    <a:lnTo>
                      <a:pt x="603" y="1559"/>
                    </a:lnTo>
                    <a:lnTo>
                      <a:pt x="678" y="1570"/>
                    </a:lnTo>
                    <a:lnTo>
                      <a:pt x="764" y="1581"/>
                    </a:lnTo>
                    <a:lnTo>
                      <a:pt x="840" y="1581"/>
                    </a:lnTo>
                    <a:lnTo>
                      <a:pt x="926" y="1570"/>
                    </a:lnTo>
                    <a:lnTo>
                      <a:pt x="1001" y="1549"/>
                    </a:lnTo>
                    <a:lnTo>
                      <a:pt x="1076" y="1527"/>
                    </a:lnTo>
                    <a:lnTo>
                      <a:pt x="1151" y="1495"/>
                    </a:lnTo>
                    <a:lnTo>
                      <a:pt x="1216" y="1463"/>
                    </a:lnTo>
                    <a:lnTo>
                      <a:pt x="1280" y="1420"/>
                    </a:lnTo>
                    <a:lnTo>
                      <a:pt x="1345" y="1366"/>
                    </a:lnTo>
                    <a:lnTo>
                      <a:pt x="1388" y="1312"/>
                    </a:lnTo>
                    <a:lnTo>
                      <a:pt x="1442" y="1247"/>
                    </a:lnTo>
                    <a:lnTo>
                      <a:pt x="1485" y="1183"/>
                    </a:lnTo>
                    <a:lnTo>
                      <a:pt x="1517" y="1108"/>
                    </a:lnTo>
                    <a:lnTo>
                      <a:pt x="1539" y="1032"/>
                    </a:lnTo>
                    <a:lnTo>
                      <a:pt x="1560" y="957"/>
                    </a:lnTo>
                    <a:lnTo>
                      <a:pt x="1571" y="871"/>
                    </a:lnTo>
                    <a:lnTo>
                      <a:pt x="1582" y="796"/>
                    </a:lnTo>
                    <a:lnTo>
                      <a:pt x="1571" y="710"/>
                    </a:lnTo>
                    <a:lnTo>
                      <a:pt x="1560" y="635"/>
                    </a:lnTo>
                    <a:lnTo>
                      <a:pt x="1549" y="559"/>
                    </a:lnTo>
                    <a:lnTo>
                      <a:pt x="1517" y="484"/>
                    </a:lnTo>
                    <a:lnTo>
                      <a:pt x="1485" y="419"/>
                    </a:lnTo>
                    <a:lnTo>
                      <a:pt x="1453" y="355"/>
                    </a:lnTo>
                    <a:lnTo>
                      <a:pt x="1410" y="290"/>
                    </a:lnTo>
                    <a:lnTo>
                      <a:pt x="1356" y="237"/>
                    </a:lnTo>
                    <a:lnTo>
                      <a:pt x="1302" y="183"/>
                    </a:lnTo>
                    <a:lnTo>
                      <a:pt x="1248" y="140"/>
                    </a:lnTo>
                    <a:lnTo>
                      <a:pt x="1184" y="108"/>
                    </a:lnTo>
                    <a:lnTo>
                      <a:pt x="1119" y="65"/>
                    </a:lnTo>
                    <a:lnTo>
                      <a:pt x="1044" y="43"/>
                    </a:lnTo>
                    <a:lnTo>
                      <a:pt x="969" y="22"/>
                    </a:lnTo>
                    <a:lnTo>
                      <a:pt x="893"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1800800" y="1505825"/>
                <a:ext cx="39525" cy="39550"/>
              </a:xfrm>
              <a:custGeom>
                <a:avLst/>
                <a:gdLst/>
                <a:ahLst/>
                <a:cxnLst/>
                <a:rect l="l" t="t" r="r" b="b"/>
                <a:pathLst>
                  <a:path w="1581" h="1582" extrusionOk="0">
                    <a:moveTo>
                      <a:pt x="785" y="1"/>
                    </a:moveTo>
                    <a:lnTo>
                      <a:pt x="699" y="11"/>
                    </a:lnTo>
                    <a:lnTo>
                      <a:pt x="624" y="22"/>
                    </a:lnTo>
                    <a:lnTo>
                      <a:pt x="549" y="44"/>
                    </a:lnTo>
                    <a:lnTo>
                      <a:pt x="473" y="65"/>
                    </a:lnTo>
                    <a:lnTo>
                      <a:pt x="409" y="97"/>
                    </a:lnTo>
                    <a:lnTo>
                      <a:pt x="344" y="130"/>
                    </a:lnTo>
                    <a:lnTo>
                      <a:pt x="290" y="183"/>
                    </a:lnTo>
                    <a:lnTo>
                      <a:pt x="237" y="226"/>
                    </a:lnTo>
                    <a:lnTo>
                      <a:pt x="183" y="280"/>
                    </a:lnTo>
                    <a:lnTo>
                      <a:pt x="140" y="345"/>
                    </a:lnTo>
                    <a:lnTo>
                      <a:pt x="97" y="399"/>
                    </a:lnTo>
                    <a:lnTo>
                      <a:pt x="65" y="474"/>
                    </a:lnTo>
                    <a:lnTo>
                      <a:pt x="43" y="538"/>
                    </a:lnTo>
                    <a:lnTo>
                      <a:pt x="22" y="614"/>
                    </a:lnTo>
                    <a:lnTo>
                      <a:pt x="11" y="689"/>
                    </a:lnTo>
                    <a:lnTo>
                      <a:pt x="0" y="775"/>
                    </a:lnTo>
                    <a:lnTo>
                      <a:pt x="0" y="861"/>
                    </a:lnTo>
                    <a:lnTo>
                      <a:pt x="11" y="936"/>
                    </a:lnTo>
                    <a:lnTo>
                      <a:pt x="32" y="1022"/>
                    </a:lnTo>
                    <a:lnTo>
                      <a:pt x="54" y="1097"/>
                    </a:lnTo>
                    <a:lnTo>
                      <a:pt x="86" y="1162"/>
                    </a:lnTo>
                    <a:lnTo>
                      <a:pt x="129" y="1237"/>
                    </a:lnTo>
                    <a:lnTo>
                      <a:pt x="172" y="1291"/>
                    </a:lnTo>
                    <a:lnTo>
                      <a:pt x="226" y="1356"/>
                    </a:lnTo>
                    <a:lnTo>
                      <a:pt x="280" y="1409"/>
                    </a:lnTo>
                    <a:lnTo>
                      <a:pt x="333" y="1452"/>
                    </a:lnTo>
                    <a:lnTo>
                      <a:pt x="409" y="1495"/>
                    </a:lnTo>
                    <a:lnTo>
                      <a:pt x="473" y="1528"/>
                    </a:lnTo>
                    <a:lnTo>
                      <a:pt x="549" y="1549"/>
                    </a:lnTo>
                    <a:lnTo>
                      <a:pt x="624" y="1571"/>
                    </a:lnTo>
                    <a:lnTo>
                      <a:pt x="710" y="1581"/>
                    </a:lnTo>
                    <a:lnTo>
                      <a:pt x="871" y="1581"/>
                    </a:lnTo>
                    <a:lnTo>
                      <a:pt x="957" y="1571"/>
                    </a:lnTo>
                    <a:lnTo>
                      <a:pt x="1032" y="1549"/>
                    </a:lnTo>
                    <a:lnTo>
                      <a:pt x="1097" y="1528"/>
                    </a:lnTo>
                    <a:lnTo>
                      <a:pt x="1172" y="1495"/>
                    </a:lnTo>
                    <a:lnTo>
                      <a:pt x="1237" y="1452"/>
                    </a:lnTo>
                    <a:lnTo>
                      <a:pt x="1291" y="1409"/>
                    </a:lnTo>
                    <a:lnTo>
                      <a:pt x="1344" y="1366"/>
                    </a:lnTo>
                    <a:lnTo>
                      <a:pt x="1398" y="1313"/>
                    </a:lnTo>
                    <a:lnTo>
                      <a:pt x="1441" y="1248"/>
                    </a:lnTo>
                    <a:lnTo>
                      <a:pt x="1484" y="1183"/>
                    </a:lnTo>
                    <a:lnTo>
                      <a:pt x="1516" y="1119"/>
                    </a:lnTo>
                    <a:lnTo>
                      <a:pt x="1538" y="1054"/>
                    </a:lnTo>
                    <a:lnTo>
                      <a:pt x="1559" y="979"/>
                    </a:lnTo>
                    <a:lnTo>
                      <a:pt x="1570" y="893"/>
                    </a:lnTo>
                    <a:lnTo>
                      <a:pt x="1581" y="818"/>
                    </a:lnTo>
                    <a:lnTo>
                      <a:pt x="1581" y="732"/>
                    </a:lnTo>
                    <a:lnTo>
                      <a:pt x="1570" y="646"/>
                    </a:lnTo>
                    <a:lnTo>
                      <a:pt x="1549" y="571"/>
                    </a:lnTo>
                    <a:lnTo>
                      <a:pt x="1527" y="495"/>
                    </a:lnTo>
                    <a:lnTo>
                      <a:pt x="1495" y="420"/>
                    </a:lnTo>
                    <a:lnTo>
                      <a:pt x="1452" y="355"/>
                    </a:lnTo>
                    <a:lnTo>
                      <a:pt x="1409" y="291"/>
                    </a:lnTo>
                    <a:lnTo>
                      <a:pt x="1355" y="237"/>
                    </a:lnTo>
                    <a:lnTo>
                      <a:pt x="1301" y="183"/>
                    </a:lnTo>
                    <a:lnTo>
                      <a:pt x="1237" y="140"/>
                    </a:lnTo>
                    <a:lnTo>
                      <a:pt x="1172" y="97"/>
                    </a:lnTo>
                    <a:lnTo>
                      <a:pt x="1108" y="65"/>
                    </a:lnTo>
                    <a:lnTo>
                      <a:pt x="1032" y="44"/>
                    </a:lnTo>
                    <a:lnTo>
                      <a:pt x="946" y="22"/>
                    </a:lnTo>
                    <a:lnTo>
                      <a:pt x="871" y="11"/>
                    </a:lnTo>
                    <a:lnTo>
                      <a:pt x="7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621725" y="1583800"/>
                <a:ext cx="39550" cy="39525"/>
              </a:xfrm>
              <a:custGeom>
                <a:avLst/>
                <a:gdLst/>
                <a:ahLst/>
                <a:cxnLst/>
                <a:rect l="l" t="t" r="r" b="b"/>
                <a:pathLst>
                  <a:path w="1582" h="1581" extrusionOk="0">
                    <a:moveTo>
                      <a:pt x="710" y="0"/>
                    </a:moveTo>
                    <a:lnTo>
                      <a:pt x="624" y="11"/>
                    </a:lnTo>
                    <a:lnTo>
                      <a:pt x="549" y="32"/>
                    </a:lnTo>
                    <a:lnTo>
                      <a:pt x="474" y="65"/>
                    </a:lnTo>
                    <a:lnTo>
                      <a:pt x="409" y="97"/>
                    </a:lnTo>
                    <a:lnTo>
                      <a:pt x="345" y="129"/>
                    </a:lnTo>
                    <a:lnTo>
                      <a:pt x="280" y="172"/>
                    </a:lnTo>
                    <a:lnTo>
                      <a:pt x="226" y="226"/>
                    </a:lnTo>
                    <a:lnTo>
                      <a:pt x="173" y="280"/>
                    </a:lnTo>
                    <a:lnTo>
                      <a:pt x="130" y="344"/>
                    </a:lnTo>
                    <a:lnTo>
                      <a:pt x="87" y="409"/>
                    </a:lnTo>
                    <a:lnTo>
                      <a:pt x="54" y="484"/>
                    </a:lnTo>
                    <a:lnTo>
                      <a:pt x="33" y="559"/>
                    </a:lnTo>
                    <a:lnTo>
                      <a:pt x="11" y="634"/>
                    </a:lnTo>
                    <a:lnTo>
                      <a:pt x="1" y="720"/>
                    </a:lnTo>
                    <a:lnTo>
                      <a:pt x="1" y="796"/>
                    </a:lnTo>
                    <a:lnTo>
                      <a:pt x="1" y="882"/>
                    </a:lnTo>
                    <a:lnTo>
                      <a:pt x="22" y="968"/>
                    </a:lnTo>
                    <a:lnTo>
                      <a:pt x="33" y="1043"/>
                    </a:lnTo>
                    <a:lnTo>
                      <a:pt x="65" y="1118"/>
                    </a:lnTo>
                    <a:lnTo>
                      <a:pt x="97" y="1183"/>
                    </a:lnTo>
                    <a:lnTo>
                      <a:pt x="140" y="1247"/>
                    </a:lnTo>
                    <a:lnTo>
                      <a:pt x="183" y="1312"/>
                    </a:lnTo>
                    <a:lnTo>
                      <a:pt x="237" y="1366"/>
                    </a:lnTo>
                    <a:lnTo>
                      <a:pt x="291" y="1419"/>
                    </a:lnTo>
                    <a:lnTo>
                      <a:pt x="355" y="1462"/>
                    </a:lnTo>
                    <a:lnTo>
                      <a:pt x="420" y="1495"/>
                    </a:lnTo>
                    <a:lnTo>
                      <a:pt x="495" y="1527"/>
                    </a:lnTo>
                    <a:lnTo>
                      <a:pt x="570" y="1548"/>
                    </a:lnTo>
                    <a:lnTo>
                      <a:pt x="646" y="1570"/>
                    </a:lnTo>
                    <a:lnTo>
                      <a:pt x="732" y="1581"/>
                    </a:lnTo>
                    <a:lnTo>
                      <a:pt x="893" y="1581"/>
                    </a:lnTo>
                    <a:lnTo>
                      <a:pt x="979" y="1559"/>
                    </a:lnTo>
                    <a:lnTo>
                      <a:pt x="1054" y="1538"/>
                    </a:lnTo>
                    <a:lnTo>
                      <a:pt x="1130" y="1516"/>
                    </a:lnTo>
                    <a:lnTo>
                      <a:pt x="1194" y="1473"/>
                    </a:lnTo>
                    <a:lnTo>
                      <a:pt x="1259" y="1430"/>
                    </a:lnTo>
                    <a:lnTo>
                      <a:pt x="1323" y="1387"/>
                    </a:lnTo>
                    <a:lnTo>
                      <a:pt x="1377" y="1333"/>
                    </a:lnTo>
                    <a:lnTo>
                      <a:pt x="1420" y="1280"/>
                    </a:lnTo>
                    <a:lnTo>
                      <a:pt x="1463" y="1215"/>
                    </a:lnTo>
                    <a:lnTo>
                      <a:pt x="1506" y="1151"/>
                    </a:lnTo>
                    <a:lnTo>
                      <a:pt x="1538" y="1075"/>
                    </a:lnTo>
                    <a:lnTo>
                      <a:pt x="1560" y="1000"/>
                    </a:lnTo>
                    <a:lnTo>
                      <a:pt x="1570" y="925"/>
                    </a:lnTo>
                    <a:lnTo>
                      <a:pt x="1581" y="839"/>
                    </a:lnTo>
                    <a:lnTo>
                      <a:pt x="1581" y="753"/>
                    </a:lnTo>
                    <a:lnTo>
                      <a:pt x="1570" y="677"/>
                    </a:lnTo>
                    <a:lnTo>
                      <a:pt x="1560" y="602"/>
                    </a:lnTo>
                    <a:lnTo>
                      <a:pt x="1538" y="527"/>
                    </a:lnTo>
                    <a:lnTo>
                      <a:pt x="1517" y="452"/>
                    </a:lnTo>
                    <a:lnTo>
                      <a:pt x="1484" y="387"/>
                    </a:lnTo>
                    <a:lnTo>
                      <a:pt x="1441" y="323"/>
                    </a:lnTo>
                    <a:lnTo>
                      <a:pt x="1398" y="269"/>
                    </a:lnTo>
                    <a:lnTo>
                      <a:pt x="1345" y="215"/>
                    </a:lnTo>
                    <a:lnTo>
                      <a:pt x="1291" y="172"/>
                    </a:lnTo>
                    <a:lnTo>
                      <a:pt x="1226" y="129"/>
                    </a:lnTo>
                    <a:lnTo>
                      <a:pt x="1162" y="86"/>
                    </a:lnTo>
                    <a:lnTo>
                      <a:pt x="1097" y="54"/>
                    </a:lnTo>
                    <a:lnTo>
                      <a:pt x="1033" y="32"/>
                    </a:lnTo>
                    <a:lnTo>
                      <a:pt x="958" y="11"/>
                    </a:lnTo>
                    <a:lnTo>
                      <a:pt x="87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1881450" y="1583800"/>
                <a:ext cx="39525" cy="39525"/>
              </a:xfrm>
              <a:custGeom>
                <a:avLst/>
                <a:gdLst/>
                <a:ahLst/>
                <a:cxnLst/>
                <a:rect l="l" t="t" r="r" b="b"/>
                <a:pathLst>
                  <a:path w="1581" h="1581" extrusionOk="0">
                    <a:moveTo>
                      <a:pt x="720" y="0"/>
                    </a:moveTo>
                    <a:lnTo>
                      <a:pt x="645" y="11"/>
                    </a:lnTo>
                    <a:lnTo>
                      <a:pt x="570" y="32"/>
                    </a:lnTo>
                    <a:lnTo>
                      <a:pt x="495" y="54"/>
                    </a:lnTo>
                    <a:lnTo>
                      <a:pt x="430" y="86"/>
                    </a:lnTo>
                    <a:lnTo>
                      <a:pt x="366" y="118"/>
                    </a:lnTo>
                    <a:lnTo>
                      <a:pt x="301" y="161"/>
                    </a:lnTo>
                    <a:lnTo>
                      <a:pt x="247" y="215"/>
                    </a:lnTo>
                    <a:lnTo>
                      <a:pt x="194" y="269"/>
                    </a:lnTo>
                    <a:lnTo>
                      <a:pt x="151" y="323"/>
                    </a:lnTo>
                    <a:lnTo>
                      <a:pt x="108" y="387"/>
                    </a:lnTo>
                    <a:lnTo>
                      <a:pt x="75" y="452"/>
                    </a:lnTo>
                    <a:lnTo>
                      <a:pt x="43" y="516"/>
                    </a:lnTo>
                    <a:lnTo>
                      <a:pt x="22" y="591"/>
                    </a:lnTo>
                    <a:lnTo>
                      <a:pt x="11" y="667"/>
                    </a:lnTo>
                    <a:lnTo>
                      <a:pt x="0" y="753"/>
                    </a:lnTo>
                    <a:lnTo>
                      <a:pt x="0" y="839"/>
                    </a:lnTo>
                    <a:lnTo>
                      <a:pt x="11" y="914"/>
                    </a:lnTo>
                    <a:lnTo>
                      <a:pt x="22" y="1000"/>
                    </a:lnTo>
                    <a:lnTo>
                      <a:pt x="43" y="1075"/>
                    </a:lnTo>
                    <a:lnTo>
                      <a:pt x="75" y="1151"/>
                    </a:lnTo>
                    <a:lnTo>
                      <a:pt x="118" y="1215"/>
                    </a:lnTo>
                    <a:lnTo>
                      <a:pt x="161" y="1280"/>
                    </a:lnTo>
                    <a:lnTo>
                      <a:pt x="204" y="1333"/>
                    </a:lnTo>
                    <a:lnTo>
                      <a:pt x="258" y="1387"/>
                    </a:lnTo>
                    <a:lnTo>
                      <a:pt x="323" y="1441"/>
                    </a:lnTo>
                    <a:lnTo>
                      <a:pt x="387" y="1473"/>
                    </a:lnTo>
                    <a:lnTo>
                      <a:pt x="462" y="1516"/>
                    </a:lnTo>
                    <a:lnTo>
                      <a:pt x="538" y="1538"/>
                    </a:lnTo>
                    <a:lnTo>
                      <a:pt x="613" y="1559"/>
                    </a:lnTo>
                    <a:lnTo>
                      <a:pt x="688" y="1570"/>
                    </a:lnTo>
                    <a:lnTo>
                      <a:pt x="774" y="1581"/>
                    </a:lnTo>
                    <a:lnTo>
                      <a:pt x="860" y="1581"/>
                    </a:lnTo>
                    <a:lnTo>
                      <a:pt x="936" y="1570"/>
                    </a:lnTo>
                    <a:lnTo>
                      <a:pt x="1011" y="1548"/>
                    </a:lnTo>
                    <a:lnTo>
                      <a:pt x="1086" y="1527"/>
                    </a:lnTo>
                    <a:lnTo>
                      <a:pt x="1151" y="1495"/>
                    </a:lnTo>
                    <a:lnTo>
                      <a:pt x="1215" y="1462"/>
                    </a:lnTo>
                    <a:lnTo>
                      <a:pt x="1280" y="1419"/>
                    </a:lnTo>
                    <a:lnTo>
                      <a:pt x="1333" y="1366"/>
                    </a:lnTo>
                    <a:lnTo>
                      <a:pt x="1387" y="1323"/>
                    </a:lnTo>
                    <a:lnTo>
                      <a:pt x="1430" y="1258"/>
                    </a:lnTo>
                    <a:lnTo>
                      <a:pt x="1473" y="1194"/>
                    </a:lnTo>
                    <a:lnTo>
                      <a:pt x="1505" y="1129"/>
                    </a:lnTo>
                    <a:lnTo>
                      <a:pt x="1538" y="1065"/>
                    </a:lnTo>
                    <a:lnTo>
                      <a:pt x="1559" y="989"/>
                    </a:lnTo>
                    <a:lnTo>
                      <a:pt x="1570" y="914"/>
                    </a:lnTo>
                    <a:lnTo>
                      <a:pt x="1581" y="828"/>
                    </a:lnTo>
                    <a:lnTo>
                      <a:pt x="1581" y="742"/>
                    </a:lnTo>
                    <a:lnTo>
                      <a:pt x="1570" y="667"/>
                    </a:lnTo>
                    <a:lnTo>
                      <a:pt x="1559" y="581"/>
                    </a:lnTo>
                    <a:lnTo>
                      <a:pt x="1527" y="505"/>
                    </a:lnTo>
                    <a:lnTo>
                      <a:pt x="1505" y="441"/>
                    </a:lnTo>
                    <a:lnTo>
                      <a:pt x="1462" y="366"/>
                    </a:lnTo>
                    <a:lnTo>
                      <a:pt x="1419" y="301"/>
                    </a:lnTo>
                    <a:lnTo>
                      <a:pt x="1366" y="247"/>
                    </a:lnTo>
                    <a:lnTo>
                      <a:pt x="1312" y="194"/>
                    </a:lnTo>
                    <a:lnTo>
                      <a:pt x="1258" y="151"/>
                    </a:lnTo>
                    <a:lnTo>
                      <a:pt x="1194" y="108"/>
                    </a:lnTo>
                    <a:lnTo>
                      <a:pt x="1118" y="65"/>
                    </a:lnTo>
                    <a:lnTo>
                      <a:pt x="1043" y="43"/>
                    </a:lnTo>
                    <a:lnTo>
                      <a:pt x="968" y="2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621725" y="2684900"/>
                <a:ext cx="39550" cy="39800"/>
              </a:xfrm>
              <a:custGeom>
                <a:avLst/>
                <a:gdLst/>
                <a:ahLst/>
                <a:cxnLst/>
                <a:rect l="l" t="t" r="r" b="b"/>
                <a:pathLst>
                  <a:path w="1582" h="1592" extrusionOk="0">
                    <a:moveTo>
                      <a:pt x="678" y="0"/>
                    </a:moveTo>
                    <a:lnTo>
                      <a:pt x="603" y="22"/>
                    </a:lnTo>
                    <a:lnTo>
                      <a:pt x="527" y="43"/>
                    </a:lnTo>
                    <a:lnTo>
                      <a:pt x="452" y="65"/>
                    </a:lnTo>
                    <a:lnTo>
                      <a:pt x="388" y="97"/>
                    </a:lnTo>
                    <a:lnTo>
                      <a:pt x="323" y="140"/>
                    </a:lnTo>
                    <a:lnTo>
                      <a:pt x="269" y="183"/>
                    </a:lnTo>
                    <a:lnTo>
                      <a:pt x="216" y="237"/>
                    </a:lnTo>
                    <a:lnTo>
                      <a:pt x="162" y="290"/>
                    </a:lnTo>
                    <a:lnTo>
                      <a:pt x="119" y="344"/>
                    </a:lnTo>
                    <a:lnTo>
                      <a:pt x="87" y="409"/>
                    </a:lnTo>
                    <a:lnTo>
                      <a:pt x="54" y="473"/>
                    </a:lnTo>
                    <a:lnTo>
                      <a:pt x="33" y="549"/>
                    </a:lnTo>
                    <a:lnTo>
                      <a:pt x="11" y="624"/>
                    </a:lnTo>
                    <a:lnTo>
                      <a:pt x="1" y="699"/>
                    </a:lnTo>
                    <a:lnTo>
                      <a:pt x="1" y="785"/>
                    </a:lnTo>
                    <a:lnTo>
                      <a:pt x="1" y="871"/>
                    </a:lnTo>
                    <a:lnTo>
                      <a:pt x="11" y="946"/>
                    </a:lnTo>
                    <a:lnTo>
                      <a:pt x="33" y="1032"/>
                    </a:lnTo>
                    <a:lnTo>
                      <a:pt x="54" y="1108"/>
                    </a:lnTo>
                    <a:lnTo>
                      <a:pt x="87" y="1172"/>
                    </a:lnTo>
                    <a:lnTo>
                      <a:pt x="130" y="1247"/>
                    </a:lnTo>
                    <a:lnTo>
                      <a:pt x="173" y="1301"/>
                    </a:lnTo>
                    <a:lnTo>
                      <a:pt x="216" y="1366"/>
                    </a:lnTo>
                    <a:lnTo>
                      <a:pt x="280" y="1409"/>
                    </a:lnTo>
                    <a:lnTo>
                      <a:pt x="334" y="1463"/>
                    </a:lnTo>
                    <a:lnTo>
                      <a:pt x="398" y="1495"/>
                    </a:lnTo>
                    <a:lnTo>
                      <a:pt x="474" y="1527"/>
                    </a:lnTo>
                    <a:lnTo>
                      <a:pt x="549" y="1559"/>
                    </a:lnTo>
                    <a:lnTo>
                      <a:pt x="624" y="1570"/>
                    </a:lnTo>
                    <a:lnTo>
                      <a:pt x="710" y="1581"/>
                    </a:lnTo>
                    <a:lnTo>
                      <a:pt x="796" y="1592"/>
                    </a:lnTo>
                    <a:lnTo>
                      <a:pt x="882" y="1581"/>
                    </a:lnTo>
                    <a:lnTo>
                      <a:pt x="958" y="1570"/>
                    </a:lnTo>
                    <a:lnTo>
                      <a:pt x="1044" y="1549"/>
                    </a:lnTo>
                    <a:lnTo>
                      <a:pt x="1119" y="1527"/>
                    </a:lnTo>
                    <a:lnTo>
                      <a:pt x="1183" y="1495"/>
                    </a:lnTo>
                    <a:lnTo>
                      <a:pt x="1248" y="1452"/>
                    </a:lnTo>
                    <a:lnTo>
                      <a:pt x="1312" y="1409"/>
                    </a:lnTo>
                    <a:lnTo>
                      <a:pt x="1366" y="1355"/>
                    </a:lnTo>
                    <a:lnTo>
                      <a:pt x="1420" y="1301"/>
                    </a:lnTo>
                    <a:lnTo>
                      <a:pt x="1463" y="1237"/>
                    </a:lnTo>
                    <a:lnTo>
                      <a:pt x="1495" y="1172"/>
                    </a:lnTo>
                    <a:lnTo>
                      <a:pt x="1527" y="1097"/>
                    </a:lnTo>
                    <a:lnTo>
                      <a:pt x="1560" y="1022"/>
                    </a:lnTo>
                    <a:lnTo>
                      <a:pt x="1570" y="946"/>
                    </a:lnTo>
                    <a:lnTo>
                      <a:pt x="1581" y="860"/>
                    </a:lnTo>
                    <a:lnTo>
                      <a:pt x="1581" y="774"/>
                    </a:lnTo>
                    <a:lnTo>
                      <a:pt x="1581" y="688"/>
                    </a:lnTo>
                    <a:lnTo>
                      <a:pt x="1570" y="613"/>
                    </a:lnTo>
                    <a:lnTo>
                      <a:pt x="1549" y="527"/>
                    </a:lnTo>
                    <a:lnTo>
                      <a:pt x="1517" y="462"/>
                    </a:lnTo>
                    <a:lnTo>
                      <a:pt x="1484" y="387"/>
                    </a:lnTo>
                    <a:lnTo>
                      <a:pt x="1441" y="323"/>
                    </a:lnTo>
                    <a:lnTo>
                      <a:pt x="1398" y="258"/>
                    </a:lnTo>
                    <a:lnTo>
                      <a:pt x="1345" y="204"/>
                    </a:lnTo>
                    <a:lnTo>
                      <a:pt x="1280" y="161"/>
                    </a:lnTo>
                    <a:lnTo>
                      <a:pt x="1226" y="118"/>
                    </a:lnTo>
                    <a:lnTo>
                      <a:pt x="1151" y="75"/>
                    </a:lnTo>
                    <a:lnTo>
                      <a:pt x="1087" y="43"/>
                    </a:lnTo>
                    <a:lnTo>
                      <a:pt x="1011" y="22"/>
                    </a:lnTo>
                    <a:lnTo>
                      <a:pt x="925" y="11"/>
                    </a:lnTo>
                    <a:lnTo>
                      <a:pt x="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1878475" y="2684900"/>
                <a:ext cx="39825" cy="39800"/>
              </a:xfrm>
              <a:custGeom>
                <a:avLst/>
                <a:gdLst/>
                <a:ahLst/>
                <a:cxnLst/>
                <a:rect l="l" t="t" r="r" b="b"/>
                <a:pathLst>
                  <a:path w="1593" h="1592" extrusionOk="0">
                    <a:moveTo>
                      <a:pt x="721" y="0"/>
                    </a:moveTo>
                    <a:lnTo>
                      <a:pt x="635" y="11"/>
                    </a:lnTo>
                    <a:lnTo>
                      <a:pt x="560" y="32"/>
                    </a:lnTo>
                    <a:lnTo>
                      <a:pt x="485" y="54"/>
                    </a:lnTo>
                    <a:lnTo>
                      <a:pt x="409" y="86"/>
                    </a:lnTo>
                    <a:lnTo>
                      <a:pt x="345" y="129"/>
                    </a:lnTo>
                    <a:lnTo>
                      <a:pt x="291" y="172"/>
                    </a:lnTo>
                    <a:lnTo>
                      <a:pt x="227" y="226"/>
                    </a:lnTo>
                    <a:lnTo>
                      <a:pt x="184" y="280"/>
                    </a:lnTo>
                    <a:lnTo>
                      <a:pt x="130" y="344"/>
                    </a:lnTo>
                    <a:lnTo>
                      <a:pt x="98" y="409"/>
                    </a:lnTo>
                    <a:lnTo>
                      <a:pt x="65" y="473"/>
                    </a:lnTo>
                    <a:lnTo>
                      <a:pt x="33" y="549"/>
                    </a:lnTo>
                    <a:lnTo>
                      <a:pt x="12" y="635"/>
                    </a:lnTo>
                    <a:lnTo>
                      <a:pt x="1" y="710"/>
                    </a:lnTo>
                    <a:lnTo>
                      <a:pt x="1" y="796"/>
                    </a:lnTo>
                    <a:lnTo>
                      <a:pt x="1" y="882"/>
                    </a:lnTo>
                    <a:lnTo>
                      <a:pt x="22" y="968"/>
                    </a:lnTo>
                    <a:lnTo>
                      <a:pt x="33" y="1043"/>
                    </a:lnTo>
                    <a:lnTo>
                      <a:pt x="65" y="1118"/>
                    </a:lnTo>
                    <a:lnTo>
                      <a:pt x="98" y="1183"/>
                    </a:lnTo>
                    <a:lnTo>
                      <a:pt x="141" y="1258"/>
                    </a:lnTo>
                    <a:lnTo>
                      <a:pt x="184" y="1312"/>
                    </a:lnTo>
                    <a:lnTo>
                      <a:pt x="237" y="1366"/>
                    </a:lnTo>
                    <a:lnTo>
                      <a:pt x="291" y="1419"/>
                    </a:lnTo>
                    <a:lnTo>
                      <a:pt x="356" y="1463"/>
                    </a:lnTo>
                    <a:lnTo>
                      <a:pt x="420" y="1506"/>
                    </a:lnTo>
                    <a:lnTo>
                      <a:pt x="495" y="1538"/>
                    </a:lnTo>
                    <a:lnTo>
                      <a:pt x="571" y="1559"/>
                    </a:lnTo>
                    <a:lnTo>
                      <a:pt x="646" y="1581"/>
                    </a:lnTo>
                    <a:lnTo>
                      <a:pt x="732" y="1592"/>
                    </a:lnTo>
                    <a:lnTo>
                      <a:pt x="818" y="1592"/>
                    </a:lnTo>
                    <a:lnTo>
                      <a:pt x="904" y="1581"/>
                    </a:lnTo>
                    <a:lnTo>
                      <a:pt x="979" y="1570"/>
                    </a:lnTo>
                    <a:lnTo>
                      <a:pt x="1055" y="1549"/>
                    </a:lnTo>
                    <a:lnTo>
                      <a:pt x="1130" y="1516"/>
                    </a:lnTo>
                    <a:lnTo>
                      <a:pt x="1205" y="1484"/>
                    </a:lnTo>
                    <a:lnTo>
                      <a:pt x="1270" y="1441"/>
                    </a:lnTo>
                    <a:lnTo>
                      <a:pt x="1323" y="1398"/>
                    </a:lnTo>
                    <a:lnTo>
                      <a:pt x="1377" y="1344"/>
                    </a:lnTo>
                    <a:lnTo>
                      <a:pt x="1431" y="1290"/>
                    </a:lnTo>
                    <a:lnTo>
                      <a:pt x="1474" y="1226"/>
                    </a:lnTo>
                    <a:lnTo>
                      <a:pt x="1517" y="1161"/>
                    </a:lnTo>
                    <a:lnTo>
                      <a:pt x="1538" y="1086"/>
                    </a:lnTo>
                    <a:lnTo>
                      <a:pt x="1571" y="1011"/>
                    </a:lnTo>
                    <a:lnTo>
                      <a:pt x="1581" y="925"/>
                    </a:lnTo>
                    <a:lnTo>
                      <a:pt x="1592" y="850"/>
                    </a:lnTo>
                    <a:lnTo>
                      <a:pt x="1592" y="764"/>
                    </a:lnTo>
                    <a:lnTo>
                      <a:pt x="1581" y="678"/>
                    </a:lnTo>
                    <a:lnTo>
                      <a:pt x="1571" y="602"/>
                    </a:lnTo>
                    <a:lnTo>
                      <a:pt x="1549" y="527"/>
                    </a:lnTo>
                    <a:lnTo>
                      <a:pt x="1528" y="462"/>
                    </a:lnTo>
                    <a:lnTo>
                      <a:pt x="1495" y="387"/>
                    </a:lnTo>
                    <a:lnTo>
                      <a:pt x="1452" y="333"/>
                    </a:lnTo>
                    <a:lnTo>
                      <a:pt x="1409" y="269"/>
                    </a:lnTo>
                    <a:lnTo>
                      <a:pt x="1356" y="215"/>
                    </a:lnTo>
                    <a:lnTo>
                      <a:pt x="1302" y="172"/>
                    </a:lnTo>
                    <a:lnTo>
                      <a:pt x="1248" y="129"/>
                    </a:lnTo>
                    <a:lnTo>
                      <a:pt x="1184" y="86"/>
                    </a:lnTo>
                    <a:lnTo>
                      <a:pt x="1108" y="54"/>
                    </a:lnTo>
                    <a:lnTo>
                      <a:pt x="1044" y="32"/>
                    </a:lnTo>
                    <a:lnTo>
                      <a:pt x="969" y="11"/>
                    </a:lnTo>
                    <a:lnTo>
                      <a:pt x="89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1800525" y="2762575"/>
                <a:ext cx="39800" cy="39825"/>
              </a:xfrm>
              <a:custGeom>
                <a:avLst/>
                <a:gdLst/>
                <a:ahLst/>
                <a:cxnLst/>
                <a:rect l="l" t="t" r="r" b="b"/>
                <a:pathLst>
                  <a:path w="1592" h="1593" extrusionOk="0">
                    <a:moveTo>
                      <a:pt x="807" y="1"/>
                    </a:moveTo>
                    <a:lnTo>
                      <a:pt x="721" y="11"/>
                    </a:lnTo>
                    <a:lnTo>
                      <a:pt x="646" y="22"/>
                    </a:lnTo>
                    <a:lnTo>
                      <a:pt x="570" y="33"/>
                    </a:lnTo>
                    <a:lnTo>
                      <a:pt x="495" y="65"/>
                    </a:lnTo>
                    <a:lnTo>
                      <a:pt x="431" y="87"/>
                    </a:lnTo>
                    <a:lnTo>
                      <a:pt x="366" y="130"/>
                    </a:lnTo>
                    <a:lnTo>
                      <a:pt x="301" y="173"/>
                    </a:lnTo>
                    <a:lnTo>
                      <a:pt x="248" y="216"/>
                    </a:lnTo>
                    <a:lnTo>
                      <a:pt x="194" y="270"/>
                    </a:lnTo>
                    <a:lnTo>
                      <a:pt x="151" y="323"/>
                    </a:lnTo>
                    <a:lnTo>
                      <a:pt x="108" y="388"/>
                    </a:lnTo>
                    <a:lnTo>
                      <a:pt x="76" y="452"/>
                    </a:lnTo>
                    <a:lnTo>
                      <a:pt x="54" y="528"/>
                    </a:lnTo>
                    <a:lnTo>
                      <a:pt x="33" y="603"/>
                    </a:lnTo>
                    <a:lnTo>
                      <a:pt x="11" y="678"/>
                    </a:lnTo>
                    <a:lnTo>
                      <a:pt x="0" y="753"/>
                    </a:lnTo>
                    <a:lnTo>
                      <a:pt x="0" y="839"/>
                    </a:lnTo>
                    <a:lnTo>
                      <a:pt x="11" y="925"/>
                    </a:lnTo>
                    <a:lnTo>
                      <a:pt x="33" y="1001"/>
                    </a:lnTo>
                    <a:lnTo>
                      <a:pt x="54" y="1076"/>
                    </a:lnTo>
                    <a:lnTo>
                      <a:pt x="76" y="1151"/>
                    </a:lnTo>
                    <a:lnTo>
                      <a:pt x="119" y="1216"/>
                    </a:lnTo>
                    <a:lnTo>
                      <a:pt x="162" y="1280"/>
                    </a:lnTo>
                    <a:lnTo>
                      <a:pt x="205" y="1345"/>
                    </a:lnTo>
                    <a:lnTo>
                      <a:pt x="258" y="1399"/>
                    </a:lnTo>
                    <a:lnTo>
                      <a:pt x="323" y="1442"/>
                    </a:lnTo>
                    <a:lnTo>
                      <a:pt x="387" y="1485"/>
                    </a:lnTo>
                    <a:lnTo>
                      <a:pt x="452" y="1528"/>
                    </a:lnTo>
                    <a:lnTo>
                      <a:pt x="527" y="1549"/>
                    </a:lnTo>
                    <a:lnTo>
                      <a:pt x="603" y="1571"/>
                    </a:lnTo>
                    <a:lnTo>
                      <a:pt x="689" y="1592"/>
                    </a:lnTo>
                    <a:lnTo>
                      <a:pt x="850" y="1592"/>
                    </a:lnTo>
                    <a:lnTo>
                      <a:pt x="936" y="1581"/>
                    </a:lnTo>
                    <a:lnTo>
                      <a:pt x="1011" y="1571"/>
                    </a:lnTo>
                    <a:lnTo>
                      <a:pt x="1097" y="1549"/>
                    </a:lnTo>
                    <a:lnTo>
                      <a:pt x="1162" y="1517"/>
                    </a:lnTo>
                    <a:lnTo>
                      <a:pt x="1237" y="1474"/>
                    </a:lnTo>
                    <a:lnTo>
                      <a:pt x="1291" y="1431"/>
                    </a:lnTo>
                    <a:lnTo>
                      <a:pt x="1355" y="1388"/>
                    </a:lnTo>
                    <a:lnTo>
                      <a:pt x="1409" y="1334"/>
                    </a:lnTo>
                    <a:lnTo>
                      <a:pt x="1452" y="1270"/>
                    </a:lnTo>
                    <a:lnTo>
                      <a:pt x="1495" y="1205"/>
                    </a:lnTo>
                    <a:lnTo>
                      <a:pt x="1527" y="1141"/>
                    </a:lnTo>
                    <a:lnTo>
                      <a:pt x="1560" y="1065"/>
                    </a:lnTo>
                    <a:lnTo>
                      <a:pt x="1581" y="990"/>
                    </a:lnTo>
                    <a:lnTo>
                      <a:pt x="1592" y="904"/>
                    </a:lnTo>
                    <a:lnTo>
                      <a:pt x="1592" y="818"/>
                    </a:lnTo>
                    <a:lnTo>
                      <a:pt x="1592" y="732"/>
                    </a:lnTo>
                    <a:lnTo>
                      <a:pt x="1581" y="646"/>
                    </a:lnTo>
                    <a:lnTo>
                      <a:pt x="1570" y="571"/>
                    </a:lnTo>
                    <a:lnTo>
                      <a:pt x="1538" y="495"/>
                    </a:lnTo>
                    <a:lnTo>
                      <a:pt x="1506" y="420"/>
                    </a:lnTo>
                    <a:lnTo>
                      <a:pt x="1474" y="356"/>
                    </a:lnTo>
                    <a:lnTo>
                      <a:pt x="1431" y="291"/>
                    </a:lnTo>
                    <a:lnTo>
                      <a:pt x="1377" y="237"/>
                    </a:lnTo>
                    <a:lnTo>
                      <a:pt x="1323" y="184"/>
                    </a:lnTo>
                    <a:lnTo>
                      <a:pt x="1258" y="140"/>
                    </a:lnTo>
                    <a:lnTo>
                      <a:pt x="1194" y="97"/>
                    </a:lnTo>
                    <a:lnTo>
                      <a:pt x="1129" y="65"/>
                    </a:lnTo>
                    <a:lnTo>
                      <a:pt x="1054" y="44"/>
                    </a:lnTo>
                    <a:lnTo>
                      <a:pt x="968" y="22"/>
                    </a:lnTo>
                    <a:lnTo>
                      <a:pt x="893" y="11"/>
                    </a:lnTo>
                    <a:lnTo>
                      <a:pt x="80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699425" y="2762575"/>
                <a:ext cx="39800" cy="39825"/>
              </a:xfrm>
              <a:custGeom>
                <a:avLst/>
                <a:gdLst/>
                <a:ahLst/>
                <a:cxnLst/>
                <a:rect l="l" t="t" r="r" b="b"/>
                <a:pathLst>
                  <a:path w="1592" h="1593" extrusionOk="0">
                    <a:moveTo>
                      <a:pt x="785" y="1"/>
                    </a:moveTo>
                    <a:lnTo>
                      <a:pt x="699" y="11"/>
                    </a:lnTo>
                    <a:lnTo>
                      <a:pt x="613" y="22"/>
                    </a:lnTo>
                    <a:lnTo>
                      <a:pt x="538" y="44"/>
                    </a:lnTo>
                    <a:lnTo>
                      <a:pt x="463" y="76"/>
                    </a:lnTo>
                    <a:lnTo>
                      <a:pt x="387" y="108"/>
                    </a:lnTo>
                    <a:lnTo>
                      <a:pt x="323" y="151"/>
                    </a:lnTo>
                    <a:lnTo>
                      <a:pt x="269" y="194"/>
                    </a:lnTo>
                    <a:lnTo>
                      <a:pt x="215" y="248"/>
                    </a:lnTo>
                    <a:lnTo>
                      <a:pt x="161" y="302"/>
                    </a:lnTo>
                    <a:lnTo>
                      <a:pt x="118" y="366"/>
                    </a:lnTo>
                    <a:lnTo>
                      <a:pt x="86" y="442"/>
                    </a:lnTo>
                    <a:lnTo>
                      <a:pt x="54" y="506"/>
                    </a:lnTo>
                    <a:lnTo>
                      <a:pt x="32" y="581"/>
                    </a:lnTo>
                    <a:lnTo>
                      <a:pt x="11" y="667"/>
                    </a:lnTo>
                    <a:lnTo>
                      <a:pt x="0" y="743"/>
                    </a:lnTo>
                    <a:lnTo>
                      <a:pt x="0" y="829"/>
                    </a:lnTo>
                    <a:lnTo>
                      <a:pt x="11" y="915"/>
                    </a:lnTo>
                    <a:lnTo>
                      <a:pt x="22" y="1001"/>
                    </a:lnTo>
                    <a:lnTo>
                      <a:pt x="43" y="1076"/>
                    </a:lnTo>
                    <a:lnTo>
                      <a:pt x="75" y="1151"/>
                    </a:lnTo>
                    <a:lnTo>
                      <a:pt x="108" y="1216"/>
                    </a:lnTo>
                    <a:lnTo>
                      <a:pt x="151" y="1280"/>
                    </a:lnTo>
                    <a:lnTo>
                      <a:pt x="204" y="1345"/>
                    </a:lnTo>
                    <a:lnTo>
                      <a:pt x="258" y="1399"/>
                    </a:lnTo>
                    <a:lnTo>
                      <a:pt x="312" y="1442"/>
                    </a:lnTo>
                    <a:lnTo>
                      <a:pt x="376" y="1485"/>
                    </a:lnTo>
                    <a:lnTo>
                      <a:pt x="441" y="1517"/>
                    </a:lnTo>
                    <a:lnTo>
                      <a:pt x="516" y="1549"/>
                    </a:lnTo>
                    <a:lnTo>
                      <a:pt x="592" y="1571"/>
                    </a:lnTo>
                    <a:lnTo>
                      <a:pt x="678" y="1592"/>
                    </a:lnTo>
                    <a:lnTo>
                      <a:pt x="925" y="1592"/>
                    </a:lnTo>
                    <a:lnTo>
                      <a:pt x="1000" y="1571"/>
                    </a:lnTo>
                    <a:lnTo>
                      <a:pt x="1075" y="1549"/>
                    </a:lnTo>
                    <a:lnTo>
                      <a:pt x="1140" y="1528"/>
                    </a:lnTo>
                    <a:lnTo>
                      <a:pt x="1215" y="1495"/>
                    </a:lnTo>
                    <a:lnTo>
                      <a:pt x="1269" y="1452"/>
                    </a:lnTo>
                    <a:lnTo>
                      <a:pt x="1334" y="1409"/>
                    </a:lnTo>
                    <a:lnTo>
                      <a:pt x="1387" y="1356"/>
                    </a:lnTo>
                    <a:lnTo>
                      <a:pt x="1430" y="1302"/>
                    </a:lnTo>
                    <a:lnTo>
                      <a:pt x="1473" y="1237"/>
                    </a:lnTo>
                    <a:lnTo>
                      <a:pt x="1506" y="1173"/>
                    </a:lnTo>
                    <a:lnTo>
                      <a:pt x="1538" y="1108"/>
                    </a:lnTo>
                    <a:lnTo>
                      <a:pt x="1559" y="1033"/>
                    </a:lnTo>
                    <a:lnTo>
                      <a:pt x="1581" y="958"/>
                    </a:lnTo>
                    <a:lnTo>
                      <a:pt x="1592" y="882"/>
                    </a:lnTo>
                    <a:lnTo>
                      <a:pt x="1592" y="796"/>
                    </a:lnTo>
                    <a:lnTo>
                      <a:pt x="1592" y="710"/>
                    </a:lnTo>
                    <a:lnTo>
                      <a:pt x="1581" y="635"/>
                    </a:lnTo>
                    <a:lnTo>
                      <a:pt x="1559" y="549"/>
                    </a:lnTo>
                    <a:lnTo>
                      <a:pt x="1527" y="474"/>
                    </a:lnTo>
                    <a:lnTo>
                      <a:pt x="1495" y="409"/>
                    </a:lnTo>
                    <a:lnTo>
                      <a:pt x="1463" y="345"/>
                    </a:lnTo>
                    <a:lnTo>
                      <a:pt x="1409" y="280"/>
                    </a:lnTo>
                    <a:lnTo>
                      <a:pt x="1355" y="227"/>
                    </a:lnTo>
                    <a:lnTo>
                      <a:pt x="1301" y="173"/>
                    </a:lnTo>
                    <a:lnTo>
                      <a:pt x="1237" y="130"/>
                    </a:lnTo>
                    <a:lnTo>
                      <a:pt x="1172" y="97"/>
                    </a:lnTo>
                    <a:lnTo>
                      <a:pt x="1108" y="65"/>
                    </a:lnTo>
                    <a:lnTo>
                      <a:pt x="1032" y="33"/>
                    </a:lnTo>
                    <a:lnTo>
                      <a:pt x="946" y="22"/>
                    </a:lnTo>
                    <a:lnTo>
                      <a:pt x="871" y="11"/>
                    </a:lnTo>
                    <a:lnTo>
                      <a:pt x="7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1564775" y="2921725"/>
                <a:ext cx="39000" cy="39000"/>
              </a:xfrm>
              <a:custGeom>
                <a:avLst/>
                <a:gdLst/>
                <a:ahLst/>
                <a:cxnLst/>
                <a:rect l="l" t="t" r="r" b="b"/>
                <a:pathLst>
                  <a:path w="1560" h="1560" extrusionOk="0">
                    <a:moveTo>
                      <a:pt x="688" y="0"/>
                    </a:moveTo>
                    <a:lnTo>
                      <a:pt x="613" y="11"/>
                    </a:lnTo>
                    <a:lnTo>
                      <a:pt x="538" y="33"/>
                    </a:lnTo>
                    <a:lnTo>
                      <a:pt x="473" y="54"/>
                    </a:lnTo>
                    <a:lnTo>
                      <a:pt x="398" y="86"/>
                    </a:lnTo>
                    <a:lnTo>
                      <a:pt x="333" y="129"/>
                    </a:lnTo>
                    <a:lnTo>
                      <a:pt x="280" y="173"/>
                    </a:lnTo>
                    <a:lnTo>
                      <a:pt x="226" y="226"/>
                    </a:lnTo>
                    <a:lnTo>
                      <a:pt x="172" y="280"/>
                    </a:lnTo>
                    <a:lnTo>
                      <a:pt x="129" y="334"/>
                    </a:lnTo>
                    <a:lnTo>
                      <a:pt x="97" y="398"/>
                    </a:lnTo>
                    <a:lnTo>
                      <a:pt x="54" y="474"/>
                    </a:lnTo>
                    <a:lnTo>
                      <a:pt x="32" y="538"/>
                    </a:lnTo>
                    <a:lnTo>
                      <a:pt x="11" y="613"/>
                    </a:lnTo>
                    <a:lnTo>
                      <a:pt x="0" y="689"/>
                    </a:lnTo>
                    <a:lnTo>
                      <a:pt x="0" y="764"/>
                    </a:lnTo>
                    <a:lnTo>
                      <a:pt x="0" y="850"/>
                    </a:lnTo>
                    <a:lnTo>
                      <a:pt x="11" y="925"/>
                    </a:lnTo>
                    <a:lnTo>
                      <a:pt x="32" y="1000"/>
                    </a:lnTo>
                    <a:lnTo>
                      <a:pt x="54" y="1065"/>
                    </a:lnTo>
                    <a:lnTo>
                      <a:pt x="86" y="1140"/>
                    </a:lnTo>
                    <a:lnTo>
                      <a:pt x="118" y="1205"/>
                    </a:lnTo>
                    <a:lnTo>
                      <a:pt x="172" y="1259"/>
                    </a:lnTo>
                    <a:lnTo>
                      <a:pt x="215" y="1312"/>
                    </a:lnTo>
                    <a:lnTo>
                      <a:pt x="269" y="1366"/>
                    </a:lnTo>
                    <a:lnTo>
                      <a:pt x="333" y="1409"/>
                    </a:lnTo>
                    <a:lnTo>
                      <a:pt x="387" y="1452"/>
                    </a:lnTo>
                    <a:lnTo>
                      <a:pt x="462" y="1484"/>
                    </a:lnTo>
                    <a:lnTo>
                      <a:pt x="527" y="1517"/>
                    </a:lnTo>
                    <a:lnTo>
                      <a:pt x="602" y="1538"/>
                    </a:lnTo>
                    <a:lnTo>
                      <a:pt x="677" y="1549"/>
                    </a:lnTo>
                    <a:lnTo>
                      <a:pt x="753" y="1560"/>
                    </a:lnTo>
                    <a:lnTo>
                      <a:pt x="839" y="1549"/>
                    </a:lnTo>
                    <a:lnTo>
                      <a:pt x="914" y="1538"/>
                    </a:lnTo>
                    <a:lnTo>
                      <a:pt x="1000" y="1527"/>
                    </a:lnTo>
                    <a:lnTo>
                      <a:pt x="1075" y="1495"/>
                    </a:lnTo>
                    <a:lnTo>
                      <a:pt x="1140" y="1463"/>
                    </a:lnTo>
                    <a:lnTo>
                      <a:pt x="1204" y="1420"/>
                    </a:lnTo>
                    <a:lnTo>
                      <a:pt x="1269" y="1377"/>
                    </a:lnTo>
                    <a:lnTo>
                      <a:pt x="1323" y="1323"/>
                    </a:lnTo>
                    <a:lnTo>
                      <a:pt x="1376" y="1269"/>
                    </a:lnTo>
                    <a:lnTo>
                      <a:pt x="1430" y="1205"/>
                    </a:lnTo>
                    <a:lnTo>
                      <a:pt x="1462" y="1140"/>
                    </a:lnTo>
                    <a:lnTo>
                      <a:pt x="1495" y="1065"/>
                    </a:lnTo>
                    <a:lnTo>
                      <a:pt x="1527" y="990"/>
                    </a:lnTo>
                    <a:lnTo>
                      <a:pt x="1538" y="914"/>
                    </a:lnTo>
                    <a:lnTo>
                      <a:pt x="1548" y="839"/>
                    </a:lnTo>
                    <a:lnTo>
                      <a:pt x="1559" y="753"/>
                    </a:lnTo>
                    <a:lnTo>
                      <a:pt x="1548" y="678"/>
                    </a:lnTo>
                    <a:lnTo>
                      <a:pt x="1538" y="603"/>
                    </a:lnTo>
                    <a:lnTo>
                      <a:pt x="1516" y="527"/>
                    </a:lnTo>
                    <a:lnTo>
                      <a:pt x="1484" y="452"/>
                    </a:lnTo>
                    <a:lnTo>
                      <a:pt x="1452" y="388"/>
                    </a:lnTo>
                    <a:lnTo>
                      <a:pt x="1409" y="323"/>
                    </a:lnTo>
                    <a:lnTo>
                      <a:pt x="1366" y="269"/>
                    </a:lnTo>
                    <a:lnTo>
                      <a:pt x="1312" y="216"/>
                    </a:lnTo>
                    <a:lnTo>
                      <a:pt x="1258" y="162"/>
                    </a:lnTo>
                    <a:lnTo>
                      <a:pt x="1204" y="119"/>
                    </a:lnTo>
                    <a:lnTo>
                      <a:pt x="1140" y="86"/>
                    </a:lnTo>
                    <a:lnTo>
                      <a:pt x="1065" y="54"/>
                    </a:lnTo>
                    <a:lnTo>
                      <a:pt x="1000" y="33"/>
                    </a:lnTo>
                    <a:lnTo>
                      <a:pt x="925" y="11"/>
                    </a:lnTo>
                    <a:lnTo>
                      <a:pt x="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936250" y="2921450"/>
                <a:ext cx="39000" cy="39275"/>
              </a:xfrm>
              <a:custGeom>
                <a:avLst/>
                <a:gdLst/>
                <a:ahLst/>
                <a:cxnLst/>
                <a:rect l="l" t="t" r="r" b="b"/>
                <a:pathLst>
                  <a:path w="1560" h="1571" extrusionOk="0">
                    <a:moveTo>
                      <a:pt x="753" y="1"/>
                    </a:moveTo>
                    <a:lnTo>
                      <a:pt x="667" y="11"/>
                    </a:lnTo>
                    <a:lnTo>
                      <a:pt x="592" y="33"/>
                    </a:lnTo>
                    <a:lnTo>
                      <a:pt x="517" y="54"/>
                    </a:lnTo>
                    <a:lnTo>
                      <a:pt x="441" y="87"/>
                    </a:lnTo>
                    <a:lnTo>
                      <a:pt x="377" y="119"/>
                    </a:lnTo>
                    <a:lnTo>
                      <a:pt x="312" y="162"/>
                    </a:lnTo>
                    <a:lnTo>
                      <a:pt x="248" y="216"/>
                    </a:lnTo>
                    <a:lnTo>
                      <a:pt x="194" y="270"/>
                    </a:lnTo>
                    <a:lnTo>
                      <a:pt x="151" y="323"/>
                    </a:lnTo>
                    <a:lnTo>
                      <a:pt x="108" y="388"/>
                    </a:lnTo>
                    <a:lnTo>
                      <a:pt x="65" y="463"/>
                    </a:lnTo>
                    <a:lnTo>
                      <a:pt x="44" y="538"/>
                    </a:lnTo>
                    <a:lnTo>
                      <a:pt x="22" y="614"/>
                    </a:lnTo>
                    <a:lnTo>
                      <a:pt x="1" y="689"/>
                    </a:lnTo>
                    <a:lnTo>
                      <a:pt x="1" y="775"/>
                    </a:lnTo>
                    <a:lnTo>
                      <a:pt x="1" y="850"/>
                    </a:lnTo>
                    <a:lnTo>
                      <a:pt x="11" y="925"/>
                    </a:lnTo>
                    <a:lnTo>
                      <a:pt x="33" y="1001"/>
                    </a:lnTo>
                    <a:lnTo>
                      <a:pt x="54" y="1076"/>
                    </a:lnTo>
                    <a:lnTo>
                      <a:pt x="87" y="1141"/>
                    </a:lnTo>
                    <a:lnTo>
                      <a:pt x="119" y="1205"/>
                    </a:lnTo>
                    <a:lnTo>
                      <a:pt x="162" y="1270"/>
                    </a:lnTo>
                    <a:lnTo>
                      <a:pt x="216" y="1323"/>
                    </a:lnTo>
                    <a:lnTo>
                      <a:pt x="269" y="1377"/>
                    </a:lnTo>
                    <a:lnTo>
                      <a:pt x="323" y="1420"/>
                    </a:lnTo>
                    <a:lnTo>
                      <a:pt x="388" y="1463"/>
                    </a:lnTo>
                    <a:lnTo>
                      <a:pt x="452" y="1495"/>
                    </a:lnTo>
                    <a:lnTo>
                      <a:pt x="527" y="1528"/>
                    </a:lnTo>
                    <a:lnTo>
                      <a:pt x="603" y="1549"/>
                    </a:lnTo>
                    <a:lnTo>
                      <a:pt x="678" y="1560"/>
                    </a:lnTo>
                    <a:lnTo>
                      <a:pt x="753" y="1571"/>
                    </a:lnTo>
                    <a:lnTo>
                      <a:pt x="829" y="1560"/>
                    </a:lnTo>
                    <a:lnTo>
                      <a:pt x="904" y="1560"/>
                    </a:lnTo>
                    <a:lnTo>
                      <a:pt x="979" y="1538"/>
                    </a:lnTo>
                    <a:lnTo>
                      <a:pt x="1054" y="1517"/>
                    </a:lnTo>
                    <a:lnTo>
                      <a:pt x="1119" y="1485"/>
                    </a:lnTo>
                    <a:lnTo>
                      <a:pt x="1183" y="1452"/>
                    </a:lnTo>
                    <a:lnTo>
                      <a:pt x="1248" y="1409"/>
                    </a:lnTo>
                    <a:lnTo>
                      <a:pt x="1302" y="1356"/>
                    </a:lnTo>
                    <a:lnTo>
                      <a:pt x="1355" y="1302"/>
                    </a:lnTo>
                    <a:lnTo>
                      <a:pt x="1409" y="1248"/>
                    </a:lnTo>
                    <a:lnTo>
                      <a:pt x="1452" y="1184"/>
                    </a:lnTo>
                    <a:lnTo>
                      <a:pt x="1484" y="1119"/>
                    </a:lnTo>
                    <a:lnTo>
                      <a:pt x="1517" y="1054"/>
                    </a:lnTo>
                    <a:lnTo>
                      <a:pt x="1538" y="979"/>
                    </a:lnTo>
                    <a:lnTo>
                      <a:pt x="1549" y="904"/>
                    </a:lnTo>
                    <a:lnTo>
                      <a:pt x="1560" y="829"/>
                    </a:lnTo>
                    <a:lnTo>
                      <a:pt x="1560" y="753"/>
                    </a:lnTo>
                    <a:lnTo>
                      <a:pt x="1549" y="667"/>
                    </a:lnTo>
                    <a:lnTo>
                      <a:pt x="1538" y="592"/>
                    </a:lnTo>
                    <a:lnTo>
                      <a:pt x="1517" y="528"/>
                    </a:lnTo>
                    <a:lnTo>
                      <a:pt x="1484" y="452"/>
                    </a:lnTo>
                    <a:lnTo>
                      <a:pt x="1452" y="388"/>
                    </a:lnTo>
                    <a:lnTo>
                      <a:pt x="1409" y="323"/>
                    </a:lnTo>
                    <a:lnTo>
                      <a:pt x="1366" y="270"/>
                    </a:lnTo>
                    <a:lnTo>
                      <a:pt x="1312" y="216"/>
                    </a:lnTo>
                    <a:lnTo>
                      <a:pt x="1248" y="173"/>
                    </a:lnTo>
                    <a:lnTo>
                      <a:pt x="1194" y="130"/>
                    </a:lnTo>
                    <a:lnTo>
                      <a:pt x="1130" y="87"/>
                    </a:lnTo>
                    <a:lnTo>
                      <a:pt x="1054" y="54"/>
                    </a:lnTo>
                    <a:lnTo>
                      <a:pt x="990" y="33"/>
                    </a:lnTo>
                    <a:lnTo>
                      <a:pt x="915" y="11"/>
                    </a:lnTo>
                    <a:lnTo>
                      <a:pt x="829" y="11"/>
                    </a:lnTo>
                    <a:lnTo>
                      <a:pt x="75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2037625" y="1820625"/>
                <a:ext cx="38725" cy="38725"/>
              </a:xfrm>
              <a:custGeom>
                <a:avLst/>
                <a:gdLst/>
                <a:ahLst/>
                <a:cxnLst/>
                <a:rect l="l" t="t" r="r" b="b"/>
                <a:pathLst>
                  <a:path w="1549" h="1549" extrusionOk="0">
                    <a:moveTo>
                      <a:pt x="678" y="0"/>
                    </a:moveTo>
                    <a:lnTo>
                      <a:pt x="603" y="22"/>
                    </a:lnTo>
                    <a:lnTo>
                      <a:pt x="527" y="43"/>
                    </a:lnTo>
                    <a:lnTo>
                      <a:pt x="452" y="65"/>
                    </a:lnTo>
                    <a:lnTo>
                      <a:pt x="388" y="108"/>
                    </a:lnTo>
                    <a:lnTo>
                      <a:pt x="323" y="140"/>
                    </a:lnTo>
                    <a:lnTo>
                      <a:pt x="269" y="194"/>
                    </a:lnTo>
                    <a:lnTo>
                      <a:pt x="216" y="248"/>
                    </a:lnTo>
                    <a:lnTo>
                      <a:pt x="162" y="301"/>
                    </a:lnTo>
                    <a:lnTo>
                      <a:pt x="119" y="355"/>
                    </a:lnTo>
                    <a:lnTo>
                      <a:pt x="87" y="430"/>
                    </a:lnTo>
                    <a:lnTo>
                      <a:pt x="54" y="495"/>
                    </a:lnTo>
                    <a:lnTo>
                      <a:pt x="22" y="570"/>
                    </a:lnTo>
                    <a:lnTo>
                      <a:pt x="11" y="635"/>
                    </a:lnTo>
                    <a:lnTo>
                      <a:pt x="1" y="710"/>
                    </a:lnTo>
                    <a:lnTo>
                      <a:pt x="1" y="796"/>
                    </a:lnTo>
                    <a:lnTo>
                      <a:pt x="1" y="871"/>
                    </a:lnTo>
                    <a:lnTo>
                      <a:pt x="11" y="947"/>
                    </a:lnTo>
                    <a:lnTo>
                      <a:pt x="33" y="1022"/>
                    </a:lnTo>
                    <a:lnTo>
                      <a:pt x="65" y="1086"/>
                    </a:lnTo>
                    <a:lnTo>
                      <a:pt x="97" y="1151"/>
                    </a:lnTo>
                    <a:lnTo>
                      <a:pt x="140" y="1215"/>
                    </a:lnTo>
                    <a:lnTo>
                      <a:pt x="194" y="1280"/>
                    </a:lnTo>
                    <a:lnTo>
                      <a:pt x="237" y="1334"/>
                    </a:lnTo>
                    <a:lnTo>
                      <a:pt x="302" y="1377"/>
                    </a:lnTo>
                    <a:lnTo>
                      <a:pt x="355" y="1420"/>
                    </a:lnTo>
                    <a:lnTo>
                      <a:pt x="420" y="1463"/>
                    </a:lnTo>
                    <a:lnTo>
                      <a:pt x="495" y="1495"/>
                    </a:lnTo>
                    <a:lnTo>
                      <a:pt x="560" y="1517"/>
                    </a:lnTo>
                    <a:lnTo>
                      <a:pt x="635" y="1538"/>
                    </a:lnTo>
                    <a:lnTo>
                      <a:pt x="710" y="1549"/>
                    </a:lnTo>
                    <a:lnTo>
                      <a:pt x="796" y="1549"/>
                    </a:lnTo>
                    <a:lnTo>
                      <a:pt x="872" y="1538"/>
                    </a:lnTo>
                    <a:lnTo>
                      <a:pt x="947" y="1527"/>
                    </a:lnTo>
                    <a:lnTo>
                      <a:pt x="1022" y="1506"/>
                    </a:lnTo>
                    <a:lnTo>
                      <a:pt x="1087" y="1474"/>
                    </a:lnTo>
                    <a:lnTo>
                      <a:pt x="1151" y="1441"/>
                    </a:lnTo>
                    <a:lnTo>
                      <a:pt x="1216" y="1398"/>
                    </a:lnTo>
                    <a:lnTo>
                      <a:pt x="1280" y="1355"/>
                    </a:lnTo>
                    <a:lnTo>
                      <a:pt x="1334" y="1301"/>
                    </a:lnTo>
                    <a:lnTo>
                      <a:pt x="1377" y="1248"/>
                    </a:lnTo>
                    <a:lnTo>
                      <a:pt x="1420" y="1183"/>
                    </a:lnTo>
                    <a:lnTo>
                      <a:pt x="1463" y="1119"/>
                    </a:lnTo>
                    <a:lnTo>
                      <a:pt x="1495" y="1054"/>
                    </a:lnTo>
                    <a:lnTo>
                      <a:pt x="1517" y="979"/>
                    </a:lnTo>
                    <a:lnTo>
                      <a:pt x="1538" y="904"/>
                    </a:lnTo>
                    <a:lnTo>
                      <a:pt x="1549" y="828"/>
                    </a:lnTo>
                    <a:lnTo>
                      <a:pt x="1549" y="753"/>
                    </a:lnTo>
                    <a:lnTo>
                      <a:pt x="1538" y="678"/>
                    </a:lnTo>
                    <a:lnTo>
                      <a:pt x="1527" y="603"/>
                    </a:lnTo>
                    <a:lnTo>
                      <a:pt x="1506" y="527"/>
                    </a:lnTo>
                    <a:lnTo>
                      <a:pt x="1474" y="452"/>
                    </a:lnTo>
                    <a:lnTo>
                      <a:pt x="1441" y="387"/>
                    </a:lnTo>
                    <a:lnTo>
                      <a:pt x="1398" y="323"/>
                    </a:lnTo>
                    <a:lnTo>
                      <a:pt x="1355" y="269"/>
                    </a:lnTo>
                    <a:lnTo>
                      <a:pt x="1302" y="215"/>
                    </a:lnTo>
                    <a:lnTo>
                      <a:pt x="1248" y="162"/>
                    </a:lnTo>
                    <a:lnTo>
                      <a:pt x="1183" y="119"/>
                    </a:lnTo>
                    <a:lnTo>
                      <a:pt x="1119" y="86"/>
                    </a:lnTo>
                    <a:lnTo>
                      <a:pt x="1054" y="54"/>
                    </a:lnTo>
                    <a:lnTo>
                      <a:pt x="979" y="22"/>
                    </a:lnTo>
                    <a:lnTo>
                      <a:pt x="904" y="11"/>
                    </a:lnTo>
                    <a:lnTo>
                      <a:pt x="82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463650" y="1820625"/>
                <a:ext cx="38750" cy="38725"/>
              </a:xfrm>
              <a:custGeom>
                <a:avLst/>
                <a:gdLst/>
                <a:ahLst/>
                <a:cxnLst/>
                <a:rect l="l" t="t" r="r" b="b"/>
                <a:pathLst>
                  <a:path w="1550" h="1549" extrusionOk="0">
                    <a:moveTo>
                      <a:pt x="700" y="0"/>
                    </a:moveTo>
                    <a:lnTo>
                      <a:pt x="624" y="11"/>
                    </a:lnTo>
                    <a:lnTo>
                      <a:pt x="549" y="33"/>
                    </a:lnTo>
                    <a:lnTo>
                      <a:pt x="474" y="54"/>
                    </a:lnTo>
                    <a:lnTo>
                      <a:pt x="409" y="86"/>
                    </a:lnTo>
                    <a:lnTo>
                      <a:pt x="345" y="129"/>
                    </a:lnTo>
                    <a:lnTo>
                      <a:pt x="291" y="172"/>
                    </a:lnTo>
                    <a:lnTo>
                      <a:pt x="227" y="226"/>
                    </a:lnTo>
                    <a:lnTo>
                      <a:pt x="184" y="280"/>
                    </a:lnTo>
                    <a:lnTo>
                      <a:pt x="130" y="334"/>
                    </a:lnTo>
                    <a:lnTo>
                      <a:pt x="98" y="398"/>
                    </a:lnTo>
                    <a:lnTo>
                      <a:pt x="65" y="473"/>
                    </a:lnTo>
                    <a:lnTo>
                      <a:pt x="33" y="538"/>
                    </a:lnTo>
                    <a:lnTo>
                      <a:pt x="12" y="613"/>
                    </a:lnTo>
                    <a:lnTo>
                      <a:pt x="1" y="689"/>
                    </a:lnTo>
                    <a:lnTo>
                      <a:pt x="1" y="764"/>
                    </a:lnTo>
                    <a:lnTo>
                      <a:pt x="1" y="850"/>
                    </a:lnTo>
                    <a:lnTo>
                      <a:pt x="12" y="925"/>
                    </a:lnTo>
                    <a:lnTo>
                      <a:pt x="33" y="1000"/>
                    </a:lnTo>
                    <a:lnTo>
                      <a:pt x="55" y="1065"/>
                    </a:lnTo>
                    <a:lnTo>
                      <a:pt x="87" y="1140"/>
                    </a:lnTo>
                    <a:lnTo>
                      <a:pt x="130" y="1205"/>
                    </a:lnTo>
                    <a:lnTo>
                      <a:pt x="173" y="1258"/>
                    </a:lnTo>
                    <a:lnTo>
                      <a:pt x="227" y="1312"/>
                    </a:lnTo>
                    <a:lnTo>
                      <a:pt x="280" y="1366"/>
                    </a:lnTo>
                    <a:lnTo>
                      <a:pt x="345" y="1409"/>
                    </a:lnTo>
                    <a:lnTo>
                      <a:pt x="399" y="1452"/>
                    </a:lnTo>
                    <a:lnTo>
                      <a:pt x="474" y="1484"/>
                    </a:lnTo>
                    <a:lnTo>
                      <a:pt x="538" y="1517"/>
                    </a:lnTo>
                    <a:lnTo>
                      <a:pt x="614" y="1527"/>
                    </a:lnTo>
                    <a:lnTo>
                      <a:pt x="689" y="1549"/>
                    </a:lnTo>
                    <a:lnTo>
                      <a:pt x="850" y="1549"/>
                    </a:lnTo>
                    <a:lnTo>
                      <a:pt x="926" y="1538"/>
                    </a:lnTo>
                    <a:lnTo>
                      <a:pt x="1001" y="1517"/>
                    </a:lnTo>
                    <a:lnTo>
                      <a:pt x="1065" y="1484"/>
                    </a:lnTo>
                    <a:lnTo>
                      <a:pt x="1141" y="1452"/>
                    </a:lnTo>
                    <a:lnTo>
                      <a:pt x="1205" y="1420"/>
                    </a:lnTo>
                    <a:lnTo>
                      <a:pt x="1259" y="1377"/>
                    </a:lnTo>
                    <a:lnTo>
                      <a:pt x="1313" y="1323"/>
                    </a:lnTo>
                    <a:lnTo>
                      <a:pt x="1366" y="1269"/>
                    </a:lnTo>
                    <a:lnTo>
                      <a:pt x="1409" y="1205"/>
                    </a:lnTo>
                    <a:lnTo>
                      <a:pt x="1452" y="1140"/>
                    </a:lnTo>
                    <a:lnTo>
                      <a:pt x="1485" y="1076"/>
                    </a:lnTo>
                    <a:lnTo>
                      <a:pt x="1517" y="1000"/>
                    </a:lnTo>
                    <a:lnTo>
                      <a:pt x="1538" y="936"/>
                    </a:lnTo>
                    <a:lnTo>
                      <a:pt x="1549" y="850"/>
                    </a:lnTo>
                    <a:lnTo>
                      <a:pt x="1549" y="775"/>
                    </a:lnTo>
                    <a:lnTo>
                      <a:pt x="1549" y="699"/>
                    </a:lnTo>
                    <a:lnTo>
                      <a:pt x="1538" y="624"/>
                    </a:lnTo>
                    <a:lnTo>
                      <a:pt x="1517" y="549"/>
                    </a:lnTo>
                    <a:lnTo>
                      <a:pt x="1485" y="473"/>
                    </a:lnTo>
                    <a:lnTo>
                      <a:pt x="1452" y="409"/>
                    </a:lnTo>
                    <a:lnTo>
                      <a:pt x="1420" y="344"/>
                    </a:lnTo>
                    <a:lnTo>
                      <a:pt x="1377" y="280"/>
                    </a:lnTo>
                    <a:lnTo>
                      <a:pt x="1323" y="226"/>
                    </a:lnTo>
                    <a:lnTo>
                      <a:pt x="1270" y="183"/>
                    </a:lnTo>
                    <a:lnTo>
                      <a:pt x="1205" y="129"/>
                    </a:lnTo>
                    <a:lnTo>
                      <a:pt x="1141" y="97"/>
                    </a:lnTo>
                    <a:lnTo>
                      <a:pt x="1076" y="65"/>
                    </a:lnTo>
                    <a:lnTo>
                      <a:pt x="1001" y="33"/>
                    </a:lnTo>
                    <a:lnTo>
                      <a:pt x="936" y="11"/>
                    </a:lnTo>
                    <a:lnTo>
                      <a:pt x="86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463400" y="2448875"/>
                <a:ext cx="39000" cy="39000"/>
              </a:xfrm>
              <a:custGeom>
                <a:avLst/>
                <a:gdLst/>
                <a:ahLst/>
                <a:cxnLst/>
                <a:rect l="l" t="t" r="r" b="b"/>
                <a:pathLst>
                  <a:path w="1560" h="1560" extrusionOk="0">
                    <a:moveTo>
                      <a:pt x="731" y="0"/>
                    </a:moveTo>
                    <a:lnTo>
                      <a:pt x="656" y="11"/>
                    </a:lnTo>
                    <a:lnTo>
                      <a:pt x="581" y="32"/>
                    </a:lnTo>
                    <a:lnTo>
                      <a:pt x="505" y="54"/>
                    </a:lnTo>
                    <a:lnTo>
                      <a:pt x="430" y="86"/>
                    </a:lnTo>
                    <a:lnTo>
                      <a:pt x="366" y="129"/>
                    </a:lnTo>
                    <a:lnTo>
                      <a:pt x="301" y="172"/>
                    </a:lnTo>
                    <a:lnTo>
                      <a:pt x="247" y="215"/>
                    </a:lnTo>
                    <a:lnTo>
                      <a:pt x="194" y="280"/>
                    </a:lnTo>
                    <a:lnTo>
                      <a:pt x="140" y="333"/>
                    </a:lnTo>
                    <a:lnTo>
                      <a:pt x="97" y="409"/>
                    </a:lnTo>
                    <a:lnTo>
                      <a:pt x="65" y="473"/>
                    </a:lnTo>
                    <a:lnTo>
                      <a:pt x="43" y="548"/>
                    </a:lnTo>
                    <a:lnTo>
                      <a:pt x="22" y="624"/>
                    </a:lnTo>
                    <a:lnTo>
                      <a:pt x="11" y="710"/>
                    </a:lnTo>
                    <a:lnTo>
                      <a:pt x="0" y="785"/>
                    </a:lnTo>
                    <a:lnTo>
                      <a:pt x="11" y="871"/>
                    </a:lnTo>
                    <a:lnTo>
                      <a:pt x="22" y="946"/>
                    </a:lnTo>
                    <a:lnTo>
                      <a:pt x="43" y="1011"/>
                    </a:lnTo>
                    <a:lnTo>
                      <a:pt x="65" y="1086"/>
                    </a:lnTo>
                    <a:lnTo>
                      <a:pt x="97" y="1151"/>
                    </a:lnTo>
                    <a:lnTo>
                      <a:pt x="140" y="1215"/>
                    </a:lnTo>
                    <a:lnTo>
                      <a:pt x="183" y="1280"/>
                    </a:lnTo>
                    <a:lnTo>
                      <a:pt x="237" y="1333"/>
                    </a:lnTo>
                    <a:lnTo>
                      <a:pt x="290" y="1376"/>
                    </a:lnTo>
                    <a:lnTo>
                      <a:pt x="344" y="1430"/>
                    </a:lnTo>
                    <a:lnTo>
                      <a:pt x="409" y="1462"/>
                    </a:lnTo>
                    <a:lnTo>
                      <a:pt x="473" y="1495"/>
                    </a:lnTo>
                    <a:lnTo>
                      <a:pt x="548" y="1527"/>
                    </a:lnTo>
                    <a:lnTo>
                      <a:pt x="624" y="1538"/>
                    </a:lnTo>
                    <a:lnTo>
                      <a:pt x="699" y="1559"/>
                    </a:lnTo>
                    <a:lnTo>
                      <a:pt x="860" y="1559"/>
                    </a:lnTo>
                    <a:lnTo>
                      <a:pt x="936" y="1548"/>
                    </a:lnTo>
                    <a:lnTo>
                      <a:pt x="1011" y="1527"/>
                    </a:lnTo>
                    <a:lnTo>
                      <a:pt x="1075" y="1505"/>
                    </a:lnTo>
                    <a:lnTo>
                      <a:pt x="1151" y="1473"/>
                    </a:lnTo>
                    <a:lnTo>
                      <a:pt x="1204" y="1430"/>
                    </a:lnTo>
                    <a:lnTo>
                      <a:pt x="1269" y="1387"/>
                    </a:lnTo>
                    <a:lnTo>
                      <a:pt x="1323" y="1344"/>
                    </a:lnTo>
                    <a:lnTo>
                      <a:pt x="1376" y="1290"/>
                    </a:lnTo>
                    <a:lnTo>
                      <a:pt x="1419" y="1226"/>
                    </a:lnTo>
                    <a:lnTo>
                      <a:pt x="1462" y="1161"/>
                    </a:lnTo>
                    <a:lnTo>
                      <a:pt x="1495" y="1097"/>
                    </a:lnTo>
                    <a:lnTo>
                      <a:pt x="1527" y="1032"/>
                    </a:lnTo>
                    <a:lnTo>
                      <a:pt x="1548" y="957"/>
                    </a:lnTo>
                    <a:lnTo>
                      <a:pt x="1559" y="882"/>
                    </a:lnTo>
                    <a:lnTo>
                      <a:pt x="1559" y="796"/>
                    </a:lnTo>
                    <a:lnTo>
                      <a:pt x="1559" y="720"/>
                    </a:lnTo>
                    <a:lnTo>
                      <a:pt x="1548" y="645"/>
                    </a:lnTo>
                    <a:lnTo>
                      <a:pt x="1538" y="570"/>
                    </a:lnTo>
                    <a:lnTo>
                      <a:pt x="1516" y="495"/>
                    </a:lnTo>
                    <a:lnTo>
                      <a:pt x="1484" y="430"/>
                    </a:lnTo>
                    <a:lnTo>
                      <a:pt x="1441" y="366"/>
                    </a:lnTo>
                    <a:lnTo>
                      <a:pt x="1398" y="301"/>
                    </a:lnTo>
                    <a:lnTo>
                      <a:pt x="1355" y="247"/>
                    </a:lnTo>
                    <a:lnTo>
                      <a:pt x="1301" y="194"/>
                    </a:lnTo>
                    <a:lnTo>
                      <a:pt x="1247" y="151"/>
                    </a:lnTo>
                    <a:lnTo>
                      <a:pt x="1183" y="108"/>
                    </a:lnTo>
                    <a:lnTo>
                      <a:pt x="1118" y="75"/>
                    </a:lnTo>
                    <a:lnTo>
                      <a:pt x="1043" y="43"/>
                    </a:lnTo>
                    <a:lnTo>
                      <a:pt x="968" y="22"/>
                    </a:lnTo>
                    <a:lnTo>
                      <a:pt x="893" y="11"/>
                    </a:lnTo>
                    <a:lnTo>
                      <a:pt x="8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2037350" y="2448875"/>
                <a:ext cx="39000" cy="39000"/>
              </a:xfrm>
              <a:custGeom>
                <a:avLst/>
                <a:gdLst/>
                <a:ahLst/>
                <a:cxnLst/>
                <a:rect l="l" t="t" r="r" b="b"/>
                <a:pathLst>
                  <a:path w="1560" h="1560" extrusionOk="0">
                    <a:moveTo>
                      <a:pt x="732" y="0"/>
                    </a:moveTo>
                    <a:lnTo>
                      <a:pt x="657" y="11"/>
                    </a:lnTo>
                    <a:lnTo>
                      <a:pt x="581" y="22"/>
                    </a:lnTo>
                    <a:lnTo>
                      <a:pt x="506" y="54"/>
                    </a:lnTo>
                    <a:lnTo>
                      <a:pt x="442" y="75"/>
                    </a:lnTo>
                    <a:lnTo>
                      <a:pt x="377" y="118"/>
                    </a:lnTo>
                    <a:lnTo>
                      <a:pt x="313" y="161"/>
                    </a:lnTo>
                    <a:lnTo>
                      <a:pt x="259" y="204"/>
                    </a:lnTo>
                    <a:lnTo>
                      <a:pt x="205" y="258"/>
                    </a:lnTo>
                    <a:lnTo>
                      <a:pt x="162" y="312"/>
                    </a:lnTo>
                    <a:lnTo>
                      <a:pt x="119" y="376"/>
                    </a:lnTo>
                    <a:lnTo>
                      <a:pt x="76" y="441"/>
                    </a:lnTo>
                    <a:lnTo>
                      <a:pt x="55" y="516"/>
                    </a:lnTo>
                    <a:lnTo>
                      <a:pt x="22" y="581"/>
                    </a:lnTo>
                    <a:lnTo>
                      <a:pt x="12" y="656"/>
                    </a:lnTo>
                    <a:lnTo>
                      <a:pt x="1" y="731"/>
                    </a:lnTo>
                    <a:lnTo>
                      <a:pt x="1" y="817"/>
                    </a:lnTo>
                    <a:lnTo>
                      <a:pt x="12" y="893"/>
                    </a:lnTo>
                    <a:lnTo>
                      <a:pt x="22" y="968"/>
                    </a:lnTo>
                    <a:lnTo>
                      <a:pt x="44" y="1043"/>
                    </a:lnTo>
                    <a:lnTo>
                      <a:pt x="76" y="1108"/>
                    </a:lnTo>
                    <a:lnTo>
                      <a:pt x="108" y="1172"/>
                    </a:lnTo>
                    <a:lnTo>
                      <a:pt x="151" y="1237"/>
                    </a:lnTo>
                    <a:lnTo>
                      <a:pt x="194" y="1290"/>
                    </a:lnTo>
                    <a:lnTo>
                      <a:pt x="248" y="1344"/>
                    </a:lnTo>
                    <a:lnTo>
                      <a:pt x="302" y="1398"/>
                    </a:lnTo>
                    <a:lnTo>
                      <a:pt x="366" y="1441"/>
                    </a:lnTo>
                    <a:lnTo>
                      <a:pt x="431" y="1473"/>
                    </a:lnTo>
                    <a:lnTo>
                      <a:pt x="495" y="1505"/>
                    </a:lnTo>
                    <a:lnTo>
                      <a:pt x="571" y="1527"/>
                    </a:lnTo>
                    <a:lnTo>
                      <a:pt x="646" y="1548"/>
                    </a:lnTo>
                    <a:lnTo>
                      <a:pt x="721" y="1559"/>
                    </a:lnTo>
                    <a:lnTo>
                      <a:pt x="883" y="1559"/>
                    </a:lnTo>
                    <a:lnTo>
                      <a:pt x="958" y="1538"/>
                    </a:lnTo>
                    <a:lnTo>
                      <a:pt x="1022" y="1516"/>
                    </a:lnTo>
                    <a:lnTo>
                      <a:pt x="1098" y="1495"/>
                    </a:lnTo>
                    <a:lnTo>
                      <a:pt x="1162" y="1462"/>
                    </a:lnTo>
                    <a:lnTo>
                      <a:pt x="1227" y="1419"/>
                    </a:lnTo>
                    <a:lnTo>
                      <a:pt x="1291" y="1376"/>
                    </a:lnTo>
                    <a:lnTo>
                      <a:pt x="1345" y="1323"/>
                    </a:lnTo>
                    <a:lnTo>
                      <a:pt x="1388" y="1269"/>
                    </a:lnTo>
                    <a:lnTo>
                      <a:pt x="1431" y="1204"/>
                    </a:lnTo>
                    <a:lnTo>
                      <a:pt x="1474" y="1140"/>
                    </a:lnTo>
                    <a:lnTo>
                      <a:pt x="1506" y="1075"/>
                    </a:lnTo>
                    <a:lnTo>
                      <a:pt x="1528" y="1000"/>
                    </a:lnTo>
                    <a:lnTo>
                      <a:pt x="1549" y="925"/>
                    </a:lnTo>
                    <a:lnTo>
                      <a:pt x="1560" y="849"/>
                    </a:lnTo>
                    <a:lnTo>
                      <a:pt x="1560" y="774"/>
                    </a:lnTo>
                    <a:lnTo>
                      <a:pt x="1560" y="688"/>
                    </a:lnTo>
                    <a:lnTo>
                      <a:pt x="1538" y="613"/>
                    </a:lnTo>
                    <a:lnTo>
                      <a:pt x="1517" y="538"/>
                    </a:lnTo>
                    <a:lnTo>
                      <a:pt x="1495" y="462"/>
                    </a:lnTo>
                    <a:lnTo>
                      <a:pt x="1452" y="387"/>
                    </a:lnTo>
                    <a:lnTo>
                      <a:pt x="1420" y="323"/>
                    </a:lnTo>
                    <a:lnTo>
                      <a:pt x="1366" y="269"/>
                    </a:lnTo>
                    <a:lnTo>
                      <a:pt x="1313" y="215"/>
                    </a:lnTo>
                    <a:lnTo>
                      <a:pt x="1259" y="161"/>
                    </a:lnTo>
                    <a:lnTo>
                      <a:pt x="1194" y="118"/>
                    </a:lnTo>
                    <a:lnTo>
                      <a:pt x="1119" y="75"/>
                    </a:lnTo>
                    <a:lnTo>
                      <a:pt x="1044" y="43"/>
                    </a:lnTo>
                    <a:lnTo>
                      <a:pt x="969" y="22"/>
                    </a:lnTo>
                    <a:lnTo>
                      <a:pt x="893"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544025" y="2604500"/>
                <a:ext cx="39025" cy="39025"/>
              </a:xfrm>
              <a:custGeom>
                <a:avLst/>
                <a:gdLst/>
                <a:ahLst/>
                <a:cxnLst/>
                <a:rect l="l" t="t" r="r" b="b"/>
                <a:pathLst>
                  <a:path w="1561" h="1561" extrusionOk="0">
                    <a:moveTo>
                      <a:pt x="743" y="1"/>
                    </a:moveTo>
                    <a:lnTo>
                      <a:pt x="668" y="12"/>
                    </a:lnTo>
                    <a:lnTo>
                      <a:pt x="592" y="22"/>
                    </a:lnTo>
                    <a:lnTo>
                      <a:pt x="528" y="55"/>
                    </a:lnTo>
                    <a:lnTo>
                      <a:pt x="453" y="76"/>
                    </a:lnTo>
                    <a:lnTo>
                      <a:pt x="388" y="109"/>
                    </a:lnTo>
                    <a:lnTo>
                      <a:pt x="323" y="152"/>
                    </a:lnTo>
                    <a:lnTo>
                      <a:pt x="270" y="205"/>
                    </a:lnTo>
                    <a:lnTo>
                      <a:pt x="216" y="248"/>
                    </a:lnTo>
                    <a:lnTo>
                      <a:pt x="162" y="313"/>
                    </a:lnTo>
                    <a:lnTo>
                      <a:pt x="119" y="367"/>
                    </a:lnTo>
                    <a:lnTo>
                      <a:pt x="87" y="431"/>
                    </a:lnTo>
                    <a:lnTo>
                      <a:pt x="55" y="506"/>
                    </a:lnTo>
                    <a:lnTo>
                      <a:pt x="33" y="582"/>
                    </a:lnTo>
                    <a:lnTo>
                      <a:pt x="12" y="657"/>
                    </a:lnTo>
                    <a:lnTo>
                      <a:pt x="1" y="732"/>
                    </a:lnTo>
                    <a:lnTo>
                      <a:pt x="1" y="807"/>
                    </a:lnTo>
                    <a:lnTo>
                      <a:pt x="12" y="893"/>
                    </a:lnTo>
                    <a:lnTo>
                      <a:pt x="22" y="969"/>
                    </a:lnTo>
                    <a:lnTo>
                      <a:pt x="55" y="1044"/>
                    </a:lnTo>
                    <a:lnTo>
                      <a:pt x="76" y="1119"/>
                    </a:lnTo>
                    <a:lnTo>
                      <a:pt x="119" y="1184"/>
                    </a:lnTo>
                    <a:lnTo>
                      <a:pt x="162" y="1248"/>
                    </a:lnTo>
                    <a:lnTo>
                      <a:pt x="205" y="1313"/>
                    </a:lnTo>
                    <a:lnTo>
                      <a:pt x="270" y="1367"/>
                    </a:lnTo>
                    <a:lnTo>
                      <a:pt x="323" y="1410"/>
                    </a:lnTo>
                    <a:lnTo>
                      <a:pt x="388" y="1453"/>
                    </a:lnTo>
                    <a:lnTo>
                      <a:pt x="463" y="1496"/>
                    </a:lnTo>
                    <a:lnTo>
                      <a:pt x="528" y="1517"/>
                    </a:lnTo>
                    <a:lnTo>
                      <a:pt x="614" y="1539"/>
                    </a:lnTo>
                    <a:lnTo>
                      <a:pt x="689" y="1560"/>
                    </a:lnTo>
                    <a:lnTo>
                      <a:pt x="850" y="1560"/>
                    </a:lnTo>
                    <a:lnTo>
                      <a:pt x="926" y="1549"/>
                    </a:lnTo>
                    <a:lnTo>
                      <a:pt x="1001" y="1528"/>
                    </a:lnTo>
                    <a:lnTo>
                      <a:pt x="1076" y="1506"/>
                    </a:lnTo>
                    <a:lnTo>
                      <a:pt x="1141" y="1474"/>
                    </a:lnTo>
                    <a:lnTo>
                      <a:pt x="1205" y="1442"/>
                    </a:lnTo>
                    <a:lnTo>
                      <a:pt x="1270" y="1399"/>
                    </a:lnTo>
                    <a:lnTo>
                      <a:pt x="1324" y="1345"/>
                    </a:lnTo>
                    <a:lnTo>
                      <a:pt x="1377" y="1291"/>
                    </a:lnTo>
                    <a:lnTo>
                      <a:pt x="1420" y="1238"/>
                    </a:lnTo>
                    <a:lnTo>
                      <a:pt x="1463" y="1173"/>
                    </a:lnTo>
                    <a:lnTo>
                      <a:pt x="1496" y="1109"/>
                    </a:lnTo>
                    <a:lnTo>
                      <a:pt x="1517" y="1033"/>
                    </a:lnTo>
                    <a:lnTo>
                      <a:pt x="1539" y="969"/>
                    </a:lnTo>
                    <a:lnTo>
                      <a:pt x="1560" y="893"/>
                    </a:lnTo>
                    <a:lnTo>
                      <a:pt x="1560" y="807"/>
                    </a:lnTo>
                    <a:lnTo>
                      <a:pt x="1560" y="732"/>
                    </a:lnTo>
                    <a:lnTo>
                      <a:pt x="1549" y="657"/>
                    </a:lnTo>
                    <a:lnTo>
                      <a:pt x="1539" y="582"/>
                    </a:lnTo>
                    <a:lnTo>
                      <a:pt x="1517" y="506"/>
                    </a:lnTo>
                    <a:lnTo>
                      <a:pt x="1485" y="442"/>
                    </a:lnTo>
                    <a:lnTo>
                      <a:pt x="1453" y="377"/>
                    </a:lnTo>
                    <a:lnTo>
                      <a:pt x="1410" y="313"/>
                    </a:lnTo>
                    <a:lnTo>
                      <a:pt x="1356" y="259"/>
                    </a:lnTo>
                    <a:lnTo>
                      <a:pt x="1302" y="205"/>
                    </a:lnTo>
                    <a:lnTo>
                      <a:pt x="1248" y="162"/>
                    </a:lnTo>
                    <a:lnTo>
                      <a:pt x="1184" y="119"/>
                    </a:lnTo>
                    <a:lnTo>
                      <a:pt x="1119" y="76"/>
                    </a:lnTo>
                    <a:lnTo>
                      <a:pt x="1055" y="55"/>
                    </a:lnTo>
                    <a:lnTo>
                      <a:pt x="979" y="33"/>
                    </a:lnTo>
                    <a:lnTo>
                      <a:pt x="904"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936250" y="1347750"/>
                <a:ext cx="38725" cy="38750"/>
              </a:xfrm>
              <a:custGeom>
                <a:avLst/>
                <a:gdLst/>
                <a:ahLst/>
                <a:cxnLst/>
                <a:rect l="l" t="t" r="r" b="b"/>
                <a:pathLst>
                  <a:path w="1549" h="1550" extrusionOk="0">
                    <a:moveTo>
                      <a:pt x="753" y="1"/>
                    </a:moveTo>
                    <a:lnTo>
                      <a:pt x="678" y="12"/>
                    </a:lnTo>
                    <a:lnTo>
                      <a:pt x="603" y="22"/>
                    </a:lnTo>
                    <a:lnTo>
                      <a:pt x="527" y="44"/>
                    </a:lnTo>
                    <a:lnTo>
                      <a:pt x="452" y="76"/>
                    </a:lnTo>
                    <a:lnTo>
                      <a:pt x="388" y="108"/>
                    </a:lnTo>
                    <a:lnTo>
                      <a:pt x="323" y="151"/>
                    </a:lnTo>
                    <a:lnTo>
                      <a:pt x="269" y="205"/>
                    </a:lnTo>
                    <a:lnTo>
                      <a:pt x="216" y="259"/>
                    </a:lnTo>
                    <a:lnTo>
                      <a:pt x="162" y="313"/>
                    </a:lnTo>
                    <a:lnTo>
                      <a:pt x="119" y="377"/>
                    </a:lnTo>
                    <a:lnTo>
                      <a:pt x="87" y="442"/>
                    </a:lnTo>
                    <a:lnTo>
                      <a:pt x="54" y="506"/>
                    </a:lnTo>
                    <a:lnTo>
                      <a:pt x="33" y="582"/>
                    </a:lnTo>
                    <a:lnTo>
                      <a:pt x="11" y="657"/>
                    </a:lnTo>
                    <a:lnTo>
                      <a:pt x="1" y="732"/>
                    </a:lnTo>
                    <a:lnTo>
                      <a:pt x="1" y="807"/>
                    </a:lnTo>
                    <a:lnTo>
                      <a:pt x="11" y="883"/>
                    </a:lnTo>
                    <a:lnTo>
                      <a:pt x="22" y="958"/>
                    </a:lnTo>
                    <a:lnTo>
                      <a:pt x="44" y="1033"/>
                    </a:lnTo>
                    <a:lnTo>
                      <a:pt x="76" y="1098"/>
                    </a:lnTo>
                    <a:lnTo>
                      <a:pt x="108" y="1162"/>
                    </a:lnTo>
                    <a:lnTo>
                      <a:pt x="151" y="1227"/>
                    </a:lnTo>
                    <a:lnTo>
                      <a:pt x="205" y="1291"/>
                    </a:lnTo>
                    <a:lnTo>
                      <a:pt x="259" y="1345"/>
                    </a:lnTo>
                    <a:lnTo>
                      <a:pt x="312" y="1388"/>
                    </a:lnTo>
                    <a:lnTo>
                      <a:pt x="377" y="1431"/>
                    </a:lnTo>
                    <a:lnTo>
                      <a:pt x="441" y="1474"/>
                    </a:lnTo>
                    <a:lnTo>
                      <a:pt x="506" y="1506"/>
                    </a:lnTo>
                    <a:lnTo>
                      <a:pt x="581" y="1528"/>
                    </a:lnTo>
                    <a:lnTo>
                      <a:pt x="656" y="1539"/>
                    </a:lnTo>
                    <a:lnTo>
                      <a:pt x="732" y="1549"/>
                    </a:lnTo>
                    <a:lnTo>
                      <a:pt x="882" y="1549"/>
                    </a:lnTo>
                    <a:lnTo>
                      <a:pt x="958" y="1528"/>
                    </a:lnTo>
                    <a:lnTo>
                      <a:pt x="1033" y="1506"/>
                    </a:lnTo>
                    <a:lnTo>
                      <a:pt x="1097" y="1485"/>
                    </a:lnTo>
                    <a:lnTo>
                      <a:pt x="1173" y="1442"/>
                    </a:lnTo>
                    <a:lnTo>
                      <a:pt x="1226" y="1399"/>
                    </a:lnTo>
                    <a:lnTo>
                      <a:pt x="1291" y="1356"/>
                    </a:lnTo>
                    <a:lnTo>
                      <a:pt x="1345" y="1302"/>
                    </a:lnTo>
                    <a:lnTo>
                      <a:pt x="1388" y="1248"/>
                    </a:lnTo>
                    <a:lnTo>
                      <a:pt x="1431" y="1184"/>
                    </a:lnTo>
                    <a:lnTo>
                      <a:pt x="1474" y="1119"/>
                    </a:lnTo>
                    <a:lnTo>
                      <a:pt x="1506" y="1055"/>
                    </a:lnTo>
                    <a:lnTo>
                      <a:pt x="1527" y="979"/>
                    </a:lnTo>
                    <a:lnTo>
                      <a:pt x="1538" y="904"/>
                    </a:lnTo>
                    <a:lnTo>
                      <a:pt x="1549" y="829"/>
                    </a:lnTo>
                    <a:lnTo>
                      <a:pt x="1549" y="754"/>
                    </a:lnTo>
                    <a:lnTo>
                      <a:pt x="1549" y="678"/>
                    </a:lnTo>
                    <a:lnTo>
                      <a:pt x="1527" y="603"/>
                    </a:lnTo>
                    <a:lnTo>
                      <a:pt x="1506" y="528"/>
                    </a:lnTo>
                    <a:lnTo>
                      <a:pt x="1484" y="453"/>
                    </a:lnTo>
                    <a:lnTo>
                      <a:pt x="1441" y="388"/>
                    </a:lnTo>
                    <a:lnTo>
                      <a:pt x="1398" y="323"/>
                    </a:lnTo>
                    <a:lnTo>
                      <a:pt x="1355" y="270"/>
                    </a:lnTo>
                    <a:lnTo>
                      <a:pt x="1302" y="216"/>
                    </a:lnTo>
                    <a:lnTo>
                      <a:pt x="1248" y="162"/>
                    </a:lnTo>
                    <a:lnTo>
                      <a:pt x="1183" y="119"/>
                    </a:lnTo>
                    <a:lnTo>
                      <a:pt x="1119" y="87"/>
                    </a:lnTo>
                    <a:lnTo>
                      <a:pt x="1054" y="55"/>
                    </a:lnTo>
                    <a:lnTo>
                      <a:pt x="979" y="33"/>
                    </a:lnTo>
                    <a:lnTo>
                      <a:pt x="904"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1564775" y="1347750"/>
                <a:ext cx="38725" cy="38750"/>
              </a:xfrm>
              <a:custGeom>
                <a:avLst/>
                <a:gdLst/>
                <a:ahLst/>
                <a:cxnLst/>
                <a:rect l="l" t="t" r="r" b="b"/>
                <a:pathLst>
                  <a:path w="1549" h="1550" extrusionOk="0">
                    <a:moveTo>
                      <a:pt x="720" y="1"/>
                    </a:moveTo>
                    <a:lnTo>
                      <a:pt x="645" y="12"/>
                    </a:lnTo>
                    <a:lnTo>
                      <a:pt x="581" y="33"/>
                    </a:lnTo>
                    <a:lnTo>
                      <a:pt x="505" y="55"/>
                    </a:lnTo>
                    <a:lnTo>
                      <a:pt x="430" y="87"/>
                    </a:lnTo>
                    <a:lnTo>
                      <a:pt x="366" y="119"/>
                    </a:lnTo>
                    <a:lnTo>
                      <a:pt x="312" y="162"/>
                    </a:lnTo>
                    <a:lnTo>
                      <a:pt x="247" y="216"/>
                    </a:lnTo>
                    <a:lnTo>
                      <a:pt x="194" y="270"/>
                    </a:lnTo>
                    <a:lnTo>
                      <a:pt x="151" y="323"/>
                    </a:lnTo>
                    <a:lnTo>
                      <a:pt x="108" y="388"/>
                    </a:lnTo>
                    <a:lnTo>
                      <a:pt x="75" y="453"/>
                    </a:lnTo>
                    <a:lnTo>
                      <a:pt x="43" y="528"/>
                    </a:lnTo>
                    <a:lnTo>
                      <a:pt x="22" y="603"/>
                    </a:lnTo>
                    <a:lnTo>
                      <a:pt x="11" y="678"/>
                    </a:lnTo>
                    <a:lnTo>
                      <a:pt x="0" y="754"/>
                    </a:lnTo>
                    <a:lnTo>
                      <a:pt x="0" y="829"/>
                    </a:lnTo>
                    <a:lnTo>
                      <a:pt x="11" y="904"/>
                    </a:lnTo>
                    <a:lnTo>
                      <a:pt x="32" y="979"/>
                    </a:lnTo>
                    <a:lnTo>
                      <a:pt x="54" y="1055"/>
                    </a:lnTo>
                    <a:lnTo>
                      <a:pt x="86" y="1119"/>
                    </a:lnTo>
                    <a:lnTo>
                      <a:pt x="118" y="1184"/>
                    </a:lnTo>
                    <a:lnTo>
                      <a:pt x="161" y="1248"/>
                    </a:lnTo>
                    <a:lnTo>
                      <a:pt x="215" y="1302"/>
                    </a:lnTo>
                    <a:lnTo>
                      <a:pt x="269" y="1356"/>
                    </a:lnTo>
                    <a:lnTo>
                      <a:pt x="323" y="1399"/>
                    </a:lnTo>
                    <a:lnTo>
                      <a:pt x="387" y="1442"/>
                    </a:lnTo>
                    <a:lnTo>
                      <a:pt x="452" y="1485"/>
                    </a:lnTo>
                    <a:lnTo>
                      <a:pt x="527" y="1506"/>
                    </a:lnTo>
                    <a:lnTo>
                      <a:pt x="591" y="1528"/>
                    </a:lnTo>
                    <a:lnTo>
                      <a:pt x="667" y="1549"/>
                    </a:lnTo>
                    <a:lnTo>
                      <a:pt x="828" y="1549"/>
                    </a:lnTo>
                    <a:lnTo>
                      <a:pt x="903" y="1539"/>
                    </a:lnTo>
                    <a:lnTo>
                      <a:pt x="979" y="1528"/>
                    </a:lnTo>
                    <a:lnTo>
                      <a:pt x="1043" y="1506"/>
                    </a:lnTo>
                    <a:lnTo>
                      <a:pt x="1118" y="1474"/>
                    </a:lnTo>
                    <a:lnTo>
                      <a:pt x="1183" y="1431"/>
                    </a:lnTo>
                    <a:lnTo>
                      <a:pt x="1247" y="1388"/>
                    </a:lnTo>
                    <a:lnTo>
                      <a:pt x="1301" y="1345"/>
                    </a:lnTo>
                    <a:lnTo>
                      <a:pt x="1355" y="1291"/>
                    </a:lnTo>
                    <a:lnTo>
                      <a:pt x="1398" y="1227"/>
                    </a:lnTo>
                    <a:lnTo>
                      <a:pt x="1441" y="1162"/>
                    </a:lnTo>
                    <a:lnTo>
                      <a:pt x="1473" y="1098"/>
                    </a:lnTo>
                    <a:lnTo>
                      <a:pt x="1505" y="1033"/>
                    </a:lnTo>
                    <a:lnTo>
                      <a:pt x="1527" y="958"/>
                    </a:lnTo>
                    <a:lnTo>
                      <a:pt x="1548" y="883"/>
                    </a:lnTo>
                    <a:lnTo>
                      <a:pt x="1548" y="807"/>
                    </a:lnTo>
                    <a:lnTo>
                      <a:pt x="1548" y="732"/>
                    </a:lnTo>
                    <a:lnTo>
                      <a:pt x="1538" y="657"/>
                    </a:lnTo>
                    <a:lnTo>
                      <a:pt x="1527" y="582"/>
                    </a:lnTo>
                    <a:lnTo>
                      <a:pt x="1495" y="506"/>
                    </a:lnTo>
                    <a:lnTo>
                      <a:pt x="1473" y="442"/>
                    </a:lnTo>
                    <a:lnTo>
                      <a:pt x="1430" y="377"/>
                    </a:lnTo>
                    <a:lnTo>
                      <a:pt x="1387" y="313"/>
                    </a:lnTo>
                    <a:lnTo>
                      <a:pt x="1344" y="259"/>
                    </a:lnTo>
                    <a:lnTo>
                      <a:pt x="1290" y="205"/>
                    </a:lnTo>
                    <a:lnTo>
                      <a:pt x="1226" y="151"/>
                    </a:lnTo>
                    <a:lnTo>
                      <a:pt x="1161" y="108"/>
                    </a:lnTo>
                    <a:lnTo>
                      <a:pt x="1097" y="76"/>
                    </a:lnTo>
                    <a:lnTo>
                      <a:pt x="1032" y="44"/>
                    </a:lnTo>
                    <a:lnTo>
                      <a:pt x="957" y="22"/>
                    </a:lnTo>
                    <a:lnTo>
                      <a:pt x="882" y="12"/>
                    </a:lnTo>
                    <a:lnTo>
                      <a:pt x="8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544300" y="1662025"/>
                <a:ext cx="38750" cy="38725"/>
              </a:xfrm>
              <a:custGeom>
                <a:avLst/>
                <a:gdLst/>
                <a:ahLst/>
                <a:cxnLst/>
                <a:rect l="l" t="t" r="r" b="b"/>
                <a:pathLst>
                  <a:path w="1550" h="1549" extrusionOk="0">
                    <a:moveTo>
                      <a:pt x="710" y="0"/>
                    </a:moveTo>
                    <a:lnTo>
                      <a:pt x="635" y="11"/>
                    </a:lnTo>
                    <a:lnTo>
                      <a:pt x="560" y="32"/>
                    </a:lnTo>
                    <a:lnTo>
                      <a:pt x="485" y="54"/>
                    </a:lnTo>
                    <a:lnTo>
                      <a:pt x="420" y="86"/>
                    </a:lnTo>
                    <a:lnTo>
                      <a:pt x="356" y="129"/>
                    </a:lnTo>
                    <a:lnTo>
                      <a:pt x="291" y="172"/>
                    </a:lnTo>
                    <a:lnTo>
                      <a:pt x="237" y="226"/>
                    </a:lnTo>
                    <a:lnTo>
                      <a:pt x="183" y="280"/>
                    </a:lnTo>
                    <a:lnTo>
                      <a:pt x="140" y="333"/>
                    </a:lnTo>
                    <a:lnTo>
                      <a:pt x="97" y="398"/>
                    </a:lnTo>
                    <a:lnTo>
                      <a:pt x="65" y="462"/>
                    </a:lnTo>
                    <a:lnTo>
                      <a:pt x="33" y="538"/>
                    </a:lnTo>
                    <a:lnTo>
                      <a:pt x="22" y="613"/>
                    </a:lnTo>
                    <a:lnTo>
                      <a:pt x="1" y="688"/>
                    </a:lnTo>
                    <a:lnTo>
                      <a:pt x="1" y="764"/>
                    </a:lnTo>
                    <a:lnTo>
                      <a:pt x="1" y="839"/>
                    </a:lnTo>
                    <a:lnTo>
                      <a:pt x="11" y="914"/>
                    </a:lnTo>
                    <a:lnTo>
                      <a:pt x="33" y="989"/>
                    </a:lnTo>
                    <a:lnTo>
                      <a:pt x="54" y="1065"/>
                    </a:lnTo>
                    <a:lnTo>
                      <a:pt x="87" y="1129"/>
                    </a:lnTo>
                    <a:lnTo>
                      <a:pt x="130" y="1194"/>
                    </a:lnTo>
                    <a:lnTo>
                      <a:pt x="173" y="1258"/>
                    </a:lnTo>
                    <a:lnTo>
                      <a:pt x="216" y="1312"/>
                    </a:lnTo>
                    <a:lnTo>
                      <a:pt x="280" y="1366"/>
                    </a:lnTo>
                    <a:lnTo>
                      <a:pt x="334" y="1409"/>
                    </a:lnTo>
                    <a:lnTo>
                      <a:pt x="399" y="1452"/>
                    </a:lnTo>
                    <a:lnTo>
                      <a:pt x="463" y="1484"/>
                    </a:lnTo>
                    <a:lnTo>
                      <a:pt x="538" y="1516"/>
                    </a:lnTo>
                    <a:lnTo>
                      <a:pt x="614" y="1538"/>
                    </a:lnTo>
                    <a:lnTo>
                      <a:pt x="689" y="1549"/>
                    </a:lnTo>
                    <a:lnTo>
                      <a:pt x="839" y="1549"/>
                    </a:lnTo>
                    <a:lnTo>
                      <a:pt x="915" y="1538"/>
                    </a:lnTo>
                    <a:lnTo>
                      <a:pt x="990" y="1516"/>
                    </a:lnTo>
                    <a:lnTo>
                      <a:pt x="1065" y="1495"/>
                    </a:lnTo>
                    <a:lnTo>
                      <a:pt x="1130" y="1463"/>
                    </a:lnTo>
                    <a:lnTo>
                      <a:pt x="1194" y="1420"/>
                    </a:lnTo>
                    <a:lnTo>
                      <a:pt x="1248" y="1376"/>
                    </a:lnTo>
                    <a:lnTo>
                      <a:pt x="1313" y="1333"/>
                    </a:lnTo>
                    <a:lnTo>
                      <a:pt x="1356" y="1280"/>
                    </a:lnTo>
                    <a:lnTo>
                      <a:pt x="1409" y="1215"/>
                    </a:lnTo>
                    <a:lnTo>
                      <a:pt x="1452" y="1151"/>
                    </a:lnTo>
                    <a:lnTo>
                      <a:pt x="1485" y="1086"/>
                    </a:lnTo>
                    <a:lnTo>
                      <a:pt x="1506" y="1011"/>
                    </a:lnTo>
                    <a:lnTo>
                      <a:pt x="1528" y="946"/>
                    </a:lnTo>
                    <a:lnTo>
                      <a:pt x="1538" y="871"/>
                    </a:lnTo>
                    <a:lnTo>
                      <a:pt x="1549" y="785"/>
                    </a:lnTo>
                    <a:lnTo>
                      <a:pt x="1549" y="710"/>
                    </a:lnTo>
                    <a:lnTo>
                      <a:pt x="1538" y="635"/>
                    </a:lnTo>
                    <a:lnTo>
                      <a:pt x="1517" y="559"/>
                    </a:lnTo>
                    <a:lnTo>
                      <a:pt x="1495" y="495"/>
                    </a:lnTo>
                    <a:lnTo>
                      <a:pt x="1463" y="419"/>
                    </a:lnTo>
                    <a:lnTo>
                      <a:pt x="1420" y="355"/>
                    </a:lnTo>
                    <a:lnTo>
                      <a:pt x="1377" y="301"/>
                    </a:lnTo>
                    <a:lnTo>
                      <a:pt x="1323" y="237"/>
                    </a:lnTo>
                    <a:lnTo>
                      <a:pt x="1270" y="194"/>
                    </a:lnTo>
                    <a:lnTo>
                      <a:pt x="1216" y="140"/>
                    </a:lnTo>
                    <a:lnTo>
                      <a:pt x="1151" y="108"/>
                    </a:lnTo>
                    <a:lnTo>
                      <a:pt x="1087" y="65"/>
                    </a:lnTo>
                    <a:lnTo>
                      <a:pt x="1011" y="43"/>
                    </a:lnTo>
                    <a:lnTo>
                      <a:pt x="936" y="22"/>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777925" y="2841075"/>
                <a:ext cx="38725" cy="38725"/>
              </a:xfrm>
              <a:custGeom>
                <a:avLst/>
                <a:gdLst/>
                <a:ahLst/>
                <a:cxnLst/>
                <a:rect l="l" t="t" r="r" b="b"/>
                <a:pathLst>
                  <a:path w="1549" h="1549" extrusionOk="0">
                    <a:moveTo>
                      <a:pt x="710" y="1"/>
                    </a:moveTo>
                    <a:lnTo>
                      <a:pt x="634" y="11"/>
                    </a:lnTo>
                    <a:lnTo>
                      <a:pt x="559" y="33"/>
                    </a:lnTo>
                    <a:lnTo>
                      <a:pt x="495" y="54"/>
                    </a:lnTo>
                    <a:lnTo>
                      <a:pt x="419" y="87"/>
                    </a:lnTo>
                    <a:lnTo>
                      <a:pt x="355" y="119"/>
                    </a:lnTo>
                    <a:lnTo>
                      <a:pt x="301" y="162"/>
                    </a:lnTo>
                    <a:lnTo>
                      <a:pt x="237" y="216"/>
                    </a:lnTo>
                    <a:lnTo>
                      <a:pt x="183" y="269"/>
                    </a:lnTo>
                    <a:lnTo>
                      <a:pt x="140" y="323"/>
                    </a:lnTo>
                    <a:lnTo>
                      <a:pt x="97" y="388"/>
                    </a:lnTo>
                    <a:lnTo>
                      <a:pt x="65" y="463"/>
                    </a:lnTo>
                    <a:lnTo>
                      <a:pt x="32" y="527"/>
                    </a:lnTo>
                    <a:lnTo>
                      <a:pt x="11" y="603"/>
                    </a:lnTo>
                    <a:lnTo>
                      <a:pt x="0" y="678"/>
                    </a:lnTo>
                    <a:lnTo>
                      <a:pt x="0" y="753"/>
                    </a:lnTo>
                    <a:lnTo>
                      <a:pt x="0" y="829"/>
                    </a:lnTo>
                    <a:lnTo>
                      <a:pt x="11" y="915"/>
                    </a:lnTo>
                    <a:lnTo>
                      <a:pt x="22" y="979"/>
                    </a:lnTo>
                    <a:lnTo>
                      <a:pt x="54" y="1054"/>
                    </a:lnTo>
                    <a:lnTo>
                      <a:pt x="86" y="1130"/>
                    </a:lnTo>
                    <a:lnTo>
                      <a:pt x="118" y="1194"/>
                    </a:lnTo>
                    <a:lnTo>
                      <a:pt x="161" y="1248"/>
                    </a:lnTo>
                    <a:lnTo>
                      <a:pt x="215" y="1312"/>
                    </a:lnTo>
                    <a:lnTo>
                      <a:pt x="269" y="1355"/>
                    </a:lnTo>
                    <a:lnTo>
                      <a:pt x="323" y="1409"/>
                    </a:lnTo>
                    <a:lnTo>
                      <a:pt x="387" y="1452"/>
                    </a:lnTo>
                    <a:lnTo>
                      <a:pt x="452" y="1484"/>
                    </a:lnTo>
                    <a:lnTo>
                      <a:pt x="527" y="1506"/>
                    </a:lnTo>
                    <a:lnTo>
                      <a:pt x="602" y="1527"/>
                    </a:lnTo>
                    <a:lnTo>
                      <a:pt x="677" y="1549"/>
                    </a:lnTo>
                    <a:lnTo>
                      <a:pt x="828" y="1549"/>
                    </a:lnTo>
                    <a:lnTo>
                      <a:pt x="903" y="1538"/>
                    </a:lnTo>
                    <a:lnTo>
                      <a:pt x="979" y="1517"/>
                    </a:lnTo>
                    <a:lnTo>
                      <a:pt x="1054" y="1495"/>
                    </a:lnTo>
                    <a:lnTo>
                      <a:pt x="1118" y="1463"/>
                    </a:lnTo>
                    <a:lnTo>
                      <a:pt x="1183" y="1431"/>
                    </a:lnTo>
                    <a:lnTo>
                      <a:pt x="1247" y="1388"/>
                    </a:lnTo>
                    <a:lnTo>
                      <a:pt x="1301" y="1334"/>
                    </a:lnTo>
                    <a:lnTo>
                      <a:pt x="1355" y="1280"/>
                    </a:lnTo>
                    <a:lnTo>
                      <a:pt x="1398" y="1226"/>
                    </a:lnTo>
                    <a:lnTo>
                      <a:pt x="1441" y="1162"/>
                    </a:lnTo>
                    <a:lnTo>
                      <a:pt x="1473" y="1097"/>
                    </a:lnTo>
                    <a:lnTo>
                      <a:pt x="1505" y="1022"/>
                    </a:lnTo>
                    <a:lnTo>
                      <a:pt x="1527" y="947"/>
                    </a:lnTo>
                    <a:lnTo>
                      <a:pt x="1538" y="872"/>
                    </a:lnTo>
                    <a:lnTo>
                      <a:pt x="1548" y="796"/>
                    </a:lnTo>
                    <a:lnTo>
                      <a:pt x="1548" y="721"/>
                    </a:lnTo>
                    <a:lnTo>
                      <a:pt x="1538" y="646"/>
                    </a:lnTo>
                    <a:lnTo>
                      <a:pt x="1516" y="570"/>
                    </a:lnTo>
                    <a:lnTo>
                      <a:pt x="1495" y="495"/>
                    </a:lnTo>
                    <a:lnTo>
                      <a:pt x="1462" y="431"/>
                    </a:lnTo>
                    <a:lnTo>
                      <a:pt x="1430" y="366"/>
                    </a:lnTo>
                    <a:lnTo>
                      <a:pt x="1376" y="302"/>
                    </a:lnTo>
                    <a:lnTo>
                      <a:pt x="1333" y="248"/>
                    </a:lnTo>
                    <a:lnTo>
                      <a:pt x="1280" y="194"/>
                    </a:lnTo>
                    <a:lnTo>
                      <a:pt x="1215" y="140"/>
                    </a:lnTo>
                    <a:lnTo>
                      <a:pt x="1161" y="108"/>
                    </a:lnTo>
                    <a:lnTo>
                      <a:pt x="1086" y="65"/>
                    </a:lnTo>
                    <a:lnTo>
                      <a:pt x="1022" y="44"/>
                    </a:lnTo>
                    <a:lnTo>
                      <a:pt x="946" y="22"/>
                    </a:lnTo>
                    <a:lnTo>
                      <a:pt x="8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1723375" y="2841075"/>
                <a:ext cx="38725" cy="38725"/>
              </a:xfrm>
              <a:custGeom>
                <a:avLst/>
                <a:gdLst/>
                <a:ahLst/>
                <a:cxnLst/>
                <a:rect l="l" t="t" r="r" b="b"/>
                <a:pathLst>
                  <a:path w="1549" h="1549" extrusionOk="0">
                    <a:moveTo>
                      <a:pt x="699" y="1"/>
                    </a:moveTo>
                    <a:lnTo>
                      <a:pt x="624" y="11"/>
                    </a:lnTo>
                    <a:lnTo>
                      <a:pt x="549" y="33"/>
                    </a:lnTo>
                    <a:lnTo>
                      <a:pt x="473" y="54"/>
                    </a:lnTo>
                    <a:lnTo>
                      <a:pt x="409" y="87"/>
                    </a:lnTo>
                    <a:lnTo>
                      <a:pt x="344" y="130"/>
                    </a:lnTo>
                    <a:lnTo>
                      <a:pt x="291" y="173"/>
                    </a:lnTo>
                    <a:lnTo>
                      <a:pt x="226" y="226"/>
                    </a:lnTo>
                    <a:lnTo>
                      <a:pt x="183" y="280"/>
                    </a:lnTo>
                    <a:lnTo>
                      <a:pt x="129" y="345"/>
                    </a:lnTo>
                    <a:lnTo>
                      <a:pt x="97" y="398"/>
                    </a:lnTo>
                    <a:lnTo>
                      <a:pt x="65" y="474"/>
                    </a:lnTo>
                    <a:lnTo>
                      <a:pt x="33" y="538"/>
                    </a:lnTo>
                    <a:lnTo>
                      <a:pt x="11" y="613"/>
                    </a:lnTo>
                    <a:lnTo>
                      <a:pt x="0" y="689"/>
                    </a:lnTo>
                    <a:lnTo>
                      <a:pt x="0" y="775"/>
                    </a:lnTo>
                    <a:lnTo>
                      <a:pt x="0" y="850"/>
                    </a:lnTo>
                    <a:lnTo>
                      <a:pt x="11" y="925"/>
                    </a:lnTo>
                    <a:lnTo>
                      <a:pt x="33" y="1001"/>
                    </a:lnTo>
                    <a:lnTo>
                      <a:pt x="54" y="1065"/>
                    </a:lnTo>
                    <a:lnTo>
                      <a:pt x="86" y="1140"/>
                    </a:lnTo>
                    <a:lnTo>
                      <a:pt x="129" y="1205"/>
                    </a:lnTo>
                    <a:lnTo>
                      <a:pt x="172" y="1259"/>
                    </a:lnTo>
                    <a:lnTo>
                      <a:pt x="226" y="1312"/>
                    </a:lnTo>
                    <a:lnTo>
                      <a:pt x="280" y="1366"/>
                    </a:lnTo>
                    <a:lnTo>
                      <a:pt x="334" y="1409"/>
                    </a:lnTo>
                    <a:lnTo>
                      <a:pt x="398" y="1452"/>
                    </a:lnTo>
                    <a:lnTo>
                      <a:pt x="463" y="1484"/>
                    </a:lnTo>
                    <a:lnTo>
                      <a:pt x="538" y="1517"/>
                    </a:lnTo>
                    <a:lnTo>
                      <a:pt x="613" y="1538"/>
                    </a:lnTo>
                    <a:lnTo>
                      <a:pt x="688" y="1549"/>
                    </a:lnTo>
                    <a:lnTo>
                      <a:pt x="850" y="1549"/>
                    </a:lnTo>
                    <a:lnTo>
                      <a:pt x="925" y="1538"/>
                    </a:lnTo>
                    <a:lnTo>
                      <a:pt x="990" y="1517"/>
                    </a:lnTo>
                    <a:lnTo>
                      <a:pt x="1065" y="1495"/>
                    </a:lnTo>
                    <a:lnTo>
                      <a:pt x="1129" y="1463"/>
                    </a:lnTo>
                    <a:lnTo>
                      <a:pt x="1194" y="1420"/>
                    </a:lnTo>
                    <a:lnTo>
                      <a:pt x="1258" y="1377"/>
                    </a:lnTo>
                    <a:lnTo>
                      <a:pt x="1312" y="1323"/>
                    </a:lnTo>
                    <a:lnTo>
                      <a:pt x="1366" y="1269"/>
                    </a:lnTo>
                    <a:lnTo>
                      <a:pt x="1409" y="1216"/>
                    </a:lnTo>
                    <a:lnTo>
                      <a:pt x="1452" y="1151"/>
                    </a:lnTo>
                    <a:lnTo>
                      <a:pt x="1484" y="1076"/>
                    </a:lnTo>
                    <a:lnTo>
                      <a:pt x="1506" y="1011"/>
                    </a:lnTo>
                    <a:lnTo>
                      <a:pt x="1527" y="936"/>
                    </a:lnTo>
                    <a:lnTo>
                      <a:pt x="1549" y="861"/>
                    </a:lnTo>
                    <a:lnTo>
                      <a:pt x="1549" y="786"/>
                    </a:lnTo>
                    <a:lnTo>
                      <a:pt x="1549" y="700"/>
                    </a:lnTo>
                    <a:lnTo>
                      <a:pt x="1538" y="624"/>
                    </a:lnTo>
                    <a:lnTo>
                      <a:pt x="1516" y="549"/>
                    </a:lnTo>
                    <a:lnTo>
                      <a:pt x="1484" y="484"/>
                    </a:lnTo>
                    <a:lnTo>
                      <a:pt x="1452" y="409"/>
                    </a:lnTo>
                    <a:lnTo>
                      <a:pt x="1420" y="345"/>
                    </a:lnTo>
                    <a:lnTo>
                      <a:pt x="1377" y="291"/>
                    </a:lnTo>
                    <a:lnTo>
                      <a:pt x="1323" y="237"/>
                    </a:lnTo>
                    <a:lnTo>
                      <a:pt x="1269" y="183"/>
                    </a:lnTo>
                    <a:lnTo>
                      <a:pt x="1205" y="140"/>
                    </a:lnTo>
                    <a:lnTo>
                      <a:pt x="1140" y="97"/>
                    </a:lnTo>
                    <a:lnTo>
                      <a:pt x="1076" y="65"/>
                    </a:lnTo>
                    <a:lnTo>
                      <a:pt x="1000" y="33"/>
                    </a:lnTo>
                    <a:lnTo>
                      <a:pt x="936" y="11"/>
                    </a:lnTo>
                    <a:lnTo>
                      <a:pt x="86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2116125" y="2135425"/>
                <a:ext cx="37400" cy="37375"/>
              </a:xfrm>
              <a:custGeom>
                <a:avLst/>
                <a:gdLst/>
                <a:ahLst/>
                <a:cxnLst/>
                <a:rect l="l" t="t" r="r" b="b"/>
                <a:pathLst>
                  <a:path w="1496" h="1495" extrusionOk="0">
                    <a:moveTo>
                      <a:pt x="732" y="0"/>
                    </a:moveTo>
                    <a:lnTo>
                      <a:pt x="656" y="11"/>
                    </a:lnTo>
                    <a:lnTo>
                      <a:pt x="581" y="22"/>
                    </a:lnTo>
                    <a:lnTo>
                      <a:pt x="517" y="43"/>
                    </a:lnTo>
                    <a:lnTo>
                      <a:pt x="452" y="65"/>
                    </a:lnTo>
                    <a:lnTo>
                      <a:pt x="388" y="97"/>
                    </a:lnTo>
                    <a:lnTo>
                      <a:pt x="323" y="140"/>
                    </a:lnTo>
                    <a:lnTo>
                      <a:pt x="269" y="183"/>
                    </a:lnTo>
                    <a:lnTo>
                      <a:pt x="215" y="237"/>
                    </a:lnTo>
                    <a:lnTo>
                      <a:pt x="162" y="290"/>
                    </a:lnTo>
                    <a:lnTo>
                      <a:pt x="119" y="355"/>
                    </a:lnTo>
                    <a:lnTo>
                      <a:pt x="86" y="409"/>
                    </a:lnTo>
                    <a:lnTo>
                      <a:pt x="54" y="473"/>
                    </a:lnTo>
                    <a:lnTo>
                      <a:pt x="33" y="548"/>
                    </a:lnTo>
                    <a:lnTo>
                      <a:pt x="11" y="613"/>
                    </a:lnTo>
                    <a:lnTo>
                      <a:pt x="0" y="688"/>
                    </a:lnTo>
                    <a:lnTo>
                      <a:pt x="0" y="764"/>
                    </a:lnTo>
                    <a:lnTo>
                      <a:pt x="0" y="839"/>
                    </a:lnTo>
                    <a:lnTo>
                      <a:pt x="11" y="914"/>
                    </a:lnTo>
                    <a:lnTo>
                      <a:pt x="33" y="979"/>
                    </a:lnTo>
                    <a:lnTo>
                      <a:pt x="65" y="1043"/>
                    </a:lnTo>
                    <a:lnTo>
                      <a:pt x="97" y="1108"/>
                    </a:lnTo>
                    <a:lnTo>
                      <a:pt x="140" y="1172"/>
                    </a:lnTo>
                    <a:lnTo>
                      <a:pt x="183" y="1226"/>
                    </a:lnTo>
                    <a:lnTo>
                      <a:pt x="237" y="1280"/>
                    </a:lnTo>
                    <a:lnTo>
                      <a:pt x="291" y="1333"/>
                    </a:lnTo>
                    <a:lnTo>
                      <a:pt x="344" y="1376"/>
                    </a:lnTo>
                    <a:lnTo>
                      <a:pt x="409" y="1409"/>
                    </a:lnTo>
                    <a:lnTo>
                      <a:pt x="474" y="1441"/>
                    </a:lnTo>
                    <a:lnTo>
                      <a:pt x="538" y="1462"/>
                    </a:lnTo>
                    <a:lnTo>
                      <a:pt x="613" y="1484"/>
                    </a:lnTo>
                    <a:lnTo>
                      <a:pt x="689" y="1495"/>
                    </a:lnTo>
                    <a:lnTo>
                      <a:pt x="828" y="1495"/>
                    </a:lnTo>
                    <a:lnTo>
                      <a:pt x="904" y="1473"/>
                    </a:lnTo>
                    <a:lnTo>
                      <a:pt x="979" y="1462"/>
                    </a:lnTo>
                    <a:lnTo>
                      <a:pt x="1043" y="1430"/>
                    </a:lnTo>
                    <a:lnTo>
                      <a:pt x="1108" y="1398"/>
                    </a:lnTo>
                    <a:lnTo>
                      <a:pt x="1172" y="1355"/>
                    </a:lnTo>
                    <a:lnTo>
                      <a:pt x="1226" y="1312"/>
                    </a:lnTo>
                    <a:lnTo>
                      <a:pt x="1280" y="1258"/>
                    </a:lnTo>
                    <a:lnTo>
                      <a:pt x="1323" y="1204"/>
                    </a:lnTo>
                    <a:lnTo>
                      <a:pt x="1366" y="1151"/>
                    </a:lnTo>
                    <a:lnTo>
                      <a:pt x="1409" y="1086"/>
                    </a:lnTo>
                    <a:lnTo>
                      <a:pt x="1441" y="1022"/>
                    </a:lnTo>
                    <a:lnTo>
                      <a:pt x="1463" y="957"/>
                    </a:lnTo>
                    <a:lnTo>
                      <a:pt x="1484" y="882"/>
                    </a:lnTo>
                    <a:lnTo>
                      <a:pt x="1495" y="807"/>
                    </a:lnTo>
                    <a:lnTo>
                      <a:pt x="1495" y="731"/>
                    </a:lnTo>
                    <a:lnTo>
                      <a:pt x="1484" y="656"/>
                    </a:lnTo>
                    <a:lnTo>
                      <a:pt x="1474" y="591"/>
                    </a:lnTo>
                    <a:lnTo>
                      <a:pt x="1452" y="516"/>
                    </a:lnTo>
                    <a:lnTo>
                      <a:pt x="1431" y="452"/>
                    </a:lnTo>
                    <a:lnTo>
                      <a:pt x="1388" y="387"/>
                    </a:lnTo>
                    <a:lnTo>
                      <a:pt x="1355" y="323"/>
                    </a:lnTo>
                    <a:lnTo>
                      <a:pt x="1312" y="269"/>
                    </a:lnTo>
                    <a:lnTo>
                      <a:pt x="1259" y="215"/>
                    </a:lnTo>
                    <a:lnTo>
                      <a:pt x="1205" y="172"/>
                    </a:lnTo>
                    <a:lnTo>
                      <a:pt x="1140" y="129"/>
                    </a:lnTo>
                    <a:lnTo>
                      <a:pt x="1086" y="86"/>
                    </a:lnTo>
                    <a:lnTo>
                      <a:pt x="1011" y="54"/>
                    </a:lnTo>
                    <a:lnTo>
                      <a:pt x="947" y="3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1959675" y="1662275"/>
                <a:ext cx="38725" cy="38475"/>
              </a:xfrm>
              <a:custGeom>
                <a:avLst/>
                <a:gdLst/>
                <a:ahLst/>
                <a:cxnLst/>
                <a:rect l="l" t="t" r="r" b="b"/>
                <a:pathLst>
                  <a:path w="1549" h="1539" extrusionOk="0">
                    <a:moveTo>
                      <a:pt x="785" y="1"/>
                    </a:moveTo>
                    <a:lnTo>
                      <a:pt x="624" y="12"/>
                    </a:lnTo>
                    <a:lnTo>
                      <a:pt x="484" y="55"/>
                    </a:lnTo>
                    <a:lnTo>
                      <a:pt x="420" y="87"/>
                    </a:lnTo>
                    <a:lnTo>
                      <a:pt x="355" y="119"/>
                    </a:lnTo>
                    <a:lnTo>
                      <a:pt x="301" y="151"/>
                    </a:lnTo>
                    <a:lnTo>
                      <a:pt x="247" y="194"/>
                    </a:lnTo>
                    <a:lnTo>
                      <a:pt x="204" y="248"/>
                    </a:lnTo>
                    <a:lnTo>
                      <a:pt x="161" y="302"/>
                    </a:lnTo>
                    <a:lnTo>
                      <a:pt x="118" y="356"/>
                    </a:lnTo>
                    <a:lnTo>
                      <a:pt x="86" y="420"/>
                    </a:lnTo>
                    <a:lnTo>
                      <a:pt x="43" y="560"/>
                    </a:lnTo>
                    <a:lnTo>
                      <a:pt x="11" y="711"/>
                    </a:lnTo>
                    <a:lnTo>
                      <a:pt x="0" y="786"/>
                    </a:lnTo>
                    <a:lnTo>
                      <a:pt x="11" y="861"/>
                    </a:lnTo>
                    <a:lnTo>
                      <a:pt x="22" y="936"/>
                    </a:lnTo>
                    <a:lnTo>
                      <a:pt x="43" y="1012"/>
                    </a:lnTo>
                    <a:lnTo>
                      <a:pt x="75" y="1076"/>
                    </a:lnTo>
                    <a:lnTo>
                      <a:pt x="108" y="1151"/>
                    </a:lnTo>
                    <a:lnTo>
                      <a:pt x="151" y="1216"/>
                    </a:lnTo>
                    <a:lnTo>
                      <a:pt x="194" y="1270"/>
                    </a:lnTo>
                    <a:lnTo>
                      <a:pt x="247" y="1323"/>
                    </a:lnTo>
                    <a:lnTo>
                      <a:pt x="312" y="1377"/>
                    </a:lnTo>
                    <a:lnTo>
                      <a:pt x="377" y="1420"/>
                    </a:lnTo>
                    <a:lnTo>
                      <a:pt x="441" y="1453"/>
                    </a:lnTo>
                    <a:lnTo>
                      <a:pt x="506" y="1485"/>
                    </a:lnTo>
                    <a:lnTo>
                      <a:pt x="581" y="1506"/>
                    </a:lnTo>
                    <a:lnTo>
                      <a:pt x="656" y="1528"/>
                    </a:lnTo>
                    <a:lnTo>
                      <a:pt x="731" y="1539"/>
                    </a:lnTo>
                    <a:lnTo>
                      <a:pt x="807" y="1539"/>
                    </a:lnTo>
                    <a:lnTo>
                      <a:pt x="893" y="1528"/>
                    </a:lnTo>
                    <a:lnTo>
                      <a:pt x="957" y="1517"/>
                    </a:lnTo>
                    <a:lnTo>
                      <a:pt x="1032" y="1485"/>
                    </a:lnTo>
                    <a:lnTo>
                      <a:pt x="1108" y="1453"/>
                    </a:lnTo>
                    <a:lnTo>
                      <a:pt x="1172" y="1420"/>
                    </a:lnTo>
                    <a:lnTo>
                      <a:pt x="1226" y="1377"/>
                    </a:lnTo>
                    <a:lnTo>
                      <a:pt x="1291" y="1323"/>
                    </a:lnTo>
                    <a:lnTo>
                      <a:pt x="1344" y="1270"/>
                    </a:lnTo>
                    <a:lnTo>
                      <a:pt x="1387" y="1216"/>
                    </a:lnTo>
                    <a:lnTo>
                      <a:pt x="1430" y="1151"/>
                    </a:lnTo>
                    <a:lnTo>
                      <a:pt x="1473" y="1087"/>
                    </a:lnTo>
                    <a:lnTo>
                      <a:pt x="1495" y="1012"/>
                    </a:lnTo>
                    <a:lnTo>
                      <a:pt x="1527" y="947"/>
                    </a:lnTo>
                    <a:lnTo>
                      <a:pt x="1538" y="872"/>
                    </a:lnTo>
                    <a:lnTo>
                      <a:pt x="1549" y="797"/>
                    </a:lnTo>
                    <a:lnTo>
                      <a:pt x="1538" y="711"/>
                    </a:lnTo>
                    <a:lnTo>
                      <a:pt x="1538" y="635"/>
                    </a:lnTo>
                    <a:lnTo>
                      <a:pt x="1516" y="560"/>
                    </a:lnTo>
                    <a:lnTo>
                      <a:pt x="1495" y="496"/>
                    </a:lnTo>
                    <a:lnTo>
                      <a:pt x="1463" y="420"/>
                    </a:lnTo>
                    <a:lnTo>
                      <a:pt x="1420" y="356"/>
                    </a:lnTo>
                    <a:lnTo>
                      <a:pt x="1377" y="291"/>
                    </a:lnTo>
                    <a:lnTo>
                      <a:pt x="1323" y="237"/>
                    </a:lnTo>
                    <a:lnTo>
                      <a:pt x="1269" y="184"/>
                    </a:lnTo>
                    <a:lnTo>
                      <a:pt x="1215" y="141"/>
                    </a:lnTo>
                    <a:lnTo>
                      <a:pt x="1151" y="98"/>
                    </a:lnTo>
                    <a:lnTo>
                      <a:pt x="1086" y="65"/>
                    </a:lnTo>
                    <a:lnTo>
                      <a:pt x="1011" y="33"/>
                    </a:lnTo>
                    <a:lnTo>
                      <a:pt x="936" y="12"/>
                    </a:lnTo>
                    <a:lnTo>
                      <a:pt x="86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386500" y="2135425"/>
                <a:ext cx="37400" cy="37375"/>
              </a:xfrm>
              <a:custGeom>
                <a:avLst/>
                <a:gdLst/>
                <a:ahLst/>
                <a:cxnLst/>
                <a:rect l="l" t="t" r="r" b="b"/>
                <a:pathLst>
                  <a:path w="1496" h="1495" extrusionOk="0">
                    <a:moveTo>
                      <a:pt x="689" y="0"/>
                    </a:moveTo>
                    <a:lnTo>
                      <a:pt x="614" y="11"/>
                    </a:lnTo>
                    <a:lnTo>
                      <a:pt x="538" y="32"/>
                    </a:lnTo>
                    <a:lnTo>
                      <a:pt x="474" y="54"/>
                    </a:lnTo>
                    <a:lnTo>
                      <a:pt x="409" y="86"/>
                    </a:lnTo>
                    <a:lnTo>
                      <a:pt x="345" y="129"/>
                    </a:lnTo>
                    <a:lnTo>
                      <a:pt x="291" y="172"/>
                    </a:lnTo>
                    <a:lnTo>
                      <a:pt x="237" y="215"/>
                    </a:lnTo>
                    <a:lnTo>
                      <a:pt x="183" y="269"/>
                    </a:lnTo>
                    <a:lnTo>
                      <a:pt x="140" y="323"/>
                    </a:lnTo>
                    <a:lnTo>
                      <a:pt x="97" y="387"/>
                    </a:lnTo>
                    <a:lnTo>
                      <a:pt x="65" y="452"/>
                    </a:lnTo>
                    <a:lnTo>
                      <a:pt x="33" y="516"/>
                    </a:lnTo>
                    <a:lnTo>
                      <a:pt x="11" y="591"/>
                    </a:lnTo>
                    <a:lnTo>
                      <a:pt x="1" y="667"/>
                    </a:lnTo>
                    <a:lnTo>
                      <a:pt x="1" y="731"/>
                    </a:lnTo>
                    <a:lnTo>
                      <a:pt x="1" y="807"/>
                    </a:lnTo>
                    <a:lnTo>
                      <a:pt x="11" y="882"/>
                    </a:lnTo>
                    <a:lnTo>
                      <a:pt x="33" y="957"/>
                    </a:lnTo>
                    <a:lnTo>
                      <a:pt x="54" y="1022"/>
                    </a:lnTo>
                    <a:lnTo>
                      <a:pt x="87" y="1086"/>
                    </a:lnTo>
                    <a:lnTo>
                      <a:pt x="119" y="1151"/>
                    </a:lnTo>
                    <a:lnTo>
                      <a:pt x="162" y="1204"/>
                    </a:lnTo>
                    <a:lnTo>
                      <a:pt x="216" y="1258"/>
                    </a:lnTo>
                    <a:lnTo>
                      <a:pt x="269" y="1312"/>
                    </a:lnTo>
                    <a:lnTo>
                      <a:pt x="323" y="1355"/>
                    </a:lnTo>
                    <a:lnTo>
                      <a:pt x="388" y="1398"/>
                    </a:lnTo>
                    <a:lnTo>
                      <a:pt x="452" y="1430"/>
                    </a:lnTo>
                    <a:lnTo>
                      <a:pt x="517" y="1462"/>
                    </a:lnTo>
                    <a:lnTo>
                      <a:pt x="581" y="1473"/>
                    </a:lnTo>
                    <a:lnTo>
                      <a:pt x="657" y="1495"/>
                    </a:lnTo>
                    <a:lnTo>
                      <a:pt x="807" y="1495"/>
                    </a:lnTo>
                    <a:lnTo>
                      <a:pt x="882" y="1484"/>
                    </a:lnTo>
                    <a:lnTo>
                      <a:pt x="947" y="1462"/>
                    </a:lnTo>
                    <a:lnTo>
                      <a:pt x="1022" y="1441"/>
                    </a:lnTo>
                    <a:lnTo>
                      <a:pt x="1087" y="1409"/>
                    </a:lnTo>
                    <a:lnTo>
                      <a:pt x="1140" y="1376"/>
                    </a:lnTo>
                    <a:lnTo>
                      <a:pt x="1205" y="1333"/>
                    </a:lnTo>
                    <a:lnTo>
                      <a:pt x="1259" y="1280"/>
                    </a:lnTo>
                    <a:lnTo>
                      <a:pt x="1313" y="1226"/>
                    </a:lnTo>
                    <a:lnTo>
                      <a:pt x="1356" y="1172"/>
                    </a:lnTo>
                    <a:lnTo>
                      <a:pt x="1388" y="1108"/>
                    </a:lnTo>
                    <a:lnTo>
                      <a:pt x="1431" y="1043"/>
                    </a:lnTo>
                    <a:lnTo>
                      <a:pt x="1452" y="979"/>
                    </a:lnTo>
                    <a:lnTo>
                      <a:pt x="1474" y="914"/>
                    </a:lnTo>
                    <a:lnTo>
                      <a:pt x="1485" y="839"/>
                    </a:lnTo>
                    <a:lnTo>
                      <a:pt x="1495" y="764"/>
                    </a:lnTo>
                    <a:lnTo>
                      <a:pt x="1495" y="688"/>
                    </a:lnTo>
                    <a:lnTo>
                      <a:pt x="1485" y="613"/>
                    </a:lnTo>
                    <a:lnTo>
                      <a:pt x="1463" y="548"/>
                    </a:lnTo>
                    <a:lnTo>
                      <a:pt x="1442" y="473"/>
                    </a:lnTo>
                    <a:lnTo>
                      <a:pt x="1409" y="409"/>
                    </a:lnTo>
                    <a:lnTo>
                      <a:pt x="1366" y="344"/>
                    </a:lnTo>
                    <a:lnTo>
                      <a:pt x="1323" y="290"/>
                    </a:lnTo>
                    <a:lnTo>
                      <a:pt x="1280" y="237"/>
                    </a:lnTo>
                    <a:lnTo>
                      <a:pt x="1226" y="183"/>
                    </a:lnTo>
                    <a:lnTo>
                      <a:pt x="1173" y="140"/>
                    </a:lnTo>
                    <a:lnTo>
                      <a:pt x="1108" y="97"/>
                    </a:lnTo>
                    <a:lnTo>
                      <a:pt x="1044" y="65"/>
                    </a:lnTo>
                    <a:lnTo>
                      <a:pt x="979" y="43"/>
                    </a:lnTo>
                    <a:lnTo>
                      <a:pt x="904" y="22"/>
                    </a:lnTo>
                    <a:lnTo>
                      <a:pt x="829" y="11"/>
                    </a:lnTo>
                    <a:lnTo>
                      <a:pt x="76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1173350" y="3000225"/>
                <a:ext cx="37400" cy="37375"/>
              </a:xfrm>
              <a:custGeom>
                <a:avLst/>
                <a:gdLst/>
                <a:ahLst/>
                <a:cxnLst/>
                <a:rect l="l" t="t" r="r" b="b"/>
                <a:pathLst>
                  <a:path w="1496" h="1495" extrusionOk="0">
                    <a:moveTo>
                      <a:pt x="689" y="0"/>
                    </a:moveTo>
                    <a:lnTo>
                      <a:pt x="614" y="11"/>
                    </a:lnTo>
                    <a:lnTo>
                      <a:pt x="549" y="33"/>
                    </a:lnTo>
                    <a:lnTo>
                      <a:pt x="474" y="54"/>
                    </a:lnTo>
                    <a:lnTo>
                      <a:pt x="409" y="86"/>
                    </a:lnTo>
                    <a:lnTo>
                      <a:pt x="345" y="129"/>
                    </a:lnTo>
                    <a:lnTo>
                      <a:pt x="291" y="172"/>
                    </a:lnTo>
                    <a:lnTo>
                      <a:pt x="237" y="215"/>
                    </a:lnTo>
                    <a:lnTo>
                      <a:pt x="183" y="269"/>
                    </a:lnTo>
                    <a:lnTo>
                      <a:pt x="140" y="323"/>
                    </a:lnTo>
                    <a:lnTo>
                      <a:pt x="97" y="387"/>
                    </a:lnTo>
                    <a:lnTo>
                      <a:pt x="65" y="452"/>
                    </a:lnTo>
                    <a:lnTo>
                      <a:pt x="44" y="516"/>
                    </a:lnTo>
                    <a:lnTo>
                      <a:pt x="22" y="592"/>
                    </a:lnTo>
                    <a:lnTo>
                      <a:pt x="11" y="667"/>
                    </a:lnTo>
                    <a:lnTo>
                      <a:pt x="1" y="732"/>
                    </a:lnTo>
                    <a:lnTo>
                      <a:pt x="1" y="807"/>
                    </a:lnTo>
                    <a:lnTo>
                      <a:pt x="11" y="882"/>
                    </a:lnTo>
                    <a:lnTo>
                      <a:pt x="33" y="957"/>
                    </a:lnTo>
                    <a:lnTo>
                      <a:pt x="54" y="1022"/>
                    </a:lnTo>
                    <a:lnTo>
                      <a:pt x="87" y="1086"/>
                    </a:lnTo>
                    <a:lnTo>
                      <a:pt x="130" y="1151"/>
                    </a:lnTo>
                    <a:lnTo>
                      <a:pt x="173" y="1205"/>
                    </a:lnTo>
                    <a:lnTo>
                      <a:pt x="216" y="1258"/>
                    </a:lnTo>
                    <a:lnTo>
                      <a:pt x="269" y="1312"/>
                    </a:lnTo>
                    <a:lnTo>
                      <a:pt x="323" y="1355"/>
                    </a:lnTo>
                    <a:lnTo>
                      <a:pt x="388" y="1398"/>
                    </a:lnTo>
                    <a:lnTo>
                      <a:pt x="452" y="1430"/>
                    </a:lnTo>
                    <a:lnTo>
                      <a:pt x="517" y="1463"/>
                    </a:lnTo>
                    <a:lnTo>
                      <a:pt x="592" y="1473"/>
                    </a:lnTo>
                    <a:lnTo>
                      <a:pt x="667" y="1495"/>
                    </a:lnTo>
                    <a:lnTo>
                      <a:pt x="807" y="1495"/>
                    </a:lnTo>
                    <a:lnTo>
                      <a:pt x="882" y="1484"/>
                    </a:lnTo>
                    <a:lnTo>
                      <a:pt x="958" y="1463"/>
                    </a:lnTo>
                    <a:lnTo>
                      <a:pt x="1022" y="1441"/>
                    </a:lnTo>
                    <a:lnTo>
                      <a:pt x="1087" y="1409"/>
                    </a:lnTo>
                    <a:lnTo>
                      <a:pt x="1151" y="1377"/>
                    </a:lnTo>
                    <a:lnTo>
                      <a:pt x="1205" y="1334"/>
                    </a:lnTo>
                    <a:lnTo>
                      <a:pt x="1259" y="1280"/>
                    </a:lnTo>
                    <a:lnTo>
                      <a:pt x="1313" y="1226"/>
                    </a:lnTo>
                    <a:lnTo>
                      <a:pt x="1356" y="1172"/>
                    </a:lnTo>
                    <a:lnTo>
                      <a:pt x="1399" y="1108"/>
                    </a:lnTo>
                    <a:lnTo>
                      <a:pt x="1431" y="1043"/>
                    </a:lnTo>
                    <a:lnTo>
                      <a:pt x="1463" y="979"/>
                    </a:lnTo>
                    <a:lnTo>
                      <a:pt x="1474" y="914"/>
                    </a:lnTo>
                    <a:lnTo>
                      <a:pt x="1495" y="839"/>
                    </a:lnTo>
                    <a:lnTo>
                      <a:pt x="1495" y="764"/>
                    </a:lnTo>
                    <a:lnTo>
                      <a:pt x="1495" y="689"/>
                    </a:lnTo>
                    <a:lnTo>
                      <a:pt x="1485" y="613"/>
                    </a:lnTo>
                    <a:lnTo>
                      <a:pt x="1463" y="549"/>
                    </a:lnTo>
                    <a:lnTo>
                      <a:pt x="1442" y="473"/>
                    </a:lnTo>
                    <a:lnTo>
                      <a:pt x="1409" y="409"/>
                    </a:lnTo>
                    <a:lnTo>
                      <a:pt x="1377" y="344"/>
                    </a:lnTo>
                    <a:lnTo>
                      <a:pt x="1334" y="291"/>
                    </a:lnTo>
                    <a:lnTo>
                      <a:pt x="1280" y="237"/>
                    </a:lnTo>
                    <a:lnTo>
                      <a:pt x="1227" y="183"/>
                    </a:lnTo>
                    <a:lnTo>
                      <a:pt x="1173" y="140"/>
                    </a:lnTo>
                    <a:lnTo>
                      <a:pt x="1108" y="97"/>
                    </a:lnTo>
                    <a:lnTo>
                      <a:pt x="1044" y="65"/>
                    </a:lnTo>
                    <a:lnTo>
                      <a:pt x="979" y="43"/>
                    </a:lnTo>
                    <a:lnTo>
                      <a:pt x="904" y="22"/>
                    </a:lnTo>
                    <a:lnTo>
                      <a:pt x="839" y="11"/>
                    </a:lnTo>
                    <a:lnTo>
                      <a:pt x="76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780600" y="1425725"/>
                <a:ext cx="38725" cy="38725"/>
              </a:xfrm>
              <a:custGeom>
                <a:avLst/>
                <a:gdLst/>
                <a:ahLst/>
                <a:cxnLst/>
                <a:rect l="l" t="t" r="r" b="b"/>
                <a:pathLst>
                  <a:path w="1549" h="1549" extrusionOk="0">
                    <a:moveTo>
                      <a:pt x="710" y="0"/>
                    </a:moveTo>
                    <a:lnTo>
                      <a:pt x="635" y="22"/>
                    </a:lnTo>
                    <a:lnTo>
                      <a:pt x="560" y="33"/>
                    </a:lnTo>
                    <a:lnTo>
                      <a:pt x="484" y="65"/>
                    </a:lnTo>
                    <a:lnTo>
                      <a:pt x="420" y="97"/>
                    </a:lnTo>
                    <a:lnTo>
                      <a:pt x="355" y="129"/>
                    </a:lnTo>
                    <a:lnTo>
                      <a:pt x="291" y="183"/>
                    </a:lnTo>
                    <a:lnTo>
                      <a:pt x="237" y="226"/>
                    </a:lnTo>
                    <a:lnTo>
                      <a:pt x="183" y="291"/>
                    </a:lnTo>
                    <a:lnTo>
                      <a:pt x="140" y="344"/>
                    </a:lnTo>
                    <a:lnTo>
                      <a:pt x="97" y="409"/>
                    </a:lnTo>
                    <a:lnTo>
                      <a:pt x="65" y="473"/>
                    </a:lnTo>
                    <a:lnTo>
                      <a:pt x="44" y="549"/>
                    </a:lnTo>
                    <a:lnTo>
                      <a:pt x="22" y="624"/>
                    </a:lnTo>
                    <a:lnTo>
                      <a:pt x="11" y="699"/>
                    </a:lnTo>
                    <a:lnTo>
                      <a:pt x="1" y="774"/>
                    </a:lnTo>
                    <a:lnTo>
                      <a:pt x="11" y="850"/>
                    </a:lnTo>
                    <a:lnTo>
                      <a:pt x="22" y="936"/>
                    </a:lnTo>
                    <a:lnTo>
                      <a:pt x="44" y="1000"/>
                    </a:lnTo>
                    <a:lnTo>
                      <a:pt x="65" y="1076"/>
                    </a:lnTo>
                    <a:lnTo>
                      <a:pt x="108" y="1140"/>
                    </a:lnTo>
                    <a:lnTo>
                      <a:pt x="140" y="1205"/>
                    </a:lnTo>
                    <a:lnTo>
                      <a:pt x="194" y="1269"/>
                    </a:lnTo>
                    <a:lnTo>
                      <a:pt x="248" y="1323"/>
                    </a:lnTo>
                    <a:lnTo>
                      <a:pt x="302" y="1377"/>
                    </a:lnTo>
                    <a:lnTo>
                      <a:pt x="355" y="1420"/>
                    </a:lnTo>
                    <a:lnTo>
                      <a:pt x="431" y="1452"/>
                    </a:lnTo>
                    <a:lnTo>
                      <a:pt x="495" y="1484"/>
                    </a:lnTo>
                    <a:lnTo>
                      <a:pt x="570" y="1516"/>
                    </a:lnTo>
                    <a:lnTo>
                      <a:pt x="635" y="1527"/>
                    </a:lnTo>
                    <a:lnTo>
                      <a:pt x="710" y="1538"/>
                    </a:lnTo>
                    <a:lnTo>
                      <a:pt x="796" y="1549"/>
                    </a:lnTo>
                    <a:lnTo>
                      <a:pt x="872" y="1538"/>
                    </a:lnTo>
                    <a:lnTo>
                      <a:pt x="947" y="1527"/>
                    </a:lnTo>
                    <a:lnTo>
                      <a:pt x="1022" y="1506"/>
                    </a:lnTo>
                    <a:lnTo>
                      <a:pt x="1087" y="1473"/>
                    </a:lnTo>
                    <a:lnTo>
                      <a:pt x="1162" y="1441"/>
                    </a:lnTo>
                    <a:lnTo>
                      <a:pt x="1216" y="1398"/>
                    </a:lnTo>
                    <a:lnTo>
                      <a:pt x="1280" y="1344"/>
                    </a:lnTo>
                    <a:lnTo>
                      <a:pt x="1334" y="1301"/>
                    </a:lnTo>
                    <a:lnTo>
                      <a:pt x="1388" y="1237"/>
                    </a:lnTo>
                    <a:lnTo>
                      <a:pt x="1431" y="1172"/>
                    </a:lnTo>
                    <a:lnTo>
                      <a:pt x="1463" y="1108"/>
                    </a:lnTo>
                    <a:lnTo>
                      <a:pt x="1495" y="1043"/>
                    </a:lnTo>
                    <a:lnTo>
                      <a:pt x="1517" y="968"/>
                    </a:lnTo>
                    <a:lnTo>
                      <a:pt x="1538" y="893"/>
                    </a:lnTo>
                    <a:lnTo>
                      <a:pt x="1549" y="817"/>
                    </a:lnTo>
                    <a:lnTo>
                      <a:pt x="1549" y="742"/>
                    </a:lnTo>
                    <a:lnTo>
                      <a:pt x="1538" y="667"/>
                    </a:lnTo>
                    <a:lnTo>
                      <a:pt x="1527" y="602"/>
                    </a:lnTo>
                    <a:lnTo>
                      <a:pt x="1506" y="527"/>
                    </a:lnTo>
                    <a:lnTo>
                      <a:pt x="1474" y="463"/>
                    </a:lnTo>
                    <a:lnTo>
                      <a:pt x="1441" y="398"/>
                    </a:lnTo>
                    <a:lnTo>
                      <a:pt x="1409" y="334"/>
                    </a:lnTo>
                    <a:lnTo>
                      <a:pt x="1312" y="226"/>
                    </a:lnTo>
                    <a:lnTo>
                      <a:pt x="1194" y="129"/>
                    </a:lnTo>
                    <a:lnTo>
                      <a:pt x="1140" y="97"/>
                    </a:lnTo>
                    <a:lnTo>
                      <a:pt x="1076" y="65"/>
                    </a:lnTo>
                    <a:lnTo>
                      <a:pt x="1001" y="43"/>
                    </a:lnTo>
                    <a:lnTo>
                      <a:pt x="936" y="22"/>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1251050" y="3000225"/>
                <a:ext cx="37650" cy="37375"/>
              </a:xfrm>
              <a:custGeom>
                <a:avLst/>
                <a:gdLst/>
                <a:ahLst/>
                <a:cxnLst/>
                <a:rect l="l" t="t" r="r" b="b"/>
                <a:pathLst>
                  <a:path w="1506" h="1495" extrusionOk="0">
                    <a:moveTo>
                      <a:pt x="688" y="0"/>
                    </a:moveTo>
                    <a:lnTo>
                      <a:pt x="624" y="11"/>
                    </a:lnTo>
                    <a:lnTo>
                      <a:pt x="549" y="33"/>
                    </a:lnTo>
                    <a:lnTo>
                      <a:pt x="484" y="54"/>
                    </a:lnTo>
                    <a:lnTo>
                      <a:pt x="420" y="86"/>
                    </a:lnTo>
                    <a:lnTo>
                      <a:pt x="355" y="119"/>
                    </a:lnTo>
                    <a:lnTo>
                      <a:pt x="301" y="162"/>
                    </a:lnTo>
                    <a:lnTo>
                      <a:pt x="248" y="215"/>
                    </a:lnTo>
                    <a:lnTo>
                      <a:pt x="194" y="269"/>
                    </a:lnTo>
                    <a:lnTo>
                      <a:pt x="151" y="323"/>
                    </a:lnTo>
                    <a:lnTo>
                      <a:pt x="108" y="377"/>
                    </a:lnTo>
                    <a:lnTo>
                      <a:pt x="76" y="441"/>
                    </a:lnTo>
                    <a:lnTo>
                      <a:pt x="43" y="516"/>
                    </a:lnTo>
                    <a:lnTo>
                      <a:pt x="22" y="581"/>
                    </a:lnTo>
                    <a:lnTo>
                      <a:pt x="11" y="656"/>
                    </a:lnTo>
                    <a:lnTo>
                      <a:pt x="0" y="721"/>
                    </a:lnTo>
                    <a:lnTo>
                      <a:pt x="11" y="807"/>
                    </a:lnTo>
                    <a:lnTo>
                      <a:pt x="22" y="882"/>
                    </a:lnTo>
                    <a:lnTo>
                      <a:pt x="33" y="947"/>
                    </a:lnTo>
                    <a:lnTo>
                      <a:pt x="65" y="1022"/>
                    </a:lnTo>
                    <a:lnTo>
                      <a:pt x="97" y="1086"/>
                    </a:lnTo>
                    <a:lnTo>
                      <a:pt x="129" y="1151"/>
                    </a:lnTo>
                    <a:lnTo>
                      <a:pt x="183" y="1215"/>
                    </a:lnTo>
                    <a:lnTo>
                      <a:pt x="226" y="1269"/>
                    </a:lnTo>
                    <a:lnTo>
                      <a:pt x="291" y="1323"/>
                    </a:lnTo>
                    <a:lnTo>
                      <a:pt x="344" y="1366"/>
                    </a:lnTo>
                    <a:lnTo>
                      <a:pt x="409" y="1409"/>
                    </a:lnTo>
                    <a:lnTo>
                      <a:pt x="473" y="1441"/>
                    </a:lnTo>
                    <a:lnTo>
                      <a:pt x="549" y="1463"/>
                    </a:lnTo>
                    <a:lnTo>
                      <a:pt x="624" y="1484"/>
                    </a:lnTo>
                    <a:lnTo>
                      <a:pt x="699" y="1495"/>
                    </a:lnTo>
                    <a:lnTo>
                      <a:pt x="850" y="1495"/>
                    </a:lnTo>
                    <a:lnTo>
                      <a:pt x="914" y="1484"/>
                    </a:lnTo>
                    <a:lnTo>
                      <a:pt x="990" y="1463"/>
                    </a:lnTo>
                    <a:lnTo>
                      <a:pt x="1054" y="1430"/>
                    </a:lnTo>
                    <a:lnTo>
                      <a:pt x="1119" y="1398"/>
                    </a:lnTo>
                    <a:lnTo>
                      <a:pt x="1183" y="1355"/>
                    </a:lnTo>
                    <a:lnTo>
                      <a:pt x="1237" y="1312"/>
                    </a:lnTo>
                    <a:lnTo>
                      <a:pt x="1291" y="1269"/>
                    </a:lnTo>
                    <a:lnTo>
                      <a:pt x="1334" y="1215"/>
                    </a:lnTo>
                    <a:lnTo>
                      <a:pt x="1377" y="1151"/>
                    </a:lnTo>
                    <a:lnTo>
                      <a:pt x="1420" y="1097"/>
                    </a:lnTo>
                    <a:lnTo>
                      <a:pt x="1452" y="1033"/>
                    </a:lnTo>
                    <a:lnTo>
                      <a:pt x="1473" y="957"/>
                    </a:lnTo>
                    <a:lnTo>
                      <a:pt x="1495" y="893"/>
                    </a:lnTo>
                    <a:lnTo>
                      <a:pt x="1506" y="818"/>
                    </a:lnTo>
                    <a:lnTo>
                      <a:pt x="1506" y="742"/>
                    </a:lnTo>
                    <a:lnTo>
                      <a:pt x="1506" y="678"/>
                    </a:lnTo>
                    <a:lnTo>
                      <a:pt x="1495" y="602"/>
                    </a:lnTo>
                    <a:lnTo>
                      <a:pt x="1473" y="527"/>
                    </a:lnTo>
                    <a:lnTo>
                      <a:pt x="1441" y="463"/>
                    </a:lnTo>
                    <a:lnTo>
                      <a:pt x="1409" y="398"/>
                    </a:lnTo>
                    <a:lnTo>
                      <a:pt x="1377" y="334"/>
                    </a:lnTo>
                    <a:lnTo>
                      <a:pt x="1334" y="280"/>
                    </a:lnTo>
                    <a:lnTo>
                      <a:pt x="1280" y="226"/>
                    </a:lnTo>
                    <a:lnTo>
                      <a:pt x="1226" y="183"/>
                    </a:lnTo>
                    <a:lnTo>
                      <a:pt x="1172" y="129"/>
                    </a:lnTo>
                    <a:lnTo>
                      <a:pt x="1108" y="97"/>
                    </a:lnTo>
                    <a:lnTo>
                      <a:pt x="1043" y="65"/>
                    </a:lnTo>
                    <a:lnTo>
                      <a:pt x="979" y="33"/>
                    </a:lnTo>
                    <a:lnTo>
                      <a:pt x="914" y="22"/>
                    </a:lnTo>
                    <a:lnTo>
                      <a:pt x="83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1329000" y="3000225"/>
                <a:ext cx="37400" cy="37375"/>
              </a:xfrm>
              <a:custGeom>
                <a:avLst/>
                <a:gdLst/>
                <a:ahLst/>
                <a:cxnLst/>
                <a:rect l="l" t="t" r="r" b="b"/>
                <a:pathLst>
                  <a:path w="1496" h="1495" extrusionOk="0">
                    <a:moveTo>
                      <a:pt x="743" y="0"/>
                    </a:moveTo>
                    <a:lnTo>
                      <a:pt x="667" y="11"/>
                    </a:lnTo>
                    <a:lnTo>
                      <a:pt x="592" y="22"/>
                    </a:lnTo>
                    <a:lnTo>
                      <a:pt x="528" y="43"/>
                    </a:lnTo>
                    <a:lnTo>
                      <a:pt x="452" y="65"/>
                    </a:lnTo>
                    <a:lnTo>
                      <a:pt x="388" y="97"/>
                    </a:lnTo>
                    <a:lnTo>
                      <a:pt x="334" y="140"/>
                    </a:lnTo>
                    <a:lnTo>
                      <a:pt x="269" y="183"/>
                    </a:lnTo>
                    <a:lnTo>
                      <a:pt x="216" y="237"/>
                    </a:lnTo>
                    <a:lnTo>
                      <a:pt x="173" y="291"/>
                    </a:lnTo>
                    <a:lnTo>
                      <a:pt x="130" y="355"/>
                    </a:lnTo>
                    <a:lnTo>
                      <a:pt x="87" y="409"/>
                    </a:lnTo>
                    <a:lnTo>
                      <a:pt x="65" y="473"/>
                    </a:lnTo>
                    <a:lnTo>
                      <a:pt x="33" y="549"/>
                    </a:lnTo>
                    <a:lnTo>
                      <a:pt x="22" y="613"/>
                    </a:lnTo>
                    <a:lnTo>
                      <a:pt x="11" y="689"/>
                    </a:lnTo>
                    <a:lnTo>
                      <a:pt x="1" y="764"/>
                    </a:lnTo>
                    <a:lnTo>
                      <a:pt x="11" y="839"/>
                    </a:lnTo>
                    <a:lnTo>
                      <a:pt x="22" y="914"/>
                    </a:lnTo>
                    <a:lnTo>
                      <a:pt x="44" y="979"/>
                    </a:lnTo>
                    <a:lnTo>
                      <a:pt x="76" y="1043"/>
                    </a:lnTo>
                    <a:lnTo>
                      <a:pt x="108" y="1108"/>
                    </a:lnTo>
                    <a:lnTo>
                      <a:pt x="140" y="1172"/>
                    </a:lnTo>
                    <a:lnTo>
                      <a:pt x="194" y="1226"/>
                    </a:lnTo>
                    <a:lnTo>
                      <a:pt x="237" y="1280"/>
                    </a:lnTo>
                    <a:lnTo>
                      <a:pt x="291" y="1334"/>
                    </a:lnTo>
                    <a:lnTo>
                      <a:pt x="355" y="1377"/>
                    </a:lnTo>
                    <a:lnTo>
                      <a:pt x="420" y="1409"/>
                    </a:lnTo>
                    <a:lnTo>
                      <a:pt x="485" y="1441"/>
                    </a:lnTo>
                    <a:lnTo>
                      <a:pt x="549" y="1463"/>
                    </a:lnTo>
                    <a:lnTo>
                      <a:pt x="624" y="1484"/>
                    </a:lnTo>
                    <a:lnTo>
                      <a:pt x="689" y="1495"/>
                    </a:lnTo>
                    <a:lnTo>
                      <a:pt x="839" y="1495"/>
                    </a:lnTo>
                    <a:lnTo>
                      <a:pt x="915" y="1473"/>
                    </a:lnTo>
                    <a:lnTo>
                      <a:pt x="979" y="1463"/>
                    </a:lnTo>
                    <a:lnTo>
                      <a:pt x="1054" y="1430"/>
                    </a:lnTo>
                    <a:lnTo>
                      <a:pt x="1119" y="1398"/>
                    </a:lnTo>
                    <a:lnTo>
                      <a:pt x="1173" y="1355"/>
                    </a:lnTo>
                    <a:lnTo>
                      <a:pt x="1237" y="1312"/>
                    </a:lnTo>
                    <a:lnTo>
                      <a:pt x="1280" y="1258"/>
                    </a:lnTo>
                    <a:lnTo>
                      <a:pt x="1334" y="1205"/>
                    </a:lnTo>
                    <a:lnTo>
                      <a:pt x="1377" y="1151"/>
                    </a:lnTo>
                    <a:lnTo>
                      <a:pt x="1409" y="1086"/>
                    </a:lnTo>
                    <a:lnTo>
                      <a:pt x="1442" y="1022"/>
                    </a:lnTo>
                    <a:lnTo>
                      <a:pt x="1474" y="957"/>
                    </a:lnTo>
                    <a:lnTo>
                      <a:pt x="1485" y="882"/>
                    </a:lnTo>
                    <a:lnTo>
                      <a:pt x="1495" y="807"/>
                    </a:lnTo>
                    <a:lnTo>
                      <a:pt x="1495" y="732"/>
                    </a:lnTo>
                    <a:lnTo>
                      <a:pt x="1495" y="667"/>
                    </a:lnTo>
                    <a:lnTo>
                      <a:pt x="1485" y="592"/>
                    </a:lnTo>
                    <a:lnTo>
                      <a:pt x="1463" y="516"/>
                    </a:lnTo>
                    <a:lnTo>
                      <a:pt x="1431" y="452"/>
                    </a:lnTo>
                    <a:lnTo>
                      <a:pt x="1399" y="387"/>
                    </a:lnTo>
                    <a:lnTo>
                      <a:pt x="1356" y="323"/>
                    </a:lnTo>
                    <a:lnTo>
                      <a:pt x="1313" y="269"/>
                    </a:lnTo>
                    <a:lnTo>
                      <a:pt x="1269" y="215"/>
                    </a:lnTo>
                    <a:lnTo>
                      <a:pt x="1216" y="172"/>
                    </a:lnTo>
                    <a:lnTo>
                      <a:pt x="1151" y="129"/>
                    </a:lnTo>
                    <a:lnTo>
                      <a:pt x="1087" y="86"/>
                    </a:lnTo>
                    <a:lnTo>
                      <a:pt x="1022" y="54"/>
                    </a:lnTo>
                    <a:lnTo>
                      <a:pt x="958" y="33"/>
                    </a:lnTo>
                    <a:lnTo>
                      <a:pt x="882"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1723375" y="1426000"/>
                <a:ext cx="38450" cy="38450"/>
              </a:xfrm>
              <a:custGeom>
                <a:avLst/>
                <a:gdLst/>
                <a:ahLst/>
                <a:cxnLst/>
                <a:rect l="l" t="t" r="r" b="b"/>
                <a:pathLst>
                  <a:path w="1538" h="1538" extrusionOk="0">
                    <a:moveTo>
                      <a:pt x="699" y="0"/>
                    </a:moveTo>
                    <a:lnTo>
                      <a:pt x="624" y="11"/>
                    </a:lnTo>
                    <a:lnTo>
                      <a:pt x="549" y="22"/>
                    </a:lnTo>
                    <a:lnTo>
                      <a:pt x="473" y="54"/>
                    </a:lnTo>
                    <a:lnTo>
                      <a:pt x="409" y="86"/>
                    </a:lnTo>
                    <a:lnTo>
                      <a:pt x="344" y="118"/>
                    </a:lnTo>
                    <a:lnTo>
                      <a:pt x="291" y="172"/>
                    </a:lnTo>
                    <a:lnTo>
                      <a:pt x="226" y="226"/>
                    </a:lnTo>
                    <a:lnTo>
                      <a:pt x="183" y="280"/>
                    </a:lnTo>
                    <a:lnTo>
                      <a:pt x="129" y="333"/>
                    </a:lnTo>
                    <a:lnTo>
                      <a:pt x="97" y="409"/>
                    </a:lnTo>
                    <a:lnTo>
                      <a:pt x="65" y="473"/>
                    </a:lnTo>
                    <a:lnTo>
                      <a:pt x="33" y="548"/>
                    </a:lnTo>
                    <a:lnTo>
                      <a:pt x="11" y="624"/>
                    </a:lnTo>
                    <a:lnTo>
                      <a:pt x="0" y="699"/>
                    </a:lnTo>
                    <a:lnTo>
                      <a:pt x="0" y="774"/>
                    </a:lnTo>
                    <a:lnTo>
                      <a:pt x="11" y="850"/>
                    </a:lnTo>
                    <a:lnTo>
                      <a:pt x="22" y="925"/>
                    </a:lnTo>
                    <a:lnTo>
                      <a:pt x="43" y="1000"/>
                    </a:lnTo>
                    <a:lnTo>
                      <a:pt x="65" y="1065"/>
                    </a:lnTo>
                    <a:lnTo>
                      <a:pt x="108" y="1140"/>
                    </a:lnTo>
                    <a:lnTo>
                      <a:pt x="151" y="1204"/>
                    </a:lnTo>
                    <a:lnTo>
                      <a:pt x="194" y="1258"/>
                    </a:lnTo>
                    <a:lnTo>
                      <a:pt x="248" y="1312"/>
                    </a:lnTo>
                    <a:lnTo>
                      <a:pt x="301" y="1366"/>
                    </a:lnTo>
                    <a:lnTo>
                      <a:pt x="366" y="1409"/>
                    </a:lnTo>
                    <a:lnTo>
                      <a:pt x="430" y="1452"/>
                    </a:lnTo>
                    <a:lnTo>
                      <a:pt x="495" y="1484"/>
                    </a:lnTo>
                    <a:lnTo>
                      <a:pt x="570" y="1505"/>
                    </a:lnTo>
                    <a:lnTo>
                      <a:pt x="645" y="1516"/>
                    </a:lnTo>
                    <a:lnTo>
                      <a:pt x="721" y="1527"/>
                    </a:lnTo>
                    <a:lnTo>
                      <a:pt x="796" y="1538"/>
                    </a:lnTo>
                    <a:lnTo>
                      <a:pt x="871" y="1527"/>
                    </a:lnTo>
                    <a:lnTo>
                      <a:pt x="947" y="1516"/>
                    </a:lnTo>
                    <a:lnTo>
                      <a:pt x="1022" y="1484"/>
                    </a:lnTo>
                    <a:lnTo>
                      <a:pt x="1097" y="1462"/>
                    </a:lnTo>
                    <a:lnTo>
                      <a:pt x="1162" y="1419"/>
                    </a:lnTo>
                    <a:lnTo>
                      <a:pt x="1226" y="1376"/>
                    </a:lnTo>
                    <a:lnTo>
                      <a:pt x="1280" y="1333"/>
                    </a:lnTo>
                    <a:lnTo>
                      <a:pt x="1334" y="1280"/>
                    </a:lnTo>
                    <a:lnTo>
                      <a:pt x="1387" y="1215"/>
                    </a:lnTo>
                    <a:lnTo>
                      <a:pt x="1430" y="1161"/>
                    </a:lnTo>
                    <a:lnTo>
                      <a:pt x="1473" y="1097"/>
                    </a:lnTo>
                    <a:lnTo>
                      <a:pt x="1495" y="1022"/>
                    </a:lnTo>
                    <a:lnTo>
                      <a:pt x="1516" y="946"/>
                    </a:lnTo>
                    <a:lnTo>
                      <a:pt x="1538" y="882"/>
                    </a:lnTo>
                    <a:lnTo>
                      <a:pt x="1538" y="806"/>
                    </a:lnTo>
                    <a:lnTo>
                      <a:pt x="1538" y="720"/>
                    </a:lnTo>
                    <a:lnTo>
                      <a:pt x="1506" y="570"/>
                    </a:lnTo>
                    <a:lnTo>
                      <a:pt x="1463" y="430"/>
                    </a:lnTo>
                    <a:lnTo>
                      <a:pt x="1430" y="366"/>
                    </a:lnTo>
                    <a:lnTo>
                      <a:pt x="1398" y="301"/>
                    </a:lnTo>
                    <a:lnTo>
                      <a:pt x="1355" y="247"/>
                    </a:lnTo>
                    <a:lnTo>
                      <a:pt x="1312" y="204"/>
                    </a:lnTo>
                    <a:lnTo>
                      <a:pt x="1258" y="161"/>
                    </a:lnTo>
                    <a:lnTo>
                      <a:pt x="1205" y="118"/>
                    </a:lnTo>
                    <a:lnTo>
                      <a:pt x="1140" y="86"/>
                    </a:lnTo>
                    <a:lnTo>
                      <a:pt x="1076" y="54"/>
                    </a:lnTo>
                    <a:lnTo>
                      <a:pt x="936" y="22"/>
                    </a:lnTo>
                    <a:lnTo>
                      <a:pt x="7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1959675" y="2607475"/>
                <a:ext cx="38725" cy="38725"/>
              </a:xfrm>
              <a:custGeom>
                <a:avLst/>
                <a:gdLst/>
                <a:ahLst/>
                <a:cxnLst/>
                <a:rect l="l" t="t" r="r" b="b"/>
                <a:pathLst>
                  <a:path w="1549" h="1549" extrusionOk="0">
                    <a:moveTo>
                      <a:pt x="785" y="0"/>
                    </a:moveTo>
                    <a:lnTo>
                      <a:pt x="710" y="11"/>
                    </a:lnTo>
                    <a:lnTo>
                      <a:pt x="624" y="22"/>
                    </a:lnTo>
                    <a:lnTo>
                      <a:pt x="559" y="43"/>
                    </a:lnTo>
                    <a:lnTo>
                      <a:pt x="484" y="65"/>
                    </a:lnTo>
                    <a:lnTo>
                      <a:pt x="420" y="97"/>
                    </a:lnTo>
                    <a:lnTo>
                      <a:pt x="355" y="140"/>
                    </a:lnTo>
                    <a:lnTo>
                      <a:pt x="290" y="183"/>
                    </a:lnTo>
                    <a:lnTo>
                      <a:pt x="237" y="237"/>
                    </a:lnTo>
                    <a:lnTo>
                      <a:pt x="183" y="291"/>
                    </a:lnTo>
                    <a:lnTo>
                      <a:pt x="140" y="355"/>
                    </a:lnTo>
                    <a:lnTo>
                      <a:pt x="97" y="420"/>
                    </a:lnTo>
                    <a:lnTo>
                      <a:pt x="65" y="484"/>
                    </a:lnTo>
                    <a:lnTo>
                      <a:pt x="32" y="559"/>
                    </a:lnTo>
                    <a:lnTo>
                      <a:pt x="22" y="624"/>
                    </a:lnTo>
                    <a:lnTo>
                      <a:pt x="11" y="699"/>
                    </a:lnTo>
                    <a:lnTo>
                      <a:pt x="0" y="785"/>
                    </a:lnTo>
                    <a:lnTo>
                      <a:pt x="11" y="860"/>
                    </a:lnTo>
                    <a:lnTo>
                      <a:pt x="22" y="925"/>
                    </a:lnTo>
                    <a:lnTo>
                      <a:pt x="43" y="1000"/>
                    </a:lnTo>
                    <a:lnTo>
                      <a:pt x="65" y="1065"/>
                    </a:lnTo>
                    <a:lnTo>
                      <a:pt x="97" y="1129"/>
                    </a:lnTo>
                    <a:lnTo>
                      <a:pt x="129" y="1194"/>
                    </a:lnTo>
                    <a:lnTo>
                      <a:pt x="226" y="1301"/>
                    </a:lnTo>
                    <a:lnTo>
                      <a:pt x="334" y="1398"/>
                    </a:lnTo>
                    <a:lnTo>
                      <a:pt x="387" y="1441"/>
                    </a:lnTo>
                    <a:lnTo>
                      <a:pt x="452" y="1473"/>
                    </a:lnTo>
                    <a:lnTo>
                      <a:pt x="527" y="1506"/>
                    </a:lnTo>
                    <a:lnTo>
                      <a:pt x="592" y="1527"/>
                    </a:lnTo>
                    <a:lnTo>
                      <a:pt x="667" y="1538"/>
                    </a:lnTo>
                    <a:lnTo>
                      <a:pt x="742" y="1549"/>
                    </a:lnTo>
                    <a:lnTo>
                      <a:pt x="817" y="1549"/>
                    </a:lnTo>
                    <a:lnTo>
                      <a:pt x="893" y="1538"/>
                    </a:lnTo>
                    <a:lnTo>
                      <a:pt x="968" y="1527"/>
                    </a:lnTo>
                    <a:lnTo>
                      <a:pt x="1043" y="1495"/>
                    </a:lnTo>
                    <a:lnTo>
                      <a:pt x="1108" y="1463"/>
                    </a:lnTo>
                    <a:lnTo>
                      <a:pt x="1172" y="1430"/>
                    </a:lnTo>
                    <a:lnTo>
                      <a:pt x="1237" y="1387"/>
                    </a:lnTo>
                    <a:lnTo>
                      <a:pt x="1291" y="1334"/>
                    </a:lnTo>
                    <a:lnTo>
                      <a:pt x="1344" y="1280"/>
                    </a:lnTo>
                    <a:lnTo>
                      <a:pt x="1398" y="1226"/>
                    </a:lnTo>
                    <a:lnTo>
                      <a:pt x="1441" y="1162"/>
                    </a:lnTo>
                    <a:lnTo>
                      <a:pt x="1473" y="1097"/>
                    </a:lnTo>
                    <a:lnTo>
                      <a:pt x="1506" y="1022"/>
                    </a:lnTo>
                    <a:lnTo>
                      <a:pt x="1527" y="947"/>
                    </a:lnTo>
                    <a:lnTo>
                      <a:pt x="1538" y="871"/>
                    </a:lnTo>
                    <a:lnTo>
                      <a:pt x="1549" y="796"/>
                    </a:lnTo>
                    <a:lnTo>
                      <a:pt x="1549" y="721"/>
                    </a:lnTo>
                    <a:lnTo>
                      <a:pt x="1538" y="645"/>
                    </a:lnTo>
                    <a:lnTo>
                      <a:pt x="1516" y="570"/>
                    </a:lnTo>
                    <a:lnTo>
                      <a:pt x="1495" y="495"/>
                    </a:lnTo>
                    <a:lnTo>
                      <a:pt x="1463" y="430"/>
                    </a:lnTo>
                    <a:lnTo>
                      <a:pt x="1420" y="366"/>
                    </a:lnTo>
                    <a:lnTo>
                      <a:pt x="1377" y="301"/>
                    </a:lnTo>
                    <a:lnTo>
                      <a:pt x="1323" y="248"/>
                    </a:lnTo>
                    <a:lnTo>
                      <a:pt x="1269" y="194"/>
                    </a:lnTo>
                    <a:lnTo>
                      <a:pt x="1215" y="151"/>
                    </a:lnTo>
                    <a:lnTo>
                      <a:pt x="1151" y="108"/>
                    </a:lnTo>
                    <a:lnTo>
                      <a:pt x="1075" y="76"/>
                    </a:lnTo>
                    <a:lnTo>
                      <a:pt x="1011" y="43"/>
                    </a:lnTo>
                    <a:lnTo>
                      <a:pt x="936" y="22"/>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2116400" y="2213650"/>
                <a:ext cx="36850" cy="36575"/>
              </a:xfrm>
              <a:custGeom>
                <a:avLst/>
                <a:gdLst/>
                <a:ahLst/>
                <a:cxnLst/>
                <a:rect l="l" t="t" r="r" b="b"/>
                <a:pathLst>
                  <a:path w="1474" h="1463" extrusionOk="0">
                    <a:moveTo>
                      <a:pt x="635" y="0"/>
                    </a:moveTo>
                    <a:lnTo>
                      <a:pt x="559" y="22"/>
                    </a:lnTo>
                    <a:lnTo>
                      <a:pt x="495" y="43"/>
                    </a:lnTo>
                    <a:lnTo>
                      <a:pt x="430" y="65"/>
                    </a:lnTo>
                    <a:lnTo>
                      <a:pt x="366" y="108"/>
                    </a:lnTo>
                    <a:lnTo>
                      <a:pt x="301" y="140"/>
                    </a:lnTo>
                    <a:lnTo>
                      <a:pt x="247" y="194"/>
                    </a:lnTo>
                    <a:lnTo>
                      <a:pt x="194" y="237"/>
                    </a:lnTo>
                    <a:lnTo>
                      <a:pt x="140" y="301"/>
                    </a:lnTo>
                    <a:lnTo>
                      <a:pt x="97" y="355"/>
                    </a:lnTo>
                    <a:lnTo>
                      <a:pt x="65" y="420"/>
                    </a:lnTo>
                    <a:lnTo>
                      <a:pt x="43" y="484"/>
                    </a:lnTo>
                    <a:lnTo>
                      <a:pt x="22" y="549"/>
                    </a:lnTo>
                    <a:lnTo>
                      <a:pt x="0" y="624"/>
                    </a:lnTo>
                    <a:lnTo>
                      <a:pt x="0" y="699"/>
                    </a:lnTo>
                    <a:lnTo>
                      <a:pt x="0" y="774"/>
                    </a:lnTo>
                    <a:lnTo>
                      <a:pt x="32" y="925"/>
                    </a:lnTo>
                    <a:lnTo>
                      <a:pt x="75" y="1054"/>
                    </a:lnTo>
                    <a:lnTo>
                      <a:pt x="140" y="1172"/>
                    </a:lnTo>
                    <a:lnTo>
                      <a:pt x="172" y="1226"/>
                    </a:lnTo>
                    <a:lnTo>
                      <a:pt x="226" y="1269"/>
                    </a:lnTo>
                    <a:lnTo>
                      <a:pt x="269" y="1312"/>
                    </a:lnTo>
                    <a:lnTo>
                      <a:pt x="323" y="1344"/>
                    </a:lnTo>
                    <a:lnTo>
                      <a:pt x="441" y="1409"/>
                    </a:lnTo>
                    <a:lnTo>
                      <a:pt x="581" y="1452"/>
                    </a:lnTo>
                    <a:lnTo>
                      <a:pt x="731" y="1463"/>
                    </a:lnTo>
                    <a:lnTo>
                      <a:pt x="871" y="1463"/>
                    </a:lnTo>
                    <a:lnTo>
                      <a:pt x="946" y="1441"/>
                    </a:lnTo>
                    <a:lnTo>
                      <a:pt x="1011" y="1420"/>
                    </a:lnTo>
                    <a:lnTo>
                      <a:pt x="1075" y="1387"/>
                    </a:lnTo>
                    <a:lnTo>
                      <a:pt x="1140" y="1344"/>
                    </a:lnTo>
                    <a:lnTo>
                      <a:pt x="1194" y="1301"/>
                    </a:lnTo>
                    <a:lnTo>
                      <a:pt x="1248" y="1258"/>
                    </a:lnTo>
                    <a:lnTo>
                      <a:pt x="1301" y="1205"/>
                    </a:lnTo>
                    <a:lnTo>
                      <a:pt x="1344" y="1140"/>
                    </a:lnTo>
                    <a:lnTo>
                      <a:pt x="1387" y="1075"/>
                    </a:lnTo>
                    <a:lnTo>
                      <a:pt x="1409" y="1011"/>
                    </a:lnTo>
                    <a:lnTo>
                      <a:pt x="1441" y="946"/>
                    </a:lnTo>
                    <a:lnTo>
                      <a:pt x="1463" y="871"/>
                    </a:lnTo>
                    <a:lnTo>
                      <a:pt x="1473" y="796"/>
                    </a:lnTo>
                    <a:lnTo>
                      <a:pt x="1473" y="731"/>
                    </a:lnTo>
                    <a:lnTo>
                      <a:pt x="1463" y="656"/>
                    </a:lnTo>
                    <a:lnTo>
                      <a:pt x="1452" y="581"/>
                    </a:lnTo>
                    <a:lnTo>
                      <a:pt x="1430" y="506"/>
                    </a:lnTo>
                    <a:lnTo>
                      <a:pt x="1409" y="441"/>
                    </a:lnTo>
                    <a:lnTo>
                      <a:pt x="1377" y="377"/>
                    </a:lnTo>
                    <a:lnTo>
                      <a:pt x="1334" y="312"/>
                    </a:lnTo>
                    <a:lnTo>
                      <a:pt x="1291" y="258"/>
                    </a:lnTo>
                    <a:lnTo>
                      <a:pt x="1237" y="204"/>
                    </a:lnTo>
                    <a:lnTo>
                      <a:pt x="1183" y="161"/>
                    </a:lnTo>
                    <a:lnTo>
                      <a:pt x="1129" y="118"/>
                    </a:lnTo>
                    <a:lnTo>
                      <a:pt x="1065" y="75"/>
                    </a:lnTo>
                    <a:lnTo>
                      <a:pt x="1000" y="54"/>
                    </a:lnTo>
                    <a:lnTo>
                      <a:pt x="925" y="22"/>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386500" y="2213375"/>
                <a:ext cx="37125" cy="37125"/>
              </a:xfrm>
              <a:custGeom>
                <a:avLst/>
                <a:gdLst/>
                <a:ahLst/>
                <a:cxnLst/>
                <a:rect l="l" t="t" r="r" b="b"/>
                <a:pathLst>
                  <a:path w="1485" h="1485" extrusionOk="0">
                    <a:moveTo>
                      <a:pt x="710" y="0"/>
                    </a:moveTo>
                    <a:lnTo>
                      <a:pt x="646" y="11"/>
                    </a:lnTo>
                    <a:lnTo>
                      <a:pt x="571" y="22"/>
                    </a:lnTo>
                    <a:lnTo>
                      <a:pt x="506" y="43"/>
                    </a:lnTo>
                    <a:lnTo>
                      <a:pt x="442" y="76"/>
                    </a:lnTo>
                    <a:lnTo>
                      <a:pt x="377" y="108"/>
                    </a:lnTo>
                    <a:lnTo>
                      <a:pt x="312" y="151"/>
                    </a:lnTo>
                    <a:lnTo>
                      <a:pt x="259" y="194"/>
                    </a:lnTo>
                    <a:lnTo>
                      <a:pt x="205" y="248"/>
                    </a:lnTo>
                    <a:lnTo>
                      <a:pt x="162" y="302"/>
                    </a:lnTo>
                    <a:lnTo>
                      <a:pt x="119" y="366"/>
                    </a:lnTo>
                    <a:lnTo>
                      <a:pt x="87" y="420"/>
                    </a:lnTo>
                    <a:lnTo>
                      <a:pt x="54" y="495"/>
                    </a:lnTo>
                    <a:lnTo>
                      <a:pt x="33" y="560"/>
                    </a:lnTo>
                    <a:lnTo>
                      <a:pt x="11" y="635"/>
                    </a:lnTo>
                    <a:lnTo>
                      <a:pt x="1" y="699"/>
                    </a:lnTo>
                    <a:lnTo>
                      <a:pt x="1" y="775"/>
                    </a:lnTo>
                    <a:lnTo>
                      <a:pt x="11" y="850"/>
                    </a:lnTo>
                    <a:lnTo>
                      <a:pt x="22" y="914"/>
                    </a:lnTo>
                    <a:lnTo>
                      <a:pt x="44" y="990"/>
                    </a:lnTo>
                    <a:lnTo>
                      <a:pt x="76" y="1054"/>
                    </a:lnTo>
                    <a:lnTo>
                      <a:pt x="108" y="1119"/>
                    </a:lnTo>
                    <a:lnTo>
                      <a:pt x="151" y="1172"/>
                    </a:lnTo>
                    <a:lnTo>
                      <a:pt x="194" y="1237"/>
                    </a:lnTo>
                    <a:lnTo>
                      <a:pt x="248" y="1280"/>
                    </a:lnTo>
                    <a:lnTo>
                      <a:pt x="302" y="1334"/>
                    </a:lnTo>
                    <a:lnTo>
                      <a:pt x="366" y="1377"/>
                    </a:lnTo>
                    <a:lnTo>
                      <a:pt x="420" y="1409"/>
                    </a:lnTo>
                    <a:lnTo>
                      <a:pt x="495" y="1441"/>
                    </a:lnTo>
                    <a:lnTo>
                      <a:pt x="560" y="1463"/>
                    </a:lnTo>
                    <a:lnTo>
                      <a:pt x="635" y="1474"/>
                    </a:lnTo>
                    <a:lnTo>
                      <a:pt x="700" y="1484"/>
                    </a:lnTo>
                    <a:lnTo>
                      <a:pt x="850" y="1484"/>
                    </a:lnTo>
                    <a:lnTo>
                      <a:pt x="915" y="1463"/>
                    </a:lnTo>
                    <a:lnTo>
                      <a:pt x="990" y="1441"/>
                    </a:lnTo>
                    <a:lnTo>
                      <a:pt x="1054" y="1420"/>
                    </a:lnTo>
                    <a:lnTo>
                      <a:pt x="1119" y="1377"/>
                    </a:lnTo>
                    <a:lnTo>
                      <a:pt x="1173" y="1345"/>
                    </a:lnTo>
                    <a:lnTo>
                      <a:pt x="1237" y="1291"/>
                    </a:lnTo>
                    <a:lnTo>
                      <a:pt x="1280" y="1248"/>
                    </a:lnTo>
                    <a:lnTo>
                      <a:pt x="1334" y="1194"/>
                    </a:lnTo>
                    <a:lnTo>
                      <a:pt x="1377" y="1129"/>
                    </a:lnTo>
                    <a:lnTo>
                      <a:pt x="1409" y="1065"/>
                    </a:lnTo>
                    <a:lnTo>
                      <a:pt x="1442" y="1000"/>
                    </a:lnTo>
                    <a:lnTo>
                      <a:pt x="1463" y="936"/>
                    </a:lnTo>
                    <a:lnTo>
                      <a:pt x="1474" y="861"/>
                    </a:lnTo>
                    <a:lnTo>
                      <a:pt x="1485" y="785"/>
                    </a:lnTo>
                    <a:lnTo>
                      <a:pt x="1485" y="710"/>
                    </a:lnTo>
                    <a:lnTo>
                      <a:pt x="1485" y="646"/>
                    </a:lnTo>
                    <a:lnTo>
                      <a:pt x="1463" y="570"/>
                    </a:lnTo>
                    <a:lnTo>
                      <a:pt x="1442" y="506"/>
                    </a:lnTo>
                    <a:lnTo>
                      <a:pt x="1409" y="441"/>
                    </a:lnTo>
                    <a:lnTo>
                      <a:pt x="1377" y="377"/>
                    </a:lnTo>
                    <a:lnTo>
                      <a:pt x="1345" y="312"/>
                    </a:lnTo>
                    <a:lnTo>
                      <a:pt x="1291" y="258"/>
                    </a:lnTo>
                    <a:lnTo>
                      <a:pt x="1248" y="205"/>
                    </a:lnTo>
                    <a:lnTo>
                      <a:pt x="1183" y="162"/>
                    </a:lnTo>
                    <a:lnTo>
                      <a:pt x="1130" y="119"/>
                    </a:lnTo>
                    <a:lnTo>
                      <a:pt x="1065" y="86"/>
                    </a:lnTo>
                    <a:lnTo>
                      <a:pt x="1001" y="54"/>
                    </a:lnTo>
                    <a:lnTo>
                      <a:pt x="936" y="33"/>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386775" y="2055025"/>
                <a:ext cx="36850" cy="36875"/>
              </a:xfrm>
              <a:custGeom>
                <a:avLst/>
                <a:gdLst/>
                <a:ahLst/>
                <a:cxnLst/>
                <a:rect l="l" t="t" r="r" b="b"/>
                <a:pathLst>
                  <a:path w="1474" h="1475" extrusionOk="0">
                    <a:moveTo>
                      <a:pt x="678" y="1"/>
                    </a:moveTo>
                    <a:lnTo>
                      <a:pt x="603" y="12"/>
                    </a:lnTo>
                    <a:lnTo>
                      <a:pt x="538" y="33"/>
                    </a:lnTo>
                    <a:lnTo>
                      <a:pt x="463" y="55"/>
                    </a:lnTo>
                    <a:lnTo>
                      <a:pt x="398" y="87"/>
                    </a:lnTo>
                    <a:lnTo>
                      <a:pt x="334" y="119"/>
                    </a:lnTo>
                    <a:lnTo>
                      <a:pt x="280" y="162"/>
                    </a:lnTo>
                    <a:lnTo>
                      <a:pt x="226" y="205"/>
                    </a:lnTo>
                    <a:lnTo>
                      <a:pt x="172" y="259"/>
                    </a:lnTo>
                    <a:lnTo>
                      <a:pt x="129" y="324"/>
                    </a:lnTo>
                    <a:lnTo>
                      <a:pt x="97" y="388"/>
                    </a:lnTo>
                    <a:lnTo>
                      <a:pt x="65" y="453"/>
                    </a:lnTo>
                    <a:lnTo>
                      <a:pt x="33" y="517"/>
                    </a:lnTo>
                    <a:lnTo>
                      <a:pt x="11" y="592"/>
                    </a:lnTo>
                    <a:lnTo>
                      <a:pt x="0" y="657"/>
                    </a:lnTo>
                    <a:lnTo>
                      <a:pt x="0" y="732"/>
                    </a:lnTo>
                    <a:lnTo>
                      <a:pt x="0" y="807"/>
                    </a:lnTo>
                    <a:lnTo>
                      <a:pt x="11" y="883"/>
                    </a:lnTo>
                    <a:lnTo>
                      <a:pt x="33" y="958"/>
                    </a:lnTo>
                    <a:lnTo>
                      <a:pt x="54" y="1022"/>
                    </a:lnTo>
                    <a:lnTo>
                      <a:pt x="86" y="1087"/>
                    </a:lnTo>
                    <a:lnTo>
                      <a:pt x="129" y="1151"/>
                    </a:lnTo>
                    <a:lnTo>
                      <a:pt x="172" y="1205"/>
                    </a:lnTo>
                    <a:lnTo>
                      <a:pt x="215" y="1259"/>
                    </a:lnTo>
                    <a:lnTo>
                      <a:pt x="269" y="1313"/>
                    </a:lnTo>
                    <a:lnTo>
                      <a:pt x="334" y="1356"/>
                    </a:lnTo>
                    <a:lnTo>
                      <a:pt x="398" y="1388"/>
                    </a:lnTo>
                    <a:lnTo>
                      <a:pt x="463" y="1420"/>
                    </a:lnTo>
                    <a:lnTo>
                      <a:pt x="527" y="1442"/>
                    </a:lnTo>
                    <a:lnTo>
                      <a:pt x="603" y="1463"/>
                    </a:lnTo>
                    <a:lnTo>
                      <a:pt x="667" y="1474"/>
                    </a:lnTo>
                    <a:lnTo>
                      <a:pt x="818" y="1474"/>
                    </a:lnTo>
                    <a:lnTo>
                      <a:pt x="893" y="1463"/>
                    </a:lnTo>
                    <a:lnTo>
                      <a:pt x="968" y="1442"/>
                    </a:lnTo>
                    <a:lnTo>
                      <a:pt x="1033" y="1410"/>
                    </a:lnTo>
                    <a:lnTo>
                      <a:pt x="1097" y="1377"/>
                    </a:lnTo>
                    <a:lnTo>
                      <a:pt x="1162" y="1334"/>
                    </a:lnTo>
                    <a:lnTo>
                      <a:pt x="1215" y="1291"/>
                    </a:lnTo>
                    <a:lnTo>
                      <a:pt x="1269" y="1248"/>
                    </a:lnTo>
                    <a:lnTo>
                      <a:pt x="1312" y="1184"/>
                    </a:lnTo>
                    <a:lnTo>
                      <a:pt x="1355" y="1130"/>
                    </a:lnTo>
                    <a:lnTo>
                      <a:pt x="1398" y="1065"/>
                    </a:lnTo>
                    <a:lnTo>
                      <a:pt x="1431" y="1001"/>
                    </a:lnTo>
                    <a:lnTo>
                      <a:pt x="1452" y="936"/>
                    </a:lnTo>
                    <a:lnTo>
                      <a:pt x="1463" y="861"/>
                    </a:lnTo>
                    <a:lnTo>
                      <a:pt x="1474" y="786"/>
                    </a:lnTo>
                    <a:lnTo>
                      <a:pt x="1463" y="711"/>
                    </a:lnTo>
                    <a:lnTo>
                      <a:pt x="1441" y="560"/>
                    </a:lnTo>
                    <a:lnTo>
                      <a:pt x="1398" y="431"/>
                    </a:lnTo>
                    <a:lnTo>
                      <a:pt x="1334" y="313"/>
                    </a:lnTo>
                    <a:lnTo>
                      <a:pt x="1302" y="259"/>
                    </a:lnTo>
                    <a:lnTo>
                      <a:pt x="1259" y="216"/>
                    </a:lnTo>
                    <a:lnTo>
                      <a:pt x="1205" y="173"/>
                    </a:lnTo>
                    <a:lnTo>
                      <a:pt x="1151" y="130"/>
                    </a:lnTo>
                    <a:lnTo>
                      <a:pt x="1043" y="76"/>
                    </a:lnTo>
                    <a:lnTo>
                      <a:pt x="904" y="33"/>
                    </a:lnTo>
                    <a:lnTo>
                      <a:pt x="753" y="12"/>
                    </a:lnTo>
                    <a:lnTo>
                      <a:pt x="67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1332500" y="1271150"/>
                <a:ext cx="36325" cy="36300"/>
              </a:xfrm>
              <a:custGeom>
                <a:avLst/>
                <a:gdLst/>
                <a:ahLst/>
                <a:cxnLst/>
                <a:rect l="l" t="t" r="r" b="b"/>
                <a:pathLst>
                  <a:path w="1453" h="1452" extrusionOk="0">
                    <a:moveTo>
                      <a:pt x="699" y="0"/>
                    </a:moveTo>
                    <a:lnTo>
                      <a:pt x="624" y="11"/>
                    </a:lnTo>
                    <a:lnTo>
                      <a:pt x="549" y="22"/>
                    </a:lnTo>
                    <a:lnTo>
                      <a:pt x="484" y="43"/>
                    </a:lnTo>
                    <a:lnTo>
                      <a:pt x="420" y="65"/>
                    </a:lnTo>
                    <a:lnTo>
                      <a:pt x="355" y="97"/>
                    </a:lnTo>
                    <a:lnTo>
                      <a:pt x="291" y="140"/>
                    </a:lnTo>
                    <a:lnTo>
                      <a:pt x="237" y="183"/>
                    </a:lnTo>
                    <a:lnTo>
                      <a:pt x="194" y="237"/>
                    </a:lnTo>
                    <a:lnTo>
                      <a:pt x="140" y="291"/>
                    </a:lnTo>
                    <a:lnTo>
                      <a:pt x="108" y="344"/>
                    </a:lnTo>
                    <a:lnTo>
                      <a:pt x="65" y="409"/>
                    </a:lnTo>
                    <a:lnTo>
                      <a:pt x="43" y="473"/>
                    </a:lnTo>
                    <a:lnTo>
                      <a:pt x="22" y="549"/>
                    </a:lnTo>
                    <a:lnTo>
                      <a:pt x="0" y="624"/>
                    </a:lnTo>
                    <a:lnTo>
                      <a:pt x="0" y="699"/>
                    </a:lnTo>
                    <a:lnTo>
                      <a:pt x="0" y="775"/>
                    </a:lnTo>
                    <a:lnTo>
                      <a:pt x="0" y="839"/>
                    </a:lnTo>
                    <a:lnTo>
                      <a:pt x="22" y="914"/>
                    </a:lnTo>
                    <a:lnTo>
                      <a:pt x="43" y="979"/>
                    </a:lnTo>
                    <a:lnTo>
                      <a:pt x="76" y="1043"/>
                    </a:lnTo>
                    <a:lnTo>
                      <a:pt x="108" y="1108"/>
                    </a:lnTo>
                    <a:lnTo>
                      <a:pt x="151" y="1172"/>
                    </a:lnTo>
                    <a:lnTo>
                      <a:pt x="194" y="1226"/>
                    </a:lnTo>
                    <a:lnTo>
                      <a:pt x="248" y="1269"/>
                    </a:lnTo>
                    <a:lnTo>
                      <a:pt x="302" y="1312"/>
                    </a:lnTo>
                    <a:lnTo>
                      <a:pt x="355" y="1355"/>
                    </a:lnTo>
                    <a:lnTo>
                      <a:pt x="420" y="1387"/>
                    </a:lnTo>
                    <a:lnTo>
                      <a:pt x="484" y="1420"/>
                    </a:lnTo>
                    <a:lnTo>
                      <a:pt x="560" y="1430"/>
                    </a:lnTo>
                    <a:lnTo>
                      <a:pt x="635" y="1452"/>
                    </a:lnTo>
                    <a:lnTo>
                      <a:pt x="775" y="1452"/>
                    </a:lnTo>
                    <a:lnTo>
                      <a:pt x="850" y="1441"/>
                    </a:lnTo>
                    <a:lnTo>
                      <a:pt x="925" y="1430"/>
                    </a:lnTo>
                    <a:lnTo>
                      <a:pt x="990" y="1409"/>
                    </a:lnTo>
                    <a:lnTo>
                      <a:pt x="1054" y="1377"/>
                    </a:lnTo>
                    <a:lnTo>
                      <a:pt x="1119" y="1334"/>
                    </a:lnTo>
                    <a:lnTo>
                      <a:pt x="1183" y="1301"/>
                    </a:lnTo>
                    <a:lnTo>
                      <a:pt x="1237" y="1248"/>
                    </a:lnTo>
                    <a:lnTo>
                      <a:pt x="1280" y="1194"/>
                    </a:lnTo>
                    <a:lnTo>
                      <a:pt x="1323" y="1140"/>
                    </a:lnTo>
                    <a:lnTo>
                      <a:pt x="1366" y="1086"/>
                    </a:lnTo>
                    <a:lnTo>
                      <a:pt x="1398" y="1022"/>
                    </a:lnTo>
                    <a:lnTo>
                      <a:pt x="1420" y="947"/>
                    </a:lnTo>
                    <a:lnTo>
                      <a:pt x="1431" y="882"/>
                    </a:lnTo>
                    <a:lnTo>
                      <a:pt x="1441" y="807"/>
                    </a:lnTo>
                    <a:lnTo>
                      <a:pt x="1452" y="732"/>
                    </a:lnTo>
                    <a:lnTo>
                      <a:pt x="1431" y="581"/>
                    </a:lnTo>
                    <a:lnTo>
                      <a:pt x="1398" y="441"/>
                    </a:lnTo>
                    <a:lnTo>
                      <a:pt x="1334" y="323"/>
                    </a:lnTo>
                    <a:lnTo>
                      <a:pt x="1302" y="280"/>
                    </a:lnTo>
                    <a:lnTo>
                      <a:pt x="1259" y="226"/>
                    </a:lnTo>
                    <a:lnTo>
                      <a:pt x="1216" y="183"/>
                    </a:lnTo>
                    <a:lnTo>
                      <a:pt x="1162" y="140"/>
                    </a:lnTo>
                    <a:lnTo>
                      <a:pt x="1054" y="76"/>
                    </a:lnTo>
                    <a:lnTo>
                      <a:pt x="925" y="33"/>
                    </a:lnTo>
                    <a:lnTo>
                      <a:pt x="77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2116400" y="2058000"/>
                <a:ext cx="36850" cy="36850"/>
              </a:xfrm>
              <a:custGeom>
                <a:avLst/>
                <a:gdLst/>
                <a:ahLst/>
                <a:cxnLst/>
                <a:rect l="l" t="t" r="r" b="b"/>
                <a:pathLst>
                  <a:path w="1474" h="1474" extrusionOk="0">
                    <a:moveTo>
                      <a:pt x="731" y="0"/>
                    </a:moveTo>
                    <a:lnTo>
                      <a:pt x="581" y="22"/>
                    </a:lnTo>
                    <a:lnTo>
                      <a:pt x="441" y="54"/>
                    </a:lnTo>
                    <a:lnTo>
                      <a:pt x="323" y="118"/>
                    </a:lnTo>
                    <a:lnTo>
                      <a:pt x="269" y="151"/>
                    </a:lnTo>
                    <a:lnTo>
                      <a:pt x="226" y="194"/>
                    </a:lnTo>
                    <a:lnTo>
                      <a:pt x="183" y="237"/>
                    </a:lnTo>
                    <a:lnTo>
                      <a:pt x="140" y="291"/>
                    </a:lnTo>
                    <a:lnTo>
                      <a:pt x="75" y="409"/>
                    </a:lnTo>
                    <a:lnTo>
                      <a:pt x="32" y="538"/>
                    </a:lnTo>
                    <a:lnTo>
                      <a:pt x="0" y="688"/>
                    </a:lnTo>
                    <a:lnTo>
                      <a:pt x="0" y="764"/>
                    </a:lnTo>
                    <a:lnTo>
                      <a:pt x="0" y="839"/>
                    </a:lnTo>
                    <a:lnTo>
                      <a:pt x="11" y="914"/>
                    </a:lnTo>
                    <a:lnTo>
                      <a:pt x="32" y="979"/>
                    </a:lnTo>
                    <a:lnTo>
                      <a:pt x="65" y="1043"/>
                    </a:lnTo>
                    <a:lnTo>
                      <a:pt x="97" y="1108"/>
                    </a:lnTo>
                    <a:lnTo>
                      <a:pt x="140" y="1172"/>
                    </a:lnTo>
                    <a:lnTo>
                      <a:pt x="183" y="1226"/>
                    </a:lnTo>
                    <a:lnTo>
                      <a:pt x="237" y="1269"/>
                    </a:lnTo>
                    <a:lnTo>
                      <a:pt x="301" y="1323"/>
                    </a:lnTo>
                    <a:lnTo>
                      <a:pt x="355" y="1366"/>
                    </a:lnTo>
                    <a:lnTo>
                      <a:pt x="420" y="1398"/>
                    </a:lnTo>
                    <a:lnTo>
                      <a:pt x="495" y="1430"/>
                    </a:lnTo>
                    <a:lnTo>
                      <a:pt x="559" y="1452"/>
                    </a:lnTo>
                    <a:lnTo>
                      <a:pt x="635" y="1463"/>
                    </a:lnTo>
                    <a:lnTo>
                      <a:pt x="710" y="1473"/>
                    </a:lnTo>
                    <a:lnTo>
                      <a:pt x="785" y="1463"/>
                    </a:lnTo>
                    <a:lnTo>
                      <a:pt x="860" y="1463"/>
                    </a:lnTo>
                    <a:lnTo>
                      <a:pt x="925" y="1441"/>
                    </a:lnTo>
                    <a:lnTo>
                      <a:pt x="989" y="1420"/>
                    </a:lnTo>
                    <a:lnTo>
                      <a:pt x="1065" y="1387"/>
                    </a:lnTo>
                    <a:lnTo>
                      <a:pt x="1118" y="1355"/>
                    </a:lnTo>
                    <a:lnTo>
                      <a:pt x="1183" y="1312"/>
                    </a:lnTo>
                    <a:lnTo>
                      <a:pt x="1237" y="1258"/>
                    </a:lnTo>
                    <a:lnTo>
                      <a:pt x="1291" y="1215"/>
                    </a:lnTo>
                    <a:lnTo>
                      <a:pt x="1334" y="1151"/>
                    </a:lnTo>
                    <a:lnTo>
                      <a:pt x="1377" y="1097"/>
                    </a:lnTo>
                    <a:lnTo>
                      <a:pt x="1409" y="1032"/>
                    </a:lnTo>
                    <a:lnTo>
                      <a:pt x="1430" y="957"/>
                    </a:lnTo>
                    <a:lnTo>
                      <a:pt x="1452" y="893"/>
                    </a:lnTo>
                    <a:lnTo>
                      <a:pt x="1463" y="817"/>
                    </a:lnTo>
                    <a:lnTo>
                      <a:pt x="1473" y="742"/>
                    </a:lnTo>
                    <a:lnTo>
                      <a:pt x="1473" y="667"/>
                    </a:lnTo>
                    <a:lnTo>
                      <a:pt x="1463" y="592"/>
                    </a:lnTo>
                    <a:lnTo>
                      <a:pt x="1441" y="527"/>
                    </a:lnTo>
                    <a:lnTo>
                      <a:pt x="1420" y="452"/>
                    </a:lnTo>
                    <a:lnTo>
                      <a:pt x="1387" y="387"/>
                    </a:lnTo>
                    <a:lnTo>
                      <a:pt x="1344" y="323"/>
                    </a:lnTo>
                    <a:lnTo>
                      <a:pt x="1301" y="269"/>
                    </a:lnTo>
                    <a:lnTo>
                      <a:pt x="1258" y="215"/>
                    </a:lnTo>
                    <a:lnTo>
                      <a:pt x="1204" y="162"/>
                    </a:lnTo>
                    <a:lnTo>
                      <a:pt x="1140" y="118"/>
                    </a:lnTo>
                    <a:lnTo>
                      <a:pt x="1086" y="86"/>
                    </a:lnTo>
                    <a:lnTo>
                      <a:pt x="1022" y="54"/>
                    </a:lnTo>
                    <a:lnTo>
                      <a:pt x="946" y="2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1251325" y="1270875"/>
                <a:ext cx="37100" cy="37125"/>
              </a:xfrm>
              <a:custGeom>
                <a:avLst/>
                <a:gdLst/>
                <a:ahLst/>
                <a:cxnLst/>
                <a:rect l="l" t="t" r="r" b="b"/>
                <a:pathLst>
                  <a:path w="1484" h="1485" extrusionOk="0">
                    <a:moveTo>
                      <a:pt x="656" y="1"/>
                    </a:moveTo>
                    <a:lnTo>
                      <a:pt x="581" y="22"/>
                    </a:lnTo>
                    <a:lnTo>
                      <a:pt x="516" y="33"/>
                    </a:lnTo>
                    <a:lnTo>
                      <a:pt x="452" y="65"/>
                    </a:lnTo>
                    <a:lnTo>
                      <a:pt x="387" y="97"/>
                    </a:lnTo>
                    <a:lnTo>
                      <a:pt x="323" y="140"/>
                    </a:lnTo>
                    <a:lnTo>
                      <a:pt x="269" y="183"/>
                    </a:lnTo>
                    <a:lnTo>
                      <a:pt x="215" y="226"/>
                    </a:lnTo>
                    <a:lnTo>
                      <a:pt x="172" y="280"/>
                    </a:lnTo>
                    <a:lnTo>
                      <a:pt x="129" y="345"/>
                    </a:lnTo>
                    <a:lnTo>
                      <a:pt x="86" y="409"/>
                    </a:lnTo>
                    <a:lnTo>
                      <a:pt x="54" y="474"/>
                    </a:lnTo>
                    <a:lnTo>
                      <a:pt x="32" y="538"/>
                    </a:lnTo>
                    <a:lnTo>
                      <a:pt x="22" y="603"/>
                    </a:lnTo>
                    <a:lnTo>
                      <a:pt x="11" y="678"/>
                    </a:lnTo>
                    <a:lnTo>
                      <a:pt x="0" y="753"/>
                    </a:lnTo>
                    <a:lnTo>
                      <a:pt x="11" y="829"/>
                    </a:lnTo>
                    <a:lnTo>
                      <a:pt x="22" y="904"/>
                    </a:lnTo>
                    <a:lnTo>
                      <a:pt x="43" y="968"/>
                    </a:lnTo>
                    <a:lnTo>
                      <a:pt x="75" y="1033"/>
                    </a:lnTo>
                    <a:lnTo>
                      <a:pt x="108" y="1097"/>
                    </a:lnTo>
                    <a:lnTo>
                      <a:pt x="140" y="1162"/>
                    </a:lnTo>
                    <a:lnTo>
                      <a:pt x="183" y="1216"/>
                    </a:lnTo>
                    <a:lnTo>
                      <a:pt x="237" y="1269"/>
                    </a:lnTo>
                    <a:lnTo>
                      <a:pt x="290" y="1312"/>
                    </a:lnTo>
                    <a:lnTo>
                      <a:pt x="344" y="1355"/>
                    </a:lnTo>
                    <a:lnTo>
                      <a:pt x="409" y="1398"/>
                    </a:lnTo>
                    <a:lnTo>
                      <a:pt x="473" y="1420"/>
                    </a:lnTo>
                    <a:lnTo>
                      <a:pt x="548" y="1452"/>
                    </a:lnTo>
                    <a:lnTo>
                      <a:pt x="613" y="1463"/>
                    </a:lnTo>
                    <a:lnTo>
                      <a:pt x="688" y="1474"/>
                    </a:lnTo>
                    <a:lnTo>
                      <a:pt x="763" y="1484"/>
                    </a:lnTo>
                    <a:lnTo>
                      <a:pt x="828" y="1474"/>
                    </a:lnTo>
                    <a:lnTo>
                      <a:pt x="903" y="1463"/>
                    </a:lnTo>
                    <a:lnTo>
                      <a:pt x="979" y="1441"/>
                    </a:lnTo>
                    <a:lnTo>
                      <a:pt x="1043" y="1409"/>
                    </a:lnTo>
                    <a:lnTo>
                      <a:pt x="1108" y="1377"/>
                    </a:lnTo>
                    <a:lnTo>
                      <a:pt x="1161" y="1345"/>
                    </a:lnTo>
                    <a:lnTo>
                      <a:pt x="1226" y="1302"/>
                    </a:lnTo>
                    <a:lnTo>
                      <a:pt x="1269" y="1248"/>
                    </a:lnTo>
                    <a:lnTo>
                      <a:pt x="1323" y="1194"/>
                    </a:lnTo>
                    <a:lnTo>
                      <a:pt x="1366" y="1140"/>
                    </a:lnTo>
                    <a:lnTo>
                      <a:pt x="1398" y="1076"/>
                    </a:lnTo>
                    <a:lnTo>
                      <a:pt x="1430" y="1011"/>
                    </a:lnTo>
                    <a:lnTo>
                      <a:pt x="1452" y="936"/>
                    </a:lnTo>
                    <a:lnTo>
                      <a:pt x="1473" y="872"/>
                    </a:lnTo>
                    <a:lnTo>
                      <a:pt x="1484" y="796"/>
                    </a:lnTo>
                    <a:lnTo>
                      <a:pt x="1484" y="721"/>
                    </a:lnTo>
                    <a:lnTo>
                      <a:pt x="1484" y="656"/>
                    </a:lnTo>
                    <a:lnTo>
                      <a:pt x="1462" y="581"/>
                    </a:lnTo>
                    <a:lnTo>
                      <a:pt x="1452" y="506"/>
                    </a:lnTo>
                    <a:lnTo>
                      <a:pt x="1419" y="441"/>
                    </a:lnTo>
                    <a:lnTo>
                      <a:pt x="1387" y="377"/>
                    </a:lnTo>
                    <a:lnTo>
                      <a:pt x="1344" y="323"/>
                    </a:lnTo>
                    <a:lnTo>
                      <a:pt x="1301" y="259"/>
                    </a:lnTo>
                    <a:lnTo>
                      <a:pt x="1258" y="205"/>
                    </a:lnTo>
                    <a:lnTo>
                      <a:pt x="1204" y="162"/>
                    </a:lnTo>
                    <a:lnTo>
                      <a:pt x="1140" y="119"/>
                    </a:lnTo>
                    <a:lnTo>
                      <a:pt x="1075" y="87"/>
                    </a:lnTo>
                    <a:lnTo>
                      <a:pt x="1011" y="54"/>
                    </a:lnTo>
                    <a:lnTo>
                      <a:pt x="946" y="33"/>
                    </a:lnTo>
                    <a:lnTo>
                      <a:pt x="871" y="11"/>
                    </a:lnTo>
                    <a:lnTo>
                      <a:pt x="80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1173900" y="1271150"/>
                <a:ext cx="36300" cy="36300"/>
              </a:xfrm>
              <a:custGeom>
                <a:avLst/>
                <a:gdLst/>
                <a:ahLst/>
                <a:cxnLst/>
                <a:rect l="l" t="t" r="r" b="b"/>
                <a:pathLst>
                  <a:path w="1452" h="1452" extrusionOk="0">
                    <a:moveTo>
                      <a:pt x="656" y="0"/>
                    </a:moveTo>
                    <a:lnTo>
                      <a:pt x="592" y="11"/>
                    </a:lnTo>
                    <a:lnTo>
                      <a:pt x="516" y="33"/>
                    </a:lnTo>
                    <a:lnTo>
                      <a:pt x="452" y="54"/>
                    </a:lnTo>
                    <a:lnTo>
                      <a:pt x="387" y="86"/>
                    </a:lnTo>
                    <a:lnTo>
                      <a:pt x="323" y="129"/>
                    </a:lnTo>
                    <a:lnTo>
                      <a:pt x="258" y="172"/>
                    </a:lnTo>
                    <a:lnTo>
                      <a:pt x="215" y="215"/>
                    </a:lnTo>
                    <a:lnTo>
                      <a:pt x="161" y="269"/>
                    </a:lnTo>
                    <a:lnTo>
                      <a:pt x="118" y="323"/>
                    </a:lnTo>
                    <a:lnTo>
                      <a:pt x="86" y="387"/>
                    </a:lnTo>
                    <a:lnTo>
                      <a:pt x="54" y="452"/>
                    </a:lnTo>
                    <a:lnTo>
                      <a:pt x="32" y="516"/>
                    </a:lnTo>
                    <a:lnTo>
                      <a:pt x="11" y="592"/>
                    </a:lnTo>
                    <a:lnTo>
                      <a:pt x="0" y="656"/>
                    </a:lnTo>
                    <a:lnTo>
                      <a:pt x="0" y="732"/>
                    </a:lnTo>
                    <a:lnTo>
                      <a:pt x="22" y="882"/>
                    </a:lnTo>
                    <a:lnTo>
                      <a:pt x="65" y="1022"/>
                    </a:lnTo>
                    <a:lnTo>
                      <a:pt x="118" y="1140"/>
                    </a:lnTo>
                    <a:lnTo>
                      <a:pt x="161" y="1194"/>
                    </a:lnTo>
                    <a:lnTo>
                      <a:pt x="194" y="1237"/>
                    </a:lnTo>
                    <a:lnTo>
                      <a:pt x="247" y="1280"/>
                    </a:lnTo>
                    <a:lnTo>
                      <a:pt x="290" y="1323"/>
                    </a:lnTo>
                    <a:lnTo>
                      <a:pt x="409" y="1387"/>
                    </a:lnTo>
                    <a:lnTo>
                      <a:pt x="538" y="1430"/>
                    </a:lnTo>
                    <a:lnTo>
                      <a:pt x="688" y="1452"/>
                    </a:lnTo>
                    <a:lnTo>
                      <a:pt x="839" y="1452"/>
                    </a:lnTo>
                    <a:lnTo>
                      <a:pt x="914" y="1430"/>
                    </a:lnTo>
                    <a:lnTo>
                      <a:pt x="979" y="1409"/>
                    </a:lnTo>
                    <a:lnTo>
                      <a:pt x="1043" y="1387"/>
                    </a:lnTo>
                    <a:lnTo>
                      <a:pt x="1108" y="1355"/>
                    </a:lnTo>
                    <a:lnTo>
                      <a:pt x="1161" y="1312"/>
                    </a:lnTo>
                    <a:lnTo>
                      <a:pt x="1215" y="1269"/>
                    </a:lnTo>
                    <a:lnTo>
                      <a:pt x="1269" y="1215"/>
                    </a:lnTo>
                    <a:lnTo>
                      <a:pt x="1312" y="1162"/>
                    </a:lnTo>
                    <a:lnTo>
                      <a:pt x="1355" y="1097"/>
                    </a:lnTo>
                    <a:lnTo>
                      <a:pt x="1387" y="1033"/>
                    </a:lnTo>
                    <a:lnTo>
                      <a:pt x="1409" y="968"/>
                    </a:lnTo>
                    <a:lnTo>
                      <a:pt x="1430" y="893"/>
                    </a:lnTo>
                    <a:lnTo>
                      <a:pt x="1452" y="828"/>
                    </a:lnTo>
                    <a:lnTo>
                      <a:pt x="1452" y="753"/>
                    </a:lnTo>
                    <a:lnTo>
                      <a:pt x="1452" y="678"/>
                    </a:lnTo>
                    <a:lnTo>
                      <a:pt x="1441" y="602"/>
                    </a:lnTo>
                    <a:lnTo>
                      <a:pt x="1430" y="527"/>
                    </a:lnTo>
                    <a:lnTo>
                      <a:pt x="1409" y="463"/>
                    </a:lnTo>
                    <a:lnTo>
                      <a:pt x="1377" y="398"/>
                    </a:lnTo>
                    <a:lnTo>
                      <a:pt x="1334" y="334"/>
                    </a:lnTo>
                    <a:lnTo>
                      <a:pt x="1301" y="280"/>
                    </a:lnTo>
                    <a:lnTo>
                      <a:pt x="1248" y="226"/>
                    </a:lnTo>
                    <a:lnTo>
                      <a:pt x="1205" y="172"/>
                    </a:lnTo>
                    <a:lnTo>
                      <a:pt x="1140" y="129"/>
                    </a:lnTo>
                    <a:lnTo>
                      <a:pt x="1086" y="97"/>
                    </a:lnTo>
                    <a:lnTo>
                      <a:pt x="1022" y="65"/>
                    </a:lnTo>
                    <a:lnTo>
                      <a:pt x="957" y="33"/>
                    </a:lnTo>
                    <a:lnTo>
                      <a:pt x="882" y="22"/>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860700" y="1349900"/>
                <a:ext cx="34725" cy="34725"/>
              </a:xfrm>
              <a:custGeom>
                <a:avLst/>
                <a:gdLst/>
                <a:ahLst/>
                <a:cxnLst/>
                <a:rect l="l" t="t" r="r" b="b"/>
                <a:pathLst>
                  <a:path w="1389" h="1389" extrusionOk="0">
                    <a:moveTo>
                      <a:pt x="700" y="1"/>
                    </a:moveTo>
                    <a:lnTo>
                      <a:pt x="539" y="12"/>
                    </a:lnTo>
                    <a:lnTo>
                      <a:pt x="474" y="22"/>
                    </a:lnTo>
                    <a:lnTo>
                      <a:pt x="399" y="44"/>
                    </a:lnTo>
                    <a:lnTo>
                      <a:pt x="345" y="65"/>
                    </a:lnTo>
                    <a:lnTo>
                      <a:pt x="281" y="98"/>
                    </a:lnTo>
                    <a:lnTo>
                      <a:pt x="227" y="141"/>
                    </a:lnTo>
                    <a:lnTo>
                      <a:pt x="184" y="173"/>
                    </a:lnTo>
                    <a:lnTo>
                      <a:pt x="141" y="227"/>
                    </a:lnTo>
                    <a:lnTo>
                      <a:pt x="108" y="270"/>
                    </a:lnTo>
                    <a:lnTo>
                      <a:pt x="76" y="334"/>
                    </a:lnTo>
                    <a:lnTo>
                      <a:pt x="44" y="388"/>
                    </a:lnTo>
                    <a:lnTo>
                      <a:pt x="22" y="453"/>
                    </a:lnTo>
                    <a:lnTo>
                      <a:pt x="12" y="528"/>
                    </a:lnTo>
                    <a:lnTo>
                      <a:pt x="1" y="678"/>
                    </a:lnTo>
                    <a:lnTo>
                      <a:pt x="1" y="840"/>
                    </a:lnTo>
                    <a:lnTo>
                      <a:pt x="22" y="904"/>
                    </a:lnTo>
                    <a:lnTo>
                      <a:pt x="33" y="979"/>
                    </a:lnTo>
                    <a:lnTo>
                      <a:pt x="65" y="1033"/>
                    </a:lnTo>
                    <a:lnTo>
                      <a:pt x="98" y="1098"/>
                    </a:lnTo>
                    <a:lnTo>
                      <a:pt x="130" y="1151"/>
                    </a:lnTo>
                    <a:lnTo>
                      <a:pt x="173" y="1195"/>
                    </a:lnTo>
                    <a:lnTo>
                      <a:pt x="216" y="1238"/>
                    </a:lnTo>
                    <a:lnTo>
                      <a:pt x="270" y="1270"/>
                    </a:lnTo>
                    <a:lnTo>
                      <a:pt x="324" y="1302"/>
                    </a:lnTo>
                    <a:lnTo>
                      <a:pt x="388" y="1334"/>
                    </a:lnTo>
                    <a:lnTo>
                      <a:pt x="453" y="1356"/>
                    </a:lnTo>
                    <a:lnTo>
                      <a:pt x="517" y="1367"/>
                    </a:lnTo>
                    <a:lnTo>
                      <a:pt x="678" y="1388"/>
                    </a:lnTo>
                    <a:lnTo>
                      <a:pt x="829" y="1377"/>
                    </a:lnTo>
                    <a:lnTo>
                      <a:pt x="904" y="1356"/>
                    </a:lnTo>
                    <a:lnTo>
                      <a:pt x="969" y="1345"/>
                    </a:lnTo>
                    <a:lnTo>
                      <a:pt x="1033" y="1313"/>
                    </a:lnTo>
                    <a:lnTo>
                      <a:pt x="1087" y="1281"/>
                    </a:lnTo>
                    <a:lnTo>
                      <a:pt x="1130" y="1248"/>
                    </a:lnTo>
                    <a:lnTo>
                      <a:pt x="1184" y="1205"/>
                    </a:lnTo>
                    <a:lnTo>
                      <a:pt x="1227" y="1162"/>
                    </a:lnTo>
                    <a:lnTo>
                      <a:pt x="1259" y="1108"/>
                    </a:lnTo>
                    <a:lnTo>
                      <a:pt x="1324" y="990"/>
                    </a:lnTo>
                    <a:lnTo>
                      <a:pt x="1367" y="850"/>
                    </a:lnTo>
                    <a:lnTo>
                      <a:pt x="1388" y="700"/>
                    </a:lnTo>
                    <a:lnTo>
                      <a:pt x="1367" y="549"/>
                    </a:lnTo>
                    <a:lnTo>
                      <a:pt x="1324" y="410"/>
                    </a:lnTo>
                    <a:lnTo>
                      <a:pt x="1270" y="291"/>
                    </a:lnTo>
                    <a:lnTo>
                      <a:pt x="1238" y="237"/>
                    </a:lnTo>
                    <a:lnTo>
                      <a:pt x="1195" y="194"/>
                    </a:lnTo>
                    <a:lnTo>
                      <a:pt x="1152" y="151"/>
                    </a:lnTo>
                    <a:lnTo>
                      <a:pt x="1098" y="108"/>
                    </a:lnTo>
                    <a:lnTo>
                      <a:pt x="1044" y="76"/>
                    </a:lnTo>
                    <a:lnTo>
                      <a:pt x="990" y="55"/>
                    </a:lnTo>
                    <a:lnTo>
                      <a:pt x="926" y="33"/>
                    </a:lnTo>
                    <a:lnTo>
                      <a:pt x="850" y="12"/>
                    </a:lnTo>
                    <a:lnTo>
                      <a:pt x="77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465800" y="1742125"/>
                <a:ext cx="34700" cy="34425"/>
              </a:xfrm>
              <a:custGeom>
                <a:avLst/>
                <a:gdLst/>
                <a:ahLst/>
                <a:cxnLst/>
                <a:rect l="l" t="t" r="r" b="b"/>
                <a:pathLst>
                  <a:path w="1388" h="1377" extrusionOk="0">
                    <a:moveTo>
                      <a:pt x="657" y="0"/>
                    </a:moveTo>
                    <a:lnTo>
                      <a:pt x="506" y="11"/>
                    </a:lnTo>
                    <a:lnTo>
                      <a:pt x="431" y="33"/>
                    </a:lnTo>
                    <a:lnTo>
                      <a:pt x="366" y="54"/>
                    </a:lnTo>
                    <a:lnTo>
                      <a:pt x="313" y="87"/>
                    </a:lnTo>
                    <a:lnTo>
                      <a:pt x="259" y="119"/>
                    </a:lnTo>
                    <a:lnTo>
                      <a:pt x="205" y="151"/>
                    </a:lnTo>
                    <a:lnTo>
                      <a:pt x="162" y="194"/>
                    </a:lnTo>
                    <a:lnTo>
                      <a:pt x="119" y="248"/>
                    </a:lnTo>
                    <a:lnTo>
                      <a:pt x="87" y="302"/>
                    </a:lnTo>
                    <a:lnTo>
                      <a:pt x="55" y="355"/>
                    </a:lnTo>
                    <a:lnTo>
                      <a:pt x="33" y="420"/>
                    </a:lnTo>
                    <a:lnTo>
                      <a:pt x="12" y="484"/>
                    </a:lnTo>
                    <a:lnTo>
                      <a:pt x="1" y="560"/>
                    </a:lnTo>
                    <a:lnTo>
                      <a:pt x="1" y="710"/>
                    </a:lnTo>
                    <a:lnTo>
                      <a:pt x="12" y="871"/>
                    </a:lnTo>
                    <a:lnTo>
                      <a:pt x="33" y="936"/>
                    </a:lnTo>
                    <a:lnTo>
                      <a:pt x="55" y="1001"/>
                    </a:lnTo>
                    <a:lnTo>
                      <a:pt x="87" y="1065"/>
                    </a:lnTo>
                    <a:lnTo>
                      <a:pt x="119" y="1119"/>
                    </a:lnTo>
                    <a:lnTo>
                      <a:pt x="151" y="1173"/>
                    </a:lnTo>
                    <a:lnTo>
                      <a:pt x="194" y="1216"/>
                    </a:lnTo>
                    <a:lnTo>
                      <a:pt x="248" y="1259"/>
                    </a:lnTo>
                    <a:lnTo>
                      <a:pt x="302" y="1291"/>
                    </a:lnTo>
                    <a:lnTo>
                      <a:pt x="356" y="1323"/>
                    </a:lnTo>
                    <a:lnTo>
                      <a:pt x="420" y="1345"/>
                    </a:lnTo>
                    <a:lnTo>
                      <a:pt x="485" y="1355"/>
                    </a:lnTo>
                    <a:lnTo>
                      <a:pt x="560" y="1366"/>
                    </a:lnTo>
                    <a:lnTo>
                      <a:pt x="710" y="1377"/>
                    </a:lnTo>
                    <a:lnTo>
                      <a:pt x="797" y="1377"/>
                    </a:lnTo>
                    <a:lnTo>
                      <a:pt x="872" y="1355"/>
                    </a:lnTo>
                    <a:lnTo>
                      <a:pt x="936" y="1345"/>
                    </a:lnTo>
                    <a:lnTo>
                      <a:pt x="1001" y="1323"/>
                    </a:lnTo>
                    <a:lnTo>
                      <a:pt x="1065" y="1291"/>
                    </a:lnTo>
                    <a:lnTo>
                      <a:pt x="1119" y="1259"/>
                    </a:lnTo>
                    <a:lnTo>
                      <a:pt x="1162" y="1216"/>
                    </a:lnTo>
                    <a:lnTo>
                      <a:pt x="1205" y="1173"/>
                    </a:lnTo>
                    <a:lnTo>
                      <a:pt x="1248" y="1130"/>
                    </a:lnTo>
                    <a:lnTo>
                      <a:pt x="1280" y="1076"/>
                    </a:lnTo>
                    <a:lnTo>
                      <a:pt x="1334" y="947"/>
                    </a:lnTo>
                    <a:lnTo>
                      <a:pt x="1366" y="807"/>
                    </a:lnTo>
                    <a:lnTo>
                      <a:pt x="1388" y="656"/>
                    </a:lnTo>
                    <a:lnTo>
                      <a:pt x="1356" y="506"/>
                    </a:lnTo>
                    <a:lnTo>
                      <a:pt x="1313" y="366"/>
                    </a:lnTo>
                    <a:lnTo>
                      <a:pt x="1248" y="259"/>
                    </a:lnTo>
                    <a:lnTo>
                      <a:pt x="1216" y="205"/>
                    </a:lnTo>
                    <a:lnTo>
                      <a:pt x="1173" y="162"/>
                    </a:lnTo>
                    <a:lnTo>
                      <a:pt x="1119" y="119"/>
                    </a:lnTo>
                    <a:lnTo>
                      <a:pt x="1065" y="87"/>
                    </a:lnTo>
                    <a:lnTo>
                      <a:pt x="1012" y="54"/>
                    </a:lnTo>
                    <a:lnTo>
                      <a:pt x="947" y="33"/>
                    </a:lnTo>
                    <a:lnTo>
                      <a:pt x="883"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2039500" y="2528700"/>
                <a:ext cx="34700" cy="34975"/>
              </a:xfrm>
              <a:custGeom>
                <a:avLst/>
                <a:gdLst/>
                <a:ahLst/>
                <a:cxnLst/>
                <a:rect l="l" t="t" r="r" b="b"/>
                <a:pathLst>
                  <a:path w="1388" h="1399" extrusionOk="0">
                    <a:moveTo>
                      <a:pt x="667" y="1"/>
                    </a:moveTo>
                    <a:lnTo>
                      <a:pt x="517" y="22"/>
                    </a:lnTo>
                    <a:lnTo>
                      <a:pt x="377" y="76"/>
                    </a:lnTo>
                    <a:lnTo>
                      <a:pt x="259" y="140"/>
                    </a:lnTo>
                    <a:lnTo>
                      <a:pt x="216" y="173"/>
                    </a:lnTo>
                    <a:lnTo>
                      <a:pt x="162" y="216"/>
                    </a:lnTo>
                    <a:lnTo>
                      <a:pt x="130" y="269"/>
                    </a:lnTo>
                    <a:lnTo>
                      <a:pt x="87" y="323"/>
                    </a:lnTo>
                    <a:lnTo>
                      <a:pt x="65" y="377"/>
                    </a:lnTo>
                    <a:lnTo>
                      <a:pt x="44" y="442"/>
                    </a:lnTo>
                    <a:lnTo>
                      <a:pt x="22" y="506"/>
                    </a:lnTo>
                    <a:lnTo>
                      <a:pt x="12" y="571"/>
                    </a:lnTo>
                    <a:lnTo>
                      <a:pt x="1" y="732"/>
                    </a:lnTo>
                    <a:lnTo>
                      <a:pt x="22" y="882"/>
                    </a:lnTo>
                    <a:lnTo>
                      <a:pt x="33" y="958"/>
                    </a:lnTo>
                    <a:lnTo>
                      <a:pt x="65" y="1022"/>
                    </a:lnTo>
                    <a:lnTo>
                      <a:pt x="87" y="1076"/>
                    </a:lnTo>
                    <a:lnTo>
                      <a:pt x="119" y="1140"/>
                    </a:lnTo>
                    <a:lnTo>
                      <a:pt x="162" y="1183"/>
                    </a:lnTo>
                    <a:lnTo>
                      <a:pt x="205" y="1237"/>
                    </a:lnTo>
                    <a:lnTo>
                      <a:pt x="259" y="1269"/>
                    </a:lnTo>
                    <a:lnTo>
                      <a:pt x="313" y="1302"/>
                    </a:lnTo>
                    <a:lnTo>
                      <a:pt x="366" y="1334"/>
                    </a:lnTo>
                    <a:lnTo>
                      <a:pt x="431" y="1356"/>
                    </a:lnTo>
                    <a:lnTo>
                      <a:pt x="495" y="1377"/>
                    </a:lnTo>
                    <a:lnTo>
                      <a:pt x="571" y="1388"/>
                    </a:lnTo>
                    <a:lnTo>
                      <a:pt x="721" y="1399"/>
                    </a:lnTo>
                    <a:lnTo>
                      <a:pt x="883" y="1377"/>
                    </a:lnTo>
                    <a:lnTo>
                      <a:pt x="947" y="1356"/>
                    </a:lnTo>
                    <a:lnTo>
                      <a:pt x="1012" y="1334"/>
                    </a:lnTo>
                    <a:lnTo>
                      <a:pt x="1076" y="1313"/>
                    </a:lnTo>
                    <a:lnTo>
                      <a:pt x="1130" y="1280"/>
                    </a:lnTo>
                    <a:lnTo>
                      <a:pt x="1184" y="1237"/>
                    </a:lnTo>
                    <a:lnTo>
                      <a:pt x="1227" y="1194"/>
                    </a:lnTo>
                    <a:lnTo>
                      <a:pt x="1270" y="1140"/>
                    </a:lnTo>
                    <a:lnTo>
                      <a:pt x="1302" y="1087"/>
                    </a:lnTo>
                    <a:lnTo>
                      <a:pt x="1334" y="1033"/>
                    </a:lnTo>
                    <a:lnTo>
                      <a:pt x="1356" y="968"/>
                    </a:lnTo>
                    <a:lnTo>
                      <a:pt x="1366" y="904"/>
                    </a:lnTo>
                    <a:lnTo>
                      <a:pt x="1388" y="829"/>
                    </a:lnTo>
                    <a:lnTo>
                      <a:pt x="1388" y="678"/>
                    </a:lnTo>
                    <a:lnTo>
                      <a:pt x="1388" y="592"/>
                    </a:lnTo>
                    <a:lnTo>
                      <a:pt x="1377" y="517"/>
                    </a:lnTo>
                    <a:lnTo>
                      <a:pt x="1356" y="452"/>
                    </a:lnTo>
                    <a:lnTo>
                      <a:pt x="1334" y="388"/>
                    </a:lnTo>
                    <a:lnTo>
                      <a:pt x="1302" y="323"/>
                    </a:lnTo>
                    <a:lnTo>
                      <a:pt x="1270" y="269"/>
                    </a:lnTo>
                    <a:lnTo>
                      <a:pt x="1227" y="226"/>
                    </a:lnTo>
                    <a:lnTo>
                      <a:pt x="1184" y="183"/>
                    </a:lnTo>
                    <a:lnTo>
                      <a:pt x="1141" y="140"/>
                    </a:lnTo>
                    <a:lnTo>
                      <a:pt x="1087" y="108"/>
                    </a:lnTo>
                    <a:lnTo>
                      <a:pt x="958" y="54"/>
                    </a:lnTo>
                    <a:lnTo>
                      <a:pt x="818" y="11"/>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465550" y="2528975"/>
                <a:ext cx="34950" cy="34700"/>
              </a:xfrm>
              <a:custGeom>
                <a:avLst/>
                <a:gdLst/>
                <a:ahLst/>
                <a:cxnLst/>
                <a:rect l="l" t="t" r="r" b="b"/>
                <a:pathLst>
                  <a:path w="1398" h="1388" extrusionOk="0">
                    <a:moveTo>
                      <a:pt x="667" y="0"/>
                    </a:moveTo>
                    <a:lnTo>
                      <a:pt x="516" y="11"/>
                    </a:lnTo>
                    <a:lnTo>
                      <a:pt x="441" y="33"/>
                    </a:lnTo>
                    <a:lnTo>
                      <a:pt x="376" y="54"/>
                    </a:lnTo>
                    <a:lnTo>
                      <a:pt x="323" y="86"/>
                    </a:lnTo>
                    <a:lnTo>
                      <a:pt x="258" y="119"/>
                    </a:lnTo>
                    <a:lnTo>
                      <a:pt x="215" y="162"/>
                    </a:lnTo>
                    <a:lnTo>
                      <a:pt x="172" y="205"/>
                    </a:lnTo>
                    <a:lnTo>
                      <a:pt x="129" y="248"/>
                    </a:lnTo>
                    <a:lnTo>
                      <a:pt x="97" y="301"/>
                    </a:lnTo>
                    <a:lnTo>
                      <a:pt x="65" y="355"/>
                    </a:lnTo>
                    <a:lnTo>
                      <a:pt x="43" y="420"/>
                    </a:lnTo>
                    <a:lnTo>
                      <a:pt x="22" y="495"/>
                    </a:lnTo>
                    <a:lnTo>
                      <a:pt x="11" y="560"/>
                    </a:lnTo>
                    <a:lnTo>
                      <a:pt x="0" y="721"/>
                    </a:lnTo>
                    <a:lnTo>
                      <a:pt x="22" y="871"/>
                    </a:lnTo>
                    <a:lnTo>
                      <a:pt x="43" y="947"/>
                    </a:lnTo>
                    <a:lnTo>
                      <a:pt x="65" y="1011"/>
                    </a:lnTo>
                    <a:lnTo>
                      <a:pt x="86" y="1065"/>
                    </a:lnTo>
                    <a:lnTo>
                      <a:pt x="129" y="1129"/>
                    </a:lnTo>
                    <a:lnTo>
                      <a:pt x="161" y="1172"/>
                    </a:lnTo>
                    <a:lnTo>
                      <a:pt x="204" y="1215"/>
                    </a:lnTo>
                    <a:lnTo>
                      <a:pt x="258" y="1258"/>
                    </a:lnTo>
                    <a:lnTo>
                      <a:pt x="312" y="1291"/>
                    </a:lnTo>
                    <a:lnTo>
                      <a:pt x="366" y="1323"/>
                    </a:lnTo>
                    <a:lnTo>
                      <a:pt x="430" y="1345"/>
                    </a:lnTo>
                    <a:lnTo>
                      <a:pt x="495" y="1366"/>
                    </a:lnTo>
                    <a:lnTo>
                      <a:pt x="570" y="1377"/>
                    </a:lnTo>
                    <a:lnTo>
                      <a:pt x="720" y="1388"/>
                    </a:lnTo>
                    <a:lnTo>
                      <a:pt x="807" y="1377"/>
                    </a:lnTo>
                    <a:lnTo>
                      <a:pt x="882" y="1366"/>
                    </a:lnTo>
                    <a:lnTo>
                      <a:pt x="946" y="1345"/>
                    </a:lnTo>
                    <a:lnTo>
                      <a:pt x="1011" y="1323"/>
                    </a:lnTo>
                    <a:lnTo>
                      <a:pt x="1075" y="1302"/>
                    </a:lnTo>
                    <a:lnTo>
                      <a:pt x="1129" y="1258"/>
                    </a:lnTo>
                    <a:lnTo>
                      <a:pt x="1172" y="1226"/>
                    </a:lnTo>
                    <a:lnTo>
                      <a:pt x="1215" y="1172"/>
                    </a:lnTo>
                    <a:lnTo>
                      <a:pt x="1258" y="1129"/>
                    </a:lnTo>
                    <a:lnTo>
                      <a:pt x="1290" y="1076"/>
                    </a:lnTo>
                    <a:lnTo>
                      <a:pt x="1344" y="947"/>
                    </a:lnTo>
                    <a:lnTo>
                      <a:pt x="1387" y="796"/>
                    </a:lnTo>
                    <a:lnTo>
                      <a:pt x="1398" y="635"/>
                    </a:lnTo>
                    <a:lnTo>
                      <a:pt x="1376" y="495"/>
                    </a:lnTo>
                    <a:lnTo>
                      <a:pt x="1323" y="366"/>
                    </a:lnTo>
                    <a:lnTo>
                      <a:pt x="1258" y="258"/>
                    </a:lnTo>
                    <a:lnTo>
                      <a:pt x="1183" y="162"/>
                    </a:lnTo>
                    <a:lnTo>
                      <a:pt x="1129" y="119"/>
                    </a:lnTo>
                    <a:lnTo>
                      <a:pt x="1086" y="86"/>
                    </a:lnTo>
                    <a:lnTo>
                      <a:pt x="1022" y="54"/>
                    </a:lnTo>
                    <a:lnTo>
                      <a:pt x="968" y="33"/>
                    </a:lnTo>
                    <a:lnTo>
                      <a:pt x="903" y="11"/>
                    </a:lnTo>
                    <a:lnTo>
                      <a:pt x="82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1411275" y="1271950"/>
                <a:ext cx="34700" cy="34700"/>
              </a:xfrm>
              <a:custGeom>
                <a:avLst/>
                <a:gdLst/>
                <a:ahLst/>
                <a:cxnLst/>
                <a:rect l="l" t="t" r="r" b="b"/>
                <a:pathLst>
                  <a:path w="1388" h="1388" extrusionOk="0">
                    <a:moveTo>
                      <a:pt x="677" y="1"/>
                    </a:moveTo>
                    <a:lnTo>
                      <a:pt x="527" y="22"/>
                    </a:lnTo>
                    <a:lnTo>
                      <a:pt x="452" y="33"/>
                    </a:lnTo>
                    <a:lnTo>
                      <a:pt x="387" y="54"/>
                    </a:lnTo>
                    <a:lnTo>
                      <a:pt x="323" y="87"/>
                    </a:lnTo>
                    <a:lnTo>
                      <a:pt x="269" y="119"/>
                    </a:lnTo>
                    <a:lnTo>
                      <a:pt x="215" y="151"/>
                    </a:lnTo>
                    <a:lnTo>
                      <a:pt x="172" y="194"/>
                    </a:lnTo>
                    <a:lnTo>
                      <a:pt x="129" y="237"/>
                    </a:lnTo>
                    <a:lnTo>
                      <a:pt x="97" y="291"/>
                    </a:lnTo>
                    <a:lnTo>
                      <a:pt x="65" y="345"/>
                    </a:lnTo>
                    <a:lnTo>
                      <a:pt x="43" y="409"/>
                    </a:lnTo>
                    <a:lnTo>
                      <a:pt x="22" y="474"/>
                    </a:lnTo>
                    <a:lnTo>
                      <a:pt x="11" y="549"/>
                    </a:lnTo>
                    <a:lnTo>
                      <a:pt x="0" y="700"/>
                    </a:lnTo>
                    <a:lnTo>
                      <a:pt x="11" y="861"/>
                    </a:lnTo>
                    <a:lnTo>
                      <a:pt x="22" y="925"/>
                    </a:lnTo>
                    <a:lnTo>
                      <a:pt x="43" y="1001"/>
                    </a:lnTo>
                    <a:lnTo>
                      <a:pt x="75" y="1054"/>
                    </a:lnTo>
                    <a:lnTo>
                      <a:pt x="108" y="1119"/>
                    </a:lnTo>
                    <a:lnTo>
                      <a:pt x="140" y="1162"/>
                    </a:lnTo>
                    <a:lnTo>
                      <a:pt x="183" y="1216"/>
                    </a:lnTo>
                    <a:lnTo>
                      <a:pt x="226" y="1248"/>
                    </a:lnTo>
                    <a:lnTo>
                      <a:pt x="280" y="1291"/>
                    </a:lnTo>
                    <a:lnTo>
                      <a:pt x="344" y="1323"/>
                    </a:lnTo>
                    <a:lnTo>
                      <a:pt x="398" y="1345"/>
                    </a:lnTo>
                    <a:lnTo>
                      <a:pt x="473" y="1366"/>
                    </a:lnTo>
                    <a:lnTo>
                      <a:pt x="538" y="1377"/>
                    </a:lnTo>
                    <a:lnTo>
                      <a:pt x="699" y="1388"/>
                    </a:lnTo>
                    <a:lnTo>
                      <a:pt x="774" y="1388"/>
                    </a:lnTo>
                    <a:lnTo>
                      <a:pt x="850" y="1377"/>
                    </a:lnTo>
                    <a:lnTo>
                      <a:pt x="925" y="1355"/>
                    </a:lnTo>
                    <a:lnTo>
                      <a:pt x="989" y="1334"/>
                    </a:lnTo>
                    <a:lnTo>
                      <a:pt x="1043" y="1312"/>
                    </a:lnTo>
                    <a:lnTo>
                      <a:pt x="1097" y="1280"/>
                    </a:lnTo>
                    <a:lnTo>
                      <a:pt x="1151" y="1237"/>
                    </a:lnTo>
                    <a:lnTo>
                      <a:pt x="1194" y="1194"/>
                    </a:lnTo>
                    <a:lnTo>
                      <a:pt x="1237" y="1151"/>
                    </a:lnTo>
                    <a:lnTo>
                      <a:pt x="1269" y="1097"/>
                    </a:lnTo>
                    <a:lnTo>
                      <a:pt x="1323" y="979"/>
                    </a:lnTo>
                    <a:lnTo>
                      <a:pt x="1366" y="839"/>
                    </a:lnTo>
                    <a:lnTo>
                      <a:pt x="1387" y="689"/>
                    </a:lnTo>
                    <a:lnTo>
                      <a:pt x="1366" y="538"/>
                    </a:lnTo>
                    <a:lnTo>
                      <a:pt x="1323" y="398"/>
                    </a:lnTo>
                    <a:lnTo>
                      <a:pt x="1258" y="280"/>
                    </a:lnTo>
                    <a:lnTo>
                      <a:pt x="1226" y="226"/>
                    </a:lnTo>
                    <a:lnTo>
                      <a:pt x="1183" y="183"/>
                    </a:lnTo>
                    <a:lnTo>
                      <a:pt x="1140" y="140"/>
                    </a:lnTo>
                    <a:lnTo>
                      <a:pt x="1086" y="108"/>
                    </a:lnTo>
                    <a:lnTo>
                      <a:pt x="1032" y="76"/>
                    </a:lnTo>
                    <a:lnTo>
                      <a:pt x="968" y="44"/>
                    </a:lnTo>
                    <a:lnTo>
                      <a:pt x="903" y="33"/>
                    </a:lnTo>
                    <a:lnTo>
                      <a:pt x="839" y="11"/>
                    </a:lnTo>
                    <a:lnTo>
                      <a:pt x="6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1097000" y="1271950"/>
                <a:ext cx="34450" cy="34975"/>
              </a:xfrm>
              <a:custGeom>
                <a:avLst/>
                <a:gdLst/>
                <a:ahLst/>
                <a:cxnLst/>
                <a:rect l="l" t="t" r="r" b="b"/>
                <a:pathLst>
                  <a:path w="1378" h="1399" extrusionOk="0">
                    <a:moveTo>
                      <a:pt x="667" y="1"/>
                    </a:moveTo>
                    <a:lnTo>
                      <a:pt x="506" y="22"/>
                    </a:lnTo>
                    <a:lnTo>
                      <a:pt x="442" y="44"/>
                    </a:lnTo>
                    <a:lnTo>
                      <a:pt x="366" y="65"/>
                    </a:lnTo>
                    <a:lnTo>
                      <a:pt x="313" y="87"/>
                    </a:lnTo>
                    <a:lnTo>
                      <a:pt x="259" y="130"/>
                    </a:lnTo>
                    <a:lnTo>
                      <a:pt x="205" y="162"/>
                    </a:lnTo>
                    <a:lnTo>
                      <a:pt x="162" y="205"/>
                    </a:lnTo>
                    <a:lnTo>
                      <a:pt x="119" y="259"/>
                    </a:lnTo>
                    <a:lnTo>
                      <a:pt x="87" y="312"/>
                    </a:lnTo>
                    <a:lnTo>
                      <a:pt x="55" y="366"/>
                    </a:lnTo>
                    <a:lnTo>
                      <a:pt x="33" y="431"/>
                    </a:lnTo>
                    <a:lnTo>
                      <a:pt x="22" y="495"/>
                    </a:lnTo>
                    <a:lnTo>
                      <a:pt x="1" y="570"/>
                    </a:lnTo>
                    <a:lnTo>
                      <a:pt x="1" y="721"/>
                    </a:lnTo>
                    <a:lnTo>
                      <a:pt x="1" y="807"/>
                    </a:lnTo>
                    <a:lnTo>
                      <a:pt x="12" y="882"/>
                    </a:lnTo>
                    <a:lnTo>
                      <a:pt x="33" y="947"/>
                    </a:lnTo>
                    <a:lnTo>
                      <a:pt x="55" y="1011"/>
                    </a:lnTo>
                    <a:lnTo>
                      <a:pt x="87" y="1065"/>
                    </a:lnTo>
                    <a:lnTo>
                      <a:pt x="119" y="1119"/>
                    </a:lnTo>
                    <a:lnTo>
                      <a:pt x="162" y="1173"/>
                    </a:lnTo>
                    <a:lnTo>
                      <a:pt x="205" y="1216"/>
                    </a:lnTo>
                    <a:lnTo>
                      <a:pt x="248" y="1259"/>
                    </a:lnTo>
                    <a:lnTo>
                      <a:pt x="302" y="1291"/>
                    </a:lnTo>
                    <a:lnTo>
                      <a:pt x="420" y="1345"/>
                    </a:lnTo>
                    <a:lnTo>
                      <a:pt x="560" y="1377"/>
                    </a:lnTo>
                    <a:lnTo>
                      <a:pt x="721" y="1398"/>
                    </a:lnTo>
                    <a:lnTo>
                      <a:pt x="872" y="1366"/>
                    </a:lnTo>
                    <a:lnTo>
                      <a:pt x="1001" y="1323"/>
                    </a:lnTo>
                    <a:lnTo>
                      <a:pt x="1119" y="1259"/>
                    </a:lnTo>
                    <a:lnTo>
                      <a:pt x="1173" y="1216"/>
                    </a:lnTo>
                    <a:lnTo>
                      <a:pt x="1216" y="1173"/>
                    </a:lnTo>
                    <a:lnTo>
                      <a:pt x="1259" y="1130"/>
                    </a:lnTo>
                    <a:lnTo>
                      <a:pt x="1291" y="1076"/>
                    </a:lnTo>
                    <a:lnTo>
                      <a:pt x="1323" y="1022"/>
                    </a:lnTo>
                    <a:lnTo>
                      <a:pt x="1345" y="958"/>
                    </a:lnTo>
                    <a:lnTo>
                      <a:pt x="1366" y="893"/>
                    </a:lnTo>
                    <a:lnTo>
                      <a:pt x="1377" y="829"/>
                    </a:lnTo>
                    <a:lnTo>
                      <a:pt x="1377" y="667"/>
                    </a:lnTo>
                    <a:lnTo>
                      <a:pt x="1366" y="517"/>
                    </a:lnTo>
                    <a:lnTo>
                      <a:pt x="1345" y="441"/>
                    </a:lnTo>
                    <a:lnTo>
                      <a:pt x="1323" y="377"/>
                    </a:lnTo>
                    <a:lnTo>
                      <a:pt x="1291" y="323"/>
                    </a:lnTo>
                    <a:lnTo>
                      <a:pt x="1259" y="259"/>
                    </a:lnTo>
                    <a:lnTo>
                      <a:pt x="1227" y="216"/>
                    </a:lnTo>
                    <a:lnTo>
                      <a:pt x="1173" y="173"/>
                    </a:lnTo>
                    <a:lnTo>
                      <a:pt x="1130" y="130"/>
                    </a:lnTo>
                    <a:lnTo>
                      <a:pt x="1076" y="97"/>
                    </a:lnTo>
                    <a:lnTo>
                      <a:pt x="1022" y="65"/>
                    </a:lnTo>
                    <a:lnTo>
                      <a:pt x="958" y="44"/>
                    </a:lnTo>
                    <a:lnTo>
                      <a:pt x="893" y="22"/>
                    </a:lnTo>
                    <a:lnTo>
                      <a:pt x="818" y="11"/>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387575" y="2292400"/>
                <a:ext cx="35250" cy="34975"/>
              </a:xfrm>
              <a:custGeom>
                <a:avLst/>
                <a:gdLst/>
                <a:ahLst/>
                <a:cxnLst/>
                <a:rect l="l" t="t" r="r" b="b"/>
                <a:pathLst>
                  <a:path w="1410" h="1399" extrusionOk="0">
                    <a:moveTo>
                      <a:pt x="710" y="1"/>
                    </a:moveTo>
                    <a:lnTo>
                      <a:pt x="560" y="12"/>
                    </a:lnTo>
                    <a:lnTo>
                      <a:pt x="485" y="22"/>
                    </a:lnTo>
                    <a:lnTo>
                      <a:pt x="420" y="44"/>
                    </a:lnTo>
                    <a:lnTo>
                      <a:pt x="356" y="65"/>
                    </a:lnTo>
                    <a:lnTo>
                      <a:pt x="302" y="98"/>
                    </a:lnTo>
                    <a:lnTo>
                      <a:pt x="248" y="130"/>
                    </a:lnTo>
                    <a:lnTo>
                      <a:pt x="205" y="173"/>
                    </a:lnTo>
                    <a:lnTo>
                      <a:pt x="162" y="216"/>
                    </a:lnTo>
                    <a:lnTo>
                      <a:pt x="119" y="270"/>
                    </a:lnTo>
                    <a:lnTo>
                      <a:pt x="87" y="323"/>
                    </a:lnTo>
                    <a:lnTo>
                      <a:pt x="65" y="388"/>
                    </a:lnTo>
                    <a:lnTo>
                      <a:pt x="22" y="517"/>
                    </a:lnTo>
                    <a:lnTo>
                      <a:pt x="1" y="678"/>
                    </a:lnTo>
                    <a:lnTo>
                      <a:pt x="1" y="753"/>
                    </a:lnTo>
                    <a:lnTo>
                      <a:pt x="1" y="829"/>
                    </a:lnTo>
                    <a:lnTo>
                      <a:pt x="22" y="904"/>
                    </a:lnTo>
                    <a:lnTo>
                      <a:pt x="44" y="969"/>
                    </a:lnTo>
                    <a:lnTo>
                      <a:pt x="65" y="1033"/>
                    </a:lnTo>
                    <a:lnTo>
                      <a:pt x="108" y="1098"/>
                    </a:lnTo>
                    <a:lnTo>
                      <a:pt x="151" y="1151"/>
                    </a:lnTo>
                    <a:lnTo>
                      <a:pt x="194" y="1205"/>
                    </a:lnTo>
                    <a:lnTo>
                      <a:pt x="248" y="1248"/>
                    </a:lnTo>
                    <a:lnTo>
                      <a:pt x="302" y="1291"/>
                    </a:lnTo>
                    <a:lnTo>
                      <a:pt x="366" y="1334"/>
                    </a:lnTo>
                    <a:lnTo>
                      <a:pt x="431" y="1356"/>
                    </a:lnTo>
                    <a:lnTo>
                      <a:pt x="495" y="1377"/>
                    </a:lnTo>
                    <a:lnTo>
                      <a:pt x="571" y="1399"/>
                    </a:lnTo>
                    <a:lnTo>
                      <a:pt x="721" y="1399"/>
                    </a:lnTo>
                    <a:lnTo>
                      <a:pt x="872" y="1388"/>
                    </a:lnTo>
                    <a:lnTo>
                      <a:pt x="1011" y="1345"/>
                    </a:lnTo>
                    <a:lnTo>
                      <a:pt x="1065" y="1313"/>
                    </a:lnTo>
                    <a:lnTo>
                      <a:pt x="1119" y="1280"/>
                    </a:lnTo>
                    <a:lnTo>
                      <a:pt x="1173" y="1248"/>
                    </a:lnTo>
                    <a:lnTo>
                      <a:pt x="1216" y="1205"/>
                    </a:lnTo>
                    <a:lnTo>
                      <a:pt x="1259" y="1151"/>
                    </a:lnTo>
                    <a:lnTo>
                      <a:pt x="1291" y="1098"/>
                    </a:lnTo>
                    <a:lnTo>
                      <a:pt x="1356" y="979"/>
                    </a:lnTo>
                    <a:lnTo>
                      <a:pt x="1388" y="850"/>
                    </a:lnTo>
                    <a:lnTo>
                      <a:pt x="1409" y="700"/>
                    </a:lnTo>
                    <a:lnTo>
                      <a:pt x="1388" y="538"/>
                    </a:lnTo>
                    <a:lnTo>
                      <a:pt x="1345" y="409"/>
                    </a:lnTo>
                    <a:lnTo>
                      <a:pt x="1291" y="291"/>
                    </a:lnTo>
                    <a:lnTo>
                      <a:pt x="1248" y="237"/>
                    </a:lnTo>
                    <a:lnTo>
                      <a:pt x="1216" y="184"/>
                    </a:lnTo>
                    <a:lnTo>
                      <a:pt x="1162" y="141"/>
                    </a:lnTo>
                    <a:lnTo>
                      <a:pt x="1119" y="108"/>
                    </a:lnTo>
                    <a:lnTo>
                      <a:pt x="1065" y="76"/>
                    </a:lnTo>
                    <a:lnTo>
                      <a:pt x="1001" y="44"/>
                    </a:lnTo>
                    <a:lnTo>
                      <a:pt x="936" y="22"/>
                    </a:lnTo>
                    <a:lnTo>
                      <a:pt x="861" y="12"/>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2117475" y="2292675"/>
                <a:ext cx="34425" cy="34700"/>
              </a:xfrm>
              <a:custGeom>
                <a:avLst/>
                <a:gdLst/>
                <a:ahLst/>
                <a:cxnLst/>
                <a:rect l="l" t="t" r="r" b="b"/>
                <a:pathLst>
                  <a:path w="1377" h="1388" extrusionOk="0">
                    <a:moveTo>
                      <a:pt x="667" y="1"/>
                    </a:moveTo>
                    <a:lnTo>
                      <a:pt x="506" y="11"/>
                    </a:lnTo>
                    <a:lnTo>
                      <a:pt x="441" y="33"/>
                    </a:lnTo>
                    <a:lnTo>
                      <a:pt x="377" y="54"/>
                    </a:lnTo>
                    <a:lnTo>
                      <a:pt x="312" y="87"/>
                    </a:lnTo>
                    <a:lnTo>
                      <a:pt x="258" y="119"/>
                    </a:lnTo>
                    <a:lnTo>
                      <a:pt x="204" y="151"/>
                    </a:lnTo>
                    <a:lnTo>
                      <a:pt x="161" y="194"/>
                    </a:lnTo>
                    <a:lnTo>
                      <a:pt x="118" y="248"/>
                    </a:lnTo>
                    <a:lnTo>
                      <a:pt x="86" y="302"/>
                    </a:lnTo>
                    <a:lnTo>
                      <a:pt x="65" y="355"/>
                    </a:lnTo>
                    <a:lnTo>
                      <a:pt x="32" y="420"/>
                    </a:lnTo>
                    <a:lnTo>
                      <a:pt x="22" y="484"/>
                    </a:lnTo>
                    <a:lnTo>
                      <a:pt x="11" y="560"/>
                    </a:lnTo>
                    <a:lnTo>
                      <a:pt x="0" y="710"/>
                    </a:lnTo>
                    <a:lnTo>
                      <a:pt x="11" y="796"/>
                    </a:lnTo>
                    <a:lnTo>
                      <a:pt x="22" y="872"/>
                    </a:lnTo>
                    <a:lnTo>
                      <a:pt x="32" y="936"/>
                    </a:lnTo>
                    <a:lnTo>
                      <a:pt x="54" y="1001"/>
                    </a:lnTo>
                    <a:lnTo>
                      <a:pt x="86" y="1065"/>
                    </a:lnTo>
                    <a:lnTo>
                      <a:pt x="118" y="1119"/>
                    </a:lnTo>
                    <a:lnTo>
                      <a:pt x="161" y="1162"/>
                    </a:lnTo>
                    <a:lnTo>
                      <a:pt x="204" y="1205"/>
                    </a:lnTo>
                    <a:lnTo>
                      <a:pt x="247" y="1248"/>
                    </a:lnTo>
                    <a:lnTo>
                      <a:pt x="301" y="1280"/>
                    </a:lnTo>
                    <a:lnTo>
                      <a:pt x="430" y="1334"/>
                    </a:lnTo>
                    <a:lnTo>
                      <a:pt x="570" y="1377"/>
                    </a:lnTo>
                    <a:lnTo>
                      <a:pt x="721" y="1388"/>
                    </a:lnTo>
                    <a:lnTo>
                      <a:pt x="871" y="1355"/>
                    </a:lnTo>
                    <a:lnTo>
                      <a:pt x="1011" y="1312"/>
                    </a:lnTo>
                    <a:lnTo>
                      <a:pt x="1118" y="1248"/>
                    </a:lnTo>
                    <a:lnTo>
                      <a:pt x="1172" y="1216"/>
                    </a:lnTo>
                    <a:lnTo>
                      <a:pt x="1215" y="1173"/>
                    </a:lnTo>
                    <a:lnTo>
                      <a:pt x="1258" y="1119"/>
                    </a:lnTo>
                    <a:lnTo>
                      <a:pt x="1291" y="1065"/>
                    </a:lnTo>
                    <a:lnTo>
                      <a:pt x="1323" y="1011"/>
                    </a:lnTo>
                    <a:lnTo>
                      <a:pt x="1344" y="958"/>
                    </a:lnTo>
                    <a:lnTo>
                      <a:pt x="1366" y="882"/>
                    </a:lnTo>
                    <a:lnTo>
                      <a:pt x="1377" y="818"/>
                    </a:lnTo>
                    <a:lnTo>
                      <a:pt x="1377" y="656"/>
                    </a:lnTo>
                    <a:lnTo>
                      <a:pt x="1366" y="506"/>
                    </a:lnTo>
                    <a:lnTo>
                      <a:pt x="1344" y="431"/>
                    </a:lnTo>
                    <a:lnTo>
                      <a:pt x="1323" y="366"/>
                    </a:lnTo>
                    <a:lnTo>
                      <a:pt x="1291" y="312"/>
                    </a:lnTo>
                    <a:lnTo>
                      <a:pt x="1258" y="259"/>
                    </a:lnTo>
                    <a:lnTo>
                      <a:pt x="1226" y="205"/>
                    </a:lnTo>
                    <a:lnTo>
                      <a:pt x="1183" y="162"/>
                    </a:lnTo>
                    <a:lnTo>
                      <a:pt x="1129" y="119"/>
                    </a:lnTo>
                    <a:lnTo>
                      <a:pt x="1075" y="87"/>
                    </a:lnTo>
                    <a:lnTo>
                      <a:pt x="1022" y="54"/>
                    </a:lnTo>
                    <a:lnTo>
                      <a:pt x="957" y="33"/>
                    </a:lnTo>
                    <a:lnTo>
                      <a:pt x="893" y="11"/>
                    </a:lnTo>
                    <a:lnTo>
                      <a:pt x="8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1096750" y="3001300"/>
                <a:ext cx="34950" cy="35500"/>
              </a:xfrm>
              <a:custGeom>
                <a:avLst/>
                <a:gdLst/>
                <a:ahLst/>
                <a:cxnLst/>
                <a:rect l="l" t="t" r="r" b="b"/>
                <a:pathLst>
                  <a:path w="1398" h="1420" extrusionOk="0">
                    <a:moveTo>
                      <a:pt x="624" y="0"/>
                    </a:moveTo>
                    <a:lnTo>
                      <a:pt x="548" y="11"/>
                    </a:lnTo>
                    <a:lnTo>
                      <a:pt x="473" y="33"/>
                    </a:lnTo>
                    <a:lnTo>
                      <a:pt x="409" y="54"/>
                    </a:lnTo>
                    <a:lnTo>
                      <a:pt x="344" y="86"/>
                    </a:lnTo>
                    <a:lnTo>
                      <a:pt x="280" y="119"/>
                    </a:lnTo>
                    <a:lnTo>
                      <a:pt x="226" y="162"/>
                    </a:lnTo>
                    <a:lnTo>
                      <a:pt x="183" y="215"/>
                    </a:lnTo>
                    <a:lnTo>
                      <a:pt x="129" y="269"/>
                    </a:lnTo>
                    <a:lnTo>
                      <a:pt x="97" y="323"/>
                    </a:lnTo>
                    <a:lnTo>
                      <a:pt x="65" y="387"/>
                    </a:lnTo>
                    <a:lnTo>
                      <a:pt x="32" y="452"/>
                    </a:lnTo>
                    <a:lnTo>
                      <a:pt x="11" y="527"/>
                    </a:lnTo>
                    <a:lnTo>
                      <a:pt x="0" y="603"/>
                    </a:lnTo>
                    <a:lnTo>
                      <a:pt x="0" y="678"/>
                    </a:lnTo>
                    <a:lnTo>
                      <a:pt x="0" y="828"/>
                    </a:lnTo>
                    <a:lnTo>
                      <a:pt x="32" y="968"/>
                    </a:lnTo>
                    <a:lnTo>
                      <a:pt x="65" y="1022"/>
                    </a:lnTo>
                    <a:lnTo>
                      <a:pt x="86" y="1086"/>
                    </a:lnTo>
                    <a:lnTo>
                      <a:pt x="118" y="1140"/>
                    </a:lnTo>
                    <a:lnTo>
                      <a:pt x="161" y="1183"/>
                    </a:lnTo>
                    <a:lnTo>
                      <a:pt x="204" y="1226"/>
                    </a:lnTo>
                    <a:lnTo>
                      <a:pt x="258" y="1269"/>
                    </a:lnTo>
                    <a:lnTo>
                      <a:pt x="366" y="1334"/>
                    </a:lnTo>
                    <a:lnTo>
                      <a:pt x="505" y="1387"/>
                    </a:lnTo>
                    <a:lnTo>
                      <a:pt x="656" y="1420"/>
                    </a:lnTo>
                    <a:lnTo>
                      <a:pt x="807" y="1398"/>
                    </a:lnTo>
                    <a:lnTo>
                      <a:pt x="946" y="1366"/>
                    </a:lnTo>
                    <a:lnTo>
                      <a:pt x="1065" y="1323"/>
                    </a:lnTo>
                    <a:lnTo>
                      <a:pt x="1129" y="1291"/>
                    </a:lnTo>
                    <a:lnTo>
                      <a:pt x="1172" y="1248"/>
                    </a:lnTo>
                    <a:lnTo>
                      <a:pt x="1215" y="1205"/>
                    </a:lnTo>
                    <a:lnTo>
                      <a:pt x="1258" y="1162"/>
                    </a:lnTo>
                    <a:lnTo>
                      <a:pt x="1301" y="1108"/>
                    </a:lnTo>
                    <a:lnTo>
                      <a:pt x="1333" y="1054"/>
                    </a:lnTo>
                    <a:lnTo>
                      <a:pt x="1355" y="990"/>
                    </a:lnTo>
                    <a:lnTo>
                      <a:pt x="1376" y="914"/>
                    </a:lnTo>
                    <a:lnTo>
                      <a:pt x="1387" y="850"/>
                    </a:lnTo>
                    <a:lnTo>
                      <a:pt x="1398" y="764"/>
                    </a:lnTo>
                    <a:lnTo>
                      <a:pt x="1398" y="613"/>
                    </a:lnTo>
                    <a:lnTo>
                      <a:pt x="1376" y="473"/>
                    </a:lnTo>
                    <a:lnTo>
                      <a:pt x="1355" y="409"/>
                    </a:lnTo>
                    <a:lnTo>
                      <a:pt x="1333" y="355"/>
                    </a:lnTo>
                    <a:lnTo>
                      <a:pt x="1301" y="301"/>
                    </a:lnTo>
                    <a:lnTo>
                      <a:pt x="1258" y="248"/>
                    </a:lnTo>
                    <a:lnTo>
                      <a:pt x="1215" y="205"/>
                    </a:lnTo>
                    <a:lnTo>
                      <a:pt x="1172" y="162"/>
                    </a:lnTo>
                    <a:lnTo>
                      <a:pt x="1118" y="119"/>
                    </a:lnTo>
                    <a:lnTo>
                      <a:pt x="1054" y="86"/>
                    </a:lnTo>
                    <a:lnTo>
                      <a:pt x="925" y="33"/>
                    </a:lnTo>
                    <a:lnTo>
                      <a:pt x="774" y="11"/>
                    </a:lnTo>
                    <a:lnTo>
                      <a:pt x="69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1410725" y="3001300"/>
                <a:ext cx="35250" cy="35225"/>
              </a:xfrm>
              <a:custGeom>
                <a:avLst/>
                <a:gdLst/>
                <a:ahLst/>
                <a:cxnLst/>
                <a:rect l="l" t="t" r="r" b="b"/>
                <a:pathLst>
                  <a:path w="1410" h="1409" extrusionOk="0">
                    <a:moveTo>
                      <a:pt x="603" y="0"/>
                    </a:moveTo>
                    <a:lnTo>
                      <a:pt x="527" y="22"/>
                    </a:lnTo>
                    <a:lnTo>
                      <a:pt x="452" y="33"/>
                    </a:lnTo>
                    <a:lnTo>
                      <a:pt x="388" y="65"/>
                    </a:lnTo>
                    <a:lnTo>
                      <a:pt x="334" y="97"/>
                    </a:lnTo>
                    <a:lnTo>
                      <a:pt x="269" y="140"/>
                    </a:lnTo>
                    <a:lnTo>
                      <a:pt x="216" y="183"/>
                    </a:lnTo>
                    <a:lnTo>
                      <a:pt x="173" y="237"/>
                    </a:lnTo>
                    <a:lnTo>
                      <a:pt x="130" y="291"/>
                    </a:lnTo>
                    <a:lnTo>
                      <a:pt x="87" y="355"/>
                    </a:lnTo>
                    <a:lnTo>
                      <a:pt x="54" y="420"/>
                    </a:lnTo>
                    <a:lnTo>
                      <a:pt x="33" y="484"/>
                    </a:lnTo>
                    <a:lnTo>
                      <a:pt x="11" y="559"/>
                    </a:lnTo>
                    <a:lnTo>
                      <a:pt x="11" y="624"/>
                    </a:lnTo>
                    <a:lnTo>
                      <a:pt x="1" y="710"/>
                    </a:lnTo>
                    <a:lnTo>
                      <a:pt x="22" y="861"/>
                    </a:lnTo>
                    <a:lnTo>
                      <a:pt x="54" y="990"/>
                    </a:lnTo>
                    <a:lnTo>
                      <a:pt x="108" y="1108"/>
                    </a:lnTo>
                    <a:lnTo>
                      <a:pt x="151" y="1162"/>
                    </a:lnTo>
                    <a:lnTo>
                      <a:pt x="183" y="1205"/>
                    </a:lnTo>
                    <a:lnTo>
                      <a:pt x="280" y="1291"/>
                    </a:lnTo>
                    <a:lnTo>
                      <a:pt x="388" y="1344"/>
                    </a:lnTo>
                    <a:lnTo>
                      <a:pt x="517" y="1387"/>
                    </a:lnTo>
                    <a:lnTo>
                      <a:pt x="656" y="1409"/>
                    </a:lnTo>
                    <a:lnTo>
                      <a:pt x="732" y="1409"/>
                    </a:lnTo>
                    <a:lnTo>
                      <a:pt x="807" y="1398"/>
                    </a:lnTo>
                    <a:lnTo>
                      <a:pt x="882" y="1387"/>
                    </a:lnTo>
                    <a:lnTo>
                      <a:pt x="958" y="1366"/>
                    </a:lnTo>
                    <a:lnTo>
                      <a:pt x="1022" y="1334"/>
                    </a:lnTo>
                    <a:lnTo>
                      <a:pt x="1087" y="1301"/>
                    </a:lnTo>
                    <a:lnTo>
                      <a:pt x="1140" y="1269"/>
                    </a:lnTo>
                    <a:lnTo>
                      <a:pt x="1194" y="1226"/>
                    </a:lnTo>
                    <a:lnTo>
                      <a:pt x="1248" y="1172"/>
                    </a:lnTo>
                    <a:lnTo>
                      <a:pt x="1291" y="1129"/>
                    </a:lnTo>
                    <a:lnTo>
                      <a:pt x="1323" y="1065"/>
                    </a:lnTo>
                    <a:lnTo>
                      <a:pt x="1355" y="1011"/>
                    </a:lnTo>
                    <a:lnTo>
                      <a:pt x="1377" y="947"/>
                    </a:lnTo>
                    <a:lnTo>
                      <a:pt x="1398" y="882"/>
                    </a:lnTo>
                    <a:lnTo>
                      <a:pt x="1409" y="807"/>
                    </a:lnTo>
                    <a:lnTo>
                      <a:pt x="1409" y="732"/>
                    </a:lnTo>
                    <a:lnTo>
                      <a:pt x="1398" y="581"/>
                    </a:lnTo>
                    <a:lnTo>
                      <a:pt x="1366" y="441"/>
                    </a:lnTo>
                    <a:lnTo>
                      <a:pt x="1345" y="377"/>
                    </a:lnTo>
                    <a:lnTo>
                      <a:pt x="1323" y="323"/>
                    </a:lnTo>
                    <a:lnTo>
                      <a:pt x="1280" y="269"/>
                    </a:lnTo>
                    <a:lnTo>
                      <a:pt x="1248" y="226"/>
                    </a:lnTo>
                    <a:lnTo>
                      <a:pt x="1205" y="172"/>
                    </a:lnTo>
                    <a:lnTo>
                      <a:pt x="1151" y="140"/>
                    </a:lnTo>
                    <a:lnTo>
                      <a:pt x="1097" y="108"/>
                    </a:lnTo>
                    <a:lnTo>
                      <a:pt x="1033" y="76"/>
                    </a:lnTo>
                    <a:lnTo>
                      <a:pt x="904" y="33"/>
                    </a:lnTo>
                    <a:lnTo>
                      <a:pt x="75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1647550" y="2923875"/>
                <a:ext cx="34975" cy="34700"/>
              </a:xfrm>
              <a:custGeom>
                <a:avLst/>
                <a:gdLst/>
                <a:ahLst/>
                <a:cxnLst/>
                <a:rect l="l" t="t" r="r" b="b"/>
                <a:pathLst>
                  <a:path w="1399" h="1388" extrusionOk="0">
                    <a:moveTo>
                      <a:pt x="560" y="0"/>
                    </a:moveTo>
                    <a:lnTo>
                      <a:pt x="496" y="11"/>
                    </a:lnTo>
                    <a:lnTo>
                      <a:pt x="420" y="33"/>
                    </a:lnTo>
                    <a:lnTo>
                      <a:pt x="356" y="54"/>
                    </a:lnTo>
                    <a:lnTo>
                      <a:pt x="302" y="87"/>
                    </a:lnTo>
                    <a:lnTo>
                      <a:pt x="248" y="119"/>
                    </a:lnTo>
                    <a:lnTo>
                      <a:pt x="194" y="162"/>
                    </a:lnTo>
                    <a:lnTo>
                      <a:pt x="151" y="205"/>
                    </a:lnTo>
                    <a:lnTo>
                      <a:pt x="119" y="259"/>
                    </a:lnTo>
                    <a:lnTo>
                      <a:pt x="87" y="312"/>
                    </a:lnTo>
                    <a:lnTo>
                      <a:pt x="55" y="366"/>
                    </a:lnTo>
                    <a:lnTo>
                      <a:pt x="33" y="441"/>
                    </a:lnTo>
                    <a:lnTo>
                      <a:pt x="12" y="506"/>
                    </a:lnTo>
                    <a:lnTo>
                      <a:pt x="1" y="667"/>
                    </a:lnTo>
                    <a:lnTo>
                      <a:pt x="1" y="818"/>
                    </a:lnTo>
                    <a:lnTo>
                      <a:pt x="12" y="893"/>
                    </a:lnTo>
                    <a:lnTo>
                      <a:pt x="33" y="957"/>
                    </a:lnTo>
                    <a:lnTo>
                      <a:pt x="55" y="1022"/>
                    </a:lnTo>
                    <a:lnTo>
                      <a:pt x="87" y="1076"/>
                    </a:lnTo>
                    <a:lnTo>
                      <a:pt x="119" y="1130"/>
                    </a:lnTo>
                    <a:lnTo>
                      <a:pt x="162" y="1183"/>
                    </a:lnTo>
                    <a:lnTo>
                      <a:pt x="205" y="1226"/>
                    </a:lnTo>
                    <a:lnTo>
                      <a:pt x="259" y="1259"/>
                    </a:lnTo>
                    <a:lnTo>
                      <a:pt x="313" y="1291"/>
                    </a:lnTo>
                    <a:lnTo>
                      <a:pt x="367" y="1323"/>
                    </a:lnTo>
                    <a:lnTo>
                      <a:pt x="442" y="1345"/>
                    </a:lnTo>
                    <a:lnTo>
                      <a:pt x="506" y="1366"/>
                    </a:lnTo>
                    <a:lnTo>
                      <a:pt x="668" y="1388"/>
                    </a:lnTo>
                    <a:lnTo>
                      <a:pt x="818" y="1377"/>
                    </a:lnTo>
                    <a:lnTo>
                      <a:pt x="893" y="1366"/>
                    </a:lnTo>
                    <a:lnTo>
                      <a:pt x="958" y="1345"/>
                    </a:lnTo>
                    <a:lnTo>
                      <a:pt x="1012" y="1323"/>
                    </a:lnTo>
                    <a:lnTo>
                      <a:pt x="1076" y="1291"/>
                    </a:lnTo>
                    <a:lnTo>
                      <a:pt x="1130" y="1259"/>
                    </a:lnTo>
                    <a:lnTo>
                      <a:pt x="1173" y="1216"/>
                    </a:lnTo>
                    <a:lnTo>
                      <a:pt x="1216" y="1173"/>
                    </a:lnTo>
                    <a:lnTo>
                      <a:pt x="1259" y="1119"/>
                    </a:lnTo>
                    <a:lnTo>
                      <a:pt x="1324" y="1001"/>
                    </a:lnTo>
                    <a:lnTo>
                      <a:pt x="1367" y="871"/>
                    </a:lnTo>
                    <a:lnTo>
                      <a:pt x="1399" y="721"/>
                    </a:lnTo>
                    <a:lnTo>
                      <a:pt x="1377" y="560"/>
                    </a:lnTo>
                    <a:lnTo>
                      <a:pt x="1345" y="420"/>
                    </a:lnTo>
                    <a:lnTo>
                      <a:pt x="1291" y="302"/>
                    </a:lnTo>
                    <a:lnTo>
                      <a:pt x="1248" y="248"/>
                    </a:lnTo>
                    <a:lnTo>
                      <a:pt x="1216" y="205"/>
                    </a:lnTo>
                    <a:lnTo>
                      <a:pt x="1173" y="151"/>
                    </a:lnTo>
                    <a:lnTo>
                      <a:pt x="1119" y="119"/>
                    </a:lnTo>
                    <a:lnTo>
                      <a:pt x="1065" y="87"/>
                    </a:lnTo>
                    <a:lnTo>
                      <a:pt x="1012" y="54"/>
                    </a:lnTo>
                    <a:lnTo>
                      <a:pt x="947" y="33"/>
                    </a:lnTo>
                    <a:lnTo>
                      <a:pt x="872" y="11"/>
                    </a:lnTo>
                    <a:lnTo>
                      <a:pt x="7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387850" y="1978425"/>
                <a:ext cx="34975" cy="34425"/>
              </a:xfrm>
              <a:custGeom>
                <a:avLst/>
                <a:gdLst/>
                <a:ahLst/>
                <a:cxnLst/>
                <a:rect l="l" t="t" r="r" b="b"/>
                <a:pathLst>
                  <a:path w="1399" h="1377" extrusionOk="0">
                    <a:moveTo>
                      <a:pt x="699" y="0"/>
                    </a:moveTo>
                    <a:lnTo>
                      <a:pt x="549" y="11"/>
                    </a:lnTo>
                    <a:lnTo>
                      <a:pt x="474" y="22"/>
                    </a:lnTo>
                    <a:lnTo>
                      <a:pt x="409" y="43"/>
                    </a:lnTo>
                    <a:lnTo>
                      <a:pt x="345" y="65"/>
                    </a:lnTo>
                    <a:lnTo>
                      <a:pt x="291" y="97"/>
                    </a:lnTo>
                    <a:lnTo>
                      <a:pt x="237" y="129"/>
                    </a:lnTo>
                    <a:lnTo>
                      <a:pt x="194" y="172"/>
                    </a:lnTo>
                    <a:lnTo>
                      <a:pt x="151" y="215"/>
                    </a:lnTo>
                    <a:lnTo>
                      <a:pt x="108" y="269"/>
                    </a:lnTo>
                    <a:lnTo>
                      <a:pt x="76" y="323"/>
                    </a:lnTo>
                    <a:lnTo>
                      <a:pt x="54" y="387"/>
                    </a:lnTo>
                    <a:lnTo>
                      <a:pt x="33" y="452"/>
                    </a:lnTo>
                    <a:lnTo>
                      <a:pt x="11" y="527"/>
                    </a:lnTo>
                    <a:lnTo>
                      <a:pt x="0" y="678"/>
                    </a:lnTo>
                    <a:lnTo>
                      <a:pt x="11" y="839"/>
                    </a:lnTo>
                    <a:lnTo>
                      <a:pt x="22" y="904"/>
                    </a:lnTo>
                    <a:lnTo>
                      <a:pt x="43" y="968"/>
                    </a:lnTo>
                    <a:lnTo>
                      <a:pt x="65" y="1033"/>
                    </a:lnTo>
                    <a:lnTo>
                      <a:pt x="97" y="1086"/>
                    </a:lnTo>
                    <a:lnTo>
                      <a:pt x="129" y="1140"/>
                    </a:lnTo>
                    <a:lnTo>
                      <a:pt x="172" y="1194"/>
                    </a:lnTo>
                    <a:lnTo>
                      <a:pt x="226" y="1237"/>
                    </a:lnTo>
                    <a:lnTo>
                      <a:pt x="269" y="1269"/>
                    </a:lnTo>
                    <a:lnTo>
                      <a:pt x="334" y="1301"/>
                    </a:lnTo>
                    <a:lnTo>
                      <a:pt x="388" y="1334"/>
                    </a:lnTo>
                    <a:lnTo>
                      <a:pt x="452" y="1355"/>
                    </a:lnTo>
                    <a:lnTo>
                      <a:pt x="527" y="1366"/>
                    </a:lnTo>
                    <a:lnTo>
                      <a:pt x="678" y="1377"/>
                    </a:lnTo>
                    <a:lnTo>
                      <a:pt x="839" y="1366"/>
                    </a:lnTo>
                    <a:lnTo>
                      <a:pt x="904" y="1355"/>
                    </a:lnTo>
                    <a:lnTo>
                      <a:pt x="968" y="1334"/>
                    </a:lnTo>
                    <a:lnTo>
                      <a:pt x="1033" y="1312"/>
                    </a:lnTo>
                    <a:lnTo>
                      <a:pt x="1086" y="1280"/>
                    </a:lnTo>
                    <a:lnTo>
                      <a:pt x="1140" y="1248"/>
                    </a:lnTo>
                    <a:lnTo>
                      <a:pt x="1183" y="1205"/>
                    </a:lnTo>
                    <a:lnTo>
                      <a:pt x="1226" y="1162"/>
                    </a:lnTo>
                    <a:lnTo>
                      <a:pt x="1269" y="1108"/>
                    </a:lnTo>
                    <a:lnTo>
                      <a:pt x="1323" y="990"/>
                    </a:lnTo>
                    <a:lnTo>
                      <a:pt x="1366" y="850"/>
                    </a:lnTo>
                    <a:lnTo>
                      <a:pt x="1398" y="699"/>
                    </a:lnTo>
                    <a:lnTo>
                      <a:pt x="1377" y="549"/>
                    </a:lnTo>
                    <a:lnTo>
                      <a:pt x="1334" y="409"/>
                    </a:lnTo>
                    <a:lnTo>
                      <a:pt x="1280" y="291"/>
                    </a:lnTo>
                    <a:lnTo>
                      <a:pt x="1237" y="237"/>
                    </a:lnTo>
                    <a:lnTo>
                      <a:pt x="1205" y="194"/>
                    </a:lnTo>
                    <a:lnTo>
                      <a:pt x="1151" y="151"/>
                    </a:lnTo>
                    <a:lnTo>
                      <a:pt x="1108" y="108"/>
                    </a:lnTo>
                    <a:lnTo>
                      <a:pt x="1054" y="76"/>
                    </a:lnTo>
                    <a:lnTo>
                      <a:pt x="990" y="54"/>
                    </a:lnTo>
                    <a:lnTo>
                      <a:pt x="925" y="33"/>
                    </a:lnTo>
                    <a:lnTo>
                      <a:pt x="861"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2117475" y="1978425"/>
                <a:ext cx="34975" cy="34425"/>
              </a:xfrm>
              <a:custGeom>
                <a:avLst/>
                <a:gdLst/>
                <a:ahLst/>
                <a:cxnLst/>
                <a:rect l="l" t="t" r="r" b="b"/>
                <a:pathLst>
                  <a:path w="1399" h="1377" extrusionOk="0">
                    <a:moveTo>
                      <a:pt x="699" y="0"/>
                    </a:moveTo>
                    <a:lnTo>
                      <a:pt x="549" y="11"/>
                    </a:lnTo>
                    <a:lnTo>
                      <a:pt x="473" y="22"/>
                    </a:lnTo>
                    <a:lnTo>
                      <a:pt x="409" y="43"/>
                    </a:lnTo>
                    <a:lnTo>
                      <a:pt x="344" y="65"/>
                    </a:lnTo>
                    <a:lnTo>
                      <a:pt x="290" y="97"/>
                    </a:lnTo>
                    <a:lnTo>
                      <a:pt x="237" y="129"/>
                    </a:lnTo>
                    <a:lnTo>
                      <a:pt x="194" y="172"/>
                    </a:lnTo>
                    <a:lnTo>
                      <a:pt x="151" y="215"/>
                    </a:lnTo>
                    <a:lnTo>
                      <a:pt x="108" y="269"/>
                    </a:lnTo>
                    <a:lnTo>
                      <a:pt x="75" y="323"/>
                    </a:lnTo>
                    <a:lnTo>
                      <a:pt x="54" y="387"/>
                    </a:lnTo>
                    <a:lnTo>
                      <a:pt x="32" y="452"/>
                    </a:lnTo>
                    <a:lnTo>
                      <a:pt x="11" y="527"/>
                    </a:lnTo>
                    <a:lnTo>
                      <a:pt x="0" y="678"/>
                    </a:lnTo>
                    <a:lnTo>
                      <a:pt x="11" y="839"/>
                    </a:lnTo>
                    <a:lnTo>
                      <a:pt x="22" y="904"/>
                    </a:lnTo>
                    <a:lnTo>
                      <a:pt x="43" y="968"/>
                    </a:lnTo>
                    <a:lnTo>
                      <a:pt x="65" y="1033"/>
                    </a:lnTo>
                    <a:lnTo>
                      <a:pt x="97" y="1086"/>
                    </a:lnTo>
                    <a:lnTo>
                      <a:pt x="129" y="1140"/>
                    </a:lnTo>
                    <a:lnTo>
                      <a:pt x="172" y="1194"/>
                    </a:lnTo>
                    <a:lnTo>
                      <a:pt x="226" y="1237"/>
                    </a:lnTo>
                    <a:lnTo>
                      <a:pt x="269" y="1269"/>
                    </a:lnTo>
                    <a:lnTo>
                      <a:pt x="334" y="1301"/>
                    </a:lnTo>
                    <a:lnTo>
                      <a:pt x="387" y="1334"/>
                    </a:lnTo>
                    <a:lnTo>
                      <a:pt x="452" y="1355"/>
                    </a:lnTo>
                    <a:lnTo>
                      <a:pt x="527" y="1366"/>
                    </a:lnTo>
                    <a:lnTo>
                      <a:pt x="678" y="1377"/>
                    </a:lnTo>
                    <a:lnTo>
                      <a:pt x="839" y="1366"/>
                    </a:lnTo>
                    <a:lnTo>
                      <a:pt x="903" y="1355"/>
                    </a:lnTo>
                    <a:lnTo>
                      <a:pt x="968" y="1334"/>
                    </a:lnTo>
                    <a:lnTo>
                      <a:pt x="1032" y="1312"/>
                    </a:lnTo>
                    <a:lnTo>
                      <a:pt x="1086" y="1280"/>
                    </a:lnTo>
                    <a:lnTo>
                      <a:pt x="1140" y="1248"/>
                    </a:lnTo>
                    <a:lnTo>
                      <a:pt x="1183" y="1205"/>
                    </a:lnTo>
                    <a:lnTo>
                      <a:pt x="1226" y="1162"/>
                    </a:lnTo>
                    <a:lnTo>
                      <a:pt x="1269" y="1108"/>
                    </a:lnTo>
                    <a:lnTo>
                      <a:pt x="1323" y="990"/>
                    </a:lnTo>
                    <a:lnTo>
                      <a:pt x="1366" y="850"/>
                    </a:lnTo>
                    <a:lnTo>
                      <a:pt x="1398" y="699"/>
                    </a:lnTo>
                    <a:lnTo>
                      <a:pt x="1377" y="549"/>
                    </a:lnTo>
                    <a:lnTo>
                      <a:pt x="1334" y="409"/>
                    </a:lnTo>
                    <a:lnTo>
                      <a:pt x="1280" y="291"/>
                    </a:lnTo>
                    <a:lnTo>
                      <a:pt x="1237" y="237"/>
                    </a:lnTo>
                    <a:lnTo>
                      <a:pt x="1205" y="194"/>
                    </a:lnTo>
                    <a:lnTo>
                      <a:pt x="1151" y="151"/>
                    </a:lnTo>
                    <a:lnTo>
                      <a:pt x="1108" y="108"/>
                    </a:lnTo>
                    <a:lnTo>
                      <a:pt x="1054" y="76"/>
                    </a:lnTo>
                    <a:lnTo>
                      <a:pt x="989" y="54"/>
                    </a:lnTo>
                    <a:lnTo>
                      <a:pt x="925" y="33"/>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860450" y="2923325"/>
                <a:ext cx="34975" cy="35525"/>
              </a:xfrm>
              <a:custGeom>
                <a:avLst/>
                <a:gdLst/>
                <a:ahLst/>
                <a:cxnLst/>
                <a:rect l="l" t="t" r="r" b="b"/>
                <a:pathLst>
                  <a:path w="1399" h="1421" extrusionOk="0">
                    <a:moveTo>
                      <a:pt x="731" y="1"/>
                    </a:moveTo>
                    <a:lnTo>
                      <a:pt x="656" y="12"/>
                    </a:lnTo>
                    <a:lnTo>
                      <a:pt x="506" y="33"/>
                    </a:lnTo>
                    <a:lnTo>
                      <a:pt x="366" y="76"/>
                    </a:lnTo>
                    <a:lnTo>
                      <a:pt x="312" y="109"/>
                    </a:lnTo>
                    <a:lnTo>
                      <a:pt x="258" y="141"/>
                    </a:lnTo>
                    <a:lnTo>
                      <a:pt x="204" y="184"/>
                    </a:lnTo>
                    <a:lnTo>
                      <a:pt x="161" y="227"/>
                    </a:lnTo>
                    <a:lnTo>
                      <a:pt x="118" y="270"/>
                    </a:lnTo>
                    <a:lnTo>
                      <a:pt x="86" y="324"/>
                    </a:lnTo>
                    <a:lnTo>
                      <a:pt x="54" y="377"/>
                    </a:lnTo>
                    <a:lnTo>
                      <a:pt x="32" y="442"/>
                    </a:lnTo>
                    <a:lnTo>
                      <a:pt x="11" y="506"/>
                    </a:lnTo>
                    <a:lnTo>
                      <a:pt x="0" y="582"/>
                    </a:lnTo>
                    <a:lnTo>
                      <a:pt x="0" y="732"/>
                    </a:lnTo>
                    <a:lnTo>
                      <a:pt x="11" y="893"/>
                    </a:lnTo>
                    <a:lnTo>
                      <a:pt x="32" y="958"/>
                    </a:lnTo>
                    <a:lnTo>
                      <a:pt x="54" y="1023"/>
                    </a:lnTo>
                    <a:lnTo>
                      <a:pt x="75" y="1087"/>
                    </a:lnTo>
                    <a:lnTo>
                      <a:pt x="108" y="1141"/>
                    </a:lnTo>
                    <a:lnTo>
                      <a:pt x="151" y="1184"/>
                    </a:lnTo>
                    <a:lnTo>
                      <a:pt x="194" y="1227"/>
                    </a:lnTo>
                    <a:lnTo>
                      <a:pt x="247" y="1270"/>
                    </a:lnTo>
                    <a:lnTo>
                      <a:pt x="291" y="1302"/>
                    </a:lnTo>
                    <a:lnTo>
                      <a:pt x="420" y="1367"/>
                    </a:lnTo>
                    <a:lnTo>
                      <a:pt x="549" y="1399"/>
                    </a:lnTo>
                    <a:lnTo>
                      <a:pt x="699" y="1420"/>
                    </a:lnTo>
                    <a:lnTo>
                      <a:pt x="860" y="1399"/>
                    </a:lnTo>
                    <a:lnTo>
                      <a:pt x="989" y="1356"/>
                    </a:lnTo>
                    <a:lnTo>
                      <a:pt x="1108" y="1291"/>
                    </a:lnTo>
                    <a:lnTo>
                      <a:pt x="1162" y="1259"/>
                    </a:lnTo>
                    <a:lnTo>
                      <a:pt x="1205" y="1216"/>
                    </a:lnTo>
                    <a:lnTo>
                      <a:pt x="1248" y="1173"/>
                    </a:lnTo>
                    <a:lnTo>
                      <a:pt x="1291" y="1119"/>
                    </a:lnTo>
                    <a:lnTo>
                      <a:pt x="1323" y="1066"/>
                    </a:lnTo>
                    <a:lnTo>
                      <a:pt x="1344" y="1001"/>
                    </a:lnTo>
                    <a:lnTo>
                      <a:pt x="1387" y="872"/>
                    </a:lnTo>
                    <a:lnTo>
                      <a:pt x="1398" y="711"/>
                    </a:lnTo>
                    <a:lnTo>
                      <a:pt x="1398" y="635"/>
                    </a:lnTo>
                    <a:lnTo>
                      <a:pt x="1387" y="560"/>
                    </a:lnTo>
                    <a:lnTo>
                      <a:pt x="1377" y="496"/>
                    </a:lnTo>
                    <a:lnTo>
                      <a:pt x="1355" y="420"/>
                    </a:lnTo>
                    <a:lnTo>
                      <a:pt x="1323" y="356"/>
                    </a:lnTo>
                    <a:lnTo>
                      <a:pt x="1280" y="302"/>
                    </a:lnTo>
                    <a:lnTo>
                      <a:pt x="1237" y="238"/>
                    </a:lnTo>
                    <a:lnTo>
                      <a:pt x="1194" y="195"/>
                    </a:lnTo>
                    <a:lnTo>
                      <a:pt x="1140" y="141"/>
                    </a:lnTo>
                    <a:lnTo>
                      <a:pt x="1075" y="109"/>
                    </a:lnTo>
                    <a:lnTo>
                      <a:pt x="1022" y="76"/>
                    </a:lnTo>
                    <a:lnTo>
                      <a:pt x="957" y="44"/>
                    </a:lnTo>
                    <a:lnTo>
                      <a:pt x="882" y="22"/>
                    </a:lnTo>
                    <a:lnTo>
                      <a:pt x="807" y="12"/>
                    </a:lnTo>
                    <a:lnTo>
                      <a:pt x="7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702650" y="2843775"/>
                <a:ext cx="33350" cy="33625"/>
              </a:xfrm>
              <a:custGeom>
                <a:avLst/>
                <a:gdLst/>
                <a:ahLst/>
                <a:cxnLst/>
                <a:rect l="l" t="t" r="r" b="b"/>
                <a:pathLst>
                  <a:path w="1334" h="1345" extrusionOk="0">
                    <a:moveTo>
                      <a:pt x="559" y="0"/>
                    </a:moveTo>
                    <a:lnTo>
                      <a:pt x="495" y="11"/>
                    </a:lnTo>
                    <a:lnTo>
                      <a:pt x="430" y="32"/>
                    </a:lnTo>
                    <a:lnTo>
                      <a:pt x="366" y="65"/>
                    </a:lnTo>
                    <a:lnTo>
                      <a:pt x="312" y="97"/>
                    </a:lnTo>
                    <a:lnTo>
                      <a:pt x="258" y="129"/>
                    </a:lnTo>
                    <a:lnTo>
                      <a:pt x="204" y="172"/>
                    </a:lnTo>
                    <a:lnTo>
                      <a:pt x="161" y="226"/>
                    </a:lnTo>
                    <a:lnTo>
                      <a:pt x="118" y="280"/>
                    </a:lnTo>
                    <a:lnTo>
                      <a:pt x="86" y="333"/>
                    </a:lnTo>
                    <a:lnTo>
                      <a:pt x="54" y="398"/>
                    </a:lnTo>
                    <a:lnTo>
                      <a:pt x="32" y="462"/>
                    </a:lnTo>
                    <a:lnTo>
                      <a:pt x="11" y="527"/>
                    </a:lnTo>
                    <a:lnTo>
                      <a:pt x="0" y="602"/>
                    </a:lnTo>
                    <a:lnTo>
                      <a:pt x="0" y="667"/>
                    </a:lnTo>
                    <a:lnTo>
                      <a:pt x="22" y="817"/>
                    </a:lnTo>
                    <a:lnTo>
                      <a:pt x="54" y="946"/>
                    </a:lnTo>
                    <a:lnTo>
                      <a:pt x="108" y="1054"/>
                    </a:lnTo>
                    <a:lnTo>
                      <a:pt x="183" y="1140"/>
                    </a:lnTo>
                    <a:lnTo>
                      <a:pt x="280" y="1215"/>
                    </a:lnTo>
                    <a:lnTo>
                      <a:pt x="387" y="1280"/>
                    </a:lnTo>
                    <a:lnTo>
                      <a:pt x="516" y="1323"/>
                    </a:lnTo>
                    <a:lnTo>
                      <a:pt x="656" y="1344"/>
                    </a:lnTo>
                    <a:lnTo>
                      <a:pt x="796" y="1323"/>
                    </a:lnTo>
                    <a:lnTo>
                      <a:pt x="925" y="1280"/>
                    </a:lnTo>
                    <a:lnTo>
                      <a:pt x="1043" y="1226"/>
                    </a:lnTo>
                    <a:lnTo>
                      <a:pt x="1140" y="1161"/>
                    </a:lnTo>
                    <a:lnTo>
                      <a:pt x="1183" y="1118"/>
                    </a:lnTo>
                    <a:lnTo>
                      <a:pt x="1215" y="1075"/>
                    </a:lnTo>
                    <a:lnTo>
                      <a:pt x="1248" y="1022"/>
                    </a:lnTo>
                    <a:lnTo>
                      <a:pt x="1280" y="968"/>
                    </a:lnTo>
                    <a:lnTo>
                      <a:pt x="1301" y="903"/>
                    </a:lnTo>
                    <a:lnTo>
                      <a:pt x="1312" y="839"/>
                    </a:lnTo>
                    <a:lnTo>
                      <a:pt x="1334" y="688"/>
                    </a:lnTo>
                    <a:lnTo>
                      <a:pt x="1323" y="549"/>
                    </a:lnTo>
                    <a:lnTo>
                      <a:pt x="1301" y="419"/>
                    </a:lnTo>
                    <a:lnTo>
                      <a:pt x="1280" y="355"/>
                    </a:lnTo>
                    <a:lnTo>
                      <a:pt x="1248" y="301"/>
                    </a:lnTo>
                    <a:lnTo>
                      <a:pt x="1215" y="258"/>
                    </a:lnTo>
                    <a:lnTo>
                      <a:pt x="1172" y="204"/>
                    </a:lnTo>
                    <a:lnTo>
                      <a:pt x="1140" y="161"/>
                    </a:lnTo>
                    <a:lnTo>
                      <a:pt x="1086" y="129"/>
                    </a:lnTo>
                    <a:lnTo>
                      <a:pt x="979" y="65"/>
                    </a:lnTo>
                    <a:lnTo>
                      <a:pt x="850" y="22"/>
                    </a:lnTo>
                    <a:lnTo>
                      <a:pt x="71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1016900" y="3002375"/>
                <a:ext cx="33350" cy="33625"/>
              </a:xfrm>
              <a:custGeom>
                <a:avLst/>
                <a:gdLst/>
                <a:ahLst/>
                <a:cxnLst/>
                <a:rect l="l" t="t" r="r" b="b"/>
                <a:pathLst>
                  <a:path w="1334" h="1345" extrusionOk="0">
                    <a:moveTo>
                      <a:pt x="656" y="0"/>
                    </a:moveTo>
                    <a:lnTo>
                      <a:pt x="506" y="22"/>
                    </a:lnTo>
                    <a:lnTo>
                      <a:pt x="377" y="54"/>
                    </a:lnTo>
                    <a:lnTo>
                      <a:pt x="312" y="76"/>
                    </a:lnTo>
                    <a:lnTo>
                      <a:pt x="258" y="108"/>
                    </a:lnTo>
                    <a:lnTo>
                      <a:pt x="215" y="151"/>
                    </a:lnTo>
                    <a:lnTo>
                      <a:pt x="172" y="194"/>
                    </a:lnTo>
                    <a:lnTo>
                      <a:pt x="129" y="237"/>
                    </a:lnTo>
                    <a:lnTo>
                      <a:pt x="97" y="291"/>
                    </a:lnTo>
                    <a:lnTo>
                      <a:pt x="65" y="344"/>
                    </a:lnTo>
                    <a:lnTo>
                      <a:pt x="43" y="398"/>
                    </a:lnTo>
                    <a:lnTo>
                      <a:pt x="11" y="527"/>
                    </a:lnTo>
                    <a:lnTo>
                      <a:pt x="0" y="678"/>
                    </a:lnTo>
                    <a:lnTo>
                      <a:pt x="22" y="828"/>
                    </a:lnTo>
                    <a:lnTo>
                      <a:pt x="33" y="893"/>
                    </a:lnTo>
                    <a:lnTo>
                      <a:pt x="54" y="957"/>
                    </a:lnTo>
                    <a:lnTo>
                      <a:pt x="86" y="1011"/>
                    </a:lnTo>
                    <a:lnTo>
                      <a:pt x="119" y="1065"/>
                    </a:lnTo>
                    <a:lnTo>
                      <a:pt x="151" y="1108"/>
                    </a:lnTo>
                    <a:lnTo>
                      <a:pt x="194" y="1151"/>
                    </a:lnTo>
                    <a:lnTo>
                      <a:pt x="291" y="1226"/>
                    </a:lnTo>
                    <a:lnTo>
                      <a:pt x="409" y="1280"/>
                    </a:lnTo>
                    <a:lnTo>
                      <a:pt x="538" y="1312"/>
                    </a:lnTo>
                    <a:lnTo>
                      <a:pt x="689" y="1344"/>
                    </a:lnTo>
                    <a:lnTo>
                      <a:pt x="828" y="1312"/>
                    </a:lnTo>
                    <a:lnTo>
                      <a:pt x="957" y="1269"/>
                    </a:lnTo>
                    <a:lnTo>
                      <a:pt x="1065" y="1205"/>
                    </a:lnTo>
                    <a:lnTo>
                      <a:pt x="1162" y="1129"/>
                    </a:lnTo>
                    <a:lnTo>
                      <a:pt x="1205" y="1086"/>
                    </a:lnTo>
                    <a:lnTo>
                      <a:pt x="1237" y="1033"/>
                    </a:lnTo>
                    <a:lnTo>
                      <a:pt x="1269" y="979"/>
                    </a:lnTo>
                    <a:lnTo>
                      <a:pt x="1291" y="925"/>
                    </a:lnTo>
                    <a:lnTo>
                      <a:pt x="1312" y="861"/>
                    </a:lnTo>
                    <a:lnTo>
                      <a:pt x="1323" y="796"/>
                    </a:lnTo>
                    <a:lnTo>
                      <a:pt x="1334" y="646"/>
                    </a:lnTo>
                    <a:lnTo>
                      <a:pt x="1312" y="495"/>
                    </a:lnTo>
                    <a:lnTo>
                      <a:pt x="1280" y="366"/>
                    </a:lnTo>
                    <a:lnTo>
                      <a:pt x="1248" y="312"/>
                    </a:lnTo>
                    <a:lnTo>
                      <a:pt x="1216" y="258"/>
                    </a:lnTo>
                    <a:lnTo>
                      <a:pt x="1183" y="205"/>
                    </a:lnTo>
                    <a:lnTo>
                      <a:pt x="1140" y="162"/>
                    </a:lnTo>
                    <a:lnTo>
                      <a:pt x="1097" y="129"/>
                    </a:lnTo>
                    <a:lnTo>
                      <a:pt x="1043" y="97"/>
                    </a:lnTo>
                    <a:lnTo>
                      <a:pt x="990" y="65"/>
                    </a:lnTo>
                    <a:lnTo>
                      <a:pt x="925" y="43"/>
                    </a:lnTo>
                    <a:lnTo>
                      <a:pt x="796" y="11"/>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1804025" y="2843500"/>
                <a:ext cx="33075" cy="33625"/>
              </a:xfrm>
              <a:custGeom>
                <a:avLst/>
                <a:gdLst/>
                <a:ahLst/>
                <a:cxnLst/>
                <a:rect l="l" t="t" r="r" b="b"/>
                <a:pathLst>
                  <a:path w="1323" h="1345" extrusionOk="0">
                    <a:moveTo>
                      <a:pt x="656" y="0"/>
                    </a:moveTo>
                    <a:lnTo>
                      <a:pt x="516" y="33"/>
                    </a:lnTo>
                    <a:lnTo>
                      <a:pt x="387" y="76"/>
                    </a:lnTo>
                    <a:lnTo>
                      <a:pt x="269" y="129"/>
                    </a:lnTo>
                    <a:lnTo>
                      <a:pt x="172" y="205"/>
                    </a:lnTo>
                    <a:lnTo>
                      <a:pt x="129" y="248"/>
                    </a:lnTo>
                    <a:lnTo>
                      <a:pt x="97" y="291"/>
                    </a:lnTo>
                    <a:lnTo>
                      <a:pt x="65" y="344"/>
                    </a:lnTo>
                    <a:lnTo>
                      <a:pt x="43" y="409"/>
                    </a:lnTo>
                    <a:lnTo>
                      <a:pt x="22" y="463"/>
                    </a:lnTo>
                    <a:lnTo>
                      <a:pt x="11" y="538"/>
                    </a:lnTo>
                    <a:lnTo>
                      <a:pt x="0" y="678"/>
                    </a:lnTo>
                    <a:lnTo>
                      <a:pt x="11" y="828"/>
                    </a:lnTo>
                    <a:lnTo>
                      <a:pt x="43" y="957"/>
                    </a:lnTo>
                    <a:lnTo>
                      <a:pt x="75" y="1022"/>
                    </a:lnTo>
                    <a:lnTo>
                      <a:pt x="97" y="1076"/>
                    </a:lnTo>
                    <a:lnTo>
                      <a:pt x="140" y="1119"/>
                    </a:lnTo>
                    <a:lnTo>
                      <a:pt x="172" y="1162"/>
                    </a:lnTo>
                    <a:lnTo>
                      <a:pt x="226" y="1205"/>
                    </a:lnTo>
                    <a:lnTo>
                      <a:pt x="269" y="1237"/>
                    </a:lnTo>
                    <a:lnTo>
                      <a:pt x="323" y="1269"/>
                    </a:lnTo>
                    <a:lnTo>
                      <a:pt x="387" y="1301"/>
                    </a:lnTo>
                    <a:lnTo>
                      <a:pt x="516" y="1334"/>
                    </a:lnTo>
                    <a:lnTo>
                      <a:pt x="667" y="1344"/>
                    </a:lnTo>
                    <a:lnTo>
                      <a:pt x="807" y="1323"/>
                    </a:lnTo>
                    <a:lnTo>
                      <a:pt x="946" y="1291"/>
                    </a:lnTo>
                    <a:lnTo>
                      <a:pt x="1000" y="1269"/>
                    </a:lnTo>
                    <a:lnTo>
                      <a:pt x="1054" y="1237"/>
                    </a:lnTo>
                    <a:lnTo>
                      <a:pt x="1108" y="1205"/>
                    </a:lnTo>
                    <a:lnTo>
                      <a:pt x="1151" y="1162"/>
                    </a:lnTo>
                    <a:lnTo>
                      <a:pt x="1183" y="1119"/>
                    </a:lnTo>
                    <a:lnTo>
                      <a:pt x="1226" y="1065"/>
                    </a:lnTo>
                    <a:lnTo>
                      <a:pt x="1248" y="1011"/>
                    </a:lnTo>
                    <a:lnTo>
                      <a:pt x="1280" y="957"/>
                    </a:lnTo>
                    <a:lnTo>
                      <a:pt x="1312" y="818"/>
                    </a:lnTo>
                    <a:lnTo>
                      <a:pt x="1323" y="678"/>
                    </a:lnTo>
                    <a:lnTo>
                      <a:pt x="1312" y="527"/>
                    </a:lnTo>
                    <a:lnTo>
                      <a:pt x="1291" y="463"/>
                    </a:lnTo>
                    <a:lnTo>
                      <a:pt x="1280" y="398"/>
                    </a:lnTo>
                    <a:lnTo>
                      <a:pt x="1248" y="344"/>
                    </a:lnTo>
                    <a:lnTo>
                      <a:pt x="1215" y="291"/>
                    </a:lnTo>
                    <a:lnTo>
                      <a:pt x="1183" y="248"/>
                    </a:lnTo>
                    <a:lnTo>
                      <a:pt x="1140" y="194"/>
                    </a:lnTo>
                    <a:lnTo>
                      <a:pt x="1043" y="129"/>
                    </a:lnTo>
                    <a:lnTo>
                      <a:pt x="936" y="65"/>
                    </a:lnTo>
                    <a:lnTo>
                      <a:pt x="807" y="33"/>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547000" y="2688125"/>
                <a:ext cx="33350" cy="33350"/>
              </a:xfrm>
              <a:custGeom>
                <a:avLst/>
                <a:gdLst/>
                <a:ahLst/>
                <a:cxnLst/>
                <a:rect l="l" t="t" r="r" b="b"/>
                <a:pathLst>
                  <a:path w="1334" h="1334" extrusionOk="0">
                    <a:moveTo>
                      <a:pt x="678" y="0"/>
                    </a:moveTo>
                    <a:lnTo>
                      <a:pt x="527" y="11"/>
                    </a:lnTo>
                    <a:lnTo>
                      <a:pt x="398" y="43"/>
                    </a:lnTo>
                    <a:lnTo>
                      <a:pt x="291" y="97"/>
                    </a:lnTo>
                    <a:lnTo>
                      <a:pt x="194" y="172"/>
                    </a:lnTo>
                    <a:lnTo>
                      <a:pt x="118" y="258"/>
                    </a:lnTo>
                    <a:lnTo>
                      <a:pt x="54" y="376"/>
                    </a:lnTo>
                    <a:lnTo>
                      <a:pt x="22" y="495"/>
                    </a:lnTo>
                    <a:lnTo>
                      <a:pt x="0" y="645"/>
                    </a:lnTo>
                    <a:lnTo>
                      <a:pt x="0" y="721"/>
                    </a:lnTo>
                    <a:lnTo>
                      <a:pt x="0" y="785"/>
                    </a:lnTo>
                    <a:lnTo>
                      <a:pt x="22" y="850"/>
                    </a:lnTo>
                    <a:lnTo>
                      <a:pt x="43" y="914"/>
                    </a:lnTo>
                    <a:lnTo>
                      <a:pt x="65" y="979"/>
                    </a:lnTo>
                    <a:lnTo>
                      <a:pt x="97" y="1043"/>
                    </a:lnTo>
                    <a:lnTo>
                      <a:pt x="140" y="1097"/>
                    </a:lnTo>
                    <a:lnTo>
                      <a:pt x="183" y="1140"/>
                    </a:lnTo>
                    <a:lnTo>
                      <a:pt x="237" y="1183"/>
                    </a:lnTo>
                    <a:lnTo>
                      <a:pt x="291" y="1226"/>
                    </a:lnTo>
                    <a:lnTo>
                      <a:pt x="344" y="1258"/>
                    </a:lnTo>
                    <a:lnTo>
                      <a:pt x="409" y="1290"/>
                    </a:lnTo>
                    <a:lnTo>
                      <a:pt x="473" y="1312"/>
                    </a:lnTo>
                    <a:lnTo>
                      <a:pt x="538" y="1323"/>
                    </a:lnTo>
                    <a:lnTo>
                      <a:pt x="613" y="1334"/>
                    </a:lnTo>
                    <a:lnTo>
                      <a:pt x="688" y="1334"/>
                    </a:lnTo>
                    <a:lnTo>
                      <a:pt x="828" y="1312"/>
                    </a:lnTo>
                    <a:lnTo>
                      <a:pt x="957" y="1269"/>
                    </a:lnTo>
                    <a:lnTo>
                      <a:pt x="1065" y="1215"/>
                    </a:lnTo>
                    <a:lnTo>
                      <a:pt x="1151" y="1140"/>
                    </a:lnTo>
                    <a:lnTo>
                      <a:pt x="1226" y="1054"/>
                    </a:lnTo>
                    <a:lnTo>
                      <a:pt x="1280" y="957"/>
                    </a:lnTo>
                    <a:lnTo>
                      <a:pt x="1312" y="850"/>
                    </a:lnTo>
                    <a:lnTo>
                      <a:pt x="1334" y="721"/>
                    </a:lnTo>
                    <a:lnTo>
                      <a:pt x="1334" y="645"/>
                    </a:lnTo>
                    <a:lnTo>
                      <a:pt x="1323" y="570"/>
                    </a:lnTo>
                    <a:lnTo>
                      <a:pt x="1301" y="495"/>
                    </a:lnTo>
                    <a:lnTo>
                      <a:pt x="1280" y="430"/>
                    </a:lnTo>
                    <a:lnTo>
                      <a:pt x="1258" y="366"/>
                    </a:lnTo>
                    <a:lnTo>
                      <a:pt x="1226" y="301"/>
                    </a:lnTo>
                    <a:lnTo>
                      <a:pt x="1183" y="247"/>
                    </a:lnTo>
                    <a:lnTo>
                      <a:pt x="1140" y="194"/>
                    </a:lnTo>
                    <a:lnTo>
                      <a:pt x="1097" y="151"/>
                    </a:lnTo>
                    <a:lnTo>
                      <a:pt x="1043" y="108"/>
                    </a:lnTo>
                    <a:lnTo>
                      <a:pt x="989" y="75"/>
                    </a:lnTo>
                    <a:lnTo>
                      <a:pt x="936" y="43"/>
                    </a:lnTo>
                    <a:lnTo>
                      <a:pt x="871" y="22"/>
                    </a:lnTo>
                    <a:lnTo>
                      <a:pt x="807" y="11"/>
                    </a:lnTo>
                    <a:lnTo>
                      <a:pt x="74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2039775" y="1742125"/>
                <a:ext cx="34425" cy="34425"/>
              </a:xfrm>
              <a:custGeom>
                <a:avLst/>
                <a:gdLst/>
                <a:ahLst/>
                <a:cxnLst/>
                <a:rect l="l" t="t" r="r" b="b"/>
                <a:pathLst>
                  <a:path w="1377" h="1377" extrusionOk="0">
                    <a:moveTo>
                      <a:pt x="656" y="0"/>
                    </a:moveTo>
                    <a:lnTo>
                      <a:pt x="506" y="22"/>
                    </a:lnTo>
                    <a:lnTo>
                      <a:pt x="377" y="54"/>
                    </a:lnTo>
                    <a:lnTo>
                      <a:pt x="269" y="119"/>
                    </a:lnTo>
                    <a:lnTo>
                      <a:pt x="173" y="194"/>
                    </a:lnTo>
                    <a:lnTo>
                      <a:pt x="108" y="291"/>
                    </a:lnTo>
                    <a:lnTo>
                      <a:pt x="54" y="398"/>
                    </a:lnTo>
                    <a:lnTo>
                      <a:pt x="11" y="527"/>
                    </a:lnTo>
                    <a:lnTo>
                      <a:pt x="1" y="678"/>
                    </a:lnTo>
                    <a:lnTo>
                      <a:pt x="1" y="753"/>
                    </a:lnTo>
                    <a:lnTo>
                      <a:pt x="1" y="818"/>
                    </a:lnTo>
                    <a:lnTo>
                      <a:pt x="22" y="893"/>
                    </a:lnTo>
                    <a:lnTo>
                      <a:pt x="44" y="958"/>
                    </a:lnTo>
                    <a:lnTo>
                      <a:pt x="65" y="1022"/>
                    </a:lnTo>
                    <a:lnTo>
                      <a:pt x="97" y="1076"/>
                    </a:lnTo>
                    <a:lnTo>
                      <a:pt x="140" y="1130"/>
                    </a:lnTo>
                    <a:lnTo>
                      <a:pt x="183" y="1173"/>
                    </a:lnTo>
                    <a:lnTo>
                      <a:pt x="237" y="1226"/>
                    </a:lnTo>
                    <a:lnTo>
                      <a:pt x="291" y="1259"/>
                    </a:lnTo>
                    <a:lnTo>
                      <a:pt x="345" y="1291"/>
                    </a:lnTo>
                    <a:lnTo>
                      <a:pt x="409" y="1323"/>
                    </a:lnTo>
                    <a:lnTo>
                      <a:pt x="474" y="1345"/>
                    </a:lnTo>
                    <a:lnTo>
                      <a:pt x="538" y="1366"/>
                    </a:lnTo>
                    <a:lnTo>
                      <a:pt x="613" y="1377"/>
                    </a:lnTo>
                    <a:lnTo>
                      <a:pt x="764" y="1377"/>
                    </a:lnTo>
                    <a:lnTo>
                      <a:pt x="829" y="1366"/>
                    </a:lnTo>
                    <a:lnTo>
                      <a:pt x="904" y="1345"/>
                    </a:lnTo>
                    <a:lnTo>
                      <a:pt x="968" y="1323"/>
                    </a:lnTo>
                    <a:lnTo>
                      <a:pt x="1022" y="1291"/>
                    </a:lnTo>
                    <a:lnTo>
                      <a:pt x="1087" y="1259"/>
                    </a:lnTo>
                    <a:lnTo>
                      <a:pt x="1140" y="1216"/>
                    </a:lnTo>
                    <a:lnTo>
                      <a:pt x="1183" y="1173"/>
                    </a:lnTo>
                    <a:lnTo>
                      <a:pt x="1226" y="1130"/>
                    </a:lnTo>
                    <a:lnTo>
                      <a:pt x="1269" y="1065"/>
                    </a:lnTo>
                    <a:lnTo>
                      <a:pt x="1302" y="1011"/>
                    </a:lnTo>
                    <a:lnTo>
                      <a:pt x="1323" y="947"/>
                    </a:lnTo>
                    <a:lnTo>
                      <a:pt x="1345" y="882"/>
                    </a:lnTo>
                    <a:lnTo>
                      <a:pt x="1366" y="818"/>
                    </a:lnTo>
                    <a:lnTo>
                      <a:pt x="1377" y="742"/>
                    </a:lnTo>
                    <a:lnTo>
                      <a:pt x="1377" y="667"/>
                    </a:lnTo>
                    <a:lnTo>
                      <a:pt x="1366" y="592"/>
                    </a:lnTo>
                    <a:lnTo>
                      <a:pt x="1355" y="527"/>
                    </a:lnTo>
                    <a:lnTo>
                      <a:pt x="1334" y="452"/>
                    </a:lnTo>
                    <a:lnTo>
                      <a:pt x="1312" y="388"/>
                    </a:lnTo>
                    <a:lnTo>
                      <a:pt x="1280" y="334"/>
                    </a:lnTo>
                    <a:lnTo>
                      <a:pt x="1248" y="280"/>
                    </a:lnTo>
                    <a:lnTo>
                      <a:pt x="1205" y="226"/>
                    </a:lnTo>
                    <a:lnTo>
                      <a:pt x="1162" y="173"/>
                    </a:lnTo>
                    <a:lnTo>
                      <a:pt x="1108" y="130"/>
                    </a:lnTo>
                    <a:lnTo>
                      <a:pt x="1054" y="97"/>
                    </a:lnTo>
                    <a:lnTo>
                      <a:pt x="1001" y="65"/>
                    </a:lnTo>
                    <a:lnTo>
                      <a:pt x="936" y="33"/>
                    </a:lnTo>
                    <a:lnTo>
                      <a:pt x="872" y="22"/>
                    </a:lnTo>
                    <a:lnTo>
                      <a:pt x="7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624675" y="1506100"/>
                <a:ext cx="33900" cy="33625"/>
              </a:xfrm>
              <a:custGeom>
                <a:avLst/>
                <a:gdLst/>
                <a:ahLst/>
                <a:cxnLst/>
                <a:rect l="l" t="t" r="r" b="b"/>
                <a:pathLst>
                  <a:path w="1356" h="1345" extrusionOk="0">
                    <a:moveTo>
                      <a:pt x="689" y="0"/>
                    </a:moveTo>
                    <a:lnTo>
                      <a:pt x="549" y="11"/>
                    </a:lnTo>
                    <a:lnTo>
                      <a:pt x="420" y="43"/>
                    </a:lnTo>
                    <a:lnTo>
                      <a:pt x="356" y="65"/>
                    </a:lnTo>
                    <a:lnTo>
                      <a:pt x="302" y="86"/>
                    </a:lnTo>
                    <a:lnTo>
                      <a:pt x="248" y="129"/>
                    </a:lnTo>
                    <a:lnTo>
                      <a:pt x="205" y="162"/>
                    </a:lnTo>
                    <a:lnTo>
                      <a:pt x="162" y="205"/>
                    </a:lnTo>
                    <a:lnTo>
                      <a:pt x="130" y="258"/>
                    </a:lnTo>
                    <a:lnTo>
                      <a:pt x="65" y="366"/>
                    </a:lnTo>
                    <a:lnTo>
                      <a:pt x="22" y="495"/>
                    </a:lnTo>
                    <a:lnTo>
                      <a:pt x="1" y="635"/>
                    </a:lnTo>
                    <a:lnTo>
                      <a:pt x="1" y="710"/>
                    </a:lnTo>
                    <a:lnTo>
                      <a:pt x="1" y="785"/>
                    </a:lnTo>
                    <a:lnTo>
                      <a:pt x="22" y="850"/>
                    </a:lnTo>
                    <a:lnTo>
                      <a:pt x="44" y="914"/>
                    </a:lnTo>
                    <a:lnTo>
                      <a:pt x="65" y="979"/>
                    </a:lnTo>
                    <a:lnTo>
                      <a:pt x="98" y="1043"/>
                    </a:lnTo>
                    <a:lnTo>
                      <a:pt x="141" y="1097"/>
                    </a:lnTo>
                    <a:lnTo>
                      <a:pt x="184" y="1140"/>
                    </a:lnTo>
                    <a:lnTo>
                      <a:pt x="227" y="1194"/>
                    </a:lnTo>
                    <a:lnTo>
                      <a:pt x="280" y="1237"/>
                    </a:lnTo>
                    <a:lnTo>
                      <a:pt x="345" y="1269"/>
                    </a:lnTo>
                    <a:lnTo>
                      <a:pt x="399" y="1291"/>
                    </a:lnTo>
                    <a:lnTo>
                      <a:pt x="463" y="1323"/>
                    </a:lnTo>
                    <a:lnTo>
                      <a:pt x="538" y="1334"/>
                    </a:lnTo>
                    <a:lnTo>
                      <a:pt x="603" y="1345"/>
                    </a:lnTo>
                    <a:lnTo>
                      <a:pt x="678" y="1345"/>
                    </a:lnTo>
                    <a:lnTo>
                      <a:pt x="829" y="1323"/>
                    </a:lnTo>
                    <a:lnTo>
                      <a:pt x="958" y="1291"/>
                    </a:lnTo>
                    <a:lnTo>
                      <a:pt x="1012" y="1269"/>
                    </a:lnTo>
                    <a:lnTo>
                      <a:pt x="1065" y="1237"/>
                    </a:lnTo>
                    <a:lnTo>
                      <a:pt x="1108" y="1194"/>
                    </a:lnTo>
                    <a:lnTo>
                      <a:pt x="1151" y="1162"/>
                    </a:lnTo>
                    <a:lnTo>
                      <a:pt x="1227" y="1065"/>
                    </a:lnTo>
                    <a:lnTo>
                      <a:pt x="1291" y="957"/>
                    </a:lnTo>
                    <a:lnTo>
                      <a:pt x="1323" y="828"/>
                    </a:lnTo>
                    <a:lnTo>
                      <a:pt x="1356" y="678"/>
                    </a:lnTo>
                    <a:lnTo>
                      <a:pt x="1334" y="538"/>
                    </a:lnTo>
                    <a:lnTo>
                      <a:pt x="1291" y="409"/>
                    </a:lnTo>
                    <a:lnTo>
                      <a:pt x="1237" y="291"/>
                    </a:lnTo>
                    <a:lnTo>
                      <a:pt x="1162" y="194"/>
                    </a:lnTo>
                    <a:lnTo>
                      <a:pt x="1119" y="151"/>
                    </a:lnTo>
                    <a:lnTo>
                      <a:pt x="1076" y="119"/>
                    </a:lnTo>
                    <a:lnTo>
                      <a:pt x="1022" y="86"/>
                    </a:lnTo>
                    <a:lnTo>
                      <a:pt x="969" y="54"/>
                    </a:lnTo>
                    <a:lnTo>
                      <a:pt x="904" y="33"/>
                    </a:lnTo>
                    <a:lnTo>
                      <a:pt x="840" y="22"/>
                    </a:lnTo>
                    <a:lnTo>
                      <a:pt x="68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1881450" y="2765525"/>
                <a:ext cx="33875" cy="34175"/>
              </a:xfrm>
              <a:custGeom>
                <a:avLst/>
                <a:gdLst/>
                <a:ahLst/>
                <a:cxnLst/>
                <a:rect l="l" t="t" r="r" b="b"/>
                <a:pathLst>
                  <a:path w="1355" h="1367" extrusionOk="0">
                    <a:moveTo>
                      <a:pt x="688" y="1"/>
                    </a:moveTo>
                    <a:lnTo>
                      <a:pt x="538" y="22"/>
                    </a:lnTo>
                    <a:lnTo>
                      <a:pt x="409" y="55"/>
                    </a:lnTo>
                    <a:lnTo>
                      <a:pt x="301" y="98"/>
                    </a:lnTo>
                    <a:lnTo>
                      <a:pt x="247" y="130"/>
                    </a:lnTo>
                    <a:lnTo>
                      <a:pt x="204" y="173"/>
                    </a:lnTo>
                    <a:lnTo>
                      <a:pt x="161" y="216"/>
                    </a:lnTo>
                    <a:lnTo>
                      <a:pt x="129" y="259"/>
                    </a:lnTo>
                    <a:lnTo>
                      <a:pt x="65" y="367"/>
                    </a:lnTo>
                    <a:lnTo>
                      <a:pt x="22" y="496"/>
                    </a:lnTo>
                    <a:lnTo>
                      <a:pt x="0" y="646"/>
                    </a:lnTo>
                    <a:lnTo>
                      <a:pt x="0" y="721"/>
                    </a:lnTo>
                    <a:lnTo>
                      <a:pt x="0" y="786"/>
                    </a:lnTo>
                    <a:lnTo>
                      <a:pt x="22" y="861"/>
                    </a:lnTo>
                    <a:lnTo>
                      <a:pt x="32" y="926"/>
                    </a:lnTo>
                    <a:lnTo>
                      <a:pt x="65" y="990"/>
                    </a:lnTo>
                    <a:lnTo>
                      <a:pt x="97" y="1044"/>
                    </a:lnTo>
                    <a:lnTo>
                      <a:pt x="140" y="1098"/>
                    </a:lnTo>
                    <a:lnTo>
                      <a:pt x="183" y="1152"/>
                    </a:lnTo>
                    <a:lnTo>
                      <a:pt x="237" y="1195"/>
                    </a:lnTo>
                    <a:lnTo>
                      <a:pt x="290" y="1238"/>
                    </a:lnTo>
                    <a:lnTo>
                      <a:pt x="355" y="1270"/>
                    </a:lnTo>
                    <a:lnTo>
                      <a:pt x="419" y="1302"/>
                    </a:lnTo>
                    <a:lnTo>
                      <a:pt x="495" y="1334"/>
                    </a:lnTo>
                    <a:lnTo>
                      <a:pt x="570" y="1345"/>
                    </a:lnTo>
                    <a:lnTo>
                      <a:pt x="656" y="1356"/>
                    </a:lnTo>
                    <a:lnTo>
                      <a:pt x="742" y="1367"/>
                    </a:lnTo>
                    <a:lnTo>
                      <a:pt x="860" y="1345"/>
                    </a:lnTo>
                    <a:lnTo>
                      <a:pt x="968" y="1313"/>
                    </a:lnTo>
                    <a:lnTo>
                      <a:pt x="1075" y="1259"/>
                    </a:lnTo>
                    <a:lnTo>
                      <a:pt x="1161" y="1184"/>
                    </a:lnTo>
                    <a:lnTo>
                      <a:pt x="1237" y="1098"/>
                    </a:lnTo>
                    <a:lnTo>
                      <a:pt x="1290" y="990"/>
                    </a:lnTo>
                    <a:lnTo>
                      <a:pt x="1333" y="872"/>
                    </a:lnTo>
                    <a:lnTo>
                      <a:pt x="1355" y="721"/>
                    </a:lnTo>
                    <a:lnTo>
                      <a:pt x="1355" y="646"/>
                    </a:lnTo>
                    <a:lnTo>
                      <a:pt x="1355" y="571"/>
                    </a:lnTo>
                    <a:lnTo>
                      <a:pt x="1344" y="506"/>
                    </a:lnTo>
                    <a:lnTo>
                      <a:pt x="1323" y="442"/>
                    </a:lnTo>
                    <a:lnTo>
                      <a:pt x="1290" y="377"/>
                    </a:lnTo>
                    <a:lnTo>
                      <a:pt x="1258" y="324"/>
                    </a:lnTo>
                    <a:lnTo>
                      <a:pt x="1226" y="259"/>
                    </a:lnTo>
                    <a:lnTo>
                      <a:pt x="1183" y="216"/>
                    </a:lnTo>
                    <a:lnTo>
                      <a:pt x="1129" y="162"/>
                    </a:lnTo>
                    <a:lnTo>
                      <a:pt x="1086" y="119"/>
                    </a:lnTo>
                    <a:lnTo>
                      <a:pt x="1022" y="87"/>
                    </a:lnTo>
                    <a:lnTo>
                      <a:pt x="968" y="55"/>
                    </a:lnTo>
                    <a:lnTo>
                      <a:pt x="903" y="33"/>
                    </a:lnTo>
                    <a:lnTo>
                      <a:pt x="828" y="22"/>
                    </a:lnTo>
                    <a:lnTo>
                      <a:pt x="764" y="12"/>
                    </a:lnTo>
                    <a:lnTo>
                      <a:pt x="6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1884400" y="1508775"/>
                <a:ext cx="33625" cy="33650"/>
              </a:xfrm>
              <a:custGeom>
                <a:avLst/>
                <a:gdLst/>
                <a:ahLst/>
                <a:cxnLst/>
                <a:rect l="l" t="t" r="r" b="b"/>
                <a:pathLst>
                  <a:path w="1345" h="1346" extrusionOk="0">
                    <a:moveTo>
                      <a:pt x="742" y="1"/>
                    </a:moveTo>
                    <a:lnTo>
                      <a:pt x="656" y="12"/>
                    </a:lnTo>
                    <a:lnTo>
                      <a:pt x="581" y="22"/>
                    </a:lnTo>
                    <a:lnTo>
                      <a:pt x="506" y="33"/>
                    </a:lnTo>
                    <a:lnTo>
                      <a:pt x="430" y="55"/>
                    </a:lnTo>
                    <a:lnTo>
                      <a:pt x="366" y="87"/>
                    </a:lnTo>
                    <a:lnTo>
                      <a:pt x="312" y="119"/>
                    </a:lnTo>
                    <a:lnTo>
                      <a:pt x="248" y="151"/>
                    </a:lnTo>
                    <a:lnTo>
                      <a:pt x="205" y="194"/>
                    </a:lnTo>
                    <a:lnTo>
                      <a:pt x="151" y="237"/>
                    </a:lnTo>
                    <a:lnTo>
                      <a:pt x="119" y="291"/>
                    </a:lnTo>
                    <a:lnTo>
                      <a:pt x="76" y="345"/>
                    </a:lnTo>
                    <a:lnTo>
                      <a:pt x="54" y="410"/>
                    </a:lnTo>
                    <a:lnTo>
                      <a:pt x="33" y="463"/>
                    </a:lnTo>
                    <a:lnTo>
                      <a:pt x="11" y="528"/>
                    </a:lnTo>
                    <a:lnTo>
                      <a:pt x="0" y="592"/>
                    </a:lnTo>
                    <a:lnTo>
                      <a:pt x="0" y="668"/>
                    </a:lnTo>
                    <a:lnTo>
                      <a:pt x="11" y="818"/>
                    </a:lnTo>
                    <a:lnTo>
                      <a:pt x="43" y="947"/>
                    </a:lnTo>
                    <a:lnTo>
                      <a:pt x="97" y="1055"/>
                    </a:lnTo>
                    <a:lnTo>
                      <a:pt x="129" y="1108"/>
                    </a:lnTo>
                    <a:lnTo>
                      <a:pt x="172" y="1151"/>
                    </a:lnTo>
                    <a:lnTo>
                      <a:pt x="215" y="1195"/>
                    </a:lnTo>
                    <a:lnTo>
                      <a:pt x="258" y="1227"/>
                    </a:lnTo>
                    <a:lnTo>
                      <a:pt x="377" y="1291"/>
                    </a:lnTo>
                    <a:lnTo>
                      <a:pt x="495" y="1324"/>
                    </a:lnTo>
                    <a:lnTo>
                      <a:pt x="646" y="1345"/>
                    </a:lnTo>
                    <a:lnTo>
                      <a:pt x="796" y="1345"/>
                    </a:lnTo>
                    <a:lnTo>
                      <a:pt x="861" y="1324"/>
                    </a:lnTo>
                    <a:lnTo>
                      <a:pt x="925" y="1313"/>
                    </a:lnTo>
                    <a:lnTo>
                      <a:pt x="990" y="1281"/>
                    </a:lnTo>
                    <a:lnTo>
                      <a:pt x="1043" y="1248"/>
                    </a:lnTo>
                    <a:lnTo>
                      <a:pt x="1097" y="1205"/>
                    </a:lnTo>
                    <a:lnTo>
                      <a:pt x="1151" y="1162"/>
                    </a:lnTo>
                    <a:lnTo>
                      <a:pt x="1194" y="1119"/>
                    </a:lnTo>
                    <a:lnTo>
                      <a:pt x="1237" y="1055"/>
                    </a:lnTo>
                    <a:lnTo>
                      <a:pt x="1269" y="1001"/>
                    </a:lnTo>
                    <a:lnTo>
                      <a:pt x="1301" y="936"/>
                    </a:lnTo>
                    <a:lnTo>
                      <a:pt x="1323" y="872"/>
                    </a:lnTo>
                    <a:lnTo>
                      <a:pt x="1334" y="807"/>
                    </a:lnTo>
                    <a:lnTo>
                      <a:pt x="1344" y="732"/>
                    </a:lnTo>
                    <a:lnTo>
                      <a:pt x="1344" y="657"/>
                    </a:lnTo>
                    <a:lnTo>
                      <a:pt x="1323" y="517"/>
                    </a:lnTo>
                    <a:lnTo>
                      <a:pt x="1291" y="388"/>
                    </a:lnTo>
                    <a:lnTo>
                      <a:pt x="1226" y="281"/>
                    </a:lnTo>
                    <a:lnTo>
                      <a:pt x="1162" y="184"/>
                    </a:lnTo>
                    <a:lnTo>
                      <a:pt x="1076" y="119"/>
                    </a:lnTo>
                    <a:lnTo>
                      <a:pt x="968" y="65"/>
                    </a:lnTo>
                    <a:lnTo>
                      <a:pt x="861" y="22"/>
                    </a:lnTo>
                    <a:lnTo>
                      <a:pt x="74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624425" y="2765525"/>
                <a:ext cx="34150" cy="33900"/>
              </a:xfrm>
              <a:custGeom>
                <a:avLst/>
                <a:gdLst/>
                <a:ahLst/>
                <a:cxnLst/>
                <a:rect l="l" t="t" r="r" b="b"/>
                <a:pathLst>
                  <a:path w="1366" h="1356" extrusionOk="0">
                    <a:moveTo>
                      <a:pt x="656" y="1"/>
                    </a:moveTo>
                    <a:lnTo>
                      <a:pt x="591" y="12"/>
                    </a:lnTo>
                    <a:lnTo>
                      <a:pt x="527" y="22"/>
                    </a:lnTo>
                    <a:lnTo>
                      <a:pt x="398" y="66"/>
                    </a:lnTo>
                    <a:lnTo>
                      <a:pt x="290" y="119"/>
                    </a:lnTo>
                    <a:lnTo>
                      <a:pt x="194" y="205"/>
                    </a:lnTo>
                    <a:lnTo>
                      <a:pt x="108" y="302"/>
                    </a:lnTo>
                    <a:lnTo>
                      <a:pt x="54" y="420"/>
                    </a:lnTo>
                    <a:lnTo>
                      <a:pt x="22" y="539"/>
                    </a:lnTo>
                    <a:lnTo>
                      <a:pt x="11" y="614"/>
                    </a:lnTo>
                    <a:lnTo>
                      <a:pt x="0" y="678"/>
                    </a:lnTo>
                    <a:lnTo>
                      <a:pt x="11" y="754"/>
                    </a:lnTo>
                    <a:lnTo>
                      <a:pt x="22" y="829"/>
                    </a:lnTo>
                    <a:lnTo>
                      <a:pt x="32" y="893"/>
                    </a:lnTo>
                    <a:lnTo>
                      <a:pt x="54" y="958"/>
                    </a:lnTo>
                    <a:lnTo>
                      <a:pt x="86" y="1023"/>
                    </a:lnTo>
                    <a:lnTo>
                      <a:pt x="118" y="1076"/>
                    </a:lnTo>
                    <a:lnTo>
                      <a:pt x="161" y="1130"/>
                    </a:lnTo>
                    <a:lnTo>
                      <a:pt x="204" y="1184"/>
                    </a:lnTo>
                    <a:lnTo>
                      <a:pt x="258" y="1227"/>
                    </a:lnTo>
                    <a:lnTo>
                      <a:pt x="312" y="1259"/>
                    </a:lnTo>
                    <a:lnTo>
                      <a:pt x="366" y="1291"/>
                    </a:lnTo>
                    <a:lnTo>
                      <a:pt x="430" y="1324"/>
                    </a:lnTo>
                    <a:lnTo>
                      <a:pt x="495" y="1345"/>
                    </a:lnTo>
                    <a:lnTo>
                      <a:pt x="559" y="1356"/>
                    </a:lnTo>
                    <a:lnTo>
                      <a:pt x="710" y="1356"/>
                    </a:lnTo>
                    <a:lnTo>
                      <a:pt x="850" y="1345"/>
                    </a:lnTo>
                    <a:lnTo>
                      <a:pt x="979" y="1302"/>
                    </a:lnTo>
                    <a:lnTo>
                      <a:pt x="1097" y="1248"/>
                    </a:lnTo>
                    <a:lnTo>
                      <a:pt x="1140" y="1205"/>
                    </a:lnTo>
                    <a:lnTo>
                      <a:pt x="1183" y="1173"/>
                    </a:lnTo>
                    <a:lnTo>
                      <a:pt x="1226" y="1119"/>
                    </a:lnTo>
                    <a:lnTo>
                      <a:pt x="1258" y="1076"/>
                    </a:lnTo>
                    <a:lnTo>
                      <a:pt x="1312" y="958"/>
                    </a:lnTo>
                    <a:lnTo>
                      <a:pt x="1344" y="829"/>
                    </a:lnTo>
                    <a:lnTo>
                      <a:pt x="1366" y="689"/>
                    </a:lnTo>
                    <a:lnTo>
                      <a:pt x="1355" y="614"/>
                    </a:lnTo>
                    <a:lnTo>
                      <a:pt x="1355" y="539"/>
                    </a:lnTo>
                    <a:lnTo>
                      <a:pt x="1333" y="474"/>
                    </a:lnTo>
                    <a:lnTo>
                      <a:pt x="1312" y="410"/>
                    </a:lnTo>
                    <a:lnTo>
                      <a:pt x="1280" y="345"/>
                    </a:lnTo>
                    <a:lnTo>
                      <a:pt x="1247" y="291"/>
                    </a:lnTo>
                    <a:lnTo>
                      <a:pt x="1215" y="238"/>
                    </a:lnTo>
                    <a:lnTo>
                      <a:pt x="1161" y="195"/>
                    </a:lnTo>
                    <a:lnTo>
                      <a:pt x="1118" y="152"/>
                    </a:lnTo>
                    <a:lnTo>
                      <a:pt x="1065" y="109"/>
                    </a:lnTo>
                    <a:lnTo>
                      <a:pt x="1000" y="76"/>
                    </a:lnTo>
                    <a:lnTo>
                      <a:pt x="936" y="44"/>
                    </a:lnTo>
                    <a:lnTo>
                      <a:pt x="871" y="22"/>
                    </a:lnTo>
                    <a:lnTo>
                      <a:pt x="807" y="12"/>
                    </a:lnTo>
                    <a:lnTo>
                      <a:pt x="7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388650" y="1901275"/>
                <a:ext cx="33375" cy="33075"/>
              </a:xfrm>
              <a:custGeom>
                <a:avLst/>
                <a:gdLst/>
                <a:ahLst/>
                <a:cxnLst/>
                <a:rect l="l" t="t" r="r" b="b"/>
                <a:pathLst>
                  <a:path w="1335" h="1323" extrusionOk="0">
                    <a:moveTo>
                      <a:pt x="678" y="0"/>
                    </a:moveTo>
                    <a:lnTo>
                      <a:pt x="528" y="11"/>
                    </a:lnTo>
                    <a:lnTo>
                      <a:pt x="399" y="43"/>
                    </a:lnTo>
                    <a:lnTo>
                      <a:pt x="334" y="65"/>
                    </a:lnTo>
                    <a:lnTo>
                      <a:pt x="280" y="86"/>
                    </a:lnTo>
                    <a:lnTo>
                      <a:pt x="226" y="129"/>
                    </a:lnTo>
                    <a:lnTo>
                      <a:pt x="183" y="162"/>
                    </a:lnTo>
                    <a:lnTo>
                      <a:pt x="140" y="205"/>
                    </a:lnTo>
                    <a:lnTo>
                      <a:pt x="108" y="258"/>
                    </a:lnTo>
                    <a:lnTo>
                      <a:pt x="76" y="312"/>
                    </a:lnTo>
                    <a:lnTo>
                      <a:pt x="54" y="366"/>
                    </a:lnTo>
                    <a:lnTo>
                      <a:pt x="11" y="495"/>
                    </a:lnTo>
                    <a:lnTo>
                      <a:pt x="1" y="645"/>
                    </a:lnTo>
                    <a:lnTo>
                      <a:pt x="1" y="796"/>
                    </a:lnTo>
                    <a:lnTo>
                      <a:pt x="33" y="925"/>
                    </a:lnTo>
                    <a:lnTo>
                      <a:pt x="65" y="979"/>
                    </a:lnTo>
                    <a:lnTo>
                      <a:pt x="87" y="1033"/>
                    </a:lnTo>
                    <a:lnTo>
                      <a:pt x="119" y="1086"/>
                    </a:lnTo>
                    <a:lnTo>
                      <a:pt x="162" y="1129"/>
                    </a:lnTo>
                    <a:lnTo>
                      <a:pt x="205" y="1172"/>
                    </a:lnTo>
                    <a:lnTo>
                      <a:pt x="259" y="1215"/>
                    </a:lnTo>
                    <a:lnTo>
                      <a:pt x="313" y="1248"/>
                    </a:lnTo>
                    <a:lnTo>
                      <a:pt x="366" y="1269"/>
                    </a:lnTo>
                    <a:lnTo>
                      <a:pt x="495" y="1312"/>
                    </a:lnTo>
                    <a:lnTo>
                      <a:pt x="646" y="1323"/>
                    </a:lnTo>
                    <a:lnTo>
                      <a:pt x="786" y="1312"/>
                    </a:lnTo>
                    <a:lnTo>
                      <a:pt x="861" y="1301"/>
                    </a:lnTo>
                    <a:lnTo>
                      <a:pt x="915" y="1280"/>
                    </a:lnTo>
                    <a:lnTo>
                      <a:pt x="979" y="1258"/>
                    </a:lnTo>
                    <a:lnTo>
                      <a:pt x="1033" y="1226"/>
                    </a:lnTo>
                    <a:lnTo>
                      <a:pt x="1076" y="1194"/>
                    </a:lnTo>
                    <a:lnTo>
                      <a:pt x="1130" y="1151"/>
                    </a:lnTo>
                    <a:lnTo>
                      <a:pt x="1205" y="1054"/>
                    </a:lnTo>
                    <a:lnTo>
                      <a:pt x="1259" y="936"/>
                    </a:lnTo>
                    <a:lnTo>
                      <a:pt x="1313" y="807"/>
                    </a:lnTo>
                    <a:lnTo>
                      <a:pt x="1334" y="656"/>
                    </a:lnTo>
                    <a:lnTo>
                      <a:pt x="1313" y="516"/>
                    </a:lnTo>
                    <a:lnTo>
                      <a:pt x="1270" y="398"/>
                    </a:lnTo>
                    <a:lnTo>
                      <a:pt x="1216" y="280"/>
                    </a:lnTo>
                    <a:lnTo>
                      <a:pt x="1151" y="183"/>
                    </a:lnTo>
                    <a:lnTo>
                      <a:pt x="1108" y="151"/>
                    </a:lnTo>
                    <a:lnTo>
                      <a:pt x="1054" y="108"/>
                    </a:lnTo>
                    <a:lnTo>
                      <a:pt x="1011" y="76"/>
                    </a:lnTo>
                    <a:lnTo>
                      <a:pt x="947" y="54"/>
                    </a:lnTo>
                    <a:lnTo>
                      <a:pt x="893" y="33"/>
                    </a:lnTo>
                    <a:lnTo>
                      <a:pt x="829" y="11"/>
                    </a:lnTo>
                    <a:lnTo>
                      <a:pt x="75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547000" y="1586750"/>
                <a:ext cx="33075" cy="33350"/>
              </a:xfrm>
              <a:custGeom>
                <a:avLst/>
                <a:gdLst/>
                <a:ahLst/>
                <a:cxnLst/>
                <a:rect l="l" t="t" r="r" b="b"/>
                <a:pathLst>
                  <a:path w="1323" h="1334" extrusionOk="0">
                    <a:moveTo>
                      <a:pt x="656" y="0"/>
                    </a:moveTo>
                    <a:lnTo>
                      <a:pt x="516" y="22"/>
                    </a:lnTo>
                    <a:lnTo>
                      <a:pt x="387" y="65"/>
                    </a:lnTo>
                    <a:lnTo>
                      <a:pt x="269" y="129"/>
                    </a:lnTo>
                    <a:lnTo>
                      <a:pt x="172" y="205"/>
                    </a:lnTo>
                    <a:lnTo>
                      <a:pt x="140" y="248"/>
                    </a:lnTo>
                    <a:lnTo>
                      <a:pt x="97" y="291"/>
                    </a:lnTo>
                    <a:lnTo>
                      <a:pt x="75" y="344"/>
                    </a:lnTo>
                    <a:lnTo>
                      <a:pt x="43" y="398"/>
                    </a:lnTo>
                    <a:lnTo>
                      <a:pt x="32" y="463"/>
                    </a:lnTo>
                    <a:lnTo>
                      <a:pt x="11" y="527"/>
                    </a:lnTo>
                    <a:lnTo>
                      <a:pt x="0" y="678"/>
                    </a:lnTo>
                    <a:lnTo>
                      <a:pt x="22" y="828"/>
                    </a:lnTo>
                    <a:lnTo>
                      <a:pt x="54" y="957"/>
                    </a:lnTo>
                    <a:lnTo>
                      <a:pt x="75" y="1011"/>
                    </a:lnTo>
                    <a:lnTo>
                      <a:pt x="108" y="1065"/>
                    </a:lnTo>
                    <a:lnTo>
                      <a:pt x="140" y="1119"/>
                    </a:lnTo>
                    <a:lnTo>
                      <a:pt x="183" y="1162"/>
                    </a:lnTo>
                    <a:lnTo>
                      <a:pt x="226" y="1205"/>
                    </a:lnTo>
                    <a:lnTo>
                      <a:pt x="280" y="1237"/>
                    </a:lnTo>
                    <a:lnTo>
                      <a:pt x="334" y="1269"/>
                    </a:lnTo>
                    <a:lnTo>
                      <a:pt x="398" y="1291"/>
                    </a:lnTo>
                    <a:lnTo>
                      <a:pt x="527" y="1323"/>
                    </a:lnTo>
                    <a:lnTo>
                      <a:pt x="667" y="1334"/>
                    </a:lnTo>
                    <a:lnTo>
                      <a:pt x="817" y="1323"/>
                    </a:lnTo>
                    <a:lnTo>
                      <a:pt x="946" y="1291"/>
                    </a:lnTo>
                    <a:lnTo>
                      <a:pt x="1011" y="1258"/>
                    </a:lnTo>
                    <a:lnTo>
                      <a:pt x="1065" y="1226"/>
                    </a:lnTo>
                    <a:lnTo>
                      <a:pt x="1108" y="1194"/>
                    </a:lnTo>
                    <a:lnTo>
                      <a:pt x="1151" y="1151"/>
                    </a:lnTo>
                    <a:lnTo>
                      <a:pt x="1194" y="1108"/>
                    </a:lnTo>
                    <a:lnTo>
                      <a:pt x="1226" y="1054"/>
                    </a:lnTo>
                    <a:lnTo>
                      <a:pt x="1258" y="1000"/>
                    </a:lnTo>
                    <a:lnTo>
                      <a:pt x="1280" y="947"/>
                    </a:lnTo>
                    <a:lnTo>
                      <a:pt x="1312" y="818"/>
                    </a:lnTo>
                    <a:lnTo>
                      <a:pt x="1323" y="667"/>
                    </a:lnTo>
                    <a:lnTo>
                      <a:pt x="1312" y="516"/>
                    </a:lnTo>
                    <a:lnTo>
                      <a:pt x="1301" y="452"/>
                    </a:lnTo>
                    <a:lnTo>
                      <a:pt x="1280" y="387"/>
                    </a:lnTo>
                    <a:lnTo>
                      <a:pt x="1258" y="334"/>
                    </a:lnTo>
                    <a:lnTo>
                      <a:pt x="1226" y="280"/>
                    </a:lnTo>
                    <a:lnTo>
                      <a:pt x="1183" y="237"/>
                    </a:lnTo>
                    <a:lnTo>
                      <a:pt x="1140" y="194"/>
                    </a:lnTo>
                    <a:lnTo>
                      <a:pt x="1043" y="119"/>
                    </a:lnTo>
                    <a:lnTo>
                      <a:pt x="936" y="65"/>
                    </a:lnTo>
                    <a:lnTo>
                      <a:pt x="807" y="22"/>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1647550" y="1349900"/>
                <a:ext cx="34450" cy="34450"/>
              </a:xfrm>
              <a:custGeom>
                <a:avLst/>
                <a:gdLst/>
                <a:ahLst/>
                <a:cxnLst/>
                <a:rect l="l" t="t" r="r" b="b"/>
                <a:pathLst>
                  <a:path w="1378" h="1378" extrusionOk="0">
                    <a:moveTo>
                      <a:pt x="625" y="1"/>
                    </a:moveTo>
                    <a:lnTo>
                      <a:pt x="549" y="12"/>
                    </a:lnTo>
                    <a:lnTo>
                      <a:pt x="485" y="33"/>
                    </a:lnTo>
                    <a:lnTo>
                      <a:pt x="420" y="55"/>
                    </a:lnTo>
                    <a:lnTo>
                      <a:pt x="356" y="76"/>
                    </a:lnTo>
                    <a:lnTo>
                      <a:pt x="302" y="119"/>
                    </a:lnTo>
                    <a:lnTo>
                      <a:pt x="248" y="151"/>
                    </a:lnTo>
                    <a:lnTo>
                      <a:pt x="194" y="194"/>
                    </a:lnTo>
                    <a:lnTo>
                      <a:pt x="151" y="248"/>
                    </a:lnTo>
                    <a:lnTo>
                      <a:pt x="108" y="302"/>
                    </a:lnTo>
                    <a:lnTo>
                      <a:pt x="76" y="356"/>
                    </a:lnTo>
                    <a:lnTo>
                      <a:pt x="55" y="420"/>
                    </a:lnTo>
                    <a:lnTo>
                      <a:pt x="33" y="485"/>
                    </a:lnTo>
                    <a:lnTo>
                      <a:pt x="12" y="549"/>
                    </a:lnTo>
                    <a:lnTo>
                      <a:pt x="1" y="625"/>
                    </a:lnTo>
                    <a:lnTo>
                      <a:pt x="1" y="700"/>
                    </a:lnTo>
                    <a:lnTo>
                      <a:pt x="22" y="840"/>
                    </a:lnTo>
                    <a:lnTo>
                      <a:pt x="55" y="969"/>
                    </a:lnTo>
                    <a:lnTo>
                      <a:pt x="108" y="1087"/>
                    </a:lnTo>
                    <a:lnTo>
                      <a:pt x="184" y="1184"/>
                    </a:lnTo>
                    <a:lnTo>
                      <a:pt x="227" y="1227"/>
                    </a:lnTo>
                    <a:lnTo>
                      <a:pt x="270" y="1259"/>
                    </a:lnTo>
                    <a:lnTo>
                      <a:pt x="377" y="1313"/>
                    </a:lnTo>
                    <a:lnTo>
                      <a:pt x="506" y="1356"/>
                    </a:lnTo>
                    <a:lnTo>
                      <a:pt x="657" y="1377"/>
                    </a:lnTo>
                    <a:lnTo>
                      <a:pt x="797" y="1377"/>
                    </a:lnTo>
                    <a:lnTo>
                      <a:pt x="872" y="1367"/>
                    </a:lnTo>
                    <a:lnTo>
                      <a:pt x="936" y="1345"/>
                    </a:lnTo>
                    <a:lnTo>
                      <a:pt x="1001" y="1324"/>
                    </a:lnTo>
                    <a:lnTo>
                      <a:pt x="1055" y="1291"/>
                    </a:lnTo>
                    <a:lnTo>
                      <a:pt x="1108" y="1248"/>
                    </a:lnTo>
                    <a:lnTo>
                      <a:pt x="1162" y="1205"/>
                    </a:lnTo>
                    <a:lnTo>
                      <a:pt x="1205" y="1162"/>
                    </a:lnTo>
                    <a:lnTo>
                      <a:pt x="1248" y="1108"/>
                    </a:lnTo>
                    <a:lnTo>
                      <a:pt x="1291" y="1055"/>
                    </a:lnTo>
                    <a:lnTo>
                      <a:pt x="1313" y="990"/>
                    </a:lnTo>
                    <a:lnTo>
                      <a:pt x="1345" y="926"/>
                    </a:lnTo>
                    <a:lnTo>
                      <a:pt x="1367" y="861"/>
                    </a:lnTo>
                    <a:lnTo>
                      <a:pt x="1377" y="786"/>
                    </a:lnTo>
                    <a:lnTo>
                      <a:pt x="1377" y="711"/>
                    </a:lnTo>
                    <a:lnTo>
                      <a:pt x="1377" y="646"/>
                    </a:lnTo>
                    <a:lnTo>
                      <a:pt x="1367" y="571"/>
                    </a:lnTo>
                    <a:lnTo>
                      <a:pt x="1356" y="496"/>
                    </a:lnTo>
                    <a:lnTo>
                      <a:pt x="1334" y="431"/>
                    </a:lnTo>
                    <a:lnTo>
                      <a:pt x="1313" y="377"/>
                    </a:lnTo>
                    <a:lnTo>
                      <a:pt x="1281" y="313"/>
                    </a:lnTo>
                    <a:lnTo>
                      <a:pt x="1238" y="259"/>
                    </a:lnTo>
                    <a:lnTo>
                      <a:pt x="1195" y="205"/>
                    </a:lnTo>
                    <a:lnTo>
                      <a:pt x="1152" y="162"/>
                    </a:lnTo>
                    <a:lnTo>
                      <a:pt x="1098" y="119"/>
                    </a:lnTo>
                    <a:lnTo>
                      <a:pt x="1033" y="87"/>
                    </a:lnTo>
                    <a:lnTo>
                      <a:pt x="979" y="55"/>
                    </a:lnTo>
                    <a:lnTo>
                      <a:pt x="915" y="33"/>
                    </a:lnTo>
                    <a:lnTo>
                      <a:pt x="840" y="22"/>
                    </a:lnTo>
                    <a:lnTo>
                      <a:pt x="775" y="12"/>
                    </a:lnTo>
                    <a:lnTo>
                      <a:pt x="70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1489750" y="3002375"/>
                <a:ext cx="33375" cy="33075"/>
              </a:xfrm>
              <a:custGeom>
                <a:avLst/>
                <a:gdLst/>
                <a:ahLst/>
                <a:cxnLst/>
                <a:rect l="l" t="t" r="r" b="b"/>
                <a:pathLst>
                  <a:path w="1335" h="1323" extrusionOk="0">
                    <a:moveTo>
                      <a:pt x="678" y="0"/>
                    </a:moveTo>
                    <a:lnTo>
                      <a:pt x="528" y="11"/>
                    </a:lnTo>
                    <a:lnTo>
                      <a:pt x="399" y="43"/>
                    </a:lnTo>
                    <a:lnTo>
                      <a:pt x="334" y="65"/>
                    </a:lnTo>
                    <a:lnTo>
                      <a:pt x="281" y="97"/>
                    </a:lnTo>
                    <a:lnTo>
                      <a:pt x="227" y="129"/>
                    </a:lnTo>
                    <a:lnTo>
                      <a:pt x="184" y="172"/>
                    </a:lnTo>
                    <a:lnTo>
                      <a:pt x="141" y="215"/>
                    </a:lnTo>
                    <a:lnTo>
                      <a:pt x="108" y="258"/>
                    </a:lnTo>
                    <a:lnTo>
                      <a:pt x="76" y="312"/>
                    </a:lnTo>
                    <a:lnTo>
                      <a:pt x="55" y="377"/>
                    </a:lnTo>
                    <a:lnTo>
                      <a:pt x="12" y="506"/>
                    </a:lnTo>
                    <a:lnTo>
                      <a:pt x="1" y="656"/>
                    </a:lnTo>
                    <a:lnTo>
                      <a:pt x="12" y="796"/>
                    </a:lnTo>
                    <a:lnTo>
                      <a:pt x="44" y="936"/>
                    </a:lnTo>
                    <a:lnTo>
                      <a:pt x="65" y="990"/>
                    </a:lnTo>
                    <a:lnTo>
                      <a:pt x="98" y="1043"/>
                    </a:lnTo>
                    <a:lnTo>
                      <a:pt x="130" y="1097"/>
                    </a:lnTo>
                    <a:lnTo>
                      <a:pt x="173" y="1140"/>
                    </a:lnTo>
                    <a:lnTo>
                      <a:pt x="216" y="1183"/>
                    </a:lnTo>
                    <a:lnTo>
                      <a:pt x="259" y="1215"/>
                    </a:lnTo>
                    <a:lnTo>
                      <a:pt x="313" y="1248"/>
                    </a:lnTo>
                    <a:lnTo>
                      <a:pt x="377" y="1269"/>
                    </a:lnTo>
                    <a:lnTo>
                      <a:pt x="506" y="1312"/>
                    </a:lnTo>
                    <a:lnTo>
                      <a:pt x="646" y="1323"/>
                    </a:lnTo>
                    <a:lnTo>
                      <a:pt x="797" y="1312"/>
                    </a:lnTo>
                    <a:lnTo>
                      <a:pt x="861" y="1301"/>
                    </a:lnTo>
                    <a:lnTo>
                      <a:pt x="926" y="1280"/>
                    </a:lnTo>
                    <a:lnTo>
                      <a:pt x="979" y="1258"/>
                    </a:lnTo>
                    <a:lnTo>
                      <a:pt x="1033" y="1226"/>
                    </a:lnTo>
                    <a:lnTo>
                      <a:pt x="1087" y="1194"/>
                    </a:lnTo>
                    <a:lnTo>
                      <a:pt x="1130" y="1151"/>
                    </a:lnTo>
                    <a:lnTo>
                      <a:pt x="1205" y="1065"/>
                    </a:lnTo>
                    <a:lnTo>
                      <a:pt x="1270" y="947"/>
                    </a:lnTo>
                    <a:lnTo>
                      <a:pt x="1313" y="818"/>
                    </a:lnTo>
                    <a:lnTo>
                      <a:pt x="1334" y="678"/>
                    </a:lnTo>
                    <a:lnTo>
                      <a:pt x="1313" y="527"/>
                    </a:lnTo>
                    <a:lnTo>
                      <a:pt x="1281" y="398"/>
                    </a:lnTo>
                    <a:lnTo>
                      <a:pt x="1216" y="291"/>
                    </a:lnTo>
                    <a:lnTo>
                      <a:pt x="1152" y="183"/>
                    </a:lnTo>
                    <a:lnTo>
                      <a:pt x="1108" y="151"/>
                    </a:lnTo>
                    <a:lnTo>
                      <a:pt x="1055" y="108"/>
                    </a:lnTo>
                    <a:lnTo>
                      <a:pt x="1001" y="76"/>
                    </a:lnTo>
                    <a:lnTo>
                      <a:pt x="947" y="54"/>
                    </a:lnTo>
                    <a:lnTo>
                      <a:pt x="883" y="33"/>
                    </a:lnTo>
                    <a:lnTo>
                      <a:pt x="818" y="11"/>
                    </a:lnTo>
                    <a:lnTo>
                      <a:pt x="67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2118275" y="2373850"/>
                <a:ext cx="33100" cy="33650"/>
              </a:xfrm>
              <a:custGeom>
                <a:avLst/>
                <a:gdLst/>
                <a:ahLst/>
                <a:cxnLst/>
                <a:rect l="l" t="t" r="r" b="b"/>
                <a:pathLst>
                  <a:path w="1324" h="1346" extrusionOk="0">
                    <a:moveTo>
                      <a:pt x="689" y="1"/>
                    </a:moveTo>
                    <a:lnTo>
                      <a:pt x="538" y="12"/>
                    </a:lnTo>
                    <a:lnTo>
                      <a:pt x="409" y="44"/>
                    </a:lnTo>
                    <a:lnTo>
                      <a:pt x="345" y="65"/>
                    </a:lnTo>
                    <a:lnTo>
                      <a:pt x="291" y="87"/>
                    </a:lnTo>
                    <a:lnTo>
                      <a:pt x="237" y="119"/>
                    </a:lnTo>
                    <a:lnTo>
                      <a:pt x="194" y="162"/>
                    </a:lnTo>
                    <a:lnTo>
                      <a:pt x="151" y="205"/>
                    </a:lnTo>
                    <a:lnTo>
                      <a:pt x="119" y="248"/>
                    </a:lnTo>
                    <a:lnTo>
                      <a:pt x="86" y="302"/>
                    </a:lnTo>
                    <a:lnTo>
                      <a:pt x="54" y="367"/>
                    </a:lnTo>
                    <a:lnTo>
                      <a:pt x="11" y="496"/>
                    </a:lnTo>
                    <a:lnTo>
                      <a:pt x="0" y="635"/>
                    </a:lnTo>
                    <a:lnTo>
                      <a:pt x="0" y="786"/>
                    </a:lnTo>
                    <a:lnTo>
                      <a:pt x="11" y="850"/>
                    </a:lnTo>
                    <a:lnTo>
                      <a:pt x="33" y="915"/>
                    </a:lnTo>
                    <a:lnTo>
                      <a:pt x="54" y="979"/>
                    </a:lnTo>
                    <a:lnTo>
                      <a:pt x="86" y="1033"/>
                    </a:lnTo>
                    <a:lnTo>
                      <a:pt x="119" y="1076"/>
                    </a:lnTo>
                    <a:lnTo>
                      <a:pt x="162" y="1119"/>
                    </a:lnTo>
                    <a:lnTo>
                      <a:pt x="258" y="1205"/>
                    </a:lnTo>
                    <a:lnTo>
                      <a:pt x="366" y="1270"/>
                    </a:lnTo>
                    <a:lnTo>
                      <a:pt x="506" y="1313"/>
                    </a:lnTo>
                    <a:lnTo>
                      <a:pt x="656" y="1345"/>
                    </a:lnTo>
                    <a:lnTo>
                      <a:pt x="785" y="1324"/>
                    </a:lnTo>
                    <a:lnTo>
                      <a:pt x="914" y="1281"/>
                    </a:lnTo>
                    <a:lnTo>
                      <a:pt x="1022" y="1227"/>
                    </a:lnTo>
                    <a:lnTo>
                      <a:pt x="1129" y="1162"/>
                    </a:lnTo>
                    <a:lnTo>
                      <a:pt x="1162" y="1119"/>
                    </a:lnTo>
                    <a:lnTo>
                      <a:pt x="1205" y="1076"/>
                    </a:lnTo>
                    <a:lnTo>
                      <a:pt x="1237" y="1022"/>
                    </a:lnTo>
                    <a:lnTo>
                      <a:pt x="1269" y="969"/>
                    </a:lnTo>
                    <a:lnTo>
                      <a:pt x="1291" y="904"/>
                    </a:lnTo>
                    <a:lnTo>
                      <a:pt x="1302" y="840"/>
                    </a:lnTo>
                    <a:lnTo>
                      <a:pt x="1312" y="764"/>
                    </a:lnTo>
                    <a:lnTo>
                      <a:pt x="1323" y="689"/>
                    </a:lnTo>
                    <a:lnTo>
                      <a:pt x="1312" y="549"/>
                    </a:lnTo>
                    <a:lnTo>
                      <a:pt x="1291" y="410"/>
                    </a:lnTo>
                    <a:lnTo>
                      <a:pt x="1259" y="356"/>
                    </a:lnTo>
                    <a:lnTo>
                      <a:pt x="1237" y="302"/>
                    </a:lnTo>
                    <a:lnTo>
                      <a:pt x="1205" y="248"/>
                    </a:lnTo>
                    <a:lnTo>
                      <a:pt x="1162" y="205"/>
                    </a:lnTo>
                    <a:lnTo>
                      <a:pt x="1119" y="162"/>
                    </a:lnTo>
                    <a:lnTo>
                      <a:pt x="1076" y="119"/>
                    </a:lnTo>
                    <a:lnTo>
                      <a:pt x="1022" y="87"/>
                    </a:lnTo>
                    <a:lnTo>
                      <a:pt x="957" y="65"/>
                    </a:lnTo>
                    <a:lnTo>
                      <a:pt x="828" y="22"/>
                    </a:lnTo>
                    <a:lnTo>
                      <a:pt x="68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388650" y="2373850"/>
                <a:ext cx="33100" cy="33650"/>
              </a:xfrm>
              <a:custGeom>
                <a:avLst/>
                <a:gdLst/>
                <a:ahLst/>
                <a:cxnLst/>
                <a:rect l="l" t="t" r="r" b="b"/>
                <a:pathLst>
                  <a:path w="1324" h="1346" extrusionOk="0">
                    <a:moveTo>
                      <a:pt x="667" y="1"/>
                    </a:moveTo>
                    <a:lnTo>
                      <a:pt x="517" y="12"/>
                    </a:lnTo>
                    <a:lnTo>
                      <a:pt x="388" y="44"/>
                    </a:lnTo>
                    <a:lnTo>
                      <a:pt x="334" y="76"/>
                    </a:lnTo>
                    <a:lnTo>
                      <a:pt x="270" y="98"/>
                    </a:lnTo>
                    <a:lnTo>
                      <a:pt x="226" y="141"/>
                    </a:lnTo>
                    <a:lnTo>
                      <a:pt x="183" y="173"/>
                    </a:lnTo>
                    <a:lnTo>
                      <a:pt x="140" y="216"/>
                    </a:lnTo>
                    <a:lnTo>
                      <a:pt x="97" y="270"/>
                    </a:lnTo>
                    <a:lnTo>
                      <a:pt x="76" y="324"/>
                    </a:lnTo>
                    <a:lnTo>
                      <a:pt x="44" y="377"/>
                    </a:lnTo>
                    <a:lnTo>
                      <a:pt x="11" y="517"/>
                    </a:lnTo>
                    <a:lnTo>
                      <a:pt x="1" y="657"/>
                    </a:lnTo>
                    <a:lnTo>
                      <a:pt x="11" y="807"/>
                    </a:lnTo>
                    <a:lnTo>
                      <a:pt x="22" y="872"/>
                    </a:lnTo>
                    <a:lnTo>
                      <a:pt x="44" y="936"/>
                    </a:lnTo>
                    <a:lnTo>
                      <a:pt x="65" y="990"/>
                    </a:lnTo>
                    <a:lnTo>
                      <a:pt x="97" y="1044"/>
                    </a:lnTo>
                    <a:lnTo>
                      <a:pt x="130" y="1098"/>
                    </a:lnTo>
                    <a:lnTo>
                      <a:pt x="173" y="1141"/>
                    </a:lnTo>
                    <a:lnTo>
                      <a:pt x="270" y="1216"/>
                    </a:lnTo>
                    <a:lnTo>
                      <a:pt x="377" y="1270"/>
                    </a:lnTo>
                    <a:lnTo>
                      <a:pt x="506" y="1313"/>
                    </a:lnTo>
                    <a:lnTo>
                      <a:pt x="657" y="1345"/>
                    </a:lnTo>
                    <a:lnTo>
                      <a:pt x="796" y="1324"/>
                    </a:lnTo>
                    <a:lnTo>
                      <a:pt x="925" y="1281"/>
                    </a:lnTo>
                    <a:lnTo>
                      <a:pt x="1044" y="1227"/>
                    </a:lnTo>
                    <a:lnTo>
                      <a:pt x="1140" y="1152"/>
                    </a:lnTo>
                    <a:lnTo>
                      <a:pt x="1184" y="1108"/>
                    </a:lnTo>
                    <a:lnTo>
                      <a:pt x="1216" y="1055"/>
                    </a:lnTo>
                    <a:lnTo>
                      <a:pt x="1248" y="1001"/>
                    </a:lnTo>
                    <a:lnTo>
                      <a:pt x="1270" y="947"/>
                    </a:lnTo>
                    <a:lnTo>
                      <a:pt x="1291" y="883"/>
                    </a:lnTo>
                    <a:lnTo>
                      <a:pt x="1313" y="818"/>
                    </a:lnTo>
                    <a:lnTo>
                      <a:pt x="1323" y="678"/>
                    </a:lnTo>
                    <a:lnTo>
                      <a:pt x="1313" y="528"/>
                    </a:lnTo>
                    <a:lnTo>
                      <a:pt x="1280" y="399"/>
                    </a:lnTo>
                    <a:lnTo>
                      <a:pt x="1259" y="334"/>
                    </a:lnTo>
                    <a:lnTo>
                      <a:pt x="1227" y="281"/>
                    </a:lnTo>
                    <a:lnTo>
                      <a:pt x="1194" y="227"/>
                    </a:lnTo>
                    <a:lnTo>
                      <a:pt x="1151" y="184"/>
                    </a:lnTo>
                    <a:lnTo>
                      <a:pt x="1108" y="141"/>
                    </a:lnTo>
                    <a:lnTo>
                      <a:pt x="1054" y="108"/>
                    </a:lnTo>
                    <a:lnTo>
                      <a:pt x="1001" y="76"/>
                    </a:lnTo>
                    <a:lnTo>
                      <a:pt x="947" y="55"/>
                    </a:lnTo>
                    <a:lnTo>
                      <a:pt x="818" y="22"/>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2118275" y="1901000"/>
                <a:ext cx="32825" cy="33100"/>
              </a:xfrm>
              <a:custGeom>
                <a:avLst/>
                <a:gdLst/>
                <a:ahLst/>
                <a:cxnLst/>
                <a:rect l="l" t="t" r="r" b="b"/>
                <a:pathLst>
                  <a:path w="1313" h="1324" extrusionOk="0">
                    <a:moveTo>
                      <a:pt x="635" y="0"/>
                    </a:moveTo>
                    <a:lnTo>
                      <a:pt x="484" y="33"/>
                    </a:lnTo>
                    <a:lnTo>
                      <a:pt x="366" y="87"/>
                    </a:lnTo>
                    <a:lnTo>
                      <a:pt x="248" y="151"/>
                    </a:lnTo>
                    <a:lnTo>
                      <a:pt x="162" y="226"/>
                    </a:lnTo>
                    <a:lnTo>
                      <a:pt x="119" y="269"/>
                    </a:lnTo>
                    <a:lnTo>
                      <a:pt x="86" y="323"/>
                    </a:lnTo>
                    <a:lnTo>
                      <a:pt x="54" y="377"/>
                    </a:lnTo>
                    <a:lnTo>
                      <a:pt x="33" y="431"/>
                    </a:lnTo>
                    <a:lnTo>
                      <a:pt x="22" y="495"/>
                    </a:lnTo>
                    <a:lnTo>
                      <a:pt x="11" y="560"/>
                    </a:lnTo>
                    <a:lnTo>
                      <a:pt x="0" y="635"/>
                    </a:lnTo>
                    <a:lnTo>
                      <a:pt x="0" y="710"/>
                    </a:lnTo>
                    <a:lnTo>
                      <a:pt x="22" y="850"/>
                    </a:lnTo>
                    <a:lnTo>
                      <a:pt x="65" y="968"/>
                    </a:lnTo>
                    <a:lnTo>
                      <a:pt x="119" y="1076"/>
                    </a:lnTo>
                    <a:lnTo>
                      <a:pt x="194" y="1162"/>
                    </a:lnTo>
                    <a:lnTo>
                      <a:pt x="291" y="1237"/>
                    </a:lnTo>
                    <a:lnTo>
                      <a:pt x="398" y="1291"/>
                    </a:lnTo>
                    <a:lnTo>
                      <a:pt x="517" y="1323"/>
                    </a:lnTo>
                    <a:lnTo>
                      <a:pt x="656" y="1323"/>
                    </a:lnTo>
                    <a:lnTo>
                      <a:pt x="807" y="1312"/>
                    </a:lnTo>
                    <a:lnTo>
                      <a:pt x="936" y="1280"/>
                    </a:lnTo>
                    <a:lnTo>
                      <a:pt x="990" y="1259"/>
                    </a:lnTo>
                    <a:lnTo>
                      <a:pt x="1054" y="1226"/>
                    </a:lnTo>
                    <a:lnTo>
                      <a:pt x="1097" y="1183"/>
                    </a:lnTo>
                    <a:lnTo>
                      <a:pt x="1140" y="1151"/>
                    </a:lnTo>
                    <a:lnTo>
                      <a:pt x="1183" y="1097"/>
                    </a:lnTo>
                    <a:lnTo>
                      <a:pt x="1216" y="1054"/>
                    </a:lnTo>
                    <a:lnTo>
                      <a:pt x="1248" y="1001"/>
                    </a:lnTo>
                    <a:lnTo>
                      <a:pt x="1269" y="936"/>
                    </a:lnTo>
                    <a:lnTo>
                      <a:pt x="1291" y="871"/>
                    </a:lnTo>
                    <a:lnTo>
                      <a:pt x="1302" y="807"/>
                    </a:lnTo>
                    <a:lnTo>
                      <a:pt x="1312" y="656"/>
                    </a:lnTo>
                    <a:lnTo>
                      <a:pt x="1312" y="581"/>
                    </a:lnTo>
                    <a:lnTo>
                      <a:pt x="1302" y="517"/>
                    </a:lnTo>
                    <a:lnTo>
                      <a:pt x="1280" y="452"/>
                    </a:lnTo>
                    <a:lnTo>
                      <a:pt x="1259" y="388"/>
                    </a:lnTo>
                    <a:lnTo>
                      <a:pt x="1237" y="334"/>
                    </a:lnTo>
                    <a:lnTo>
                      <a:pt x="1205" y="280"/>
                    </a:lnTo>
                    <a:lnTo>
                      <a:pt x="1162" y="226"/>
                    </a:lnTo>
                    <a:lnTo>
                      <a:pt x="1119" y="183"/>
                    </a:lnTo>
                    <a:lnTo>
                      <a:pt x="1022" y="119"/>
                    </a:lnTo>
                    <a:lnTo>
                      <a:pt x="914" y="65"/>
                    </a:lnTo>
                    <a:lnTo>
                      <a:pt x="775" y="22"/>
                    </a:lnTo>
                    <a:lnTo>
                      <a:pt x="63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1017175" y="1272500"/>
                <a:ext cx="32825" cy="33350"/>
              </a:xfrm>
              <a:custGeom>
                <a:avLst/>
                <a:gdLst/>
                <a:ahLst/>
                <a:cxnLst/>
                <a:rect l="l" t="t" r="r" b="b"/>
                <a:pathLst>
                  <a:path w="1313" h="1334" extrusionOk="0">
                    <a:moveTo>
                      <a:pt x="645" y="0"/>
                    </a:moveTo>
                    <a:lnTo>
                      <a:pt x="506" y="32"/>
                    </a:lnTo>
                    <a:lnTo>
                      <a:pt x="377" y="75"/>
                    </a:lnTo>
                    <a:lnTo>
                      <a:pt x="258" y="140"/>
                    </a:lnTo>
                    <a:lnTo>
                      <a:pt x="172" y="215"/>
                    </a:lnTo>
                    <a:lnTo>
                      <a:pt x="129" y="258"/>
                    </a:lnTo>
                    <a:lnTo>
                      <a:pt x="97" y="312"/>
                    </a:lnTo>
                    <a:lnTo>
                      <a:pt x="65" y="366"/>
                    </a:lnTo>
                    <a:lnTo>
                      <a:pt x="43" y="419"/>
                    </a:lnTo>
                    <a:lnTo>
                      <a:pt x="22" y="484"/>
                    </a:lnTo>
                    <a:lnTo>
                      <a:pt x="11" y="548"/>
                    </a:lnTo>
                    <a:lnTo>
                      <a:pt x="0" y="699"/>
                    </a:lnTo>
                    <a:lnTo>
                      <a:pt x="11" y="839"/>
                    </a:lnTo>
                    <a:lnTo>
                      <a:pt x="54" y="957"/>
                    </a:lnTo>
                    <a:lnTo>
                      <a:pt x="108" y="1065"/>
                    </a:lnTo>
                    <a:lnTo>
                      <a:pt x="183" y="1151"/>
                    </a:lnTo>
                    <a:lnTo>
                      <a:pt x="269" y="1226"/>
                    </a:lnTo>
                    <a:lnTo>
                      <a:pt x="377" y="1280"/>
                    </a:lnTo>
                    <a:lnTo>
                      <a:pt x="506" y="1312"/>
                    </a:lnTo>
                    <a:lnTo>
                      <a:pt x="635" y="1333"/>
                    </a:lnTo>
                    <a:lnTo>
                      <a:pt x="785" y="1323"/>
                    </a:lnTo>
                    <a:lnTo>
                      <a:pt x="914" y="1290"/>
                    </a:lnTo>
                    <a:lnTo>
                      <a:pt x="979" y="1269"/>
                    </a:lnTo>
                    <a:lnTo>
                      <a:pt x="1032" y="1237"/>
                    </a:lnTo>
                    <a:lnTo>
                      <a:pt x="1086" y="1204"/>
                    </a:lnTo>
                    <a:lnTo>
                      <a:pt x="1129" y="1161"/>
                    </a:lnTo>
                    <a:lnTo>
                      <a:pt x="1172" y="1118"/>
                    </a:lnTo>
                    <a:lnTo>
                      <a:pt x="1205" y="1065"/>
                    </a:lnTo>
                    <a:lnTo>
                      <a:pt x="1237" y="1011"/>
                    </a:lnTo>
                    <a:lnTo>
                      <a:pt x="1258" y="957"/>
                    </a:lnTo>
                    <a:lnTo>
                      <a:pt x="1301" y="828"/>
                    </a:lnTo>
                    <a:lnTo>
                      <a:pt x="1312" y="678"/>
                    </a:lnTo>
                    <a:lnTo>
                      <a:pt x="1312" y="602"/>
                    </a:lnTo>
                    <a:lnTo>
                      <a:pt x="1301" y="527"/>
                    </a:lnTo>
                    <a:lnTo>
                      <a:pt x="1291" y="462"/>
                    </a:lnTo>
                    <a:lnTo>
                      <a:pt x="1269" y="398"/>
                    </a:lnTo>
                    <a:lnTo>
                      <a:pt x="1237" y="344"/>
                    </a:lnTo>
                    <a:lnTo>
                      <a:pt x="1215" y="290"/>
                    </a:lnTo>
                    <a:lnTo>
                      <a:pt x="1172" y="247"/>
                    </a:lnTo>
                    <a:lnTo>
                      <a:pt x="1129" y="204"/>
                    </a:lnTo>
                    <a:lnTo>
                      <a:pt x="1032" y="129"/>
                    </a:lnTo>
                    <a:lnTo>
                      <a:pt x="925" y="75"/>
                    </a:lnTo>
                    <a:lnTo>
                      <a:pt x="796" y="32"/>
                    </a:lnTo>
                    <a:lnTo>
                      <a:pt x="64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1962625" y="1586750"/>
                <a:ext cx="32825" cy="33350"/>
              </a:xfrm>
              <a:custGeom>
                <a:avLst/>
                <a:gdLst/>
                <a:ahLst/>
                <a:cxnLst/>
                <a:rect l="l" t="t" r="r" b="b"/>
                <a:pathLst>
                  <a:path w="1313" h="1334" extrusionOk="0">
                    <a:moveTo>
                      <a:pt x="635" y="0"/>
                    </a:moveTo>
                    <a:lnTo>
                      <a:pt x="495" y="33"/>
                    </a:lnTo>
                    <a:lnTo>
                      <a:pt x="366" y="86"/>
                    </a:lnTo>
                    <a:lnTo>
                      <a:pt x="259" y="140"/>
                    </a:lnTo>
                    <a:lnTo>
                      <a:pt x="162" y="226"/>
                    </a:lnTo>
                    <a:lnTo>
                      <a:pt x="119" y="269"/>
                    </a:lnTo>
                    <a:lnTo>
                      <a:pt x="86" y="312"/>
                    </a:lnTo>
                    <a:lnTo>
                      <a:pt x="54" y="366"/>
                    </a:lnTo>
                    <a:lnTo>
                      <a:pt x="33" y="430"/>
                    </a:lnTo>
                    <a:lnTo>
                      <a:pt x="22" y="495"/>
                    </a:lnTo>
                    <a:lnTo>
                      <a:pt x="0" y="559"/>
                    </a:lnTo>
                    <a:lnTo>
                      <a:pt x="0" y="624"/>
                    </a:lnTo>
                    <a:lnTo>
                      <a:pt x="0" y="710"/>
                    </a:lnTo>
                    <a:lnTo>
                      <a:pt x="22" y="839"/>
                    </a:lnTo>
                    <a:lnTo>
                      <a:pt x="54" y="968"/>
                    </a:lnTo>
                    <a:lnTo>
                      <a:pt x="108" y="1076"/>
                    </a:lnTo>
                    <a:lnTo>
                      <a:pt x="183" y="1162"/>
                    </a:lnTo>
                    <a:lnTo>
                      <a:pt x="280" y="1237"/>
                    </a:lnTo>
                    <a:lnTo>
                      <a:pt x="388" y="1280"/>
                    </a:lnTo>
                    <a:lnTo>
                      <a:pt x="506" y="1323"/>
                    </a:lnTo>
                    <a:lnTo>
                      <a:pt x="646" y="1334"/>
                    </a:lnTo>
                    <a:lnTo>
                      <a:pt x="796" y="1323"/>
                    </a:lnTo>
                    <a:lnTo>
                      <a:pt x="925" y="1280"/>
                    </a:lnTo>
                    <a:lnTo>
                      <a:pt x="990" y="1258"/>
                    </a:lnTo>
                    <a:lnTo>
                      <a:pt x="1043" y="1226"/>
                    </a:lnTo>
                    <a:lnTo>
                      <a:pt x="1086" y="1194"/>
                    </a:lnTo>
                    <a:lnTo>
                      <a:pt x="1140" y="1151"/>
                    </a:lnTo>
                    <a:lnTo>
                      <a:pt x="1173" y="1108"/>
                    </a:lnTo>
                    <a:lnTo>
                      <a:pt x="1216" y="1054"/>
                    </a:lnTo>
                    <a:lnTo>
                      <a:pt x="1237" y="1000"/>
                    </a:lnTo>
                    <a:lnTo>
                      <a:pt x="1269" y="947"/>
                    </a:lnTo>
                    <a:lnTo>
                      <a:pt x="1302" y="818"/>
                    </a:lnTo>
                    <a:lnTo>
                      <a:pt x="1312" y="667"/>
                    </a:lnTo>
                    <a:lnTo>
                      <a:pt x="1312" y="592"/>
                    </a:lnTo>
                    <a:lnTo>
                      <a:pt x="1302" y="516"/>
                    </a:lnTo>
                    <a:lnTo>
                      <a:pt x="1280" y="452"/>
                    </a:lnTo>
                    <a:lnTo>
                      <a:pt x="1259" y="398"/>
                    </a:lnTo>
                    <a:lnTo>
                      <a:pt x="1237" y="334"/>
                    </a:lnTo>
                    <a:lnTo>
                      <a:pt x="1205" y="280"/>
                    </a:lnTo>
                    <a:lnTo>
                      <a:pt x="1173" y="237"/>
                    </a:lnTo>
                    <a:lnTo>
                      <a:pt x="1130" y="194"/>
                    </a:lnTo>
                    <a:lnTo>
                      <a:pt x="1033" y="119"/>
                    </a:lnTo>
                    <a:lnTo>
                      <a:pt x="914" y="65"/>
                    </a:lnTo>
                    <a:lnTo>
                      <a:pt x="785" y="22"/>
                    </a:lnTo>
                    <a:lnTo>
                      <a:pt x="63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1490025" y="1273025"/>
                <a:ext cx="33100" cy="32825"/>
              </a:xfrm>
              <a:custGeom>
                <a:avLst/>
                <a:gdLst/>
                <a:ahLst/>
                <a:cxnLst/>
                <a:rect l="l" t="t" r="r" b="b"/>
                <a:pathLst>
                  <a:path w="1324" h="1313" extrusionOk="0">
                    <a:moveTo>
                      <a:pt x="517" y="1"/>
                    </a:moveTo>
                    <a:lnTo>
                      <a:pt x="399" y="33"/>
                    </a:lnTo>
                    <a:lnTo>
                      <a:pt x="291" y="87"/>
                    </a:lnTo>
                    <a:lnTo>
                      <a:pt x="194" y="151"/>
                    </a:lnTo>
                    <a:lnTo>
                      <a:pt x="119" y="237"/>
                    </a:lnTo>
                    <a:lnTo>
                      <a:pt x="54" y="345"/>
                    </a:lnTo>
                    <a:lnTo>
                      <a:pt x="22" y="463"/>
                    </a:lnTo>
                    <a:lnTo>
                      <a:pt x="1" y="603"/>
                    </a:lnTo>
                    <a:lnTo>
                      <a:pt x="1" y="753"/>
                    </a:lnTo>
                    <a:lnTo>
                      <a:pt x="11" y="818"/>
                    </a:lnTo>
                    <a:lnTo>
                      <a:pt x="22" y="882"/>
                    </a:lnTo>
                    <a:lnTo>
                      <a:pt x="44" y="947"/>
                    </a:lnTo>
                    <a:lnTo>
                      <a:pt x="76" y="1001"/>
                    </a:lnTo>
                    <a:lnTo>
                      <a:pt x="108" y="1054"/>
                    </a:lnTo>
                    <a:lnTo>
                      <a:pt x="140" y="1097"/>
                    </a:lnTo>
                    <a:lnTo>
                      <a:pt x="183" y="1140"/>
                    </a:lnTo>
                    <a:lnTo>
                      <a:pt x="226" y="1183"/>
                    </a:lnTo>
                    <a:lnTo>
                      <a:pt x="280" y="1216"/>
                    </a:lnTo>
                    <a:lnTo>
                      <a:pt x="345" y="1248"/>
                    </a:lnTo>
                    <a:lnTo>
                      <a:pt x="474" y="1291"/>
                    </a:lnTo>
                    <a:lnTo>
                      <a:pt x="614" y="1312"/>
                    </a:lnTo>
                    <a:lnTo>
                      <a:pt x="689" y="1312"/>
                    </a:lnTo>
                    <a:lnTo>
                      <a:pt x="764" y="1302"/>
                    </a:lnTo>
                    <a:lnTo>
                      <a:pt x="829" y="1291"/>
                    </a:lnTo>
                    <a:lnTo>
                      <a:pt x="893" y="1280"/>
                    </a:lnTo>
                    <a:lnTo>
                      <a:pt x="947" y="1248"/>
                    </a:lnTo>
                    <a:lnTo>
                      <a:pt x="1001" y="1226"/>
                    </a:lnTo>
                    <a:lnTo>
                      <a:pt x="1054" y="1194"/>
                    </a:lnTo>
                    <a:lnTo>
                      <a:pt x="1097" y="1151"/>
                    </a:lnTo>
                    <a:lnTo>
                      <a:pt x="1184" y="1054"/>
                    </a:lnTo>
                    <a:lnTo>
                      <a:pt x="1248" y="936"/>
                    </a:lnTo>
                    <a:lnTo>
                      <a:pt x="1291" y="807"/>
                    </a:lnTo>
                    <a:lnTo>
                      <a:pt x="1323" y="657"/>
                    </a:lnTo>
                    <a:lnTo>
                      <a:pt x="1302" y="517"/>
                    </a:lnTo>
                    <a:lnTo>
                      <a:pt x="1259" y="388"/>
                    </a:lnTo>
                    <a:lnTo>
                      <a:pt x="1205" y="280"/>
                    </a:lnTo>
                    <a:lnTo>
                      <a:pt x="1130" y="183"/>
                    </a:lnTo>
                    <a:lnTo>
                      <a:pt x="1044" y="108"/>
                    </a:lnTo>
                    <a:lnTo>
                      <a:pt x="990" y="76"/>
                    </a:lnTo>
                    <a:lnTo>
                      <a:pt x="936" y="54"/>
                    </a:lnTo>
                    <a:lnTo>
                      <a:pt x="872" y="33"/>
                    </a:lnTo>
                    <a:lnTo>
                      <a:pt x="807" y="11"/>
                    </a:lnTo>
                    <a:lnTo>
                      <a:pt x="73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1804025" y="1428675"/>
                <a:ext cx="33350" cy="32825"/>
              </a:xfrm>
              <a:custGeom>
                <a:avLst/>
                <a:gdLst/>
                <a:ahLst/>
                <a:cxnLst/>
                <a:rect l="l" t="t" r="r" b="b"/>
                <a:pathLst>
                  <a:path w="1334" h="1313" extrusionOk="0">
                    <a:moveTo>
                      <a:pt x="624" y="1"/>
                    </a:moveTo>
                    <a:lnTo>
                      <a:pt x="484" y="22"/>
                    </a:lnTo>
                    <a:lnTo>
                      <a:pt x="366" y="54"/>
                    </a:lnTo>
                    <a:lnTo>
                      <a:pt x="258" y="119"/>
                    </a:lnTo>
                    <a:lnTo>
                      <a:pt x="172" y="194"/>
                    </a:lnTo>
                    <a:lnTo>
                      <a:pt x="97" y="280"/>
                    </a:lnTo>
                    <a:lnTo>
                      <a:pt x="43" y="388"/>
                    </a:lnTo>
                    <a:lnTo>
                      <a:pt x="11" y="517"/>
                    </a:lnTo>
                    <a:lnTo>
                      <a:pt x="0" y="656"/>
                    </a:lnTo>
                    <a:lnTo>
                      <a:pt x="22" y="796"/>
                    </a:lnTo>
                    <a:lnTo>
                      <a:pt x="54" y="936"/>
                    </a:lnTo>
                    <a:lnTo>
                      <a:pt x="75" y="990"/>
                    </a:lnTo>
                    <a:lnTo>
                      <a:pt x="108" y="1044"/>
                    </a:lnTo>
                    <a:lnTo>
                      <a:pt x="140" y="1097"/>
                    </a:lnTo>
                    <a:lnTo>
                      <a:pt x="183" y="1140"/>
                    </a:lnTo>
                    <a:lnTo>
                      <a:pt x="226" y="1183"/>
                    </a:lnTo>
                    <a:lnTo>
                      <a:pt x="280" y="1216"/>
                    </a:lnTo>
                    <a:lnTo>
                      <a:pt x="334" y="1248"/>
                    </a:lnTo>
                    <a:lnTo>
                      <a:pt x="398" y="1269"/>
                    </a:lnTo>
                    <a:lnTo>
                      <a:pt x="527" y="1302"/>
                    </a:lnTo>
                    <a:lnTo>
                      <a:pt x="667" y="1312"/>
                    </a:lnTo>
                    <a:lnTo>
                      <a:pt x="753" y="1312"/>
                    </a:lnTo>
                    <a:lnTo>
                      <a:pt x="817" y="1302"/>
                    </a:lnTo>
                    <a:lnTo>
                      <a:pt x="882" y="1280"/>
                    </a:lnTo>
                    <a:lnTo>
                      <a:pt x="946" y="1259"/>
                    </a:lnTo>
                    <a:lnTo>
                      <a:pt x="1000" y="1226"/>
                    </a:lnTo>
                    <a:lnTo>
                      <a:pt x="1054" y="1194"/>
                    </a:lnTo>
                    <a:lnTo>
                      <a:pt x="1097" y="1162"/>
                    </a:lnTo>
                    <a:lnTo>
                      <a:pt x="1140" y="1119"/>
                    </a:lnTo>
                    <a:lnTo>
                      <a:pt x="1183" y="1065"/>
                    </a:lnTo>
                    <a:lnTo>
                      <a:pt x="1215" y="1011"/>
                    </a:lnTo>
                    <a:lnTo>
                      <a:pt x="1269" y="893"/>
                    </a:lnTo>
                    <a:lnTo>
                      <a:pt x="1312" y="753"/>
                    </a:lnTo>
                    <a:lnTo>
                      <a:pt x="1334" y="592"/>
                    </a:lnTo>
                    <a:lnTo>
                      <a:pt x="1301" y="463"/>
                    </a:lnTo>
                    <a:lnTo>
                      <a:pt x="1248" y="345"/>
                    </a:lnTo>
                    <a:lnTo>
                      <a:pt x="1183" y="248"/>
                    </a:lnTo>
                    <a:lnTo>
                      <a:pt x="1108" y="151"/>
                    </a:lnTo>
                    <a:lnTo>
                      <a:pt x="1011" y="87"/>
                    </a:lnTo>
                    <a:lnTo>
                      <a:pt x="957" y="54"/>
                    </a:lnTo>
                    <a:lnTo>
                      <a:pt x="903" y="33"/>
                    </a:lnTo>
                    <a:lnTo>
                      <a:pt x="839" y="11"/>
                    </a:lnTo>
                    <a:lnTo>
                      <a:pt x="77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702900" y="1428150"/>
                <a:ext cx="32825" cy="33350"/>
              </a:xfrm>
              <a:custGeom>
                <a:avLst/>
                <a:gdLst/>
                <a:ahLst/>
                <a:cxnLst/>
                <a:rect l="l" t="t" r="r" b="b"/>
                <a:pathLst>
                  <a:path w="1313" h="1334" extrusionOk="0">
                    <a:moveTo>
                      <a:pt x="603" y="0"/>
                    </a:moveTo>
                    <a:lnTo>
                      <a:pt x="474" y="43"/>
                    </a:lnTo>
                    <a:lnTo>
                      <a:pt x="356" y="86"/>
                    </a:lnTo>
                    <a:lnTo>
                      <a:pt x="248" y="151"/>
                    </a:lnTo>
                    <a:lnTo>
                      <a:pt x="162" y="226"/>
                    </a:lnTo>
                    <a:lnTo>
                      <a:pt x="87" y="323"/>
                    </a:lnTo>
                    <a:lnTo>
                      <a:pt x="55" y="376"/>
                    </a:lnTo>
                    <a:lnTo>
                      <a:pt x="33" y="430"/>
                    </a:lnTo>
                    <a:lnTo>
                      <a:pt x="22" y="495"/>
                    </a:lnTo>
                    <a:lnTo>
                      <a:pt x="12" y="559"/>
                    </a:lnTo>
                    <a:lnTo>
                      <a:pt x="1" y="634"/>
                    </a:lnTo>
                    <a:lnTo>
                      <a:pt x="1" y="710"/>
                    </a:lnTo>
                    <a:lnTo>
                      <a:pt x="22" y="850"/>
                    </a:lnTo>
                    <a:lnTo>
                      <a:pt x="55" y="968"/>
                    </a:lnTo>
                    <a:lnTo>
                      <a:pt x="108" y="1075"/>
                    </a:lnTo>
                    <a:lnTo>
                      <a:pt x="184" y="1161"/>
                    </a:lnTo>
                    <a:lnTo>
                      <a:pt x="281" y="1237"/>
                    </a:lnTo>
                    <a:lnTo>
                      <a:pt x="388" y="1290"/>
                    </a:lnTo>
                    <a:lnTo>
                      <a:pt x="506" y="1323"/>
                    </a:lnTo>
                    <a:lnTo>
                      <a:pt x="646" y="1333"/>
                    </a:lnTo>
                    <a:lnTo>
                      <a:pt x="797" y="1323"/>
                    </a:lnTo>
                    <a:lnTo>
                      <a:pt x="926" y="1290"/>
                    </a:lnTo>
                    <a:lnTo>
                      <a:pt x="990" y="1258"/>
                    </a:lnTo>
                    <a:lnTo>
                      <a:pt x="1044" y="1237"/>
                    </a:lnTo>
                    <a:lnTo>
                      <a:pt x="1087" y="1194"/>
                    </a:lnTo>
                    <a:lnTo>
                      <a:pt x="1141" y="1161"/>
                    </a:lnTo>
                    <a:lnTo>
                      <a:pt x="1173" y="1108"/>
                    </a:lnTo>
                    <a:lnTo>
                      <a:pt x="1216" y="1065"/>
                    </a:lnTo>
                    <a:lnTo>
                      <a:pt x="1248" y="1011"/>
                    </a:lnTo>
                    <a:lnTo>
                      <a:pt x="1270" y="946"/>
                    </a:lnTo>
                    <a:lnTo>
                      <a:pt x="1302" y="817"/>
                    </a:lnTo>
                    <a:lnTo>
                      <a:pt x="1313" y="667"/>
                    </a:lnTo>
                    <a:lnTo>
                      <a:pt x="1313" y="591"/>
                    </a:lnTo>
                    <a:lnTo>
                      <a:pt x="1302" y="527"/>
                    </a:lnTo>
                    <a:lnTo>
                      <a:pt x="1281" y="462"/>
                    </a:lnTo>
                    <a:lnTo>
                      <a:pt x="1270" y="398"/>
                    </a:lnTo>
                    <a:lnTo>
                      <a:pt x="1238" y="344"/>
                    </a:lnTo>
                    <a:lnTo>
                      <a:pt x="1205" y="290"/>
                    </a:lnTo>
                    <a:lnTo>
                      <a:pt x="1162" y="237"/>
                    </a:lnTo>
                    <a:lnTo>
                      <a:pt x="1119" y="194"/>
                    </a:lnTo>
                    <a:lnTo>
                      <a:pt x="1076" y="161"/>
                    </a:lnTo>
                    <a:lnTo>
                      <a:pt x="1022" y="129"/>
                    </a:lnTo>
                    <a:lnTo>
                      <a:pt x="904" y="65"/>
                    </a:lnTo>
                    <a:lnTo>
                      <a:pt x="764" y="32"/>
                    </a:lnTo>
                    <a:lnTo>
                      <a:pt x="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1962350" y="2688375"/>
                <a:ext cx="33100" cy="32825"/>
              </a:xfrm>
              <a:custGeom>
                <a:avLst/>
                <a:gdLst/>
                <a:ahLst/>
                <a:cxnLst/>
                <a:rect l="l" t="t" r="r" b="b"/>
                <a:pathLst>
                  <a:path w="1324" h="1313" extrusionOk="0">
                    <a:moveTo>
                      <a:pt x="560" y="1"/>
                    </a:moveTo>
                    <a:lnTo>
                      <a:pt x="495" y="12"/>
                    </a:lnTo>
                    <a:lnTo>
                      <a:pt x="431" y="22"/>
                    </a:lnTo>
                    <a:lnTo>
                      <a:pt x="377" y="44"/>
                    </a:lnTo>
                    <a:lnTo>
                      <a:pt x="323" y="76"/>
                    </a:lnTo>
                    <a:lnTo>
                      <a:pt x="270" y="108"/>
                    </a:lnTo>
                    <a:lnTo>
                      <a:pt x="227" y="141"/>
                    </a:lnTo>
                    <a:lnTo>
                      <a:pt x="151" y="237"/>
                    </a:lnTo>
                    <a:lnTo>
                      <a:pt x="87" y="345"/>
                    </a:lnTo>
                    <a:lnTo>
                      <a:pt x="33" y="463"/>
                    </a:lnTo>
                    <a:lnTo>
                      <a:pt x="1" y="603"/>
                    </a:lnTo>
                    <a:lnTo>
                      <a:pt x="11" y="754"/>
                    </a:lnTo>
                    <a:lnTo>
                      <a:pt x="44" y="883"/>
                    </a:lnTo>
                    <a:lnTo>
                      <a:pt x="97" y="1001"/>
                    </a:lnTo>
                    <a:lnTo>
                      <a:pt x="162" y="1098"/>
                    </a:lnTo>
                    <a:lnTo>
                      <a:pt x="205" y="1141"/>
                    </a:lnTo>
                    <a:lnTo>
                      <a:pt x="248" y="1184"/>
                    </a:lnTo>
                    <a:lnTo>
                      <a:pt x="302" y="1216"/>
                    </a:lnTo>
                    <a:lnTo>
                      <a:pt x="356" y="1248"/>
                    </a:lnTo>
                    <a:lnTo>
                      <a:pt x="420" y="1270"/>
                    </a:lnTo>
                    <a:lnTo>
                      <a:pt x="485" y="1291"/>
                    </a:lnTo>
                    <a:lnTo>
                      <a:pt x="624" y="1313"/>
                    </a:lnTo>
                    <a:lnTo>
                      <a:pt x="775" y="1313"/>
                    </a:lnTo>
                    <a:lnTo>
                      <a:pt x="904" y="1280"/>
                    </a:lnTo>
                    <a:lnTo>
                      <a:pt x="958" y="1259"/>
                    </a:lnTo>
                    <a:lnTo>
                      <a:pt x="1022" y="1237"/>
                    </a:lnTo>
                    <a:lnTo>
                      <a:pt x="1065" y="1205"/>
                    </a:lnTo>
                    <a:lnTo>
                      <a:pt x="1119" y="1162"/>
                    </a:lnTo>
                    <a:lnTo>
                      <a:pt x="1162" y="1119"/>
                    </a:lnTo>
                    <a:lnTo>
                      <a:pt x="1194" y="1076"/>
                    </a:lnTo>
                    <a:lnTo>
                      <a:pt x="1227" y="1022"/>
                    </a:lnTo>
                    <a:lnTo>
                      <a:pt x="1259" y="969"/>
                    </a:lnTo>
                    <a:lnTo>
                      <a:pt x="1302" y="840"/>
                    </a:lnTo>
                    <a:lnTo>
                      <a:pt x="1323" y="700"/>
                    </a:lnTo>
                    <a:lnTo>
                      <a:pt x="1323" y="549"/>
                    </a:lnTo>
                    <a:lnTo>
                      <a:pt x="1302" y="420"/>
                    </a:lnTo>
                    <a:lnTo>
                      <a:pt x="1280" y="356"/>
                    </a:lnTo>
                    <a:lnTo>
                      <a:pt x="1248" y="302"/>
                    </a:lnTo>
                    <a:lnTo>
                      <a:pt x="1216" y="248"/>
                    </a:lnTo>
                    <a:lnTo>
                      <a:pt x="1184" y="205"/>
                    </a:lnTo>
                    <a:lnTo>
                      <a:pt x="1141" y="162"/>
                    </a:lnTo>
                    <a:lnTo>
                      <a:pt x="1087" y="119"/>
                    </a:lnTo>
                    <a:lnTo>
                      <a:pt x="1033" y="87"/>
                    </a:lnTo>
                    <a:lnTo>
                      <a:pt x="979" y="65"/>
                    </a:lnTo>
                    <a:lnTo>
                      <a:pt x="850" y="22"/>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1569325" y="3003975"/>
                <a:ext cx="32550" cy="29325"/>
              </a:xfrm>
              <a:custGeom>
                <a:avLst/>
                <a:gdLst/>
                <a:ahLst/>
                <a:cxnLst/>
                <a:rect l="l" t="t" r="r" b="b"/>
                <a:pathLst>
                  <a:path w="1302" h="1173" extrusionOk="0">
                    <a:moveTo>
                      <a:pt x="474" y="1"/>
                    </a:moveTo>
                    <a:lnTo>
                      <a:pt x="409" y="12"/>
                    </a:lnTo>
                    <a:lnTo>
                      <a:pt x="345" y="22"/>
                    </a:lnTo>
                    <a:lnTo>
                      <a:pt x="291" y="44"/>
                    </a:lnTo>
                    <a:lnTo>
                      <a:pt x="237" y="76"/>
                    </a:lnTo>
                    <a:lnTo>
                      <a:pt x="184" y="108"/>
                    </a:lnTo>
                    <a:lnTo>
                      <a:pt x="141" y="141"/>
                    </a:lnTo>
                    <a:lnTo>
                      <a:pt x="108" y="184"/>
                    </a:lnTo>
                    <a:lnTo>
                      <a:pt x="65" y="237"/>
                    </a:lnTo>
                    <a:lnTo>
                      <a:pt x="44" y="291"/>
                    </a:lnTo>
                    <a:lnTo>
                      <a:pt x="22" y="345"/>
                    </a:lnTo>
                    <a:lnTo>
                      <a:pt x="1" y="399"/>
                    </a:lnTo>
                    <a:lnTo>
                      <a:pt x="1" y="463"/>
                    </a:lnTo>
                    <a:lnTo>
                      <a:pt x="1" y="528"/>
                    </a:lnTo>
                    <a:lnTo>
                      <a:pt x="12" y="603"/>
                    </a:lnTo>
                    <a:lnTo>
                      <a:pt x="33" y="689"/>
                    </a:lnTo>
                    <a:lnTo>
                      <a:pt x="87" y="786"/>
                    </a:lnTo>
                    <a:lnTo>
                      <a:pt x="151" y="883"/>
                    </a:lnTo>
                    <a:lnTo>
                      <a:pt x="227" y="969"/>
                    </a:lnTo>
                    <a:lnTo>
                      <a:pt x="313" y="1044"/>
                    </a:lnTo>
                    <a:lnTo>
                      <a:pt x="409" y="1108"/>
                    </a:lnTo>
                    <a:lnTo>
                      <a:pt x="495" y="1151"/>
                    </a:lnTo>
                    <a:lnTo>
                      <a:pt x="571" y="1173"/>
                    </a:lnTo>
                    <a:lnTo>
                      <a:pt x="614" y="1173"/>
                    </a:lnTo>
                    <a:lnTo>
                      <a:pt x="657" y="1162"/>
                    </a:lnTo>
                    <a:lnTo>
                      <a:pt x="754" y="1130"/>
                    </a:lnTo>
                    <a:lnTo>
                      <a:pt x="840" y="1076"/>
                    </a:lnTo>
                    <a:lnTo>
                      <a:pt x="936" y="1012"/>
                    </a:lnTo>
                    <a:lnTo>
                      <a:pt x="1119" y="872"/>
                    </a:lnTo>
                    <a:lnTo>
                      <a:pt x="1205" y="797"/>
                    </a:lnTo>
                    <a:lnTo>
                      <a:pt x="1302" y="732"/>
                    </a:lnTo>
                    <a:lnTo>
                      <a:pt x="1291" y="474"/>
                    </a:lnTo>
                    <a:lnTo>
                      <a:pt x="1130" y="334"/>
                    </a:lnTo>
                    <a:lnTo>
                      <a:pt x="958" y="194"/>
                    </a:lnTo>
                    <a:lnTo>
                      <a:pt x="872" y="130"/>
                    </a:lnTo>
                    <a:lnTo>
                      <a:pt x="786" y="76"/>
                    </a:lnTo>
                    <a:lnTo>
                      <a:pt x="700" y="33"/>
                    </a:lnTo>
                    <a:lnTo>
                      <a:pt x="614"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1727675" y="2926025"/>
                <a:ext cx="32550" cy="29325"/>
              </a:xfrm>
              <a:custGeom>
                <a:avLst/>
                <a:gdLst/>
                <a:ahLst/>
                <a:cxnLst/>
                <a:rect l="l" t="t" r="r" b="b"/>
                <a:pathLst>
                  <a:path w="1302" h="1173" extrusionOk="0">
                    <a:moveTo>
                      <a:pt x="484" y="1"/>
                    </a:moveTo>
                    <a:lnTo>
                      <a:pt x="420" y="11"/>
                    </a:lnTo>
                    <a:lnTo>
                      <a:pt x="355" y="33"/>
                    </a:lnTo>
                    <a:lnTo>
                      <a:pt x="291" y="54"/>
                    </a:lnTo>
                    <a:lnTo>
                      <a:pt x="237" y="76"/>
                    </a:lnTo>
                    <a:lnTo>
                      <a:pt x="194" y="108"/>
                    </a:lnTo>
                    <a:lnTo>
                      <a:pt x="151" y="151"/>
                    </a:lnTo>
                    <a:lnTo>
                      <a:pt x="108" y="194"/>
                    </a:lnTo>
                    <a:lnTo>
                      <a:pt x="76" y="237"/>
                    </a:lnTo>
                    <a:lnTo>
                      <a:pt x="43" y="291"/>
                    </a:lnTo>
                    <a:lnTo>
                      <a:pt x="22" y="345"/>
                    </a:lnTo>
                    <a:lnTo>
                      <a:pt x="11" y="409"/>
                    </a:lnTo>
                    <a:lnTo>
                      <a:pt x="0" y="474"/>
                    </a:lnTo>
                    <a:lnTo>
                      <a:pt x="11" y="538"/>
                    </a:lnTo>
                    <a:lnTo>
                      <a:pt x="11" y="603"/>
                    </a:lnTo>
                    <a:lnTo>
                      <a:pt x="43" y="699"/>
                    </a:lnTo>
                    <a:lnTo>
                      <a:pt x="97" y="796"/>
                    </a:lnTo>
                    <a:lnTo>
                      <a:pt x="162" y="882"/>
                    </a:lnTo>
                    <a:lnTo>
                      <a:pt x="237" y="968"/>
                    </a:lnTo>
                    <a:lnTo>
                      <a:pt x="323" y="1054"/>
                    </a:lnTo>
                    <a:lnTo>
                      <a:pt x="409" y="1119"/>
                    </a:lnTo>
                    <a:lnTo>
                      <a:pt x="506" y="1162"/>
                    </a:lnTo>
                    <a:lnTo>
                      <a:pt x="581" y="1173"/>
                    </a:lnTo>
                    <a:lnTo>
                      <a:pt x="667" y="1173"/>
                    </a:lnTo>
                    <a:lnTo>
                      <a:pt x="764" y="1130"/>
                    </a:lnTo>
                    <a:lnTo>
                      <a:pt x="850" y="1087"/>
                    </a:lnTo>
                    <a:lnTo>
                      <a:pt x="936" y="1022"/>
                    </a:lnTo>
                    <a:lnTo>
                      <a:pt x="1119" y="871"/>
                    </a:lnTo>
                    <a:lnTo>
                      <a:pt x="1215" y="796"/>
                    </a:lnTo>
                    <a:lnTo>
                      <a:pt x="1301" y="732"/>
                    </a:lnTo>
                    <a:lnTo>
                      <a:pt x="1301" y="474"/>
                    </a:lnTo>
                    <a:lnTo>
                      <a:pt x="1129" y="345"/>
                    </a:lnTo>
                    <a:lnTo>
                      <a:pt x="968" y="194"/>
                    </a:lnTo>
                    <a:lnTo>
                      <a:pt x="882" y="130"/>
                    </a:lnTo>
                    <a:lnTo>
                      <a:pt x="796" y="76"/>
                    </a:lnTo>
                    <a:lnTo>
                      <a:pt x="710" y="33"/>
                    </a:lnTo>
                    <a:lnTo>
                      <a:pt x="613" y="11"/>
                    </a:lnTo>
                    <a:lnTo>
                      <a:pt x="54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2041925" y="2609350"/>
                <a:ext cx="29325" cy="32550"/>
              </a:xfrm>
              <a:custGeom>
                <a:avLst/>
                <a:gdLst/>
                <a:ahLst/>
                <a:cxnLst/>
                <a:rect l="l" t="t" r="r" b="b"/>
                <a:pathLst>
                  <a:path w="1173" h="1302" extrusionOk="0">
                    <a:moveTo>
                      <a:pt x="463" y="1"/>
                    </a:moveTo>
                    <a:lnTo>
                      <a:pt x="334" y="173"/>
                    </a:lnTo>
                    <a:lnTo>
                      <a:pt x="194" y="334"/>
                    </a:lnTo>
                    <a:lnTo>
                      <a:pt x="130" y="420"/>
                    </a:lnTo>
                    <a:lnTo>
                      <a:pt x="76" y="506"/>
                    </a:lnTo>
                    <a:lnTo>
                      <a:pt x="33" y="603"/>
                    </a:lnTo>
                    <a:lnTo>
                      <a:pt x="11" y="689"/>
                    </a:lnTo>
                    <a:lnTo>
                      <a:pt x="1" y="753"/>
                    </a:lnTo>
                    <a:lnTo>
                      <a:pt x="1" y="829"/>
                    </a:lnTo>
                    <a:lnTo>
                      <a:pt x="11" y="893"/>
                    </a:lnTo>
                    <a:lnTo>
                      <a:pt x="22" y="947"/>
                    </a:lnTo>
                    <a:lnTo>
                      <a:pt x="44" y="1011"/>
                    </a:lnTo>
                    <a:lnTo>
                      <a:pt x="76" y="1065"/>
                    </a:lnTo>
                    <a:lnTo>
                      <a:pt x="108" y="1108"/>
                    </a:lnTo>
                    <a:lnTo>
                      <a:pt x="151" y="1151"/>
                    </a:lnTo>
                    <a:lnTo>
                      <a:pt x="194" y="1194"/>
                    </a:lnTo>
                    <a:lnTo>
                      <a:pt x="237" y="1226"/>
                    </a:lnTo>
                    <a:lnTo>
                      <a:pt x="291" y="1259"/>
                    </a:lnTo>
                    <a:lnTo>
                      <a:pt x="345" y="1280"/>
                    </a:lnTo>
                    <a:lnTo>
                      <a:pt x="409" y="1291"/>
                    </a:lnTo>
                    <a:lnTo>
                      <a:pt x="474" y="1302"/>
                    </a:lnTo>
                    <a:lnTo>
                      <a:pt x="538" y="1291"/>
                    </a:lnTo>
                    <a:lnTo>
                      <a:pt x="603" y="1291"/>
                    </a:lnTo>
                    <a:lnTo>
                      <a:pt x="700" y="1259"/>
                    </a:lnTo>
                    <a:lnTo>
                      <a:pt x="786" y="1205"/>
                    </a:lnTo>
                    <a:lnTo>
                      <a:pt x="882" y="1140"/>
                    </a:lnTo>
                    <a:lnTo>
                      <a:pt x="968" y="1065"/>
                    </a:lnTo>
                    <a:lnTo>
                      <a:pt x="1044" y="979"/>
                    </a:lnTo>
                    <a:lnTo>
                      <a:pt x="1108" y="882"/>
                    </a:lnTo>
                    <a:lnTo>
                      <a:pt x="1151" y="796"/>
                    </a:lnTo>
                    <a:lnTo>
                      <a:pt x="1173" y="710"/>
                    </a:lnTo>
                    <a:lnTo>
                      <a:pt x="1173" y="667"/>
                    </a:lnTo>
                    <a:lnTo>
                      <a:pt x="1162" y="624"/>
                    </a:lnTo>
                    <a:lnTo>
                      <a:pt x="1130" y="538"/>
                    </a:lnTo>
                    <a:lnTo>
                      <a:pt x="1076" y="452"/>
                    </a:lnTo>
                    <a:lnTo>
                      <a:pt x="1011" y="355"/>
                    </a:lnTo>
                    <a:lnTo>
                      <a:pt x="861" y="173"/>
                    </a:lnTo>
                    <a:lnTo>
                      <a:pt x="786" y="87"/>
                    </a:lnTo>
                    <a:lnTo>
                      <a:pt x="72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467700" y="2609350"/>
                <a:ext cx="33350" cy="30125"/>
              </a:xfrm>
              <a:custGeom>
                <a:avLst/>
                <a:gdLst/>
                <a:ahLst/>
                <a:cxnLst/>
                <a:rect l="l" t="t" r="r" b="b"/>
                <a:pathLst>
                  <a:path w="1334" h="1205" extrusionOk="0">
                    <a:moveTo>
                      <a:pt x="581" y="1"/>
                    </a:moveTo>
                    <a:lnTo>
                      <a:pt x="495" y="22"/>
                    </a:lnTo>
                    <a:lnTo>
                      <a:pt x="409" y="65"/>
                    </a:lnTo>
                    <a:lnTo>
                      <a:pt x="323" y="130"/>
                    </a:lnTo>
                    <a:lnTo>
                      <a:pt x="237" y="216"/>
                    </a:lnTo>
                    <a:lnTo>
                      <a:pt x="161" y="302"/>
                    </a:lnTo>
                    <a:lnTo>
                      <a:pt x="97" y="398"/>
                    </a:lnTo>
                    <a:lnTo>
                      <a:pt x="43" y="495"/>
                    </a:lnTo>
                    <a:lnTo>
                      <a:pt x="11" y="581"/>
                    </a:lnTo>
                    <a:lnTo>
                      <a:pt x="0" y="656"/>
                    </a:lnTo>
                    <a:lnTo>
                      <a:pt x="0" y="721"/>
                    </a:lnTo>
                    <a:lnTo>
                      <a:pt x="11" y="785"/>
                    </a:lnTo>
                    <a:lnTo>
                      <a:pt x="22" y="839"/>
                    </a:lnTo>
                    <a:lnTo>
                      <a:pt x="43" y="904"/>
                    </a:lnTo>
                    <a:lnTo>
                      <a:pt x="75" y="958"/>
                    </a:lnTo>
                    <a:lnTo>
                      <a:pt x="108" y="1001"/>
                    </a:lnTo>
                    <a:lnTo>
                      <a:pt x="151" y="1044"/>
                    </a:lnTo>
                    <a:lnTo>
                      <a:pt x="194" y="1087"/>
                    </a:lnTo>
                    <a:lnTo>
                      <a:pt x="237" y="1119"/>
                    </a:lnTo>
                    <a:lnTo>
                      <a:pt x="290" y="1151"/>
                    </a:lnTo>
                    <a:lnTo>
                      <a:pt x="355" y="1173"/>
                    </a:lnTo>
                    <a:lnTo>
                      <a:pt x="409" y="1194"/>
                    </a:lnTo>
                    <a:lnTo>
                      <a:pt x="473" y="1194"/>
                    </a:lnTo>
                    <a:lnTo>
                      <a:pt x="548" y="1205"/>
                    </a:lnTo>
                    <a:lnTo>
                      <a:pt x="613" y="1194"/>
                    </a:lnTo>
                    <a:lnTo>
                      <a:pt x="710" y="1162"/>
                    </a:lnTo>
                    <a:lnTo>
                      <a:pt x="796" y="1119"/>
                    </a:lnTo>
                    <a:lnTo>
                      <a:pt x="893" y="1065"/>
                    </a:lnTo>
                    <a:lnTo>
                      <a:pt x="979" y="1001"/>
                    </a:lnTo>
                    <a:lnTo>
                      <a:pt x="1161" y="850"/>
                    </a:lnTo>
                    <a:lnTo>
                      <a:pt x="1333" y="699"/>
                    </a:lnTo>
                    <a:lnTo>
                      <a:pt x="1323" y="441"/>
                    </a:lnTo>
                    <a:lnTo>
                      <a:pt x="1237" y="377"/>
                    </a:lnTo>
                    <a:lnTo>
                      <a:pt x="1140" y="302"/>
                    </a:lnTo>
                    <a:lnTo>
                      <a:pt x="946" y="151"/>
                    </a:lnTo>
                    <a:lnTo>
                      <a:pt x="860" y="87"/>
                    </a:lnTo>
                    <a:lnTo>
                      <a:pt x="764" y="44"/>
                    </a:lnTo>
                    <a:lnTo>
                      <a:pt x="677" y="11"/>
                    </a:lnTo>
                    <a:lnTo>
                      <a:pt x="62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782750" y="2926025"/>
                <a:ext cx="29600" cy="32825"/>
              </a:xfrm>
              <a:custGeom>
                <a:avLst/>
                <a:gdLst/>
                <a:ahLst/>
                <a:cxnLst/>
                <a:rect l="l" t="t" r="r" b="b"/>
                <a:pathLst>
                  <a:path w="1184" h="1313" extrusionOk="0">
                    <a:moveTo>
                      <a:pt x="646" y="1"/>
                    </a:moveTo>
                    <a:lnTo>
                      <a:pt x="581" y="11"/>
                    </a:lnTo>
                    <a:lnTo>
                      <a:pt x="484" y="44"/>
                    </a:lnTo>
                    <a:lnTo>
                      <a:pt x="388" y="97"/>
                    </a:lnTo>
                    <a:lnTo>
                      <a:pt x="302" y="162"/>
                    </a:lnTo>
                    <a:lnTo>
                      <a:pt x="205" y="237"/>
                    </a:lnTo>
                    <a:lnTo>
                      <a:pt x="130" y="323"/>
                    </a:lnTo>
                    <a:lnTo>
                      <a:pt x="65" y="409"/>
                    </a:lnTo>
                    <a:lnTo>
                      <a:pt x="22" y="506"/>
                    </a:lnTo>
                    <a:lnTo>
                      <a:pt x="1" y="581"/>
                    </a:lnTo>
                    <a:lnTo>
                      <a:pt x="1" y="624"/>
                    </a:lnTo>
                    <a:lnTo>
                      <a:pt x="11" y="667"/>
                    </a:lnTo>
                    <a:lnTo>
                      <a:pt x="44" y="764"/>
                    </a:lnTo>
                    <a:lnTo>
                      <a:pt x="97" y="850"/>
                    </a:lnTo>
                    <a:lnTo>
                      <a:pt x="162" y="947"/>
                    </a:lnTo>
                    <a:lnTo>
                      <a:pt x="312" y="1130"/>
                    </a:lnTo>
                    <a:lnTo>
                      <a:pt x="377" y="1216"/>
                    </a:lnTo>
                    <a:lnTo>
                      <a:pt x="452" y="1312"/>
                    </a:lnTo>
                    <a:lnTo>
                      <a:pt x="700" y="1302"/>
                    </a:lnTo>
                    <a:lnTo>
                      <a:pt x="839" y="1140"/>
                    </a:lnTo>
                    <a:lnTo>
                      <a:pt x="979" y="968"/>
                    </a:lnTo>
                    <a:lnTo>
                      <a:pt x="1054" y="882"/>
                    </a:lnTo>
                    <a:lnTo>
                      <a:pt x="1108" y="796"/>
                    </a:lnTo>
                    <a:lnTo>
                      <a:pt x="1151" y="710"/>
                    </a:lnTo>
                    <a:lnTo>
                      <a:pt x="1173" y="624"/>
                    </a:lnTo>
                    <a:lnTo>
                      <a:pt x="1183" y="549"/>
                    </a:lnTo>
                    <a:lnTo>
                      <a:pt x="1183" y="484"/>
                    </a:lnTo>
                    <a:lnTo>
                      <a:pt x="1173" y="420"/>
                    </a:lnTo>
                    <a:lnTo>
                      <a:pt x="1162" y="355"/>
                    </a:lnTo>
                    <a:lnTo>
                      <a:pt x="1140" y="302"/>
                    </a:lnTo>
                    <a:lnTo>
                      <a:pt x="1108" y="248"/>
                    </a:lnTo>
                    <a:lnTo>
                      <a:pt x="1076" y="194"/>
                    </a:lnTo>
                    <a:lnTo>
                      <a:pt x="1033" y="151"/>
                    </a:lnTo>
                    <a:lnTo>
                      <a:pt x="990" y="108"/>
                    </a:lnTo>
                    <a:lnTo>
                      <a:pt x="947" y="76"/>
                    </a:lnTo>
                    <a:lnTo>
                      <a:pt x="893" y="44"/>
                    </a:lnTo>
                    <a:lnTo>
                      <a:pt x="839" y="22"/>
                    </a:lnTo>
                    <a:lnTo>
                      <a:pt x="775" y="11"/>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940550" y="3003975"/>
                <a:ext cx="36575" cy="30150"/>
              </a:xfrm>
              <a:custGeom>
                <a:avLst/>
                <a:gdLst/>
                <a:ahLst/>
                <a:cxnLst/>
                <a:rect l="l" t="t" r="r" b="b"/>
                <a:pathLst>
                  <a:path w="1463" h="1206" extrusionOk="0">
                    <a:moveTo>
                      <a:pt x="474" y="1"/>
                    </a:moveTo>
                    <a:lnTo>
                      <a:pt x="409" y="12"/>
                    </a:lnTo>
                    <a:lnTo>
                      <a:pt x="355" y="33"/>
                    </a:lnTo>
                    <a:lnTo>
                      <a:pt x="302" y="55"/>
                    </a:lnTo>
                    <a:lnTo>
                      <a:pt x="248" y="76"/>
                    </a:lnTo>
                    <a:lnTo>
                      <a:pt x="205" y="108"/>
                    </a:lnTo>
                    <a:lnTo>
                      <a:pt x="162" y="151"/>
                    </a:lnTo>
                    <a:lnTo>
                      <a:pt x="119" y="194"/>
                    </a:lnTo>
                    <a:lnTo>
                      <a:pt x="87" y="248"/>
                    </a:lnTo>
                    <a:lnTo>
                      <a:pt x="33" y="356"/>
                    </a:lnTo>
                    <a:lnTo>
                      <a:pt x="11" y="485"/>
                    </a:lnTo>
                    <a:lnTo>
                      <a:pt x="1" y="625"/>
                    </a:lnTo>
                    <a:lnTo>
                      <a:pt x="22" y="764"/>
                    </a:lnTo>
                    <a:lnTo>
                      <a:pt x="54" y="883"/>
                    </a:lnTo>
                    <a:lnTo>
                      <a:pt x="119" y="990"/>
                    </a:lnTo>
                    <a:lnTo>
                      <a:pt x="151" y="1044"/>
                    </a:lnTo>
                    <a:lnTo>
                      <a:pt x="194" y="1076"/>
                    </a:lnTo>
                    <a:lnTo>
                      <a:pt x="237" y="1119"/>
                    </a:lnTo>
                    <a:lnTo>
                      <a:pt x="291" y="1151"/>
                    </a:lnTo>
                    <a:lnTo>
                      <a:pt x="345" y="1173"/>
                    </a:lnTo>
                    <a:lnTo>
                      <a:pt x="398" y="1184"/>
                    </a:lnTo>
                    <a:lnTo>
                      <a:pt x="452" y="1194"/>
                    </a:lnTo>
                    <a:lnTo>
                      <a:pt x="517" y="1205"/>
                    </a:lnTo>
                    <a:lnTo>
                      <a:pt x="581" y="1194"/>
                    </a:lnTo>
                    <a:lnTo>
                      <a:pt x="657" y="1184"/>
                    </a:lnTo>
                    <a:lnTo>
                      <a:pt x="743" y="1162"/>
                    </a:lnTo>
                    <a:lnTo>
                      <a:pt x="829" y="1108"/>
                    </a:lnTo>
                    <a:lnTo>
                      <a:pt x="915" y="1044"/>
                    </a:lnTo>
                    <a:lnTo>
                      <a:pt x="1011" y="969"/>
                    </a:lnTo>
                    <a:lnTo>
                      <a:pt x="1216" y="775"/>
                    </a:lnTo>
                    <a:lnTo>
                      <a:pt x="1334" y="678"/>
                    </a:lnTo>
                    <a:lnTo>
                      <a:pt x="1463" y="560"/>
                    </a:lnTo>
                    <a:lnTo>
                      <a:pt x="1323" y="463"/>
                    </a:lnTo>
                    <a:lnTo>
                      <a:pt x="1205" y="366"/>
                    </a:lnTo>
                    <a:lnTo>
                      <a:pt x="979" y="194"/>
                    </a:lnTo>
                    <a:lnTo>
                      <a:pt x="882" y="130"/>
                    </a:lnTo>
                    <a:lnTo>
                      <a:pt x="786" y="76"/>
                    </a:lnTo>
                    <a:lnTo>
                      <a:pt x="700" y="33"/>
                    </a:lnTo>
                    <a:lnTo>
                      <a:pt x="603"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784900" y="1352325"/>
                <a:ext cx="36575" cy="29875"/>
              </a:xfrm>
              <a:custGeom>
                <a:avLst/>
                <a:gdLst/>
                <a:ahLst/>
                <a:cxnLst/>
                <a:rect l="l" t="t" r="r" b="b"/>
                <a:pathLst>
                  <a:path w="1463" h="1195" extrusionOk="0">
                    <a:moveTo>
                      <a:pt x="474" y="1"/>
                    </a:moveTo>
                    <a:lnTo>
                      <a:pt x="409" y="11"/>
                    </a:lnTo>
                    <a:lnTo>
                      <a:pt x="355" y="22"/>
                    </a:lnTo>
                    <a:lnTo>
                      <a:pt x="302" y="44"/>
                    </a:lnTo>
                    <a:lnTo>
                      <a:pt x="248" y="76"/>
                    </a:lnTo>
                    <a:lnTo>
                      <a:pt x="205" y="108"/>
                    </a:lnTo>
                    <a:lnTo>
                      <a:pt x="162" y="140"/>
                    </a:lnTo>
                    <a:lnTo>
                      <a:pt x="119" y="184"/>
                    </a:lnTo>
                    <a:lnTo>
                      <a:pt x="87" y="237"/>
                    </a:lnTo>
                    <a:lnTo>
                      <a:pt x="33" y="345"/>
                    </a:lnTo>
                    <a:lnTo>
                      <a:pt x="11" y="474"/>
                    </a:lnTo>
                    <a:lnTo>
                      <a:pt x="1" y="614"/>
                    </a:lnTo>
                    <a:lnTo>
                      <a:pt x="11" y="753"/>
                    </a:lnTo>
                    <a:lnTo>
                      <a:pt x="54" y="882"/>
                    </a:lnTo>
                    <a:lnTo>
                      <a:pt x="108" y="990"/>
                    </a:lnTo>
                    <a:lnTo>
                      <a:pt x="151" y="1033"/>
                    </a:lnTo>
                    <a:lnTo>
                      <a:pt x="183" y="1076"/>
                    </a:lnTo>
                    <a:lnTo>
                      <a:pt x="237" y="1108"/>
                    </a:lnTo>
                    <a:lnTo>
                      <a:pt x="280" y="1141"/>
                    </a:lnTo>
                    <a:lnTo>
                      <a:pt x="334" y="1162"/>
                    </a:lnTo>
                    <a:lnTo>
                      <a:pt x="388" y="1184"/>
                    </a:lnTo>
                    <a:lnTo>
                      <a:pt x="452" y="1194"/>
                    </a:lnTo>
                    <a:lnTo>
                      <a:pt x="581" y="1194"/>
                    </a:lnTo>
                    <a:lnTo>
                      <a:pt x="646" y="1184"/>
                    </a:lnTo>
                    <a:lnTo>
                      <a:pt x="732" y="1151"/>
                    </a:lnTo>
                    <a:lnTo>
                      <a:pt x="829" y="1108"/>
                    </a:lnTo>
                    <a:lnTo>
                      <a:pt x="915" y="1044"/>
                    </a:lnTo>
                    <a:lnTo>
                      <a:pt x="1001" y="968"/>
                    </a:lnTo>
                    <a:lnTo>
                      <a:pt x="1216" y="786"/>
                    </a:lnTo>
                    <a:lnTo>
                      <a:pt x="1334" y="678"/>
                    </a:lnTo>
                    <a:lnTo>
                      <a:pt x="1463" y="571"/>
                    </a:lnTo>
                    <a:lnTo>
                      <a:pt x="1323" y="463"/>
                    </a:lnTo>
                    <a:lnTo>
                      <a:pt x="1205" y="366"/>
                    </a:lnTo>
                    <a:lnTo>
                      <a:pt x="979" y="194"/>
                    </a:lnTo>
                    <a:lnTo>
                      <a:pt x="882" y="130"/>
                    </a:lnTo>
                    <a:lnTo>
                      <a:pt x="796" y="76"/>
                    </a:lnTo>
                    <a:lnTo>
                      <a:pt x="700" y="33"/>
                    </a:lnTo>
                    <a:lnTo>
                      <a:pt x="6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390000" y="2450750"/>
                <a:ext cx="29325" cy="32275"/>
              </a:xfrm>
              <a:custGeom>
                <a:avLst/>
                <a:gdLst/>
                <a:ahLst/>
                <a:cxnLst/>
                <a:rect l="l" t="t" r="r" b="b"/>
                <a:pathLst>
                  <a:path w="1173" h="1291" extrusionOk="0">
                    <a:moveTo>
                      <a:pt x="517" y="0"/>
                    </a:moveTo>
                    <a:lnTo>
                      <a:pt x="366" y="162"/>
                    </a:lnTo>
                    <a:lnTo>
                      <a:pt x="216" y="323"/>
                    </a:lnTo>
                    <a:lnTo>
                      <a:pt x="151" y="398"/>
                    </a:lnTo>
                    <a:lnTo>
                      <a:pt x="97" y="484"/>
                    </a:lnTo>
                    <a:lnTo>
                      <a:pt x="43" y="570"/>
                    </a:lnTo>
                    <a:lnTo>
                      <a:pt x="22" y="656"/>
                    </a:lnTo>
                    <a:lnTo>
                      <a:pt x="11" y="731"/>
                    </a:lnTo>
                    <a:lnTo>
                      <a:pt x="0" y="796"/>
                    </a:lnTo>
                    <a:lnTo>
                      <a:pt x="11" y="861"/>
                    </a:lnTo>
                    <a:lnTo>
                      <a:pt x="22" y="925"/>
                    </a:lnTo>
                    <a:lnTo>
                      <a:pt x="33" y="979"/>
                    </a:lnTo>
                    <a:lnTo>
                      <a:pt x="65" y="1033"/>
                    </a:lnTo>
                    <a:lnTo>
                      <a:pt x="97" y="1086"/>
                    </a:lnTo>
                    <a:lnTo>
                      <a:pt x="129" y="1140"/>
                    </a:lnTo>
                    <a:lnTo>
                      <a:pt x="172" y="1172"/>
                    </a:lnTo>
                    <a:lnTo>
                      <a:pt x="216" y="1215"/>
                    </a:lnTo>
                    <a:lnTo>
                      <a:pt x="269" y="1248"/>
                    </a:lnTo>
                    <a:lnTo>
                      <a:pt x="323" y="1269"/>
                    </a:lnTo>
                    <a:lnTo>
                      <a:pt x="388" y="1280"/>
                    </a:lnTo>
                    <a:lnTo>
                      <a:pt x="441" y="1291"/>
                    </a:lnTo>
                    <a:lnTo>
                      <a:pt x="581" y="1291"/>
                    </a:lnTo>
                    <a:lnTo>
                      <a:pt x="667" y="1269"/>
                    </a:lnTo>
                    <a:lnTo>
                      <a:pt x="764" y="1215"/>
                    </a:lnTo>
                    <a:lnTo>
                      <a:pt x="861" y="1162"/>
                    </a:lnTo>
                    <a:lnTo>
                      <a:pt x="957" y="1086"/>
                    </a:lnTo>
                    <a:lnTo>
                      <a:pt x="1043" y="1000"/>
                    </a:lnTo>
                    <a:lnTo>
                      <a:pt x="1108" y="914"/>
                    </a:lnTo>
                    <a:lnTo>
                      <a:pt x="1151" y="828"/>
                    </a:lnTo>
                    <a:lnTo>
                      <a:pt x="1173" y="753"/>
                    </a:lnTo>
                    <a:lnTo>
                      <a:pt x="1173" y="710"/>
                    </a:lnTo>
                    <a:lnTo>
                      <a:pt x="1173" y="667"/>
                    </a:lnTo>
                    <a:lnTo>
                      <a:pt x="1140" y="570"/>
                    </a:lnTo>
                    <a:lnTo>
                      <a:pt x="1097" y="484"/>
                    </a:lnTo>
                    <a:lnTo>
                      <a:pt x="1033" y="387"/>
                    </a:lnTo>
                    <a:lnTo>
                      <a:pt x="893" y="194"/>
                    </a:lnTo>
                    <a:lnTo>
                      <a:pt x="828" y="97"/>
                    </a:lnTo>
                    <a:lnTo>
                      <a:pt x="764" y="11"/>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467950" y="1666575"/>
                <a:ext cx="32825" cy="29075"/>
              </a:xfrm>
              <a:custGeom>
                <a:avLst/>
                <a:gdLst/>
                <a:ahLst/>
                <a:cxnLst/>
                <a:rect l="l" t="t" r="r" b="b"/>
                <a:pathLst>
                  <a:path w="1313" h="1163" extrusionOk="0">
                    <a:moveTo>
                      <a:pt x="409" y="1"/>
                    </a:moveTo>
                    <a:lnTo>
                      <a:pt x="356" y="22"/>
                    </a:lnTo>
                    <a:lnTo>
                      <a:pt x="291" y="44"/>
                    </a:lnTo>
                    <a:lnTo>
                      <a:pt x="237" y="65"/>
                    </a:lnTo>
                    <a:lnTo>
                      <a:pt x="194" y="108"/>
                    </a:lnTo>
                    <a:lnTo>
                      <a:pt x="151" y="141"/>
                    </a:lnTo>
                    <a:lnTo>
                      <a:pt x="108" y="184"/>
                    </a:lnTo>
                    <a:lnTo>
                      <a:pt x="76" y="237"/>
                    </a:lnTo>
                    <a:lnTo>
                      <a:pt x="44" y="291"/>
                    </a:lnTo>
                    <a:lnTo>
                      <a:pt x="22" y="345"/>
                    </a:lnTo>
                    <a:lnTo>
                      <a:pt x="12" y="399"/>
                    </a:lnTo>
                    <a:lnTo>
                      <a:pt x="1" y="463"/>
                    </a:lnTo>
                    <a:lnTo>
                      <a:pt x="12" y="528"/>
                    </a:lnTo>
                    <a:lnTo>
                      <a:pt x="22" y="603"/>
                    </a:lnTo>
                    <a:lnTo>
                      <a:pt x="44" y="689"/>
                    </a:lnTo>
                    <a:lnTo>
                      <a:pt x="98" y="786"/>
                    </a:lnTo>
                    <a:lnTo>
                      <a:pt x="162" y="883"/>
                    </a:lnTo>
                    <a:lnTo>
                      <a:pt x="237" y="969"/>
                    </a:lnTo>
                    <a:lnTo>
                      <a:pt x="323" y="1044"/>
                    </a:lnTo>
                    <a:lnTo>
                      <a:pt x="420" y="1108"/>
                    </a:lnTo>
                    <a:lnTo>
                      <a:pt x="506" y="1151"/>
                    </a:lnTo>
                    <a:lnTo>
                      <a:pt x="592" y="1162"/>
                    </a:lnTo>
                    <a:lnTo>
                      <a:pt x="678" y="1162"/>
                    </a:lnTo>
                    <a:lnTo>
                      <a:pt x="764" y="1130"/>
                    </a:lnTo>
                    <a:lnTo>
                      <a:pt x="850" y="1076"/>
                    </a:lnTo>
                    <a:lnTo>
                      <a:pt x="947" y="1012"/>
                    </a:lnTo>
                    <a:lnTo>
                      <a:pt x="1130" y="861"/>
                    </a:lnTo>
                    <a:lnTo>
                      <a:pt x="1216" y="786"/>
                    </a:lnTo>
                    <a:lnTo>
                      <a:pt x="1313" y="721"/>
                    </a:lnTo>
                    <a:lnTo>
                      <a:pt x="1302" y="463"/>
                    </a:lnTo>
                    <a:lnTo>
                      <a:pt x="1130" y="324"/>
                    </a:lnTo>
                    <a:lnTo>
                      <a:pt x="969" y="184"/>
                    </a:lnTo>
                    <a:lnTo>
                      <a:pt x="883" y="119"/>
                    </a:lnTo>
                    <a:lnTo>
                      <a:pt x="797" y="65"/>
                    </a:lnTo>
                    <a:lnTo>
                      <a:pt x="700" y="33"/>
                    </a:lnTo>
                    <a:lnTo>
                      <a:pt x="6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390525" y="1825450"/>
                <a:ext cx="31750" cy="29075"/>
              </a:xfrm>
              <a:custGeom>
                <a:avLst/>
                <a:gdLst/>
                <a:ahLst/>
                <a:cxnLst/>
                <a:rect l="l" t="t" r="r" b="b"/>
                <a:pathLst>
                  <a:path w="1270" h="1163" extrusionOk="0">
                    <a:moveTo>
                      <a:pt x="399" y="1"/>
                    </a:moveTo>
                    <a:lnTo>
                      <a:pt x="345" y="22"/>
                    </a:lnTo>
                    <a:lnTo>
                      <a:pt x="291" y="33"/>
                    </a:lnTo>
                    <a:lnTo>
                      <a:pt x="238" y="65"/>
                    </a:lnTo>
                    <a:lnTo>
                      <a:pt x="195" y="87"/>
                    </a:lnTo>
                    <a:lnTo>
                      <a:pt x="162" y="130"/>
                    </a:lnTo>
                    <a:lnTo>
                      <a:pt x="87" y="216"/>
                    </a:lnTo>
                    <a:lnTo>
                      <a:pt x="44" y="323"/>
                    </a:lnTo>
                    <a:lnTo>
                      <a:pt x="12" y="442"/>
                    </a:lnTo>
                    <a:lnTo>
                      <a:pt x="1" y="571"/>
                    </a:lnTo>
                    <a:lnTo>
                      <a:pt x="1" y="711"/>
                    </a:lnTo>
                    <a:lnTo>
                      <a:pt x="33" y="829"/>
                    </a:lnTo>
                    <a:lnTo>
                      <a:pt x="87" y="936"/>
                    </a:lnTo>
                    <a:lnTo>
                      <a:pt x="151" y="1022"/>
                    </a:lnTo>
                    <a:lnTo>
                      <a:pt x="195" y="1065"/>
                    </a:lnTo>
                    <a:lnTo>
                      <a:pt x="238" y="1098"/>
                    </a:lnTo>
                    <a:lnTo>
                      <a:pt x="281" y="1119"/>
                    </a:lnTo>
                    <a:lnTo>
                      <a:pt x="334" y="1141"/>
                    </a:lnTo>
                    <a:lnTo>
                      <a:pt x="388" y="1151"/>
                    </a:lnTo>
                    <a:lnTo>
                      <a:pt x="453" y="1162"/>
                    </a:lnTo>
                    <a:lnTo>
                      <a:pt x="506" y="1162"/>
                    </a:lnTo>
                    <a:lnTo>
                      <a:pt x="582" y="1151"/>
                    </a:lnTo>
                    <a:lnTo>
                      <a:pt x="668" y="1130"/>
                    </a:lnTo>
                    <a:lnTo>
                      <a:pt x="754" y="1087"/>
                    </a:lnTo>
                    <a:lnTo>
                      <a:pt x="840" y="1033"/>
                    </a:lnTo>
                    <a:lnTo>
                      <a:pt x="926" y="979"/>
                    </a:lnTo>
                    <a:lnTo>
                      <a:pt x="1098" y="840"/>
                    </a:lnTo>
                    <a:lnTo>
                      <a:pt x="1270" y="711"/>
                    </a:lnTo>
                    <a:lnTo>
                      <a:pt x="1270" y="453"/>
                    </a:lnTo>
                    <a:lnTo>
                      <a:pt x="1098" y="323"/>
                    </a:lnTo>
                    <a:lnTo>
                      <a:pt x="936" y="184"/>
                    </a:lnTo>
                    <a:lnTo>
                      <a:pt x="850" y="130"/>
                    </a:lnTo>
                    <a:lnTo>
                      <a:pt x="764" y="76"/>
                    </a:lnTo>
                    <a:lnTo>
                      <a:pt x="678" y="33"/>
                    </a:lnTo>
                    <a:lnTo>
                      <a:pt x="582" y="12"/>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2120150" y="1825200"/>
                <a:ext cx="29075" cy="31725"/>
              </a:xfrm>
              <a:custGeom>
                <a:avLst/>
                <a:gdLst/>
                <a:ahLst/>
                <a:cxnLst/>
                <a:rect l="l" t="t" r="r" b="b"/>
                <a:pathLst>
                  <a:path w="1163" h="1269" extrusionOk="0">
                    <a:moveTo>
                      <a:pt x="592" y="0"/>
                    </a:moveTo>
                    <a:lnTo>
                      <a:pt x="463" y="11"/>
                    </a:lnTo>
                    <a:lnTo>
                      <a:pt x="334" y="43"/>
                    </a:lnTo>
                    <a:lnTo>
                      <a:pt x="227" y="86"/>
                    </a:lnTo>
                    <a:lnTo>
                      <a:pt x="140" y="151"/>
                    </a:lnTo>
                    <a:lnTo>
                      <a:pt x="108" y="194"/>
                    </a:lnTo>
                    <a:lnTo>
                      <a:pt x="76" y="237"/>
                    </a:lnTo>
                    <a:lnTo>
                      <a:pt x="44" y="280"/>
                    </a:lnTo>
                    <a:lnTo>
                      <a:pt x="22" y="333"/>
                    </a:lnTo>
                    <a:lnTo>
                      <a:pt x="11" y="387"/>
                    </a:lnTo>
                    <a:lnTo>
                      <a:pt x="11" y="452"/>
                    </a:lnTo>
                    <a:lnTo>
                      <a:pt x="1" y="516"/>
                    </a:lnTo>
                    <a:lnTo>
                      <a:pt x="11" y="581"/>
                    </a:lnTo>
                    <a:lnTo>
                      <a:pt x="33" y="667"/>
                    </a:lnTo>
                    <a:lnTo>
                      <a:pt x="76" y="753"/>
                    </a:lnTo>
                    <a:lnTo>
                      <a:pt x="130" y="850"/>
                    </a:lnTo>
                    <a:lnTo>
                      <a:pt x="183" y="936"/>
                    </a:lnTo>
                    <a:lnTo>
                      <a:pt x="313" y="1097"/>
                    </a:lnTo>
                    <a:lnTo>
                      <a:pt x="442" y="1269"/>
                    </a:lnTo>
                    <a:lnTo>
                      <a:pt x="710" y="1269"/>
                    </a:lnTo>
                    <a:lnTo>
                      <a:pt x="839" y="1108"/>
                    </a:lnTo>
                    <a:lnTo>
                      <a:pt x="968" y="946"/>
                    </a:lnTo>
                    <a:lnTo>
                      <a:pt x="1033" y="860"/>
                    </a:lnTo>
                    <a:lnTo>
                      <a:pt x="1087" y="774"/>
                    </a:lnTo>
                    <a:lnTo>
                      <a:pt x="1130" y="688"/>
                    </a:lnTo>
                    <a:lnTo>
                      <a:pt x="1151" y="592"/>
                    </a:lnTo>
                    <a:lnTo>
                      <a:pt x="1162" y="527"/>
                    </a:lnTo>
                    <a:lnTo>
                      <a:pt x="1162" y="463"/>
                    </a:lnTo>
                    <a:lnTo>
                      <a:pt x="1162" y="409"/>
                    </a:lnTo>
                    <a:lnTo>
                      <a:pt x="1151" y="355"/>
                    </a:lnTo>
                    <a:lnTo>
                      <a:pt x="1130" y="301"/>
                    </a:lnTo>
                    <a:lnTo>
                      <a:pt x="1108" y="247"/>
                    </a:lnTo>
                    <a:lnTo>
                      <a:pt x="1076" y="204"/>
                    </a:lnTo>
                    <a:lnTo>
                      <a:pt x="1044" y="161"/>
                    </a:lnTo>
                    <a:lnTo>
                      <a:pt x="947" y="97"/>
                    </a:lnTo>
                    <a:lnTo>
                      <a:pt x="850" y="43"/>
                    </a:lnTo>
                    <a:lnTo>
                      <a:pt x="721" y="11"/>
                    </a:lnTo>
                    <a:lnTo>
                      <a:pt x="59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941100" y="1274900"/>
                <a:ext cx="31725" cy="29075"/>
              </a:xfrm>
              <a:custGeom>
                <a:avLst/>
                <a:gdLst/>
                <a:ahLst/>
                <a:cxnLst/>
                <a:rect l="l" t="t" r="r" b="b"/>
                <a:pathLst>
                  <a:path w="1269" h="1163" extrusionOk="0">
                    <a:moveTo>
                      <a:pt x="387" y="1"/>
                    </a:moveTo>
                    <a:lnTo>
                      <a:pt x="333" y="22"/>
                    </a:lnTo>
                    <a:lnTo>
                      <a:pt x="280" y="44"/>
                    </a:lnTo>
                    <a:lnTo>
                      <a:pt x="237" y="65"/>
                    </a:lnTo>
                    <a:lnTo>
                      <a:pt x="194" y="98"/>
                    </a:lnTo>
                    <a:lnTo>
                      <a:pt x="151" y="130"/>
                    </a:lnTo>
                    <a:lnTo>
                      <a:pt x="86" y="216"/>
                    </a:lnTo>
                    <a:lnTo>
                      <a:pt x="32" y="323"/>
                    </a:lnTo>
                    <a:lnTo>
                      <a:pt x="11" y="452"/>
                    </a:lnTo>
                    <a:lnTo>
                      <a:pt x="0" y="582"/>
                    </a:lnTo>
                    <a:lnTo>
                      <a:pt x="11" y="711"/>
                    </a:lnTo>
                    <a:lnTo>
                      <a:pt x="43" y="840"/>
                    </a:lnTo>
                    <a:lnTo>
                      <a:pt x="86" y="936"/>
                    </a:lnTo>
                    <a:lnTo>
                      <a:pt x="161" y="1033"/>
                    </a:lnTo>
                    <a:lnTo>
                      <a:pt x="194" y="1065"/>
                    </a:lnTo>
                    <a:lnTo>
                      <a:pt x="247" y="1098"/>
                    </a:lnTo>
                    <a:lnTo>
                      <a:pt x="290" y="1119"/>
                    </a:lnTo>
                    <a:lnTo>
                      <a:pt x="344" y="1141"/>
                    </a:lnTo>
                    <a:lnTo>
                      <a:pt x="398" y="1151"/>
                    </a:lnTo>
                    <a:lnTo>
                      <a:pt x="462" y="1162"/>
                    </a:lnTo>
                    <a:lnTo>
                      <a:pt x="516" y="1162"/>
                    </a:lnTo>
                    <a:lnTo>
                      <a:pt x="581" y="1151"/>
                    </a:lnTo>
                    <a:lnTo>
                      <a:pt x="678" y="1119"/>
                    </a:lnTo>
                    <a:lnTo>
                      <a:pt x="764" y="1087"/>
                    </a:lnTo>
                    <a:lnTo>
                      <a:pt x="850" y="1033"/>
                    </a:lnTo>
                    <a:lnTo>
                      <a:pt x="936" y="969"/>
                    </a:lnTo>
                    <a:lnTo>
                      <a:pt x="1097" y="829"/>
                    </a:lnTo>
                    <a:lnTo>
                      <a:pt x="1269" y="700"/>
                    </a:lnTo>
                    <a:lnTo>
                      <a:pt x="1269" y="442"/>
                    </a:lnTo>
                    <a:lnTo>
                      <a:pt x="1097" y="313"/>
                    </a:lnTo>
                    <a:lnTo>
                      <a:pt x="925" y="184"/>
                    </a:lnTo>
                    <a:lnTo>
                      <a:pt x="839" y="119"/>
                    </a:lnTo>
                    <a:lnTo>
                      <a:pt x="753" y="65"/>
                    </a:lnTo>
                    <a:lnTo>
                      <a:pt x="667" y="33"/>
                    </a:lnTo>
                    <a:lnTo>
                      <a:pt x="581" y="12"/>
                    </a:lnTo>
                    <a:lnTo>
                      <a:pt x="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1569600" y="1274650"/>
                <a:ext cx="29050" cy="32000"/>
              </a:xfrm>
              <a:custGeom>
                <a:avLst/>
                <a:gdLst/>
                <a:ahLst/>
                <a:cxnLst/>
                <a:rect l="l" t="t" r="r" b="b"/>
                <a:pathLst>
                  <a:path w="1162" h="1280" extrusionOk="0">
                    <a:moveTo>
                      <a:pt x="560" y="0"/>
                    </a:moveTo>
                    <a:lnTo>
                      <a:pt x="431" y="11"/>
                    </a:lnTo>
                    <a:lnTo>
                      <a:pt x="312" y="54"/>
                    </a:lnTo>
                    <a:lnTo>
                      <a:pt x="205" y="108"/>
                    </a:lnTo>
                    <a:lnTo>
                      <a:pt x="119" y="172"/>
                    </a:lnTo>
                    <a:lnTo>
                      <a:pt x="87" y="215"/>
                    </a:lnTo>
                    <a:lnTo>
                      <a:pt x="54" y="258"/>
                    </a:lnTo>
                    <a:lnTo>
                      <a:pt x="33" y="312"/>
                    </a:lnTo>
                    <a:lnTo>
                      <a:pt x="11" y="366"/>
                    </a:lnTo>
                    <a:lnTo>
                      <a:pt x="1" y="419"/>
                    </a:lnTo>
                    <a:lnTo>
                      <a:pt x="1" y="473"/>
                    </a:lnTo>
                    <a:lnTo>
                      <a:pt x="1" y="538"/>
                    </a:lnTo>
                    <a:lnTo>
                      <a:pt x="11" y="602"/>
                    </a:lnTo>
                    <a:lnTo>
                      <a:pt x="44" y="688"/>
                    </a:lnTo>
                    <a:lnTo>
                      <a:pt x="87" y="785"/>
                    </a:lnTo>
                    <a:lnTo>
                      <a:pt x="140" y="860"/>
                    </a:lnTo>
                    <a:lnTo>
                      <a:pt x="205" y="946"/>
                    </a:lnTo>
                    <a:lnTo>
                      <a:pt x="345" y="1108"/>
                    </a:lnTo>
                    <a:lnTo>
                      <a:pt x="474" y="1280"/>
                    </a:lnTo>
                    <a:lnTo>
                      <a:pt x="743" y="1269"/>
                    </a:lnTo>
                    <a:lnTo>
                      <a:pt x="861" y="1097"/>
                    </a:lnTo>
                    <a:lnTo>
                      <a:pt x="990" y="925"/>
                    </a:lnTo>
                    <a:lnTo>
                      <a:pt x="1044" y="839"/>
                    </a:lnTo>
                    <a:lnTo>
                      <a:pt x="1097" y="742"/>
                    </a:lnTo>
                    <a:lnTo>
                      <a:pt x="1130" y="656"/>
                    </a:lnTo>
                    <a:lnTo>
                      <a:pt x="1151" y="570"/>
                    </a:lnTo>
                    <a:lnTo>
                      <a:pt x="1162" y="495"/>
                    </a:lnTo>
                    <a:lnTo>
                      <a:pt x="1162" y="441"/>
                    </a:lnTo>
                    <a:lnTo>
                      <a:pt x="1151" y="376"/>
                    </a:lnTo>
                    <a:lnTo>
                      <a:pt x="1130" y="323"/>
                    </a:lnTo>
                    <a:lnTo>
                      <a:pt x="1119" y="269"/>
                    </a:lnTo>
                    <a:lnTo>
                      <a:pt x="1087" y="226"/>
                    </a:lnTo>
                    <a:lnTo>
                      <a:pt x="1054" y="183"/>
                    </a:lnTo>
                    <a:lnTo>
                      <a:pt x="1011" y="140"/>
                    </a:lnTo>
                    <a:lnTo>
                      <a:pt x="925" y="75"/>
                    </a:lnTo>
                    <a:lnTo>
                      <a:pt x="818" y="32"/>
                    </a:lnTo>
                    <a:lnTo>
                      <a:pt x="700" y="11"/>
                    </a:lnTo>
                    <a:lnTo>
                      <a:pt x="56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2120150" y="2451025"/>
                <a:ext cx="29075" cy="32275"/>
              </a:xfrm>
              <a:custGeom>
                <a:avLst/>
                <a:gdLst/>
                <a:ahLst/>
                <a:cxnLst/>
                <a:rect l="l" t="t" r="r" b="b"/>
                <a:pathLst>
                  <a:path w="1163" h="1291" extrusionOk="0">
                    <a:moveTo>
                      <a:pt x="463" y="0"/>
                    </a:moveTo>
                    <a:lnTo>
                      <a:pt x="334" y="172"/>
                    </a:lnTo>
                    <a:lnTo>
                      <a:pt x="194" y="344"/>
                    </a:lnTo>
                    <a:lnTo>
                      <a:pt x="130" y="419"/>
                    </a:lnTo>
                    <a:lnTo>
                      <a:pt x="76" y="505"/>
                    </a:lnTo>
                    <a:lnTo>
                      <a:pt x="33" y="602"/>
                    </a:lnTo>
                    <a:lnTo>
                      <a:pt x="11" y="688"/>
                    </a:lnTo>
                    <a:lnTo>
                      <a:pt x="1" y="753"/>
                    </a:lnTo>
                    <a:lnTo>
                      <a:pt x="1" y="817"/>
                    </a:lnTo>
                    <a:lnTo>
                      <a:pt x="1" y="882"/>
                    </a:lnTo>
                    <a:lnTo>
                      <a:pt x="22" y="936"/>
                    </a:lnTo>
                    <a:lnTo>
                      <a:pt x="33" y="989"/>
                    </a:lnTo>
                    <a:lnTo>
                      <a:pt x="65" y="1032"/>
                    </a:lnTo>
                    <a:lnTo>
                      <a:pt x="87" y="1075"/>
                    </a:lnTo>
                    <a:lnTo>
                      <a:pt x="130" y="1118"/>
                    </a:lnTo>
                    <a:lnTo>
                      <a:pt x="216" y="1194"/>
                    </a:lnTo>
                    <a:lnTo>
                      <a:pt x="323" y="1237"/>
                    </a:lnTo>
                    <a:lnTo>
                      <a:pt x="442" y="1269"/>
                    </a:lnTo>
                    <a:lnTo>
                      <a:pt x="571" y="1290"/>
                    </a:lnTo>
                    <a:lnTo>
                      <a:pt x="710" y="1280"/>
                    </a:lnTo>
                    <a:lnTo>
                      <a:pt x="829" y="1247"/>
                    </a:lnTo>
                    <a:lnTo>
                      <a:pt x="936" y="1204"/>
                    </a:lnTo>
                    <a:lnTo>
                      <a:pt x="1033" y="1129"/>
                    </a:lnTo>
                    <a:lnTo>
                      <a:pt x="1065" y="1097"/>
                    </a:lnTo>
                    <a:lnTo>
                      <a:pt x="1098" y="1054"/>
                    </a:lnTo>
                    <a:lnTo>
                      <a:pt x="1119" y="1000"/>
                    </a:lnTo>
                    <a:lnTo>
                      <a:pt x="1141" y="946"/>
                    </a:lnTo>
                    <a:lnTo>
                      <a:pt x="1162" y="893"/>
                    </a:lnTo>
                    <a:lnTo>
                      <a:pt x="1162" y="839"/>
                    </a:lnTo>
                    <a:lnTo>
                      <a:pt x="1162" y="774"/>
                    </a:lnTo>
                    <a:lnTo>
                      <a:pt x="1162" y="710"/>
                    </a:lnTo>
                    <a:lnTo>
                      <a:pt x="1141" y="613"/>
                    </a:lnTo>
                    <a:lnTo>
                      <a:pt x="1098" y="527"/>
                    </a:lnTo>
                    <a:lnTo>
                      <a:pt x="1044" y="441"/>
                    </a:lnTo>
                    <a:lnTo>
                      <a:pt x="990" y="355"/>
                    </a:lnTo>
                    <a:lnTo>
                      <a:pt x="850" y="183"/>
                    </a:lnTo>
                    <a:lnTo>
                      <a:pt x="721"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2042200" y="1666575"/>
                <a:ext cx="29325" cy="32025"/>
              </a:xfrm>
              <a:custGeom>
                <a:avLst/>
                <a:gdLst/>
                <a:ahLst/>
                <a:cxnLst/>
                <a:rect l="l" t="t" r="r" b="b"/>
                <a:pathLst>
                  <a:path w="1173" h="1281" extrusionOk="0">
                    <a:moveTo>
                      <a:pt x="581" y="1"/>
                    </a:moveTo>
                    <a:lnTo>
                      <a:pt x="441" y="12"/>
                    </a:lnTo>
                    <a:lnTo>
                      <a:pt x="323" y="44"/>
                    </a:lnTo>
                    <a:lnTo>
                      <a:pt x="215" y="98"/>
                    </a:lnTo>
                    <a:lnTo>
                      <a:pt x="129" y="173"/>
                    </a:lnTo>
                    <a:lnTo>
                      <a:pt x="97" y="205"/>
                    </a:lnTo>
                    <a:lnTo>
                      <a:pt x="65" y="259"/>
                    </a:lnTo>
                    <a:lnTo>
                      <a:pt x="43" y="302"/>
                    </a:lnTo>
                    <a:lnTo>
                      <a:pt x="22" y="356"/>
                    </a:lnTo>
                    <a:lnTo>
                      <a:pt x="11" y="410"/>
                    </a:lnTo>
                    <a:lnTo>
                      <a:pt x="0" y="474"/>
                    </a:lnTo>
                    <a:lnTo>
                      <a:pt x="0" y="539"/>
                    </a:lnTo>
                    <a:lnTo>
                      <a:pt x="11" y="603"/>
                    </a:lnTo>
                    <a:lnTo>
                      <a:pt x="43" y="689"/>
                    </a:lnTo>
                    <a:lnTo>
                      <a:pt x="76" y="775"/>
                    </a:lnTo>
                    <a:lnTo>
                      <a:pt x="129" y="861"/>
                    </a:lnTo>
                    <a:lnTo>
                      <a:pt x="194" y="947"/>
                    </a:lnTo>
                    <a:lnTo>
                      <a:pt x="334" y="1119"/>
                    </a:lnTo>
                    <a:lnTo>
                      <a:pt x="463" y="1281"/>
                    </a:lnTo>
                    <a:lnTo>
                      <a:pt x="732" y="1281"/>
                    </a:lnTo>
                    <a:lnTo>
                      <a:pt x="861" y="1108"/>
                    </a:lnTo>
                    <a:lnTo>
                      <a:pt x="990" y="936"/>
                    </a:lnTo>
                    <a:lnTo>
                      <a:pt x="1054" y="850"/>
                    </a:lnTo>
                    <a:lnTo>
                      <a:pt x="1097" y="764"/>
                    </a:lnTo>
                    <a:lnTo>
                      <a:pt x="1140" y="678"/>
                    </a:lnTo>
                    <a:lnTo>
                      <a:pt x="1162" y="582"/>
                    </a:lnTo>
                    <a:lnTo>
                      <a:pt x="1172" y="517"/>
                    </a:lnTo>
                    <a:lnTo>
                      <a:pt x="1172" y="453"/>
                    </a:lnTo>
                    <a:lnTo>
                      <a:pt x="1162" y="399"/>
                    </a:lnTo>
                    <a:lnTo>
                      <a:pt x="1151" y="334"/>
                    </a:lnTo>
                    <a:lnTo>
                      <a:pt x="1129" y="291"/>
                    </a:lnTo>
                    <a:lnTo>
                      <a:pt x="1097" y="237"/>
                    </a:lnTo>
                    <a:lnTo>
                      <a:pt x="1065" y="194"/>
                    </a:lnTo>
                    <a:lnTo>
                      <a:pt x="1033" y="151"/>
                    </a:lnTo>
                    <a:lnTo>
                      <a:pt x="947" y="87"/>
                    </a:lnTo>
                    <a:lnTo>
                      <a:pt x="839" y="44"/>
                    </a:lnTo>
                    <a:lnTo>
                      <a:pt x="710" y="12"/>
                    </a:lnTo>
                    <a:lnTo>
                      <a:pt x="5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1728200" y="1352600"/>
                <a:ext cx="29075" cy="31750"/>
              </a:xfrm>
              <a:custGeom>
                <a:avLst/>
                <a:gdLst/>
                <a:ahLst/>
                <a:cxnLst/>
                <a:rect l="l" t="t" r="r" b="b"/>
                <a:pathLst>
                  <a:path w="1163" h="1270" extrusionOk="0">
                    <a:moveTo>
                      <a:pt x="452" y="0"/>
                    </a:moveTo>
                    <a:lnTo>
                      <a:pt x="334" y="33"/>
                    </a:lnTo>
                    <a:lnTo>
                      <a:pt x="227" y="76"/>
                    </a:lnTo>
                    <a:lnTo>
                      <a:pt x="141" y="140"/>
                    </a:lnTo>
                    <a:lnTo>
                      <a:pt x="108" y="183"/>
                    </a:lnTo>
                    <a:lnTo>
                      <a:pt x="76" y="226"/>
                    </a:lnTo>
                    <a:lnTo>
                      <a:pt x="44" y="280"/>
                    </a:lnTo>
                    <a:lnTo>
                      <a:pt x="22" y="323"/>
                    </a:lnTo>
                    <a:lnTo>
                      <a:pt x="12" y="377"/>
                    </a:lnTo>
                    <a:lnTo>
                      <a:pt x="1" y="441"/>
                    </a:lnTo>
                    <a:lnTo>
                      <a:pt x="1" y="506"/>
                    </a:lnTo>
                    <a:lnTo>
                      <a:pt x="12" y="570"/>
                    </a:lnTo>
                    <a:lnTo>
                      <a:pt x="33" y="656"/>
                    </a:lnTo>
                    <a:lnTo>
                      <a:pt x="65" y="753"/>
                    </a:lnTo>
                    <a:lnTo>
                      <a:pt x="119" y="839"/>
                    </a:lnTo>
                    <a:lnTo>
                      <a:pt x="173" y="925"/>
                    </a:lnTo>
                    <a:lnTo>
                      <a:pt x="313" y="1097"/>
                    </a:lnTo>
                    <a:lnTo>
                      <a:pt x="431" y="1269"/>
                    </a:lnTo>
                    <a:lnTo>
                      <a:pt x="689" y="1269"/>
                    </a:lnTo>
                    <a:lnTo>
                      <a:pt x="829" y="1108"/>
                    </a:lnTo>
                    <a:lnTo>
                      <a:pt x="969" y="936"/>
                    </a:lnTo>
                    <a:lnTo>
                      <a:pt x="1022" y="861"/>
                    </a:lnTo>
                    <a:lnTo>
                      <a:pt x="1087" y="775"/>
                    </a:lnTo>
                    <a:lnTo>
                      <a:pt x="1119" y="689"/>
                    </a:lnTo>
                    <a:lnTo>
                      <a:pt x="1151" y="592"/>
                    </a:lnTo>
                    <a:lnTo>
                      <a:pt x="1162" y="527"/>
                    </a:lnTo>
                    <a:lnTo>
                      <a:pt x="1162" y="463"/>
                    </a:lnTo>
                    <a:lnTo>
                      <a:pt x="1151" y="409"/>
                    </a:lnTo>
                    <a:lnTo>
                      <a:pt x="1141" y="355"/>
                    </a:lnTo>
                    <a:lnTo>
                      <a:pt x="1130" y="302"/>
                    </a:lnTo>
                    <a:lnTo>
                      <a:pt x="1098" y="248"/>
                    </a:lnTo>
                    <a:lnTo>
                      <a:pt x="1076" y="205"/>
                    </a:lnTo>
                    <a:lnTo>
                      <a:pt x="1033" y="162"/>
                    </a:lnTo>
                    <a:lnTo>
                      <a:pt x="947" y="97"/>
                    </a:lnTo>
                    <a:lnTo>
                      <a:pt x="850" y="43"/>
                    </a:lnTo>
                    <a:lnTo>
                      <a:pt x="721" y="11"/>
                    </a:lnTo>
                    <a:lnTo>
                      <a:pt x="59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1256950" y="3083825"/>
                <a:ext cx="29075" cy="25825"/>
              </a:xfrm>
              <a:custGeom>
                <a:avLst/>
                <a:gdLst/>
                <a:ahLst/>
                <a:cxnLst/>
                <a:rect l="l" t="t" r="r" b="b"/>
                <a:pathLst>
                  <a:path w="1163" h="1033" extrusionOk="0">
                    <a:moveTo>
                      <a:pt x="485" y="0"/>
                    </a:moveTo>
                    <a:lnTo>
                      <a:pt x="409" y="22"/>
                    </a:lnTo>
                    <a:lnTo>
                      <a:pt x="334" y="65"/>
                    </a:lnTo>
                    <a:lnTo>
                      <a:pt x="248" y="130"/>
                    </a:lnTo>
                    <a:lnTo>
                      <a:pt x="162" y="205"/>
                    </a:lnTo>
                    <a:lnTo>
                      <a:pt x="98" y="291"/>
                    </a:lnTo>
                    <a:lnTo>
                      <a:pt x="44" y="366"/>
                    </a:lnTo>
                    <a:lnTo>
                      <a:pt x="12" y="441"/>
                    </a:lnTo>
                    <a:lnTo>
                      <a:pt x="1" y="474"/>
                    </a:lnTo>
                    <a:lnTo>
                      <a:pt x="12" y="506"/>
                    </a:lnTo>
                    <a:lnTo>
                      <a:pt x="33" y="592"/>
                    </a:lnTo>
                    <a:lnTo>
                      <a:pt x="76" y="678"/>
                    </a:lnTo>
                    <a:lnTo>
                      <a:pt x="141" y="764"/>
                    </a:lnTo>
                    <a:lnTo>
                      <a:pt x="205" y="839"/>
                    </a:lnTo>
                    <a:lnTo>
                      <a:pt x="291" y="914"/>
                    </a:lnTo>
                    <a:lnTo>
                      <a:pt x="366" y="968"/>
                    </a:lnTo>
                    <a:lnTo>
                      <a:pt x="452" y="1011"/>
                    </a:lnTo>
                    <a:lnTo>
                      <a:pt x="528" y="1033"/>
                    </a:lnTo>
                    <a:lnTo>
                      <a:pt x="603" y="1033"/>
                    </a:lnTo>
                    <a:lnTo>
                      <a:pt x="678" y="1001"/>
                    </a:lnTo>
                    <a:lnTo>
                      <a:pt x="764" y="958"/>
                    </a:lnTo>
                    <a:lnTo>
                      <a:pt x="840" y="893"/>
                    </a:lnTo>
                    <a:lnTo>
                      <a:pt x="1001" y="753"/>
                    </a:lnTo>
                    <a:lnTo>
                      <a:pt x="1076" y="678"/>
                    </a:lnTo>
                    <a:lnTo>
                      <a:pt x="1162" y="624"/>
                    </a:lnTo>
                    <a:lnTo>
                      <a:pt x="1151" y="366"/>
                    </a:lnTo>
                    <a:lnTo>
                      <a:pt x="979" y="248"/>
                    </a:lnTo>
                    <a:lnTo>
                      <a:pt x="818" y="130"/>
                    </a:lnTo>
                    <a:lnTo>
                      <a:pt x="732" y="76"/>
                    </a:lnTo>
                    <a:lnTo>
                      <a:pt x="646" y="33"/>
                    </a:lnTo>
                    <a:lnTo>
                      <a:pt x="571" y="11"/>
                    </a:lnTo>
                    <a:lnTo>
                      <a:pt x="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a:off x="628975" y="1425725"/>
                <a:ext cx="25025" cy="31750"/>
              </a:xfrm>
              <a:custGeom>
                <a:avLst/>
                <a:gdLst/>
                <a:ahLst/>
                <a:cxnLst/>
                <a:rect l="l" t="t" r="r" b="b"/>
                <a:pathLst>
                  <a:path w="1001" h="1270" extrusionOk="0">
                    <a:moveTo>
                      <a:pt x="517" y="0"/>
                    </a:moveTo>
                    <a:lnTo>
                      <a:pt x="420" y="129"/>
                    </a:lnTo>
                    <a:lnTo>
                      <a:pt x="323" y="248"/>
                    </a:lnTo>
                    <a:lnTo>
                      <a:pt x="162" y="441"/>
                    </a:lnTo>
                    <a:lnTo>
                      <a:pt x="87" y="527"/>
                    </a:lnTo>
                    <a:lnTo>
                      <a:pt x="44" y="613"/>
                    </a:lnTo>
                    <a:lnTo>
                      <a:pt x="12" y="688"/>
                    </a:lnTo>
                    <a:lnTo>
                      <a:pt x="1" y="753"/>
                    </a:lnTo>
                    <a:lnTo>
                      <a:pt x="22" y="839"/>
                    </a:lnTo>
                    <a:lnTo>
                      <a:pt x="65" y="914"/>
                    </a:lnTo>
                    <a:lnTo>
                      <a:pt x="119" y="1000"/>
                    </a:lnTo>
                    <a:lnTo>
                      <a:pt x="184" y="1086"/>
                    </a:lnTo>
                    <a:lnTo>
                      <a:pt x="259" y="1162"/>
                    </a:lnTo>
                    <a:lnTo>
                      <a:pt x="345" y="1215"/>
                    </a:lnTo>
                    <a:lnTo>
                      <a:pt x="420" y="1258"/>
                    </a:lnTo>
                    <a:lnTo>
                      <a:pt x="485" y="1269"/>
                    </a:lnTo>
                    <a:lnTo>
                      <a:pt x="560" y="1258"/>
                    </a:lnTo>
                    <a:lnTo>
                      <a:pt x="635" y="1226"/>
                    </a:lnTo>
                    <a:lnTo>
                      <a:pt x="721" y="1172"/>
                    </a:lnTo>
                    <a:lnTo>
                      <a:pt x="797" y="1097"/>
                    </a:lnTo>
                    <a:lnTo>
                      <a:pt x="872" y="1022"/>
                    </a:lnTo>
                    <a:lnTo>
                      <a:pt x="936" y="947"/>
                    </a:lnTo>
                    <a:lnTo>
                      <a:pt x="979" y="861"/>
                    </a:lnTo>
                    <a:lnTo>
                      <a:pt x="1001" y="785"/>
                    </a:lnTo>
                    <a:lnTo>
                      <a:pt x="1001" y="710"/>
                    </a:lnTo>
                    <a:lnTo>
                      <a:pt x="969" y="635"/>
                    </a:lnTo>
                    <a:lnTo>
                      <a:pt x="926" y="549"/>
                    </a:lnTo>
                    <a:lnTo>
                      <a:pt x="861" y="463"/>
                    </a:lnTo>
                    <a:lnTo>
                      <a:pt x="700" y="258"/>
                    </a:lnTo>
                    <a:lnTo>
                      <a:pt x="614" y="140"/>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1965575" y="2770100"/>
                <a:ext cx="32550" cy="25025"/>
              </a:xfrm>
              <a:custGeom>
                <a:avLst/>
                <a:gdLst/>
                <a:ahLst/>
                <a:cxnLst/>
                <a:rect l="l" t="t" r="r" b="b"/>
                <a:pathLst>
                  <a:path w="1302" h="1001" extrusionOk="0">
                    <a:moveTo>
                      <a:pt x="528" y="1"/>
                    </a:moveTo>
                    <a:lnTo>
                      <a:pt x="463" y="22"/>
                    </a:lnTo>
                    <a:lnTo>
                      <a:pt x="388" y="65"/>
                    </a:lnTo>
                    <a:lnTo>
                      <a:pt x="323" y="130"/>
                    </a:lnTo>
                    <a:lnTo>
                      <a:pt x="259" y="194"/>
                    </a:lnTo>
                    <a:lnTo>
                      <a:pt x="130" y="356"/>
                    </a:lnTo>
                    <a:lnTo>
                      <a:pt x="1" y="517"/>
                    </a:lnTo>
                    <a:lnTo>
                      <a:pt x="141" y="657"/>
                    </a:lnTo>
                    <a:lnTo>
                      <a:pt x="270" y="818"/>
                    </a:lnTo>
                    <a:lnTo>
                      <a:pt x="345" y="883"/>
                    </a:lnTo>
                    <a:lnTo>
                      <a:pt x="409" y="936"/>
                    </a:lnTo>
                    <a:lnTo>
                      <a:pt x="485" y="979"/>
                    </a:lnTo>
                    <a:lnTo>
                      <a:pt x="560" y="1001"/>
                    </a:lnTo>
                    <a:lnTo>
                      <a:pt x="624" y="990"/>
                    </a:lnTo>
                    <a:lnTo>
                      <a:pt x="700" y="958"/>
                    </a:lnTo>
                    <a:lnTo>
                      <a:pt x="786" y="915"/>
                    </a:lnTo>
                    <a:lnTo>
                      <a:pt x="872" y="840"/>
                    </a:lnTo>
                    <a:lnTo>
                      <a:pt x="1065" y="678"/>
                    </a:lnTo>
                    <a:lnTo>
                      <a:pt x="1184" y="581"/>
                    </a:lnTo>
                    <a:lnTo>
                      <a:pt x="1302" y="485"/>
                    </a:lnTo>
                    <a:lnTo>
                      <a:pt x="1173" y="388"/>
                    </a:lnTo>
                    <a:lnTo>
                      <a:pt x="1055" y="302"/>
                    </a:lnTo>
                    <a:lnTo>
                      <a:pt x="850" y="141"/>
                    </a:lnTo>
                    <a:lnTo>
                      <a:pt x="764" y="76"/>
                    </a:lnTo>
                    <a:lnTo>
                      <a:pt x="678" y="33"/>
                    </a:lnTo>
                    <a:lnTo>
                      <a:pt x="6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551025" y="2763375"/>
                <a:ext cx="25300" cy="32825"/>
              </a:xfrm>
              <a:custGeom>
                <a:avLst/>
                <a:gdLst/>
                <a:ahLst/>
                <a:cxnLst/>
                <a:rect l="l" t="t" r="r" b="b"/>
                <a:pathLst>
                  <a:path w="1012" h="1313" extrusionOk="0">
                    <a:moveTo>
                      <a:pt x="538" y="1"/>
                    </a:moveTo>
                    <a:lnTo>
                      <a:pt x="441" y="119"/>
                    </a:lnTo>
                    <a:lnTo>
                      <a:pt x="345" y="227"/>
                    </a:lnTo>
                    <a:lnTo>
                      <a:pt x="162" y="420"/>
                    </a:lnTo>
                    <a:lnTo>
                      <a:pt x="97" y="506"/>
                    </a:lnTo>
                    <a:lnTo>
                      <a:pt x="43" y="582"/>
                    </a:lnTo>
                    <a:lnTo>
                      <a:pt x="11" y="657"/>
                    </a:lnTo>
                    <a:lnTo>
                      <a:pt x="0" y="732"/>
                    </a:lnTo>
                    <a:lnTo>
                      <a:pt x="11" y="807"/>
                    </a:lnTo>
                    <a:lnTo>
                      <a:pt x="43" y="883"/>
                    </a:lnTo>
                    <a:lnTo>
                      <a:pt x="97" y="947"/>
                    </a:lnTo>
                    <a:lnTo>
                      <a:pt x="162" y="1023"/>
                    </a:lnTo>
                    <a:lnTo>
                      <a:pt x="312" y="1162"/>
                    </a:lnTo>
                    <a:lnTo>
                      <a:pt x="452" y="1313"/>
                    </a:lnTo>
                    <a:lnTo>
                      <a:pt x="613" y="1184"/>
                    </a:lnTo>
                    <a:lnTo>
                      <a:pt x="785" y="1055"/>
                    </a:lnTo>
                    <a:lnTo>
                      <a:pt x="861" y="990"/>
                    </a:lnTo>
                    <a:lnTo>
                      <a:pt x="936" y="915"/>
                    </a:lnTo>
                    <a:lnTo>
                      <a:pt x="979" y="850"/>
                    </a:lnTo>
                    <a:lnTo>
                      <a:pt x="1011" y="764"/>
                    </a:lnTo>
                    <a:lnTo>
                      <a:pt x="1011" y="732"/>
                    </a:lnTo>
                    <a:lnTo>
                      <a:pt x="1011" y="700"/>
                    </a:lnTo>
                    <a:lnTo>
                      <a:pt x="990" y="635"/>
                    </a:lnTo>
                    <a:lnTo>
                      <a:pt x="947" y="549"/>
                    </a:lnTo>
                    <a:lnTo>
                      <a:pt x="882" y="463"/>
                    </a:lnTo>
                    <a:lnTo>
                      <a:pt x="721" y="248"/>
                    </a:lnTo>
                    <a:lnTo>
                      <a:pt x="624" y="130"/>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550225" y="1510400"/>
                <a:ext cx="32550" cy="25025"/>
              </a:xfrm>
              <a:custGeom>
                <a:avLst/>
                <a:gdLst/>
                <a:ahLst/>
                <a:cxnLst/>
                <a:rect l="l" t="t" r="r" b="b"/>
                <a:pathLst>
                  <a:path w="1302" h="1001" extrusionOk="0">
                    <a:moveTo>
                      <a:pt x="527" y="0"/>
                    </a:moveTo>
                    <a:lnTo>
                      <a:pt x="452" y="22"/>
                    </a:lnTo>
                    <a:lnTo>
                      <a:pt x="387" y="65"/>
                    </a:lnTo>
                    <a:lnTo>
                      <a:pt x="323" y="129"/>
                    </a:lnTo>
                    <a:lnTo>
                      <a:pt x="258" y="205"/>
                    </a:lnTo>
                    <a:lnTo>
                      <a:pt x="129" y="366"/>
                    </a:lnTo>
                    <a:lnTo>
                      <a:pt x="0" y="517"/>
                    </a:lnTo>
                    <a:lnTo>
                      <a:pt x="140" y="667"/>
                    </a:lnTo>
                    <a:lnTo>
                      <a:pt x="269" y="818"/>
                    </a:lnTo>
                    <a:lnTo>
                      <a:pt x="344" y="882"/>
                    </a:lnTo>
                    <a:lnTo>
                      <a:pt x="409" y="947"/>
                    </a:lnTo>
                    <a:lnTo>
                      <a:pt x="484" y="979"/>
                    </a:lnTo>
                    <a:lnTo>
                      <a:pt x="549" y="1000"/>
                    </a:lnTo>
                    <a:lnTo>
                      <a:pt x="624" y="990"/>
                    </a:lnTo>
                    <a:lnTo>
                      <a:pt x="699" y="957"/>
                    </a:lnTo>
                    <a:lnTo>
                      <a:pt x="774" y="914"/>
                    </a:lnTo>
                    <a:lnTo>
                      <a:pt x="871" y="839"/>
                    </a:lnTo>
                    <a:lnTo>
                      <a:pt x="1065" y="678"/>
                    </a:lnTo>
                    <a:lnTo>
                      <a:pt x="1183" y="581"/>
                    </a:lnTo>
                    <a:lnTo>
                      <a:pt x="1301" y="484"/>
                    </a:lnTo>
                    <a:lnTo>
                      <a:pt x="1172" y="388"/>
                    </a:lnTo>
                    <a:lnTo>
                      <a:pt x="1054" y="302"/>
                    </a:lnTo>
                    <a:lnTo>
                      <a:pt x="850" y="140"/>
                    </a:lnTo>
                    <a:lnTo>
                      <a:pt x="753" y="76"/>
                    </a:lnTo>
                    <a:lnTo>
                      <a:pt x="678" y="33"/>
                    </a:lnTo>
                    <a:lnTo>
                      <a:pt x="60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1966650" y="1512275"/>
                <a:ext cx="24775" cy="32550"/>
              </a:xfrm>
              <a:custGeom>
                <a:avLst/>
                <a:gdLst/>
                <a:ahLst/>
                <a:cxnLst/>
                <a:rect l="l" t="t" r="r" b="b"/>
                <a:pathLst>
                  <a:path w="991" h="1302" extrusionOk="0">
                    <a:moveTo>
                      <a:pt x="506" y="1"/>
                    </a:moveTo>
                    <a:lnTo>
                      <a:pt x="356" y="130"/>
                    </a:lnTo>
                    <a:lnTo>
                      <a:pt x="194" y="259"/>
                    </a:lnTo>
                    <a:lnTo>
                      <a:pt x="119" y="323"/>
                    </a:lnTo>
                    <a:lnTo>
                      <a:pt x="65" y="388"/>
                    </a:lnTo>
                    <a:lnTo>
                      <a:pt x="22" y="452"/>
                    </a:lnTo>
                    <a:lnTo>
                      <a:pt x="1" y="528"/>
                    </a:lnTo>
                    <a:lnTo>
                      <a:pt x="1" y="603"/>
                    </a:lnTo>
                    <a:lnTo>
                      <a:pt x="22" y="678"/>
                    </a:lnTo>
                    <a:lnTo>
                      <a:pt x="76" y="764"/>
                    </a:lnTo>
                    <a:lnTo>
                      <a:pt x="141" y="850"/>
                    </a:lnTo>
                    <a:lnTo>
                      <a:pt x="291" y="1055"/>
                    </a:lnTo>
                    <a:lnTo>
                      <a:pt x="388" y="1173"/>
                    </a:lnTo>
                    <a:lnTo>
                      <a:pt x="474" y="1302"/>
                    </a:lnTo>
                    <a:lnTo>
                      <a:pt x="571" y="1184"/>
                    </a:lnTo>
                    <a:lnTo>
                      <a:pt x="667" y="1065"/>
                    </a:lnTo>
                    <a:lnTo>
                      <a:pt x="839" y="872"/>
                    </a:lnTo>
                    <a:lnTo>
                      <a:pt x="904" y="775"/>
                    </a:lnTo>
                    <a:lnTo>
                      <a:pt x="958" y="700"/>
                    </a:lnTo>
                    <a:lnTo>
                      <a:pt x="990" y="624"/>
                    </a:lnTo>
                    <a:lnTo>
                      <a:pt x="990" y="549"/>
                    </a:lnTo>
                    <a:lnTo>
                      <a:pt x="979" y="485"/>
                    </a:lnTo>
                    <a:lnTo>
                      <a:pt x="936" y="409"/>
                    </a:lnTo>
                    <a:lnTo>
                      <a:pt x="882" y="345"/>
                    </a:lnTo>
                    <a:lnTo>
                      <a:pt x="807" y="270"/>
                    </a:lnTo>
                    <a:lnTo>
                      <a:pt x="657" y="141"/>
                    </a:lnTo>
                    <a:lnTo>
                      <a:pt x="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314450" y="2141325"/>
                <a:ext cx="32550" cy="25575"/>
              </a:xfrm>
              <a:custGeom>
                <a:avLst/>
                <a:gdLst/>
                <a:ahLst/>
                <a:cxnLst/>
                <a:rect l="l" t="t" r="r" b="b"/>
                <a:pathLst>
                  <a:path w="1302" h="1023" extrusionOk="0">
                    <a:moveTo>
                      <a:pt x="560" y="1"/>
                    </a:moveTo>
                    <a:lnTo>
                      <a:pt x="474" y="22"/>
                    </a:lnTo>
                    <a:lnTo>
                      <a:pt x="388" y="65"/>
                    </a:lnTo>
                    <a:lnTo>
                      <a:pt x="302" y="119"/>
                    </a:lnTo>
                    <a:lnTo>
                      <a:pt x="227" y="183"/>
                    </a:lnTo>
                    <a:lnTo>
                      <a:pt x="151" y="259"/>
                    </a:lnTo>
                    <a:lnTo>
                      <a:pt x="87" y="345"/>
                    </a:lnTo>
                    <a:lnTo>
                      <a:pt x="33" y="420"/>
                    </a:lnTo>
                    <a:lnTo>
                      <a:pt x="1" y="506"/>
                    </a:lnTo>
                    <a:lnTo>
                      <a:pt x="1" y="538"/>
                    </a:lnTo>
                    <a:lnTo>
                      <a:pt x="12" y="571"/>
                    </a:lnTo>
                    <a:lnTo>
                      <a:pt x="33" y="646"/>
                    </a:lnTo>
                    <a:lnTo>
                      <a:pt x="87" y="721"/>
                    </a:lnTo>
                    <a:lnTo>
                      <a:pt x="151" y="807"/>
                    </a:lnTo>
                    <a:lnTo>
                      <a:pt x="237" y="882"/>
                    </a:lnTo>
                    <a:lnTo>
                      <a:pt x="313" y="958"/>
                    </a:lnTo>
                    <a:lnTo>
                      <a:pt x="399" y="1001"/>
                    </a:lnTo>
                    <a:lnTo>
                      <a:pt x="431" y="1011"/>
                    </a:lnTo>
                    <a:lnTo>
                      <a:pt x="474" y="1022"/>
                    </a:lnTo>
                    <a:lnTo>
                      <a:pt x="549" y="1022"/>
                    </a:lnTo>
                    <a:lnTo>
                      <a:pt x="635" y="990"/>
                    </a:lnTo>
                    <a:lnTo>
                      <a:pt x="721" y="947"/>
                    </a:lnTo>
                    <a:lnTo>
                      <a:pt x="818" y="882"/>
                    </a:lnTo>
                    <a:lnTo>
                      <a:pt x="1033" y="732"/>
                    </a:lnTo>
                    <a:lnTo>
                      <a:pt x="1162" y="646"/>
                    </a:lnTo>
                    <a:lnTo>
                      <a:pt x="1302" y="560"/>
                    </a:lnTo>
                    <a:lnTo>
                      <a:pt x="1173" y="452"/>
                    </a:lnTo>
                    <a:lnTo>
                      <a:pt x="1065" y="355"/>
                    </a:lnTo>
                    <a:lnTo>
                      <a:pt x="861" y="162"/>
                    </a:lnTo>
                    <a:lnTo>
                      <a:pt x="775" y="97"/>
                    </a:lnTo>
                    <a:lnTo>
                      <a:pt x="700" y="44"/>
                    </a:lnTo>
                    <a:lnTo>
                      <a:pt x="625" y="11"/>
                    </a:lnTo>
                    <a:lnTo>
                      <a:pt x="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2202150" y="2141600"/>
                <a:ext cx="32550" cy="25025"/>
              </a:xfrm>
              <a:custGeom>
                <a:avLst/>
                <a:gdLst/>
                <a:ahLst/>
                <a:cxnLst/>
                <a:rect l="l" t="t" r="r" b="b"/>
                <a:pathLst>
                  <a:path w="1302" h="1001" extrusionOk="0">
                    <a:moveTo>
                      <a:pt x="517" y="0"/>
                    </a:moveTo>
                    <a:lnTo>
                      <a:pt x="452" y="22"/>
                    </a:lnTo>
                    <a:lnTo>
                      <a:pt x="377" y="65"/>
                    </a:lnTo>
                    <a:lnTo>
                      <a:pt x="312" y="129"/>
                    </a:lnTo>
                    <a:lnTo>
                      <a:pt x="248" y="205"/>
                    </a:lnTo>
                    <a:lnTo>
                      <a:pt x="119" y="366"/>
                    </a:lnTo>
                    <a:lnTo>
                      <a:pt x="0" y="517"/>
                    </a:lnTo>
                    <a:lnTo>
                      <a:pt x="129" y="667"/>
                    </a:lnTo>
                    <a:lnTo>
                      <a:pt x="269" y="818"/>
                    </a:lnTo>
                    <a:lnTo>
                      <a:pt x="334" y="882"/>
                    </a:lnTo>
                    <a:lnTo>
                      <a:pt x="409" y="947"/>
                    </a:lnTo>
                    <a:lnTo>
                      <a:pt x="473" y="979"/>
                    </a:lnTo>
                    <a:lnTo>
                      <a:pt x="549" y="1000"/>
                    </a:lnTo>
                    <a:lnTo>
                      <a:pt x="613" y="990"/>
                    </a:lnTo>
                    <a:lnTo>
                      <a:pt x="689" y="968"/>
                    </a:lnTo>
                    <a:lnTo>
                      <a:pt x="775" y="914"/>
                    </a:lnTo>
                    <a:lnTo>
                      <a:pt x="861" y="850"/>
                    </a:lnTo>
                    <a:lnTo>
                      <a:pt x="1054" y="678"/>
                    </a:lnTo>
                    <a:lnTo>
                      <a:pt x="1172" y="581"/>
                    </a:lnTo>
                    <a:lnTo>
                      <a:pt x="1301" y="484"/>
                    </a:lnTo>
                    <a:lnTo>
                      <a:pt x="1162" y="387"/>
                    </a:lnTo>
                    <a:lnTo>
                      <a:pt x="1043" y="301"/>
                    </a:lnTo>
                    <a:lnTo>
                      <a:pt x="839" y="140"/>
                    </a:lnTo>
                    <a:lnTo>
                      <a:pt x="753" y="76"/>
                    </a:lnTo>
                    <a:lnTo>
                      <a:pt x="667" y="33"/>
                    </a:lnTo>
                    <a:lnTo>
                      <a:pt x="592" y="11"/>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1256700" y="1196150"/>
                <a:ext cx="32550" cy="25025"/>
              </a:xfrm>
              <a:custGeom>
                <a:avLst/>
                <a:gdLst/>
                <a:ahLst/>
                <a:cxnLst/>
                <a:rect l="l" t="t" r="r" b="b"/>
                <a:pathLst>
                  <a:path w="1302" h="1001" extrusionOk="0">
                    <a:moveTo>
                      <a:pt x="527" y="0"/>
                    </a:moveTo>
                    <a:lnTo>
                      <a:pt x="452" y="22"/>
                    </a:lnTo>
                    <a:lnTo>
                      <a:pt x="387" y="65"/>
                    </a:lnTo>
                    <a:lnTo>
                      <a:pt x="312" y="129"/>
                    </a:lnTo>
                    <a:lnTo>
                      <a:pt x="247" y="205"/>
                    </a:lnTo>
                    <a:lnTo>
                      <a:pt x="129" y="366"/>
                    </a:lnTo>
                    <a:lnTo>
                      <a:pt x="0" y="516"/>
                    </a:lnTo>
                    <a:lnTo>
                      <a:pt x="129" y="667"/>
                    </a:lnTo>
                    <a:lnTo>
                      <a:pt x="269" y="817"/>
                    </a:lnTo>
                    <a:lnTo>
                      <a:pt x="333" y="882"/>
                    </a:lnTo>
                    <a:lnTo>
                      <a:pt x="398" y="947"/>
                    </a:lnTo>
                    <a:lnTo>
                      <a:pt x="473" y="979"/>
                    </a:lnTo>
                    <a:lnTo>
                      <a:pt x="548" y="1000"/>
                    </a:lnTo>
                    <a:lnTo>
                      <a:pt x="613" y="990"/>
                    </a:lnTo>
                    <a:lnTo>
                      <a:pt x="688" y="968"/>
                    </a:lnTo>
                    <a:lnTo>
                      <a:pt x="774" y="914"/>
                    </a:lnTo>
                    <a:lnTo>
                      <a:pt x="860" y="850"/>
                    </a:lnTo>
                    <a:lnTo>
                      <a:pt x="1054" y="678"/>
                    </a:lnTo>
                    <a:lnTo>
                      <a:pt x="1172" y="581"/>
                    </a:lnTo>
                    <a:lnTo>
                      <a:pt x="1301" y="484"/>
                    </a:lnTo>
                    <a:lnTo>
                      <a:pt x="1172" y="387"/>
                    </a:lnTo>
                    <a:lnTo>
                      <a:pt x="1043" y="301"/>
                    </a:lnTo>
                    <a:lnTo>
                      <a:pt x="839" y="140"/>
                    </a:lnTo>
                    <a:lnTo>
                      <a:pt x="753" y="76"/>
                    </a:lnTo>
                    <a:lnTo>
                      <a:pt x="667" y="32"/>
                    </a:lnTo>
                    <a:lnTo>
                      <a:pt x="592" y="11"/>
                    </a:lnTo>
                    <a:lnTo>
                      <a:pt x="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1652400" y="3006400"/>
                <a:ext cx="31750" cy="25025"/>
              </a:xfrm>
              <a:custGeom>
                <a:avLst/>
                <a:gdLst/>
                <a:ahLst/>
                <a:cxnLst/>
                <a:rect l="l" t="t" r="r" b="b"/>
                <a:pathLst>
                  <a:path w="1270" h="1001" extrusionOk="0">
                    <a:moveTo>
                      <a:pt x="517" y="1"/>
                    </a:moveTo>
                    <a:lnTo>
                      <a:pt x="431" y="22"/>
                    </a:lnTo>
                    <a:lnTo>
                      <a:pt x="355" y="65"/>
                    </a:lnTo>
                    <a:lnTo>
                      <a:pt x="269" y="119"/>
                    </a:lnTo>
                    <a:lnTo>
                      <a:pt x="183" y="183"/>
                    </a:lnTo>
                    <a:lnTo>
                      <a:pt x="119" y="259"/>
                    </a:lnTo>
                    <a:lnTo>
                      <a:pt x="54" y="345"/>
                    </a:lnTo>
                    <a:lnTo>
                      <a:pt x="22" y="420"/>
                    </a:lnTo>
                    <a:lnTo>
                      <a:pt x="0" y="495"/>
                    </a:lnTo>
                    <a:lnTo>
                      <a:pt x="11" y="560"/>
                    </a:lnTo>
                    <a:lnTo>
                      <a:pt x="44" y="646"/>
                    </a:lnTo>
                    <a:lnTo>
                      <a:pt x="97" y="721"/>
                    </a:lnTo>
                    <a:lnTo>
                      <a:pt x="173" y="807"/>
                    </a:lnTo>
                    <a:lnTo>
                      <a:pt x="248" y="872"/>
                    </a:lnTo>
                    <a:lnTo>
                      <a:pt x="334" y="936"/>
                    </a:lnTo>
                    <a:lnTo>
                      <a:pt x="409" y="979"/>
                    </a:lnTo>
                    <a:lnTo>
                      <a:pt x="484" y="1001"/>
                    </a:lnTo>
                    <a:lnTo>
                      <a:pt x="560" y="1001"/>
                    </a:lnTo>
                    <a:lnTo>
                      <a:pt x="635" y="968"/>
                    </a:lnTo>
                    <a:lnTo>
                      <a:pt x="721" y="925"/>
                    </a:lnTo>
                    <a:lnTo>
                      <a:pt x="807" y="861"/>
                    </a:lnTo>
                    <a:lnTo>
                      <a:pt x="1011" y="700"/>
                    </a:lnTo>
                    <a:lnTo>
                      <a:pt x="1130" y="614"/>
                    </a:lnTo>
                    <a:lnTo>
                      <a:pt x="1269" y="528"/>
                    </a:lnTo>
                    <a:lnTo>
                      <a:pt x="1140" y="420"/>
                    </a:lnTo>
                    <a:lnTo>
                      <a:pt x="1022" y="334"/>
                    </a:lnTo>
                    <a:lnTo>
                      <a:pt x="828" y="162"/>
                    </a:lnTo>
                    <a:lnTo>
                      <a:pt x="742" y="97"/>
                    </a:lnTo>
                    <a:lnTo>
                      <a:pt x="656" y="44"/>
                    </a:lnTo>
                    <a:lnTo>
                      <a:pt x="581" y="11"/>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a:off x="392675" y="2533000"/>
                <a:ext cx="25025" cy="32550"/>
              </a:xfrm>
              <a:custGeom>
                <a:avLst/>
                <a:gdLst/>
                <a:ahLst/>
                <a:cxnLst/>
                <a:rect l="l" t="t" r="r" b="b"/>
                <a:pathLst>
                  <a:path w="1001" h="1302" extrusionOk="0">
                    <a:moveTo>
                      <a:pt x="517" y="1"/>
                    </a:moveTo>
                    <a:lnTo>
                      <a:pt x="356" y="119"/>
                    </a:lnTo>
                    <a:lnTo>
                      <a:pt x="195" y="248"/>
                    </a:lnTo>
                    <a:lnTo>
                      <a:pt x="130" y="313"/>
                    </a:lnTo>
                    <a:lnTo>
                      <a:pt x="65" y="377"/>
                    </a:lnTo>
                    <a:lnTo>
                      <a:pt x="22" y="452"/>
                    </a:lnTo>
                    <a:lnTo>
                      <a:pt x="1" y="517"/>
                    </a:lnTo>
                    <a:lnTo>
                      <a:pt x="1" y="592"/>
                    </a:lnTo>
                    <a:lnTo>
                      <a:pt x="33" y="667"/>
                    </a:lnTo>
                    <a:lnTo>
                      <a:pt x="76" y="753"/>
                    </a:lnTo>
                    <a:lnTo>
                      <a:pt x="141" y="839"/>
                    </a:lnTo>
                    <a:lnTo>
                      <a:pt x="302" y="1044"/>
                    </a:lnTo>
                    <a:lnTo>
                      <a:pt x="388" y="1162"/>
                    </a:lnTo>
                    <a:lnTo>
                      <a:pt x="474" y="1302"/>
                    </a:lnTo>
                    <a:lnTo>
                      <a:pt x="571" y="1173"/>
                    </a:lnTo>
                    <a:lnTo>
                      <a:pt x="668" y="1054"/>
                    </a:lnTo>
                    <a:lnTo>
                      <a:pt x="840" y="861"/>
                    </a:lnTo>
                    <a:lnTo>
                      <a:pt x="904" y="775"/>
                    </a:lnTo>
                    <a:lnTo>
                      <a:pt x="958" y="689"/>
                    </a:lnTo>
                    <a:lnTo>
                      <a:pt x="990" y="614"/>
                    </a:lnTo>
                    <a:lnTo>
                      <a:pt x="1001" y="549"/>
                    </a:lnTo>
                    <a:lnTo>
                      <a:pt x="979" y="474"/>
                    </a:lnTo>
                    <a:lnTo>
                      <a:pt x="936" y="399"/>
                    </a:lnTo>
                    <a:lnTo>
                      <a:pt x="883" y="334"/>
                    </a:lnTo>
                    <a:lnTo>
                      <a:pt x="818" y="270"/>
                    </a:lnTo>
                    <a:lnTo>
                      <a:pt x="657" y="130"/>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2121500" y="2533800"/>
                <a:ext cx="32550" cy="25025"/>
              </a:xfrm>
              <a:custGeom>
                <a:avLst/>
                <a:gdLst/>
                <a:ahLst/>
                <a:cxnLst/>
                <a:rect l="l" t="t" r="r" b="b"/>
                <a:pathLst>
                  <a:path w="1302" h="1001" extrusionOk="0">
                    <a:moveTo>
                      <a:pt x="549" y="1"/>
                    </a:moveTo>
                    <a:lnTo>
                      <a:pt x="474" y="22"/>
                    </a:lnTo>
                    <a:lnTo>
                      <a:pt x="409" y="55"/>
                    </a:lnTo>
                    <a:lnTo>
                      <a:pt x="334" y="119"/>
                    </a:lnTo>
                    <a:lnTo>
                      <a:pt x="269" y="184"/>
                    </a:lnTo>
                    <a:lnTo>
                      <a:pt x="129" y="334"/>
                    </a:lnTo>
                    <a:lnTo>
                      <a:pt x="0" y="485"/>
                    </a:lnTo>
                    <a:lnTo>
                      <a:pt x="119" y="635"/>
                    </a:lnTo>
                    <a:lnTo>
                      <a:pt x="248" y="797"/>
                    </a:lnTo>
                    <a:lnTo>
                      <a:pt x="312" y="872"/>
                    </a:lnTo>
                    <a:lnTo>
                      <a:pt x="377" y="926"/>
                    </a:lnTo>
                    <a:lnTo>
                      <a:pt x="452" y="979"/>
                    </a:lnTo>
                    <a:lnTo>
                      <a:pt x="517" y="1001"/>
                    </a:lnTo>
                    <a:lnTo>
                      <a:pt x="592" y="990"/>
                    </a:lnTo>
                    <a:lnTo>
                      <a:pt x="667" y="969"/>
                    </a:lnTo>
                    <a:lnTo>
                      <a:pt x="753" y="915"/>
                    </a:lnTo>
                    <a:lnTo>
                      <a:pt x="839" y="861"/>
                    </a:lnTo>
                    <a:lnTo>
                      <a:pt x="1044" y="700"/>
                    </a:lnTo>
                    <a:lnTo>
                      <a:pt x="1173" y="614"/>
                    </a:lnTo>
                    <a:lnTo>
                      <a:pt x="1302" y="517"/>
                    </a:lnTo>
                    <a:lnTo>
                      <a:pt x="1173" y="420"/>
                    </a:lnTo>
                    <a:lnTo>
                      <a:pt x="1054" y="324"/>
                    </a:lnTo>
                    <a:lnTo>
                      <a:pt x="861" y="151"/>
                    </a:lnTo>
                    <a:lnTo>
                      <a:pt x="775" y="87"/>
                    </a:lnTo>
                    <a:lnTo>
                      <a:pt x="689" y="33"/>
                    </a:lnTo>
                    <a:lnTo>
                      <a:pt x="61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a:off x="1334100" y="3084100"/>
                <a:ext cx="33100" cy="25550"/>
              </a:xfrm>
              <a:custGeom>
                <a:avLst/>
                <a:gdLst/>
                <a:ahLst/>
                <a:cxnLst/>
                <a:rect l="l" t="t" r="r" b="b"/>
                <a:pathLst>
                  <a:path w="1324" h="1022" extrusionOk="0">
                    <a:moveTo>
                      <a:pt x="582" y="0"/>
                    </a:moveTo>
                    <a:lnTo>
                      <a:pt x="506" y="22"/>
                    </a:lnTo>
                    <a:lnTo>
                      <a:pt x="431" y="54"/>
                    </a:lnTo>
                    <a:lnTo>
                      <a:pt x="367" y="108"/>
                    </a:lnTo>
                    <a:lnTo>
                      <a:pt x="291" y="172"/>
                    </a:lnTo>
                    <a:lnTo>
                      <a:pt x="151" y="323"/>
                    </a:lnTo>
                    <a:lnTo>
                      <a:pt x="1" y="463"/>
                    </a:lnTo>
                    <a:lnTo>
                      <a:pt x="141" y="624"/>
                    </a:lnTo>
                    <a:lnTo>
                      <a:pt x="270" y="796"/>
                    </a:lnTo>
                    <a:lnTo>
                      <a:pt x="334" y="871"/>
                    </a:lnTo>
                    <a:lnTo>
                      <a:pt x="399" y="936"/>
                    </a:lnTo>
                    <a:lnTo>
                      <a:pt x="474" y="990"/>
                    </a:lnTo>
                    <a:lnTo>
                      <a:pt x="549" y="1022"/>
                    </a:lnTo>
                    <a:lnTo>
                      <a:pt x="625" y="1022"/>
                    </a:lnTo>
                    <a:lnTo>
                      <a:pt x="689" y="990"/>
                    </a:lnTo>
                    <a:lnTo>
                      <a:pt x="775" y="947"/>
                    </a:lnTo>
                    <a:lnTo>
                      <a:pt x="861" y="882"/>
                    </a:lnTo>
                    <a:lnTo>
                      <a:pt x="1076" y="721"/>
                    </a:lnTo>
                    <a:lnTo>
                      <a:pt x="1195" y="624"/>
                    </a:lnTo>
                    <a:lnTo>
                      <a:pt x="1324" y="538"/>
                    </a:lnTo>
                    <a:lnTo>
                      <a:pt x="1195" y="430"/>
                    </a:lnTo>
                    <a:lnTo>
                      <a:pt x="1087" y="334"/>
                    </a:lnTo>
                    <a:lnTo>
                      <a:pt x="893" y="162"/>
                    </a:lnTo>
                    <a:lnTo>
                      <a:pt x="807" y="97"/>
                    </a:lnTo>
                    <a:lnTo>
                      <a:pt x="732" y="43"/>
                    </a:lnTo>
                    <a:lnTo>
                      <a:pt x="657" y="11"/>
                    </a:lnTo>
                    <a:lnTo>
                      <a:pt x="58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5"/>
              <p:cNvSpPr/>
              <p:nvPr/>
            </p:nvSpPr>
            <p:spPr>
              <a:xfrm>
                <a:off x="1178450" y="3084100"/>
                <a:ext cx="32825" cy="25550"/>
              </a:xfrm>
              <a:custGeom>
                <a:avLst/>
                <a:gdLst/>
                <a:ahLst/>
                <a:cxnLst/>
                <a:rect l="l" t="t" r="r" b="b"/>
                <a:pathLst>
                  <a:path w="1313" h="1022" extrusionOk="0">
                    <a:moveTo>
                      <a:pt x="571" y="0"/>
                    </a:moveTo>
                    <a:lnTo>
                      <a:pt x="496" y="22"/>
                    </a:lnTo>
                    <a:lnTo>
                      <a:pt x="420" y="54"/>
                    </a:lnTo>
                    <a:lnTo>
                      <a:pt x="356" y="108"/>
                    </a:lnTo>
                    <a:lnTo>
                      <a:pt x="281" y="183"/>
                    </a:lnTo>
                    <a:lnTo>
                      <a:pt x="141" y="334"/>
                    </a:lnTo>
                    <a:lnTo>
                      <a:pt x="1" y="473"/>
                    </a:lnTo>
                    <a:lnTo>
                      <a:pt x="141" y="635"/>
                    </a:lnTo>
                    <a:lnTo>
                      <a:pt x="270" y="796"/>
                    </a:lnTo>
                    <a:lnTo>
                      <a:pt x="334" y="871"/>
                    </a:lnTo>
                    <a:lnTo>
                      <a:pt x="410" y="936"/>
                    </a:lnTo>
                    <a:lnTo>
                      <a:pt x="485" y="990"/>
                    </a:lnTo>
                    <a:lnTo>
                      <a:pt x="560" y="1022"/>
                    </a:lnTo>
                    <a:lnTo>
                      <a:pt x="592" y="1022"/>
                    </a:lnTo>
                    <a:lnTo>
                      <a:pt x="625" y="1011"/>
                    </a:lnTo>
                    <a:lnTo>
                      <a:pt x="700" y="990"/>
                    </a:lnTo>
                    <a:lnTo>
                      <a:pt x="775" y="936"/>
                    </a:lnTo>
                    <a:lnTo>
                      <a:pt x="872" y="871"/>
                    </a:lnTo>
                    <a:lnTo>
                      <a:pt x="1076" y="710"/>
                    </a:lnTo>
                    <a:lnTo>
                      <a:pt x="1184" y="613"/>
                    </a:lnTo>
                    <a:lnTo>
                      <a:pt x="1313" y="516"/>
                    </a:lnTo>
                    <a:lnTo>
                      <a:pt x="1195" y="420"/>
                    </a:lnTo>
                    <a:lnTo>
                      <a:pt x="1076" y="334"/>
                    </a:lnTo>
                    <a:lnTo>
                      <a:pt x="883" y="162"/>
                    </a:lnTo>
                    <a:lnTo>
                      <a:pt x="797" y="86"/>
                    </a:lnTo>
                    <a:lnTo>
                      <a:pt x="721" y="43"/>
                    </a:lnTo>
                    <a:lnTo>
                      <a:pt x="646" y="1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313925" y="2060950"/>
                <a:ext cx="32275" cy="25300"/>
              </a:xfrm>
              <a:custGeom>
                <a:avLst/>
                <a:gdLst/>
                <a:ahLst/>
                <a:cxnLst/>
                <a:rect l="l" t="t" r="r" b="b"/>
                <a:pathLst>
                  <a:path w="1291" h="1012" extrusionOk="0">
                    <a:moveTo>
                      <a:pt x="549" y="0"/>
                    </a:moveTo>
                    <a:lnTo>
                      <a:pt x="473" y="22"/>
                    </a:lnTo>
                    <a:lnTo>
                      <a:pt x="398" y="54"/>
                    </a:lnTo>
                    <a:lnTo>
                      <a:pt x="334" y="119"/>
                    </a:lnTo>
                    <a:lnTo>
                      <a:pt x="269" y="183"/>
                    </a:lnTo>
                    <a:lnTo>
                      <a:pt x="129" y="334"/>
                    </a:lnTo>
                    <a:lnTo>
                      <a:pt x="0" y="484"/>
                    </a:lnTo>
                    <a:lnTo>
                      <a:pt x="129" y="635"/>
                    </a:lnTo>
                    <a:lnTo>
                      <a:pt x="269" y="796"/>
                    </a:lnTo>
                    <a:lnTo>
                      <a:pt x="334" y="871"/>
                    </a:lnTo>
                    <a:lnTo>
                      <a:pt x="409" y="936"/>
                    </a:lnTo>
                    <a:lnTo>
                      <a:pt x="484" y="979"/>
                    </a:lnTo>
                    <a:lnTo>
                      <a:pt x="559" y="1001"/>
                    </a:lnTo>
                    <a:lnTo>
                      <a:pt x="592" y="1011"/>
                    </a:lnTo>
                    <a:lnTo>
                      <a:pt x="624" y="1001"/>
                    </a:lnTo>
                    <a:lnTo>
                      <a:pt x="699" y="968"/>
                    </a:lnTo>
                    <a:lnTo>
                      <a:pt x="775" y="925"/>
                    </a:lnTo>
                    <a:lnTo>
                      <a:pt x="861" y="861"/>
                    </a:lnTo>
                    <a:lnTo>
                      <a:pt x="1054" y="689"/>
                    </a:lnTo>
                    <a:lnTo>
                      <a:pt x="1172" y="592"/>
                    </a:lnTo>
                    <a:lnTo>
                      <a:pt x="1291" y="495"/>
                    </a:lnTo>
                    <a:lnTo>
                      <a:pt x="1172" y="398"/>
                    </a:lnTo>
                    <a:lnTo>
                      <a:pt x="1054" y="312"/>
                    </a:lnTo>
                    <a:lnTo>
                      <a:pt x="861" y="151"/>
                    </a:lnTo>
                    <a:lnTo>
                      <a:pt x="775" y="87"/>
                    </a:lnTo>
                    <a:lnTo>
                      <a:pt x="689" y="33"/>
                    </a:lnTo>
                    <a:lnTo>
                      <a:pt x="613" y="11"/>
                    </a:lnTo>
                    <a:lnTo>
                      <a:pt x="54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2202950" y="2212825"/>
                <a:ext cx="25025" cy="32575"/>
              </a:xfrm>
              <a:custGeom>
                <a:avLst/>
                <a:gdLst/>
                <a:ahLst/>
                <a:cxnLst/>
                <a:rect l="l" t="t" r="r" b="b"/>
                <a:pathLst>
                  <a:path w="1001" h="1303" extrusionOk="0">
                    <a:moveTo>
                      <a:pt x="517" y="1"/>
                    </a:moveTo>
                    <a:lnTo>
                      <a:pt x="420" y="130"/>
                    </a:lnTo>
                    <a:lnTo>
                      <a:pt x="323" y="237"/>
                    </a:lnTo>
                    <a:lnTo>
                      <a:pt x="151" y="442"/>
                    </a:lnTo>
                    <a:lnTo>
                      <a:pt x="87" y="528"/>
                    </a:lnTo>
                    <a:lnTo>
                      <a:pt x="33" y="603"/>
                    </a:lnTo>
                    <a:lnTo>
                      <a:pt x="11" y="678"/>
                    </a:lnTo>
                    <a:lnTo>
                      <a:pt x="1" y="754"/>
                    </a:lnTo>
                    <a:lnTo>
                      <a:pt x="22" y="818"/>
                    </a:lnTo>
                    <a:lnTo>
                      <a:pt x="54" y="893"/>
                    </a:lnTo>
                    <a:lnTo>
                      <a:pt x="119" y="958"/>
                    </a:lnTo>
                    <a:lnTo>
                      <a:pt x="183" y="1033"/>
                    </a:lnTo>
                    <a:lnTo>
                      <a:pt x="334" y="1162"/>
                    </a:lnTo>
                    <a:lnTo>
                      <a:pt x="485" y="1302"/>
                    </a:lnTo>
                    <a:lnTo>
                      <a:pt x="635" y="1173"/>
                    </a:lnTo>
                    <a:lnTo>
                      <a:pt x="796" y="1044"/>
                    </a:lnTo>
                    <a:lnTo>
                      <a:pt x="872" y="979"/>
                    </a:lnTo>
                    <a:lnTo>
                      <a:pt x="936" y="915"/>
                    </a:lnTo>
                    <a:lnTo>
                      <a:pt x="979" y="850"/>
                    </a:lnTo>
                    <a:lnTo>
                      <a:pt x="1001" y="775"/>
                    </a:lnTo>
                    <a:lnTo>
                      <a:pt x="990" y="711"/>
                    </a:lnTo>
                    <a:lnTo>
                      <a:pt x="968" y="625"/>
                    </a:lnTo>
                    <a:lnTo>
                      <a:pt x="925" y="549"/>
                    </a:lnTo>
                    <a:lnTo>
                      <a:pt x="861" y="453"/>
                    </a:lnTo>
                    <a:lnTo>
                      <a:pt x="700" y="248"/>
                    </a:lnTo>
                    <a:lnTo>
                      <a:pt x="614" y="130"/>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313650" y="2219275"/>
                <a:ext cx="32825" cy="25575"/>
              </a:xfrm>
              <a:custGeom>
                <a:avLst/>
                <a:gdLst/>
                <a:ahLst/>
                <a:cxnLst/>
                <a:rect l="l" t="t" r="r" b="b"/>
                <a:pathLst>
                  <a:path w="1313" h="1023" extrusionOk="0">
                    <a:moveTo>
                      <a:pt x="581" y="1"/>
                    </a:moveTo>
                    <a:lnTo>
                      <a:pt x="506" y="12"/>
                    </a:lnTo>
                    <a:lnTo>
                      <a:pt x="431" y="55"/>
                    </a:lnTo>
                    <a:lnTo>
                      <a:pt x="366" y="109"/>
                    </a:lnTo>
                    <a:lnTo>
                      <a:pt x="291" y="173"/>
                    </a:lnTo>
                    <a:lnTo>
                      <a:pt x="151" y="324"/>
                    </a:lnTo>
                    <a:lnTo>
                      <a:pt x="1" y="463"/>
                    </a:lnTo>
                    <a:lnTo>
                      <a:pt x="130" y="625"/>
                    </a:lnTo>
                    <a:lnTo>
                      <a:pt x="259" y="797"/>
                    </a:lnTo>
                    <a:lnTo>
                      <a:pt x="323" y="872"/>
                    </a:lnTo>
                    <a:lnTo>
                      <a:pt x="398" y="936"/>
                    </a:lnTo>
                    <a:lnTo>
                      <a:pt x="463" y="990"/>
                    </a:lnTo>
                    <a:lnTo>
                      <a:pt x="549" y="1023"/>
                    </a:lnTo>
                    <a:lnTo>
                      <a:pt x="614" y="1023"/>
                    </a:lnTo>
                    <a:lnTo>
                      <a:pt x="689" y="990"/>
                    </a:lnTo>
                    <a:lnTo>
                      <a:pt x="764" y="947"/>
                    </a:lnTo>
                    <a:lnTo>
                      <a:pt x="861" y="883"/>
                    </a:lnTo>
                    <a:lnTo>
                      <a:pt x="1065" y="721"/>
                    </a:lnTo>
                    <a:lnTo>
                      <a:pt x="1183" y="635"/>
                    </a:lnTo>
                    <a:lnTo>
                      <a:pt x="1312" y="539"/>
                    </a:lnTo>
                    <a:lnTo>
                      <a:pt x="1194" y="442"/>
                    </a:lnTo>
                    <a:lnTo>
                      <a:pt x="1087" y="345"/>
                    </a:lnTo>
                    <a:lnTo>
                      <a:pt x="893" y="173"/>
                    </a:lnTo>
                    <a:lnTo>
                      <a:pt x="807" y="98"/>
                    </a:lnTo>
                    <a:lnTo>
                      <a:pt x="732" y="44"/>
                    </a:lnTo>
                    <a:lnTo>
                      <a:pt x="657" y="12"/>
                    </a:lnTo>
                    <a:lnTo>
                      <a:pt x="5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864475" y="3006400"/>
                <a:ext cx="32550" cy="25025"/>
              </a:xfrm>
              <a:custGeom>
                <a:avLst/>
                <a:gdLst/>
                <a:ahLst/>
                <a:cxnLst/>
                <a:rect l="l" t="t" r="r" b="b"/>
                <a:pathLst>
                  <a:path w="1302" h="1001" extrusionOk="0">
                    <a:moveTo>
                      <a:pt x="527" y="1"/>
                    </a:moveTo>
                    <a:lnTo>
                      <a:pt x="452" y="22"/>
                    </a:lnTo>
                    <a:lnTo>
                      <a:pt x="388" y="65"/>
                    </a:lnTo>
                    <a:lnTo>
                      <a:pt x="323" y="130"/>
                    </a:lnTo>
                    <a:lnTo>
                      <a:pt x="259" y="205"/>
                    </a:lnTo>
                    <a:lnTo>
                      <a:pt x="130" y="366"/>
                    </a:lnTo>
                    <a:lnTo>
                      <a:pt x="0" y="517"/>
                    </a:lnTo>
                    <a:lnTo>
                      <a:pt x="140" y="667"/>
                    </a:lnTo>
                    <a:lnTo>
                      <a:pt x="269" y="818"/>
                    </a:lnTo>
                    <a:lnTo>
                      <a:pt x="345" y="882"/>
                    </a:lnTo>
                    <a:lnTo>
                      <a:pt x="409" y="947"/>
                    </a:lnTo>
                    <a:lnTo>
                      <a:pt x="484" y="979"/>
                    </a:lnTo>
                    <a:lnTo>
                      <a:pt x="549" y="1001"/>
                    </a:lnTo>
                    <a:lnTo>
                      <a:pt x="624" y="990"/>
                    </a:lnTo>
                    <a:lnTo>
                      <a:pt x="699" y="968"/>
                    </a:lnTo>
                    <a:lnTo>
                      <a:pt x="775" y="915"/>
                    </a:lnTo>
                    <a:lnTo>
                      <a:pt x="861" y="850"/>
                    </a:lnTo>
                    <a:lnTo>
                      <a:pt x="1065" y="678"/>
                    </a:lnTo>
                    <a:lnTo>
                      <a:pt x="1173" y="581"/>
                    </a:lnTo>
                    <a:lnTo>
                      <a:pt x="1302" y="485"/>
                    </a:lnTo>
                    <a:lnTo>
                      <a:pt x="1173" y="388"/>
                    </a:lnTo>
                    <a:lnTo>
                      <a:pt x="1054" y="302"/>
                    </a:lnTo>
                    <a:lnTo>
                      <a:pt x="850" y="140"/>
                    </a:lnTo>
                    <a:lnTo>
                      <a:pt x="753" y="76"/>
                    </a:lnTo>
                    <a:lnTo>
                      <a:pt x="678" y="33"/>
                    </a:lnTo>
                    <a:lnTo>
                      <a:pt x="603" y="11"/>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1884925" y="2847800"/>
                <a:ext cx="32825" cy="25550"/>
              </a:xfrm>
              <a:custGeom>
                <a:avLst/>
                <a:gdLst/>
                <a:ahLst/>
                <a:cxnLst/>
                <a:rect l="l" t="t" r="r" b="b"/>
                <a:pathLst>
                  <a:path w="1313" h="1022" extrusionOk="0">
                    <a:moveTo>
                      <a:pt x="571" y="0"/>
                    </a:moveTo>
                    <a:lnTo>
                      <a:pt x="495" y="11"/>
                    </a:lnTo>
                    <a:lnTo>
                      <a:pt x="420" y="54"/>
                    </a:lnTo>
                    <a:lnTo>
                      <a:pt x="345" y="108"/>
                    </a:lnTo>
                    <a:lnTo>
                      <a:pt x="280" y="172"/>
                    </a:lnTo>
                    <a:lnTo>
                      <a:pt x="141" y="323"/>
                    </a:lnTo>
                    <a:lnTo>
                      <a:pt x="1" y="463"/>
                    </a:lnTo>
                    <a:lnTo>
                      <a:pt x="130" y="624"/>
                    </a:lnTo>
                    <a:lnTo>
                      <a:pt x="259" y="796"/>
                    </a:lnTo>
                    <a:lnTo>
                      <a:pt x="323" y="871"/>
                    </a:lnTo>
                    <a:lnTo>
                      <a:pt x="399" y="936"/>
                    </a:lnTo>
                    <a:lnTo>
                      <a:pt x="474" y="990"/>
                    </a:lnTo>
                    <a:lnTo>
                      <a:pt x="549" y="1011"/>
                    </a:lnTo>
                    <a:lnTo>
                      <a:pt x="581" y="1022"/>
                    </a:lnTo>
                    <a:lnTo>
                      <a:pt x="614" y="1011"/>
                    </a:lnTo>
                    <a:lnTo>
                      <a:pt x="689" y="990"/>
                    </a:lnTo>
                    <a:lnTo>
                      <a:pt x="764" y="936"/>
                    </a:lnTo>
                    <a:lnTo>
                      <a:pt x="861" y="871"/>
                    </a:lnTo>
                    <a:lnTo>
                      <a:pt x="1065" y="710"/>
                    </a:lnTo>
                    <a:lnTo>
                      <a:pt x="1184" y="624"/>
                    </a:lnTo>
                    <a:lnTo>
                      <a:pt x="1313" y="527"/>
                    </a:lnTo>
                    <a:lnTo>
                      <a:pt x="1184" y="431"/>
                    </a:lnTo>
                    <a:lnTo>
                      <a:pt x="1076" y="334"/>
                    </a:lnTo>
                    <a:lnTo>
                      <a:pt x="883" y="162"/>
                    </a:lnTo>
                    <a:lnTo>
                      <a:pt x="797" y="86"/>
                    </a:lnTo>
                    <a:lnTo>
                      <a:pt x="721" y="43"/>
                    </a:lnTo>
                    <a:lnTo>
                      <a:pt x="646" y="1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628725" y="2841075"/>
                <a:ext cx="25550" cy="33100"/>
              </a:xfrm>
              <a:custGeom>
                <a:avLst/>
                <a:gdLst/>
                <a:ahLst/>
                <a:cxnLst/>
                <a:rect l="l" t="t" r="r" b="b"/>
                <a:pathLst>
                  <a:path w="1022" h="1324" extrusionOk="0">
                    <a:moveTo>
                      <a:pt x="527" y="1"/>
                    </a:moveTo>
                    <a:lnTo>
                      <a:pt x="430" y="130"/>
                    </a:lnTo>
                    <a:lnTo>
                      <a:pt x="333" y="237"/>
                    </a:lnTo>
                    <a:lnTo>
                      <a:pt x="161" y="431"/>
                    </a:lnTo>
                    <a:lnTo>
                      <a:pt x="97" y="517"/>
                    </a:lnTo>
                    <a:lnTo>
                      <a:pt x="43" y="603"/>
                    </a:lnTo>
                    <a:lnTo>
                      <a:pt x="11" y="678"/>
                    </a:lnTo>
                    <a:lnTo>
                      <a:pt x="0" y="743"/>
                    </a:lnTo>
                    <a:lnTo>
                      <a:pt x="22" y="818"/>
                    </a:lnTo>
                    <a:lnTo>
                      <a:pt x="54" y="893"/>
                    </a:lnTo>
                    <a:lnTo>
                      <a:pt x="108" y="968"/>
                    </a:lnTo>
                    <a:lnTo>
                      <a:pt x="172" y="1033"/>
                    </a:lnTo>
                    <a:lnTo>
                      <a:pt x="323" y="1173"/>
                    </a:lnTo>
                    <a:lnTo>
                      <a:pt x="473" y="1323"/>
                    </a:lnTo>
                    <a:lnTo>
                      <a:pt x="635" y="1183"/>
                    </a:lnTo>
                    <a:lnTo>
                      <a:pt x="796" y="1054"/>
                    </a:lnTo>
                    <a:lnTo>
                      <a:pt x="871" y="990"/>
                    </a:lnTo>
                    <a:lnTo>
                      <a:pt x="936" y="915"/>
                    </a:lnTo>
                    <a:lnTo>
                      <a:pt x="989" y="850"/>
                    </a:lnTo>
                    <a:lnTo>
                      <a:pt x="1022" y="764"/>
                    </a:lnTo>
                    <a:lnTo>
                      <a:pt x="1022" y="732"/>
                    </a:lnTo>
                    <a:lnTo>
                      <a:pt x="1022" y="700"/>
                    </a:lnTo>
                    <a:lnTo>
                      <a:pt x="989" y="624"/>
                    </a:lnTo>
                    <a:lnTo>
                      <a:pt x="946" y="549"/>
                    </a:lnTo>
                    <a:lnTo>
                      <a:pt x="882" y="463"/>
                    </a:lnTo>
                    <a:lnTo>
                      <a:pt x="721" y="248"/>
                    </a:lnTo>
                    <a:lnTo>
                      <a:pt x="624" y="130"/>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p:nvPr/>
            </p:nvSpPr>
            <p:spPr>
              <a:xfrm>
                <a:off x="1179800" y="1193725"/>
                <a:ext cx="24500" cy="27175"/>
              </a:xfrm>
              <a:custGeom>
                <a:avLst/>
                <a:gdLst/>
                <a:ahLst/>
                <a:cxnLst/>
                <a:rect l="l" t="t" r="r" b="b"/>
                <a:pathLst>
                  <a:path w="980" h="1087" extrusionOk="0">
                    <a:moveTo>
                      <a:pt x="571" y="0"/>
                    </a:moveTo>
                    <a:lnTo>
                      <a:pt x="345" y="11"/>
                    </a:lnTo>
                    <a:lnTo>
                      <a:pt x="237" y="173"/>
                    </a:lnTo>
                    <a:lnTo>
                      <a:pt x="119" y="323"/>
                    </a:lnTo>
                    <a:lnTo>
                      <a:pt x="76" y="409"/>
                    </a:lnTo>
                    <a:lnTo>
                      <a:pt x="33" y="484"/>
                    </a:lnTo>
                    <a:lnTo>
                      <a:pt x="11" y="560"/>
                    </a:lnTo>
                    <a:lnTo>
                      <a:pt x="1" y="635"/>
                    </a:lnTo>
                    <a:lnTo>
                      <a:pt x="22" y="710"/>
                    </a:lnTo>
                    <a:lnTo>
                      <a:pt x="65" y="785"/>
                    </a:lnTo>
                    <a:lnTo>
                      <a:pt x="130" y="861"/>
                    </a:lnTo>
                    <a:lnTo>
                      <a:pt x="194" y="936"/>
                    </a:lnTo>
                    <a:lnTo>
                      <a:pt x="280" y="1000"/>
                    </a:lnTo>
                    <a:lnTo>
                      <a:pt x="356" y="1054"/>
                    </a:lnTo>
                    <a:lnTo>
                      <a:pt x="420" y="1076"/>
                    </a:lnTo>
                    <a:lnTo>
                      <a:pt x="452" y="1087"/>
                    </a:lnTo>
                    <a:lnTo>
                      <a:pt x="485" y="1087"/>
                    </a:lnTo>
                    <a:lnTo>
                      <a:pt x="560" y="1054"/>
                    </a:lnTo>
                    <a:lnTo>
                      <a:pt x="646" y="1011"/>
                    </a:lnTo>
                    <a:lnTo>
                      <a:pt x="721" y="957"/>
                    </a:lnTo>
                    <a:lnTo>
                      <a:pt x="796" y="893"/>
                    </a:lnTo>
                    <a:lnTo>
                      <a:pt x="861" y="818"/>
                    </a:lnTo>
                    <a:lnTo>
                      <a:pt x="915" y="742"/>
                    </a:lnTo>
                    <a:lnTo>
                      <a:pt x="958" y="656"/>
                    </a:lnTo>
                    <a:lnTo>
                      <a:pt x="979" y="581"/>
                    </a:lnTo>
                    <a:lnTo>
                      <a:pt x="969" y="517"/>
                    </a:lnTo>
                    <a:lnTo>
                      <a:pt x="947" y="441"/>
                    </a:lnTo>
                    <a:lnTo>
                      <a:pt x="893" y="366"/>
                    </a:lnTo>
                    <a:lnTo>
                      <a:pt x="839" y="302"/>
                    </a:lnTo>
                    <a:lnTo>
                      <a:pt x="700" y="15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314725" y="1983800"/>
                <a:ext cx="30125" cy="23675"/>
              </a:xfrm>
              <a:custGeom>
                <a:avLst/>
                <a:gdLst/>
                <a:ahLst/>
                <a:cxnLst/>
                <a:rect l="l" t="t" r="r" b="b"/>
                <a:pathLst>
                  <a:path w="1205" h="947" extrusionOk="0">
                    <a:moveTo>
                      <a:pt x="527" y="0"/>
                    </a:moveTo>
                    <a:lnTo>
                      <a:pt x="463" y="22"/>
                    </a:lnTo>
                    <a:lnTo>
                      <a:pt x="388" y="54"/>
                    </a:lnTo>
                    <a:lnTo>
                      <a:pt x="323" y="108"/>
                    </a:lnTo>
                    <a:lnTo>
                      <a:pt x="259" y="172"/>
                    </a:lnTo>
                    <a:lnTo>
                      <a:pt x="130" y="301"/>
                    </a:lnTo>
                    <a:lnTo>
                      <a:pt x="1" y="441"/>
                    </a:lnTo>
                    <a:lnTo>
                      <a:pt x="119" y="581"/>
                    </a:lnTo>
                    <a:lnTo>
                      <a:pt x="248" y="742"/>
                    </a:lnTo>
                    <a:lnTo>
                      <a:pt x="312" y="807"/>
                    </a:lnTo>
                    <a:lnTo>
                      <a:pt x="377" y="871"/>
                    </a:lnTo>
                    <a:lnTo>
                      <a:pt x="441" y="914"/>
                    </a:lnTo>
                    <a:lnTo>
                      <a:pt x="517" y="947"/>
                    </a:lnTo>
                    <a:lnTo>
                      <a:pt x="571" y="947"/>
                    </a:lnTo>
                    <a:lnTo>
                      <a:pt x="646" y="914"/>
                    </a:lnTo>
                    <a:lnTo>
                      <a:pt x="710" y="871"/>
                    </a:lnTo>
                    <a:lnTo>
                      <a:pt x="796" y="818"/>
                    </a:lnTo>
                    <a:lnTo>
                      <a:pt x="990" y="656"/>
                    </a:lnTo>
                    <a:lnTo>
                      <a:pt x="1097" y="570"/>
                    </a:lnTo>
                    <a:lnTo>
                      <a:pt x="1205" y="484"/>
                    </a:lnTo>
                    <a:lnTo>
                      <a:pt x="1097" y="398"/>
                    </a:lnTo>
                    <a:lnTo>
                      <a:pt x="990" y="312"/>
                    </a:lnTo>
                    <a:lnTo>
                      <a:pt x="818" y="151"/>
                    </a:lnTo>
                    <a:lnTo>
                      <a:pt x="732" y="86"/>
                    </a:lnTo>
                    <a:lnTo>
                      <a:pt x="667" y="43"/>
                    </a:lnTo>
                    <a:lnTo>
                      <a:pt x="592" y="11"/>
                    </a:lnTo>
                    <a:lnTo>
                      <a:pt x="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2203225" y="2063900"/>
                <a:ext cx="27175" cy="24775"/>
              </a:xfrm>
              <a:custGeom>
                <a:avLst/>
                <a:gdLst/>
                <a:ahLst/>
                <a:cxnLst/>
                <a:rect l="l" t="t" r="r" b="b"/>
                <a:pathLst>
                  <a:path w="1087" h="991" extrusionOk="0">
                    <a:moveTo>
                      <a:pt x="484" y="1"/>
                    </a:moveTo>
                    <a:lnTo>
                      <a:pt x="409" y="22"/>
                    </a:lnTo>
                    <a:lnTo>
                      <a:pt x="334" y="55"/>
                    </a:lnTo>
                    <a:lnTo>
                      <a:pt x="248" y="108"/>
                    </a:lnTo>
                    <a:lnTo>
                      <a:pt x="162" y="184"/>
                    </a:lnTo>
                    <a:lnTo>
                      <a:pt x="97" y="259"/>
                    </a:lnTo>
                    <a:lnTo>
                      <a:pt x="43" y="323"/>
                    </a:lnTo>
                    <a:lnTo>
                      <a:pt x="11" y="399"/>
                    </a:lnTo>
                    <a:lnTo>
                      <a:pt x="0" y="431"/>
                    </a:lnTo>
                    <a:lnTo>
                      <a:pt x="0" y="452"/>
                    </a:lnTo>
                    <a:lnTo>
                      <a:pt x="22" y="538"/>
                    </a:lnTo>
                    <a:lnTo>
                      <a:pt x="54" y="624"/>
                    </a:lnTo>
                    <a:lnTo>
                      <a:pt x="108" y="710"/>
                    </a:lnTo>
                    <a:lnTo>
                      <a:pt x="172" y="786"/>
                    </a:lnTo>
                    <a:lnTo>
                      <a:pt x="248" y="861"/>
                    </a:lnTo>
                    <a:lnTo>
                      <a:pt x="323" y="915"/>
                    </a:lnTo>
                    <a:lnTo>
                      <a:pt x="398" y="958"/>
                    </a:lnTo>
                    <a:lnTo>
                      <a:pt x="474" y="990"/>
                    </a:lnTo>
                    <a:lnTo>
                      <a:pt x="538" y="979"/>
                    </a:lnTo>
                    <a:lnTo>
                      <a:pt x="613" y="958"/>
                    </a:lnTo>
                    <a:lnTo>
                      <a:pt x="689" y="915"/>
                    </a:lnTo>
                    <a:lnTo>
                      <a:pt x="764" y="861"/>
                    </a:lnTo>
                    <a:lnTo>
                      <a:pt x="925" y="732"/>
                    </a:lnTo>
                    <a:lnTo>
                      <a:pt x="1086" y="614"/>
                    </a:lnTo>
                    <a:lnTo>
                      <a:pt x="1086" y="388"/>
                    </a:lnTo>
                    <a:lnTo>
                      <a:pt x="936" y="270"/>
                    </a:lnTo>
                    <a:lnTo>
                      <a:pt x="785" y="141"/>
                    </a:lnTo>
                    <a:lnTo>
                      <a:pt x="710" y="87"/>
                    </a:lnTo>
                    <a:lnTo>
                      <a:pt x="635" y="44"/>
                    </a:lnTo>
                    <a:lnTo>
                      <a:pt x="560" y="12"/>
                    </a:lnTo>
                    <a:lnTo>
                      <a:pt x="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a:off x="1338400" y="1196675"/>
                <a:ext cx="24500" cy="27175"/>
              </a:xfrm>
              <a:custGeom>
                <a:avLst/>
                <a:gdLst/>
                <a:ahLst/>
                <a:cxnLst/>
                <a:rect l="l" t="t" r="r" b="b"/>
                <a:pathLst>
                  <a:path w="980" h="1087" extrusionOk="0">
                    <a:moveTo>
                      <a:pt x="549" y="1"/>
                    </a:moveTo>
                    <a:lnTo>
                      <a:pt x="463" y="22"/>
                    </a:lnTo>
                    <a:lnTo>
                      <a:pt x="377" y="55"/>
                    </a:lnTo>
                    <a:lnTo>
                      <a:pt x="291" y="98"/>
                    </a:lnTo>
                    <a:lnTo>
                      <a:pt x="216" y="162"/>
                    </a:lnTo>
                    <a:lnTo>
                      <a:pt x="141" y="227"/>
                    </a:lnTo>
                    <a:lnTo>
                      <a:pt x="76" y="302"/>
                    </a:lnTo>
                    <a:lnTo>
                      <a:pt x="33" y="377"/>
                    </a:lnTo>
                    <a:lnTo>
                      <a:pt x="1" y="452"/>
                    </a:lnTo>
                    <a:lnTo>
                      <a:pt x="1" y="517"/>
                    </a:lnTo>
                    <a:lnTo>
                      <a:pt x="23" y="592"/>
                    </a:lnTo>
                    <a:lnTo>
                      <a:pt x="66" y="667"/>
                    </a:lnTo>
                    <a:lnTo>
                      <a:pt x="109" y="753"/>
                    </a:lnTo>
                    <a:lnTo>
                      <a:pt x="238" y="915"/>
                    </a:lnTo>
                    <a:lnTo>
                      <a:pt x="345" y="1076"/>
                    </a:lnTo>
                    <a:lnTo>
                      <a:pt x="571" y="1087"/>
                    </a:lnTo>
                    <a:lnTo>
                      <a:pt x="700" y="936"/>
                    </a:lnTo>
                    <a:lnTo>
                      <a:pt x="829" y="786"/>
                    </a:lnTo>
                    <a:lnTo>
                      <a:pt x="883" y="710"/>
                    </a:lnTo>
                    <a:lnTo>
                      <a:pt x="926" y="646"/>
                    </a:lnTo>
                    <a:lnTo>
                      <a:pt x="958" y="571"/>
                    </a:lnTo>
                    <a:lnTo>
                      <a:pt x="980" y="495"/>
                    </a:lnTo>
                    <a:lnTo>
                      <a:pt x="958" y="420"/>
                    </a:lnTo>
                    <a:lnTo>
                      <a:pt x="926" y="345"/>
                    </a:lnTo>
                    <a:lnTo>
                      <a:pt x="872" y="259"/>
                    </a:lnTo>
                    <a:lnTo>
                      <a:pt x="807" y="173"/>
                    </a:lnTo>
                    <a:lnTo>
                      <a:pt x="743" y="108"/>
                    </a:lnTo>
                    <a:lnTo>
                      <a:pt x="668" y="44"/>
                    </a:lnTo>
                    <a:lnTo>
                      <a:pt x="603" y="11"/>
                    </a:lnTo>
                    <a:lnTo>
                      <a:pt x="5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a:off x="1888975" y="1432975"/>
                <a:ext cx="27175" cy="24225"/>
              </a:xfrm>
              <a:custGeom>
                <a:avLst/>
                <a:gdLst/>
                <a:ahLst/>
                <a:cxnLst/>
                <a:rect l="l" t="t" r="r" b="b"/>
                <a:pathLst>
                  <a:path w="1087" h="969" extrusionOk="0">
                    <a:moveTo>
                      <a:pt x="452" y="1"/>
                    </a:moveTo>
                    <a:lnTo>
                      <a:pt x="387" y="11"/>
                    </a:lnTo>
                    <a:lnTo>
                      <a:pt x="312" y="54"/>
                    </a:lnTo>
                    <a:lnTo>
                      <a:pt x="226" y="119"/>
                    </a:lnTo>
                    <a:lnTo>
                      <a:pt x="151" y="183"/>
                    </a:lnTo>
                    <a:lnTo>
                      <a:pt x="86" y="269"/>
                    </a:lnTo>
                    <a:lnTo>
                      <a:pt x="43" y="345"/>
                    </a:lnTo>
                    <a:lnTo>
                      <a:pt x="11" y="409"/>
                    </a:lnTo>
                    <a:lnTo>
                      <a:pt x="0" y="441"/>
                    </a:lnTo>
                    <a:lnTo>
                      <a:pt x="0" y="474"/>
                    </a:lnTo>
                    <a:lnTo>
                      <a:pt x="32" y="549"/>
                    </a:lnTo>
                    <a:lnTo>
                      <a:pt x="75" y="635"/>
                    </a:lnTo>
                    <a:lnTo>
                      <a:pt x="129" y="710"/>
                    </a:lnTo>
                    <a:lnTo>
                      <a:pt x="194" y="786"/>
                    </a:lnTo>
                    <a:lnTo>
                      <a:pt x="269" y="850"/>
                    </a:lnTo>
                    <a:lnTo>
                      <a:pt x="344" y="915"/>
                    </a:lnTo>
                    <a:lnTo>
                      <a:pt x="419" y="947"/>
                    </a:lnTo>
                    <a:lnTo>
                      <a:pt x="495" y="968"/>
                    </a:lnTo>
                    <a:lnTo>
                      <a:pt x="570" y="968"/>
                    </a:lnTo>
                    <a:lnTo>
                      <a:pt x="635" y="936"/>
                    </a:lnTo>
                    <a:lnTo>
                      <a:pt x="710" y="893"/>
                    </a:lnTo>
                    <a:lnTo>
                      <a:pt x="785" y="829"/>
                    </a:lnTo>
                    <a:lnTo>
                      <a:pt x="936" y="700"/>
                    </a:lnTo>
                    <a:lnTo>
                      <a:pt x="1086" y="571"/>
                    </a:lnTo>
                    <a:lnTo>
                      <a:pt x="1075" y="345"/>
                    </a:lnTo>
                    <a:lnTo>
                      <a:pt x="925" y="237"/>
                    </a:lnTo>
                    <a:lnTo>
                      <a:pt x="764" y="119"/>
                    </a:lnTo>
                    <a:lnTo>
                      <a:pt x="688" y="65"/>
                    </a:lnTo>
                    <a:lnTo>
                      <a:pt x="602" y="22"/>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1102375" y="3084100"/>
                <a:ext cx="23700" cy="31200"/>
              </a:xfrm>
              <a:custGeom>
                <a:avLst/>
                <a:gdLst/>
                <a:ahLst/>
                <a:cxnLst/>
                <a:rect l="l" t="t" r="r" b="b"/>
                <a:pathLst>
                  <a:path w="948" h="1248" extrusionOk="0">
                    <a:moveTo>
                      <a:pt x="496" y="0"/>
                    </a:moveTo>
                    <a:lnTo>
                      <a:pt x="356" y="108"/>
                    </a:lnTo>
                    <a:lnTo>
                      <a:pt x="194" y="226"/>
                    </a:lnTo>
                    <a:lnTo>
                      <a:pt x="119" y="280"/>
                    </a:lnTo>
                    <a:lnTo>
                      <a:pt x="65" y="334"/>
                    </a:lnTo>
                    <a:lnTo>
                      <a:pt x="22" y="398"/>
                    </a:lnTo>
                    <a:lnTo>
                      <a:pt x="1" y="463"/>
                    </a:lnTo>
                    <a:lnTo>
                      <a:pt x="1" y="538"/>
                    </a:lnTo>
                    <a:lnTo>
                      <a:pt x="33" y="613"/>
                    </a:lnTo>
                    <a:lnTo>
                      <a:pt x="65" y="699"/>
                    </a:lnTo>
                    <a:lnTo>
                      <a:pt x="119" y="785"/>
                    </a:lnTo>
                    <a:lnTo>
                      <a:pt x="259" y="990"/>
                    </a:lnTo>
                    <a:lnTo>
                      <a:pt x="334" y="1108"/>
                    </a:lnTo>
                    <a:lnTo>
                      <a:pt x="409" y="1248"/>
                    </a:lnTo>
                    <a:lnTo>
                      <a:pt x="517" y="1129"/>
                    </a:lnTo>
                    <a:lnTo>
                      <a:pt x="614" y="1022"/>
                    </a:lnTo>
                    <a:lnTo>
                      <a:pt x="786" y="839"/>
                    </a:lnTo>
                    <a:lnTo>
                      <a:pt x="861" y="764"/>
                    </a:lnTo>
                    <a:lnTo>
                      <a:pt x="904" y="688"/>
                    </a:lnTo>
                    <a:lnTo>
                      <a:pt x="936" y="624"/>
                    </a:lnTo>
                    <a:lnTo>
                      <a:pt x="947" y="592"/>
                    </a:lnTo>
                    <a:lnTo>
                      <a:pt x="947" y="570"/>
                    </a:lnTo>
                    <a:lnTo>
                      <a:pt x="926" y="495"/>
                    </a:lnTo>
                    <a:lnTo>
                      <a:pt x="883" y="420"/>
                    </a:lnTo>
                    <a:lnTo>
                      <a:pt x="840" y="344"/>
                    </a:lnTo>
                    <a:lnTo>
                      <a:pt x="775" y="280"/>
                    </a:lnTo>
                    <a:lnTo>
                      <a:pt x="635" y="140"/>
                    </a:lnTo>
                    <a:lnTo>
                      <a:pt x="4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314725" y="2298050"/>
                <a:ext cx="30125" cy="23675"/>
              </a:xfrm>
              <a:custGeom>
                <a:avLst/>
                <a:gdLst/>
                <a:ahLst/>
                <a:cxnLst/>
                <a:rect l="l" t="t" r="r" b="b"/>
                <a:pathLst>
                  <a:path w="1205" h="947" extrusionOk="0">
                    <a:moveTo>
                      <a:pt x="517" y="1"/>
                    </a:moveTo>
                    <a:lnTo>
                      <a:pt x="441" y="22"/>
                    </a:lnTo>
                    <a:lnTo>
                      <a:pt x="377" y="54"/>
                    </a:lnTo>
                    <a:lnTo>
                      <a:pt x="312" y="108"/>
                    </a:lnTo>
                    <a:lnTo>
                      <a:pt x="248" y="173"/>
                    </a:lnTo>
                    <a:lnTo>
                      <a:pt x="130" y="312"/>
                    </a:lnTo>
                    <a:lnTo>
                      <a:pt x="1" y="452"/>
                    </a:lnTo>
                    <a:lnTo>
                      <a:pt x="130" y="592"/>
                    </a:lnTo>
                    <a:lnTo>
                      <a:pt x="259" y="743"/>
                    </a:lnTo>
                    <a:lnTo>
                      <a:pt x="323" y="818"/>
                    </a:lnTo>
                    <a:lnTo>
                      <a:pt x="388" y="872"/>
                    </a:lnTo>
                    <a:lnTo>
                      <a:pt x="452" y="915"/>
                    </a:lnTo>
                    <a:lnTo>
                      <a:pt x="527" y="947"/>
                    </a:lnTo>
                    <a:lnTo>
                      <a:pt x="560" y="947"/>
                    </a:lnTo>
                    <a:lnTo>
                      <a:pt x="592" y="936"/>
                    </a:lnTo>
                    <a:lnTo>
                      <a:pt x="657" y="915"/>
                    </a:lnTo>
                    <a:lnTo>
                      <a:pt x="721" y="872"/>
                    </a:lnTo>
                    <a:lnTo>
                      <a:pt x="807" y="807"/>
                    </a:lnTo>
                    <a:lnTo>
                      <a:pt x="990" y="646"/>
                    </a:lnTo>
                    <a:lnTo>
                      <a:pt x="1097" y="560"/>
                    </a:lnTo>
                    <a:lnTo>
                      <a:pt x="1205" y="463"/>
                    </a:lnTo>
                    <a:lnTo>
                      <a:pt x="1097" y="377"/>
                    </a:lnTo>
                    <a:lnTo>
                      <a:pt x="990" y="291"/>
                    </a:lnTo>
                    <a:lnTo>
                      <a:pt x="807" y="140"/>
                    </a:lnTo>
                    <a:lnTo>
                      <a:pt x="721" y="87"/>
                    </a:lnTo>
                    <a:lnTo>
                      <a:pt x="646" y="33"/>
                    </a:lnTo>
                    <a:lnTo>
                      <a:pt x="581" y="11"/>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a:off x="1652675" y="1277325"/>
                <a:ext cx="24225" cy="27175"/>
              </a:xfrm>
              <a:custGeom>
                <a:avLst/>
                <a:gdLst/>
                <a:ahLst/>
                <a:cxnLst/>
                <a:rect l="l" t="t" r="r" b="b"/>
                <a:pathLst>
                  <a:path w="969" h="1087" extrusionOk="0">
                    <a:moveTo>
                      <a:pt x="538" y="1"/>
                    </a:moveTo>
                    <a:lnTo>
                      <a:pt x="452" y="22"/>
                    </a:lnTo>
                    <a:lnTo>
                      <a:pt x="366" y="54"/>
                    </a:lnTo>
                    <a:lnTo>
                      <a:pt x="280" y="108"/>
                    </a:lnTo>
                    <a:lnTo>
                      <a:pt x="205" y="162"/>
                    </a:lnTo>
                    <a:lnTo>
                      <a:pt x="129" y="237"/>
                    </a:lnTo>
                    <a:lnTo>
                      <a:pt x="65" y="312"/>
                    </a:lnTo>
                    <a:lnTo>
                      <a:pt x="22" y="388"/>
                    </a:lnTo>
                    <a:lnTo>
                      <a:pt x="0" y="452"/>
                    </a:lnTo>
                    <a:lnTo>
                      <a:pt x="0" y="528"/>
                    </a:lnTo>
                    <a:lnTo>
                      <a:pt x="22" y="603"/>
                    </a:lnTo>
                    <a:lnTo>
                      <a:pt x="65" y="678"/>
                    </a:lnTo>
                    <a:lnTo>
                      <a:pt x="119" y="753"/>
                    </a:lnTo>
                    <a:lnTo>
                      <a:pt x="237" y="915"/>
                    </a:lnTo>
                    <a:lnTo>
                      <a:pt x="355" y="1076"/>
                    </a:lnTo>
                    <a:lnTo>
                      <a:pt x="581" y="1087"/>
                    </a:lnTo>
                    <a:lnTo>
                      <a:pt x="699" y="936"/>
                    </a:lnTo>
                    <a:lnTo>
                      <a:pt x="828" y="786"/>
                    </a:lnTo>
                    <a:lnTo>
                      <a:pt x="882" y="710"/>
                    </a:lnTo>
                    <a:lnTo>
                      <a:pt x="936" y="635"/>
                    </a:lnTo>
                    <a:lnTo>
                      <a:pt x="957" y="560"/>
                    </a:lnTo>
                    <a:lnTo>
                      <a:pt x="968" y="485"/>
                    </a:lnTo>
                    <a:lnTo>
                      <a:pt x="957" y="409"/>
                    </a:lnTo>
                    <a:lnTo>
                      <a:pt x="925" y="334"/>
                    </a:lnTo>
                    <a:lnTo>
                      <a:pt x="871" y="248"/>
                    </a:lnTo>
                    <a:lnTo>
                      <a:pt x="807" y="173"/>
                    </a:lnTo>
                    <a:lnTo>
                      <a:pt x="731" y="97"/>
                    </a:lnTo>
                    <a:lnTo>
                      <a:pt x="656" y="44"/>
                    </a:lnTo>
                    <a:lnTo>
                      <a:pt x="592" y="11"/>
                    </a:lnTo>
                    <a:lnTo>
                      <a:pt x="55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a:off x="1416650" y="3079250"/>
                <a:ext cx="23675" cy="30150"/>
              </a:xfrm>
              <a:custGeom>
                <a:avLst/>
                <a:gdLst/>
                <a:ahLst/>
                <a:cxnLst/>
                <a:rect l="l" t="t" r="r" b="b"/>
                <a:pathLst>
                  <a:path w="947" h="1206" extrusionOk="0">
                    <a:moveTo>
                      <a:pt x="441" y="1"/>
                    </a:moveTo>
                    <a:lnTo>
                      <a:pt x="366" y="119"/>
                    </a:lnTo>
                    <a:lnTo>
                      <a:pt x="280" y="227"/>
                    </a:lnTo>
                    <a:lnTo>
                      <a:pt x="129" y="420"/>
                    </a:lnTo>
                    <a:lnTo>
                      <a:pt x="65" y="495"/>
                    </a:lnTo>
                    <a:lnTo>
                      <a:pt x="22" y="571"/>
                    </a:lnTo>
                    <a:lnTo>
                      <a:pt x="0" y="646"/>
                    </a:lnTo>
                    <a:lnTo>
                      <a:pt x="0" y="667"/>
                    </a:lnTo>
                    <a:lnTo>
                      <a:pt x="0" y="700"/>
                    </a:lnTo>
                    <a:lnTo>
                      <a:pt x="32" y="775"/>
                    </a:lnTo>
                    <a:lnTo>
                      <a:pt x="75" y="839"/>
                    </a:lnTo>
                    <a:lnTo>
                      <a:pt x="140" y="904"/>
                    </a:lnTo>
                    <a:lnTo>
                      <a:pt x="215" y="968"/>
                    </a:lnTo>
                    <a:lnTo>
                      <a:pt x="366" y="1087"/>
                    </a:lnTo>
                    <a:lnTo>
                      <a:pt x="516" y="1205"/>
                    </a:lnTo>
                    <a:lnTo>
                      <a:pt x="645" y="1065"/>
                    </a:lnTo>
                    <a:lnTo>
                      <a:pt x="785" y="936"/>
                    </a:lnTo>
                    <a:lnTo>
                      <a:pt x="839" y="872"/>
                    </a:lnTo>
                    <a:lnTo>
                      <a:pt x="893" y="807"/>
                    </a:lnTo>
                    <a:lnTo>
                      <a:pt x="925" y="732"/>
                    </a:lnTo>
                    <a:lnTo>
                      <a:pt x="946" y="667"/>
                    </a:lnTo>
                    <a:lnTo>
                      <a:pt x="936" y="603"/>
                    </a:lnTo>
                    <a:lnTo>
                      <a:pt x="903" y="538"/>
                    </a:lnTo>
                    <a:lnTo>
                      <a:pt x="850" y="463"/>
                    </a:lnTo>
                    <a:lnTo>
                      <a:pt x="785" y="388"/>
                    </a:lnTo>
                    <a:lnTo>
                      <a:pt x="624" y="205"/>
                    </a:lnTo>
                    <a:lnTo>
                      <a:pt x="538" y="108"/>
                    </a:lnTo>
                    <a:lnTo>
                      <a:pt x="44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865825" y="1277325"/>
                <a:ext cx="24225" cy="27175"/>
              </a:xfrm>
              <a:custGeom>
                <a:avLst/>
                <a:gdLst/>
                <a:ahLst/>
                <a:cxnLst/>
                <a:rect l="l" t="t" r="r" b="b"/>
                <a:pathLst>
                  <a:path w="969" h="1087" extrusionOk="0">
                    <a:moveTo>
                      <a:pt x="538" y="1"/>
                    </a:moveTo>
                    <a:lnTo>
                      <a:pt x="463" y="22"/>
                    </a:lnTo>
                    <a:lnTo>
                      <a:pt x="377" y="54"/>
                    </a:lnTo>
                    <a:lnTo>
                      <a:pt x="291" y="97"/>
                    </a:lnTo>
                    <a:lnTo>
                      <a:pt x="205" y="162"/>
                    </a:lnTo>
                    <a:lnTo>
                      <a:pt x="129" y="226"/>
                    </a:lnTo>
                    <a:lnTo>
                      <a:pt x="65" y="302"/>
                    </a:lnTo>
                    <a:lnTo>
                      <a:pt x="22" y="377"/>
                    </a:lnTo>
                    <a:lnTo>
                      <a:pt x="0" y="452"/>
                    </a:lnTo>
                    <a:lnTo>
                      <a:pt x="0" y="517"/>
                    </a:lnTo>
                    <a:lnTo>
                      <a:pt x="22" y="592"/>
                    </a:lnTo>
                    <a:lnTo>
                      <a:pt x="54" y="667"/>
                    </a:lnTo>
                    <a:lnTo>
                      <a:pt x="108" y="743"/>
                    </a:lnTo>
                    <a:lnTo>
                      <a:pt x="226" y="915"/>
                    </a:lnTo>
                    <a:lnTo>
                      <a:pt x="334" y="1076"/>
                    </a:lnTo>
                    <a:lnTo>
                      <a:pt x="570" y="1087"/>
                    </a:lnTo>
                    <a:lnTo>
                      <a:pt x="688" y="936"/>
                    </a:lnTo>
                    <a:lnTo>
                      <a:pt x="817" y="786"/>
                    </a:lnTo>
                    <a:lnTo>
                      <a:pt x="882" y="710"/>
                    </a:lnTo>
                    <a:lnTo>
                      <a:pt x="925" y="646"/>
                    </a:lnTo>
                    <a:lnTo>
                      <a:pt x="957" y="571"/>
                    </a:lnTo>
                    <a:lnTo>
                      <a:pt x="968" y="495"/>
                    </a:lnTo>
                    <a:lnTo>
                      <a:pt x="957" y="420"/>
                    </a:lnTo>
                    <a:lnTo>
                      <a:pt x="925" y="345"/>
                    </a:lnTo>
                    <a:lnTo>
                      <a:pt x="871" y="259"/>
                    </a:lnTo>
                    <a:lnTo>
                      <a:pt x="807" y="173"/>
                    </a:lnTo>
                    <a:lnTo>
                      <a:pt x="731" y="108"/>
                    </a:lnTo>
                    <a:lnTo>
                      <a:pt x="667" y="44"/>
                    </a:lnTo>
                    <a:lnTo>
                      <a:pt x="592" y="11"/>
                    </a:lnTo>
                    <a:lnTo>
                      <a:pt x="57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a:off x="392950" y="1747225"/>
                <a:ext cx="24500" cy="26925"/>
              </a:xfrm>
              <a:custGeom>
                <a:avLst/>
                <a:gdLst/>
                <a:ahLst/>
                <a:cxnLst/>
                <a:rect l="l" t="t" r="r" b="b"/>
                <a:pathLst>
                  <a:path w="980" h="1077" extrusionOk="0">
                    <a:moveTo>
                      <a:pt x="517" y="1"/>
                    </a:moveTo>
                    <a:lnTo>
                      <a:pt x="431" y="22"/>
                    </a:lnTo>
                    <a:lnTo>
                      <a:pt x="356" y="65"/>
                    </a:lnTo>
                    <a:lnTo>
                      <a:pt x="270" y="119"/>
                    </a:lnTo>
                    <a:lnTo>
                      <a:pt x="194" y="184"/>
                    </a:lnTo>
                    <a:lnTo>
                      <a:pt x="119" y="248"/>
                    </a:lnTo>
                    <a:lnTo>
                      <a:pt x="65" y="323"/>
                    </a:lnTo>
                    <a:lnTo>
                      <a:pt x="22" y="409"/>
                    </a:lnTo>
                    <a:lnTo>
                      <a:pt x="1" y="485"/>
                    </a:lnTo>
                    <a:lnTo>
                      <a:pt x="1" y="549"/>
                    </a:lnTo>
                    <a:lnTo>
                      <a:pt x="33" y="624"/>
                    </a:lnTo>
                    <a:lnTo>
                      <a:pt x="76" y="700"/>
                    </a:lnTo>
                    <a:lnTo>
                      <a:pt x="130" y="775"/>
                    </a:lnTo>
                    <a:lnTo>
                      <a:pt x="259" y="926"/>
                    </a:lnTo>
                    <a:lnTo>
                      <a:pt x="377" y="1076"/>
                    </a:lnTo>
                    <a:lnTo>
                      <a:pt x="614" y="1076"/>
                    </a:lnTo>
                    <a:lnTo>
                      <a:pt x="721" y="926"/>
                    </a:lnTo>
                    <a:lnTo>
                      <a:pt x="850" y="764"/>
                    </a:lnTo>
                    <a:lnTo>
                      <a:pt x="893" y="689"/>
                    </a:lnTo>
                    <a:lnTo>
                      <a:pt x="936" y="614"/>
                    </a:lnTo>
                    <a:lnTo>
                      <a:pt x="968" y="538"/>
                    </a:lnTo>
                    <a:lnTo>
                      <a:pt x="979" y="463"/>
                    </a:lnTo>
                    <a:lnTo>
                      <a:pt x="958" y="399"/>
                    </a:lnTo>
                    <a:lnTo>
                      <a:pt x="915" y="313"/>
                    </a:lnTo>
                    <a:lnTo>
                      <a:pt x="861" y="237"/>
                    </a:lnTo>
                    <a:lnTo>
                      <a:pt x="796" y="162"/>
                    </a:lnTo>
                    <a:lnTo>
                      <a:pt x="721" y="87"/>
                    </a:lnTo>
                    <a:lnTo>
                      <a:pt x="646" y="33"/>
                    </a:lnTo>
                    <a:lnTo>
                      <a:pt x="5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5"/>
              <p:cNvSpPr/>
              <p:nvPr/>
            </p:nvSpPr>
            <p:spPr>
              <a:xfrm>
                <a:off x="2122575" y="1744275"/>
                <a:ext cx="24225" cy="27175"/>
              </a:xfrm>
              <a:custGeom>
                <a:avLst/>
                <a:gdLst/>
                <a:ahLst/>
                <a:cxnLst/>
                <a:rect l="l" t="t" r="r" b="b"/>
                <a:pathLst>
                  <a:path w="969" h="1087" extrusionOk="0">
                    <a:moveTo>
                      <a:pt x="377" y="1"/>
                    </a:moveTo>
                    <a:lnTo>
                      <a:pt x="259" y="162"/>
                    </a:lnTo>
                    <a:lnTo>
                      <a:pt x="130" y="312"/>
                    </a:lnTo>
                    <a:lnTo>
                      <a:pt x="76" y="388"/>
                    </a:lnTo>
                    <a:lnTo>
                      <a:pt x="33" y="463"/>
                    </a:lnTo>
                    <a:lnTo>
                      <a:pt x="11" y="538"/>
                    </a:lnTo>
                    <a:lnTo>
                      <a:pt x="0" y="613"/>
                    </a:lnTo>
                    <a:lnTo>
                      <a:pt x="11" y="678"/>
                    </a:lnTo>
                    <a:lnTo>
                      <a:pt x="54" y="764"/>
                    </a:lnTo>
                    <a:lnTo>
                      <a:pt x="108" y="839"/>
                    </a:lnTo>
                    <a:lnTo>
                      <a:pt x="183" y="925"/>
                    </a:lnTo>
                    <a:lnTo>
                      <a:pt x="248" y="990"/>
                    </a:lnTo>
                    <a:lnTo>
                      <a:pt x="323" y="1044"/>
                    </a:lnTo>
                    <a:lnTo>
                      <a:pt x="398" y="1076"/>
                    </a:lnTo>
                    <a:lnTo>
                      <a:pt x="431" y="1087"/>
                    </a:lnTo>
                    <a:lnTo>
                      <a:pt x="452" y="1087"/>
                    </a:lnTo>
                    <a:lnTo>
                      <a:pt x="527" y="1065"/>
                    </a:lnTo>
                    <a:lnTo>
                      <a:pt x="613" y="1022"/>
                    </a:lnTo>
                    <a:lnTo>
                      <a:pt x="699" y="968"/>
                    </a:lnTo>
                    <a:lnTo>
                      <a:pt x="775" y="904"/>
                    </a:lnTo>
                    <a:lnTo>
                      <a:pt x="850" y="839"/>
                    </a:lnTo>
                    <a:lnTo>
                      <a:pt x="904" y="764"/>
                    </a:lnTo>
                    <a:lnTo>
                      <a:pt x="947" y="689"/>
                    </a:lnTo>
                    <a:lnTo>
                      <a:pt x="968" y="613"/>
                    </a:lnTo>
                    <a:lnTo>
                      <a:pt x="968" y="538"/>
                    </a:lnTo>
                    <a:lnTo>
                      <a:pt x="947" y="474"/>
                    </a:lnTo>
                    <a:lnTo>
                      <a:pt x="904" y="398"/>
                    </a:lnTo>
                    <a:lnTo>
                      <a:pt x="850" y="312"/>
                    </a:lnTo>
                    <a:lnTo>
                      <a:pt x="721" y="162"/>
                    </a:lnTo>
                    <a:lnTo>
                      <a:pt x="6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5"/>
              <p:cNvSpPr/>
              <p:nvPr/>
            </p:nvSpPr>
            <p:spPr>
              <a:xfrm>
                <a:off x="1809400" y="2930050"/>
                <a:ext cx="22325" cy="29075"/>
              </a:xfrm>
              <a:custGeom>
                <a:avLst/>
                <a:gdLst/>
                <a:ahLst/>
                <a:cxnLst/>
                <a:rect l="l" t="t" r="r" b="b"/>
                <a:pathLst>
                  <a:path w="893" h="1163" extrusionOk="0">
                    <a:moveTo>
                      <a:pt x="473" y="1"/>
                    </a:moveTo>
                    <a:lnTo>
                      <a:pt x="409" y="12"/>
                    </a:lnTo>
                    <a:lnTo>
                      <a:pt x="323" y="55"/>
                    </a:lnTo>
                    <a:lnTo>
                      <a:pt x="248" y="98"/>
                    </a:lnTo>
                    <a:lnTo>
                      <a:pt x="183" y="162"/>
                    </a:lnTo>
                    <a:lnTo>
                      <a:pt x="108" y="227"/>
                    </a:lnTo>
                    <a:lnTo>
                      <a:pt x="54" y="291"/>
                    </a:lnTo>
                    <a:lnTo>
                      <a:pt x="22" y="366"/>
                    </a:lnTo>
                    <a:lnTo>
                      <a:pt x="0" y="431"/>
                    </a:lnTo>
                    <a:lnTo>
                      <a:pt x="0" y="495"/>
                    </a:lnTo>
                    <a:lnTo>
                      <a:pt x="22" y="571"/>
                    </a:lnTo>
                    <a:lnTo>
                      <a:pt x="65" y="646"/>
                    </a:lnTo>
                    <a:lnTo>
                      <a:pt x="129" y="721"/>
                    </a:lnTo>
                    <a:lnTo>
                      <a:pt x="269" y="915"/>
                    </a:lnTo>
                    <a:lnTo>
                      <a:pt x="355" y="1033"/>
                    </a:lnTo>
                    <a:lnTo>
                      <a:pt x="441" y="1162"/>
                    </a:lnTo>
                    <a:lnTo>
                      <a:pt x="613" y="926"/>
                    </a:lnTo>
                    <a:lnTo>
                      <a:pt x="764" y="732"/>
                    </a:lnTo>
                    <a:lnTo>
                      <a:pt x="817" y="646"/>
                    </a:lnTo>
                    <a:lnTo>
                      <a:pt x="860" y="571"/>
                    </a:lnTo>
                    <a:lnTo>
                      <a:pt x="882" y="495"/>
                    </a:lnTo>
                    <a:lnTo>
                      <a:pt x="893" y="431"/>
                    </a:lnTo>
                    <a:lnTo>
                      <a:pt x="882" y="366"/>
                    </a:lnTo>
                    <a:lnTo>
                      <a:pt x="839" y="291"/>
                    </a:lnTo>
                    <a:lnTo>
                      <a:pt x="796" y="216"/>
                    </a:lnTo>
                    <a:lnTo>
                      <a:pt x="731" y="141"/>
                    </a:lnTo>
                    <a:lnTo>
                      <a:pt x="667" y="87"/>
                    </a:lnTo>
                    <a:lnTo>
                      <a:pt x="592" y="33"/>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a:off x="708275" y="1349900"/>
                <a:ext cx="22075" cy="29075"/>
              </a:xfrm>
              <a:custGeom>
                <a:avLst/>
                <a:gdLst/>
                <a:ahLst/>
                <a:cxnLst/>
                <a:rect l="l" t="t" r="r" b="b"/>
                <a:pathLst>
                  <a:path w="883" h="1163" extrusionOk="0">
                    <a:moveTo>
                      <a:pt x="431" y="1"/>
                    </a:moveTo>
                    <a:lnTo>
                      <a:pt x="259" y="227"/>
                    </a:lnTo>
                    <a:lnTo>
                      <a:pt x="119" y="410"/>
                    </a:lnTo>
                    <a:lnTo>
                      <a:pt x="66" y="496"/>
                    </a:lnTo>
                    <a:lnTo>
                      <a:pt x="22" y="560"/>
                    </a:lnTo>
                    <a:lnTo>
                      <a:pt x="1" y="625"/>
                    </a:lnTo>
                    <a:lnTo>
                      <a:pt x="1" y="678"/>
                    </a:lnTo>
                    <a:lnTo>
                      <a:pt x="33" y="743"/>
                    </a:lnTo>
                    <a:lnTo>
                      <a:pt x="76" y="807"/>
                    </a:lnTo>
                    <a:lnTo>
                      <a:pt x="130" y="872"/>
                    </a:lnTo>
                    <a:lnTo>
                      <a:pt x="195" y="926"/>
                    </a:lnTo>
                    <a:lnTo>
                      <a:pt x="334" y="1044"/>
                    </a:lnTo>
                    <a:lnTo>
                      <a:pt x="463" y="1162"/>
                    </a:lnTo>
                    <a:lnTo>
                      <a:pt x="592" y="1044"/>
                    </a:lnTo>
                    <a:lnTo>
                      <a:pt x="732" y="926"/>
                    </a:lnTo>
                    <a:lnTo>
                      <a:pt x="786" y="872"/>
                    </a:lnTo>
                    <a:lnTo>
                      <a:pt x="840" y="818"/>
                    </a:lnTo>
                    <a:lnTo>
                      <a:pt x="872" y="754"/>
                    </a:lnTo>
                    <a:lnTo>
                      <a:pt x="883" y="700"/>
                    </a:lnTo>
                    <a:lnTo>
                      <a:pt x="872" y="625"/>
                    </a:lnTo>
                    <a:lnTo>
                      <a:pt x="840" y="560"/>
                    </a:lnTo>
                    <a:lnTo>
                      <a:pt x="797" y="485"/>
                    </a:lnTo>
                    <a:lnTo>
                      <a:pt x="743" y="410"/>
                    </a:lnTo>
                    <a:lnTo>
                      <a:pt x="592" y="227"/>
                    </a:lnTo>
                    <a:lnTo>
                      <a:pt x="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5"/>
              <p:cNvSpPr/>
              <p:nvPr/>
            </p:nvSpPr>
            <p:spPr>
              <a:xfrm>
                <a:off x="2204300" y="2298600"/>
                <a:ext cx="22325" cy="29050"/>
              </a:xfrm>
              <a:custGeom>
                <a:avLst/>
                <a:gdLst/>
                <a:ahLst/>
                <a:cxnLst/>
                <a:rect l="l" t="t" r="r" b="b"/>
                <a:pathLst>
                  <a:path w="893" h="1162" extrusionOk="0">
                    <a:moveTo>
                      <a:pt x="463" y="0"/>
                    </a:moveTo>
                    <a:lnTo>
                      <a:pt x="398" y="22"/>
                    </a:lnTo>
                    <a:lnTo>
                      <a:pt x="312" y="65"/>
                    </a:lnTo>
                    <a:lnTo>
                      <a:pt x="237" y="118"/>
                    </a:lnTo>
                    <a:lnTo>
                      <a:pt x="172" y="172"/>
                    </a:lnTo>
                    <a:lnTo>
                      <a:pt x="108" y="237"/>
                    </a:lnTo>
                    <a:lnTo>
                      <a:pt x="54" y="312"/>
                    </a:lnTo>
                    <a:lnTo>
                      <a:pt x="11" y="387"/>
                    </a:lnTo>
                    <a:lnTo>
                      <a:pt x="0" y="452"/>
                    </a:lnTo>
                    <a:lnTo>
                      <a:pt x="0" y="516"/>
                    </a:lnTo>
                    <a:lnTo>
                      <a:pt x="22" y="581"/>
                    </a:lnTo>
                    <a:lnTo>
                      <a:pt x="76" y="656"/>
                    </a:lnTo>
                    <a:lnTo>
                      <a:pt x="129" y="742"/>
                    </a:lnTo>
                    <a:lnTo>
                      <a:pt x="280" y="936"/>
                    </a:lnTo>
                    <a:lnTo>
                      <a:pt x="366" y="1043"/>
                    </a:lnTo>
                    <a:lnTo>
                      <a:pt x="463" y="1161"/>
                    </a:lnTo>
                    <a:lnTo>
                      <a:pt x="624" y="925"/>
                    </a:lnTo>
                    <a:lnTo>
                      <a:pt x="764" y="731"/>
                    </a:lnTo>
                    <a:lnTo>
                      <a:pt x="818" y="645"/>
                    </a:lnTo>
                    <a:lnTo>
                      <a:pt x="861" y="570"/>
                    </a:lnTo>
                    <a:lnTo>
                      <a:pt x="882" y="495"/>
                    </a:lnTo>
                    <a:lnTo>
                      <a:pt x="893" y="430"/>
                    </a:lnTo>
                    <a:lnTo>
                      <a:pt x="882" y="366"/>
                    </a:lnTo>
                    <a:lnTo>
                      <a:pt x="839" y="290"/>
                    </a:lnTo>
                    <a:lnTo>
                      <a:pt x="785" y="215"/>
                    </a:lnTo>
                    <a:lnTo>
                      <a:pt x="721" y="151"/>
                    </a:lnTo>
                    <a:lnTo>
                      <a:pt x="656" y="86"/>
                    </a:lnTo>
                    <a:lnTo>
                      <a:pt x="581" y="43"/>
                    </a:lnTo>
                    <a:lnTo>
                      <a:pt x="517"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5"/>
              <p:cNvSpPr/>
              <p:nvPr/>
            </p:nvSpPr>
            <p:spPr>
              <a:xfrm>
                <a:off x="1808850" y="1356375"/>
                <a:ext cx="28800" cy="21775"/>
              </a:xfrm>
              <a:custGeom>
                <a:avLst/>
                <a:gdLst/>
                <a:ahLst/>
                <a:cxnLst/>
                <a:rect l="l" t="t" r="r" b="b"/>
                <a:pathLst>
                  <a:path w="1152" h="871" extrusionOk="0">
                    <a:moveTo>
                      <a:pt x="485" y="0"/>
                    </a:moveTo>
                    <a:lnTo>
                      <a:pt x="420" y="22"/>
                    </a:lnTo>
                    <a:lnTo>
                      <a:pt x="356" y="65"/>
                    </a:lnTo>
                    <a:lnTo>
                      <a:pt x="291" y="118"/>
                    </a:lnTo>
                    <a:lnTo>
                      <a:pt x="237" y="183"/>
                    </a:lnTo>
                    <a:lnTo>
                      <a:pt x="119" y="312"/>
                    </a:lnTo>
                    <a:lnTo>
                      <a:pt x="1" y="452"/>
                    </a:lnTo>
                    <a:lnTo>
                      <a:pt x="119" y="581"/>
                    </a:lnTo>
                    <a:lnTo>
                      <a:pt x="227" y="710"/>
                    </a:lnTo>
                    <a:lnTo>
                      <a:pt x="280" y="774"/>
                    </a:lnTo>
                    <a:lnTo>
                      <a:pt x="345" y="817"/>
                    </a:lnTo>
                    <a:lnTo>
                      <a:pt x="399" y="860"/>
                    </a:lnTo>
                    <a:lnTo>
                      <a:pt x="452" y="871"/>
                    </a:lnTo>
                    <a:lnTo>
                      <a:pt x="528" y="860"/>
                    </a:lnTo>
                    <a:lnTo>
                      <a:pt x="592" y="828"/>
                    </a:lnTo>
                    <a:lnTo>
                      <a:pt x="667" y="785"/>
                    </a:lnTo>
                    <a:lnTo>
                      <a:pt x="753" y="731"/>
                    </a:lnTo>
                    <a:lnTo>
                      <a:pt x="936" y="591"/>
                    </a:lnTo>
                    <a:lnTo>
                      <a:pt x="1151" y="430"/>
                    </a:lnTo>
                    <a:lnTo>
                      <a:pt x="936" y="258"/>
                    </a:lnTo>
                    <a:lnTo>
                      <a:pt x="753" y="118"/>
                    </a:lnTo>
                    <a:lnTo>
                      <a:pt x="667" y="65"/>
                    </a:lnTo>
                    <a:lnTo>
                      <a:pt x="603" y="22"/>
                    </a:lnTo>
                    <a:lnTo>
                      <a:pt x="53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a:off x="471725" y="2693500"/>
                <a:ext cx="29050" cy="22325"/>
              </a:xfrm>
              <a:custGeom>
                <a:avLst/>
                <a:gdLst/>
                <a:ahLst/>
                <a:cxnLst/>
                <a:rect l="l" t="t" r="r" b="b"/>
                <a:pathLst>
                  <a:path w="1162" h="893" extrusionOk="0">
                    <a:moveTo>
                      <a:pt x="441" y="0"/>
                    </a:moveTo>
                    <a:lnTo>
                      <a:pt x="377" y="11"/>
                    </a:lnTo>
                    <a:lnTo>
                      <a:pt x="301" y="54"/>
                    </a:lnTo>
                    <a:lnTo>
                      <a:pt x="226" y="108"/>
                    </a:lnTo>
                    <a:lnTo>
                      <a:pt x="151" y="161"/>
                    </a:lnTo>
                    <a:lnTo>
                      <a:pt x="86" y="237"/>
                    </a:lnTo>
                    <a:lnTo>
                      <a:pt x="43" y="301"/>
                    </a:lnTo>
                    <a:lnTo>
                      <a:pt x="11" y="366"/>
                    </a:lnTo>
                    <a:lnTo>
                      <a:pt x="0" y="420"/>
                    </a:lnTo>
                    <a:lnTo>
                      <a:pt x="22" y="495"/>
                    </a:lnTo>
                    <a:lnTo>
                      <a:pt x="65" y="570"/>
                    </a:lnTo>
                    <a:lnTo>
                      <a:pt x="108" y="645"/>
                    </a:lnTo>
                    <a:lnTo>
                      <a:pt x="172" y="721"/>
                    </a:lnTo>
                    <a:lnTo>
                      <a:pt x="237" y="785"/>
                    </a:lnTo>
                    <a:lnTo>
                      <a:pt x="301" y="839"/>
                    </a:lnTo>
                    <a:lnTo>
                      <a:pt x="377" y="871"/>
                    </a:lnTo>
                    <a:lnTo>
                      <a:pt x="441" y="893"/>
                    </a:lnTo>
                    <a:lnTo>
                      <a:pt x="506" y="893"/>
                    </a:lnTo>
                    <a:lnTo>
                      <a:pt x="581" y="871"/>
                    </a:lnTo>
                    <a:lnTo>
                      <a:pt x="656" y="828"/>
                    </a:lnTo>
                    <a:lnTo>
                      <a:pt x="732" y="764"/>
                    </a:lnTo>
                    <a:lnTo>
                      <a:pt x="925" y="624"/>
                    </a:lnTo>
                    <a:lnTo>
                      <a:pt x="1043" y="538"/>
                    </a:lnTo>
                    <a:lnTo>
                      <a:pt x="1162" y="452"/>
                    </a:lnTo>
                    <a:lnTo>
                      <a:pt x="925" y="280"/>
                    </a:lnTo>
                    <a:lnTo>
                      <a:pt x="742" y="140"/>
                    </a:lnTo>
                    <a:lnTo>
                      <a:pt x="656" y="75"/>
                    </a:lnTo>
                    <a:lnTo>
                      <a:pt x="581" y="32"/>
                    </a:lnTo>
                    <a:lnTo>
                      <a:pt x="506"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5"/>
              <p:cNvSpPr/>
              <p:nvPr/>
            </p:nvSpPr>
            <p:spPr>
              <a:xfrm>
                <a:off x="2045700" y="2693500"/>
                <a:ext cx="29050" cy="22325"/>
              </a:xfrm>
              <a:custGeom>
                <a:avLst/>
                <a:gdLst/>
                <a:ahLst/>
                <a:cxnLst/>
                <a:rect l="l" t="t" r="r" b="b"/>
                <a:pathLst>
                  <a:path w="1162" h="893" extrusionOk="0">
                    <a:moveTo>
                      <a:pt x="430" y="0"/>
                    </a:moveTo>
                    <a:lnTo>
                      <a:pt x="355" y="22"/>
                    </a:lnTo>
                    <a:lnTo>
                      <a:pt x="290" y="54"/>
                    </a:lnTo>
                    <a:lnTo>
                      <a:pt x="215" y="108"/>
                    </a:lnTo>
                    <a:lnTo>
                      <a:pt x="140" y="172"/>
                    </a:lnTo>
                    <a:lnTo>
                      <a:pt x="86" y="237"/>
                    </a:lnTo>
                    <a:lnTo>
                      <a:pt x="32" y="312"/>
                    </a:lnTo>
                    <a:lnTo>
                      <a:pt x="11" y="377"/>
                    </a:lnTo>
                    <a:lnTo>
                      <a:pt x="0" y="430"/>
                    </a:lnTo>
                    <a:lnTo>
                      <a:pt x="22" y="495"/>
                    </a:lnTo>
                    <a:lnTo>
                      <a:pt x="65" y="581"/>
                    </a:lnTo>
                    <a:lnTo>
                      <a:pt x="108" y="656"/>
                    </a:lnTo>
                    <a:lnTo>
                      <a:pt x="172" y="721"/>
                    </a:lnTo>
                    <a:lnTo>
                      <a:pt x="237" y="785"/>
                    </a:lnTo>
                    <a:lnTo>
                      <a:pt x="312" y="839"/>
                    </a:lnTo>
                    <a:lnTo>
                      <a:pt x="376" y="882"/>
                    </a:lnTo>
                    <a:lnTo>
                      <a:pt x="452" y="893"/>
                    </a:lnTo>
                    <a:lnTo>
                      <a:pt x="516" y="893"/>
                    </a:lnTo>
                    <a:lnTo>
                      <a:pt x="581" y="871"/>
                    </a:lnTo>
                    <a:lnTo>
                      <a:pt x="656" y="828"/>
                    </a:lnTo>
                    <a:lnTo>
                      <a:pt x="742" y="764"/>
                    </a:lnTo>
                    <a:lnTo>
                      <a:pt x="925" y="613"/>
                    </a:lnTo>
                    <a:lnTo>
                      <a:pt x="1043" y="527"/>
                    </a:lnTo>
                    <a:lnTo>
                      <a:pt x="1161" y="430"/>
                    </a:lnTo>
                    <a:lnTo>
                      <a:pt x="925" y="269"/>
                    </a:lnTo>
                    <a:lnTo>
                      <a:pt x="731" y="129"/>
                    </a:lnTo>
                    <a:lnTo>
                      <a:pt x="645" y="75"/>
                    </a:lnTo>
                    <a:lnTo>
                      <a:pt x="570" y="32"/>
                    </a:lnTo>
                    <a:lnTo>
                      <a:pt x="495" y="11"/>
                    </a:lnTo>
                    <a:lnTo>
                      <a:pt x="4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2204300" y="1984325"/>
                <a:ext cx="29050" cy="22625"/>
              </a:xfrm>
              <a:custGeom>
                <a:avLst/>
                <a:gdLst/>
                <a:ahLst/>
                <a:cxnLst/>
                <a:rect l="l" t="t" r="r" b="b"/>
                <a:pathLst>
                  <a:path w="1162" h="905" extrusionOk="0">
                    <a:moveTo>
                      <a:pt x="452" y="1"/>
                    </a:moveTo>
                    <a:lnTo>
                      <a:pt x="377" y="22"/>
                    </a:lnTo>
                    <a:lnTo>
                      <a:pt x="312" y="65"/>
                    </a:lnTo>
                    <a:lnTo>
                      <a:pt x="237" y="119"/>
                    </a:lnTo>
                    <a:lnTo>
                      <a:pt x="172" y="173"/>
                    </a:lnTo>
                    <a:lnTo>
                      <a:pt x="108" y="248"/>
                    </a:lnTo>
                    <a:lnTo>
                      <a:pt x="54" y="323"/>
                    </a:lnTo>
                    <a:lnTo>
                      <a:pt x="22" y="399"/>
                    </a:lnTo>
                    <a:lnTo>
                      <a:pt x="0" y="474"/>
                    </a:lnTo>
                    <a:lnTo>
                      <a:pt x="0" y="528"/>
                    </a:lnTo>
                    <a:lnTo>
                      <a:pt x="33" y="592"/>
                    </a:lnTo>
                    <a:lnTo>
                      <a:pt x="76" y="657"/>
                    </a:lnTo>
                    <a:lnTo>
                      <a:pt x="140" y="732"/>
                    </a:lnTo>
                    <a:lnTo>
                      <a:pt x="205" y="797"/>
                    </a:lnTo>
                    <a:lnTo>
                      <a:pt x="280" y="850"/>
                    </a:lnTo>
                    <a:lnTo>
                      <a:pt x="355" y="883"/>
                    </a:lnTo>
                    <a:lnTo>
                      <a:pt x="420" y="904"/>
                    </a:lnTo>
                    <a:lnTo>
                      <a:pt x="484" y="893"/>
                    </a:lnTo>
                    <a:lnTo>
                      <a:pt x="560" y="872"/>
                    </a:lnTo>
                    <a:lnTo>
                      <a:pt x="635" y="829"/>
                    </a:lnTo>
                    <a:lnTo>
                      <a:pt x="721" y="775"/>
                    </a:lnTo>
                    <a:lnTo>
                      <a:pt x="914" y="635"/>
                    </a:lnTo>
                    <a:lnTo>
                      <a:pt x="1162" y="474"/>
                    </a:lnTo>
                    <a:lnTo>
                      <a:pt x="1033" y="388"/>
                    </a:lnTo>
                    <a:lnTo>
                      <a:pt x="925" y="291"/>
                    </a:lnTo>
                    <a:lnTo>
                      <a:pt x="732" y="141"/>
                    </a:lnTo>
                    <a:lnTo>
                      <a:pt x="656" y="76"/>
                    </a:lnTo>
                    <a:lnTo>
                      <a:pt x="581" y="33"/>
                    </a:lnTo>
                    <a:lnTo>
                      <a:pt x="517" y="12"/>
                    </a:lnTo>
                    <a:lnTo>
                      <a:pt x="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708275" y="2930050"/>
                <a:ext cx="22350" cy="29075"/>
              </a:xfrm>
              <a:custGeom>
                <a:avLst/>
                <a:gdLst/>
                <a:ahLst/>
                <a:cxnLst/>
                <a:rect l="l" t="t" r="r" b="b"/>
                <a:pathLst>
                  <a:path w="894" h="1163" extrusionOk="0">
                    <a:moveTo>
                      <a:pt x="463" y="1"/>
                    </a:moveTo>
                    <a:lnTo>
                      <a:pt x="388" y="22"/>
                    </a:lnTo>
                    <a:lnTo>
                      <a:pt x="313" y="55"/>
                    </a:lnTo>
                    <a:lnTo>
                      <a:pt x="238" y="108"/>
                    </a:lnTo>
                    <a:lnTo>
                      <a:pt x="162" y="173"/>
                    </a:lnTo>
                    <a:lnTo>
                      <a:pt x="109" y="237"/>
                    </a:lnTo>
                    <a:lnTo>
                      <a:pt x="55" y="302"/>
                    </a:lnTo>
                    <a:lnTo>
                      <a:pt x="12" y="377"/>
                    </a:lnTo>
                    <a:lnTo>
                      <a:pt x="1" y="452"/>
                    </a:lnTo>
                    <a:lnTo>
                      <a:pt x="1" y="506"/>
                    </a:lnTo>
                    <a:lnTo>
                      <a:pt x="22" y="581"/>
                    </a:lnTo>
                    <a:lnTo>
                      <a:pt x="76" y="657"/>
                    </a:lnTo>
                    <a:lnTo>
                      <a:pt x="130" y="732"/>
                    </a:lnTo>
                    <a:lnTo>
                      <a:pt x="291" y="926"/>
                    </a:lnTo>
                    <a:lnTo>
                      <a:pt x="377" y="1033"/>
                    </a:lnTo>
                    <a:lnTo>
                      <a:pt x="463" y="1162"/>
                    </a:lnTo>
                    <a:lnTo>
                      <a:pt x="625" y="915"/>
                    </a:lnTo>
                    <a:lnTo>
                      <a:pt x="764" y="721"/>
                    </a:lnTo>
                    <a:lnTo>
                      <a:pt x="818" y="635"/>
                    </a:lnTo>
                    <a:lnTo>
                      <a:pt x="861" y="560"/>
                    </a:lnTo>
                    <a:lnTo>
                      <a:pt x="883" y="485"/>
                    </a:lnTo>
                    <a:lnTo>
                      <a:pt x="893" y="420"/>
                    </a:lnTo>
                    <a:lnTo>
                      <a:pt x="872" y="356"/>
                    </a:lnTo>
                    <a:lnTo>
                      <a:pt x="840" y="280"/>
                    </a:lnTo>
                    <a:lnTo>
                      <a:pt x="786" y="205"/>
                    </a:lnTo>
                    <a:lnTo>
                      <a:pt x="721" y="141"/>
                    </a:lnTo>
                    <a:lnTo>
                      <a:pt x="646" y="76"/>
                    </a:lnTo>
                    <a:lnTo>
                      <a:pt x="582" y="33"/>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1417175" y="1197500"/>
                <a:ext cx="29050" cy="22325"/>
              </a:xfrm>
              <a:custGeom>
                <a:avLst/>
                <a:gdLst/>
                <a:ahLst/>
                <a:cxnLst/>
                <a:rect l="l" t="t" r="r" b="b"/>
                <a:pathLst>
                  <a:path w="1162" h="893" extrusionOk="0">
                    <a:moveTo>
                      <a:pt x="409" y="0"/>
                    </a:moveTo>
                    <a:lnTo>
                      <a:pt x="345" y="22"/>
                    </a:lnTo>
                    <a:lnTo>
                      <a:pt x="280" y="54"/>
                    </a:lnTo>
                    <a:lnTo>
                      <a:pt x="205" y="118"/>
                    </a:lnTo>
                    <a:lnTo>
                      <a:pt x="140" y="183"/>
                    </a:lnTo>
                    <a:lnTo>
                      <a:pt x="76" y="247"/>
                    </a:lnTo>
                    <a:lnTo>
                      <a:pt x="33" y="323"/>
                    </a:lnTo>
                    <a:lnTo>
                      <a:pt x="11" y="387"/>
                    </a:lnTo>
                    <a:lnTo>
                      <a:pt x="1" y="441"/>
                    </a:lnTo>
                    <a:lnTo>
                      <a:pt x="33" y="516"/>
                    </a:lnTo>
                    <a:lnTo>
                      <a:pt x="65" y="591"/>
                    </a:lnTo>
                    <a:lnTo>
                      <a:pt x="119" y="667"/>
                    </a:lnTo>
                    <a:lnTo>
                      <a:pt x="183" y="731"/>
                    </a:lnTo>
                    <a:lnTo>
                      <a:pt x="248" y="796"/>
                    </a:lnTo>
                    <a:lnTo>
                      <a:pt x="323" y="839"/>
                    </a:lnTo>
                    <a:lnTo>
                      <a:pt x="398" y="882"/>
                    </a:lnTo>
                    <a:lnTo>
                      <a:pt x="463" y="893"/>
                    </a:lnTo>
                    <a:lnTo>
                      <a:pt x="528" y="893"/>
                    </a:lnTo>
                    <a:lnTo>
                      <a:pt x="603" y="860"/>
                    </a:lnTo>
                    <a:lnTo>
                      <a:pt x="667" y="817"/>
                    </a:lnTo>
                    <a:lnTo>
                      <a:pt x="753" y="753"/>
                    </a:lnTo>
                    <a:lnTo>
                      <a:pt x="936" y="591"/>
                    </a:lnTo>
                    <a:lnTo>
                      <a:pt x="1044" y="505"/>
                    </a:lnTo>
                    <a:lnTo>
                      <a:pt x="1162" y="409"/>
                    </a:lnTo>
                    <a:lnTo>
                      <a:pt x="915" y="258"/>
                    </a:lnTo>
                    <a:lnTo>
                      <a:pt x="721" y="118"/>
                    </a:lnTo>
                    <a:lnTo>
                      <a:pt x="635" y="65"/>
                    </a:lnTo>
                    <a:lnTo>
                      <a:pt x="560" y="22"/>
                    </a:lnTo>
                    <a:lnTo>
                      <a:pt x="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1103200" y="1197500"/>
                <a:ext cx="29050" cy="22325"/>
              </a:xfrm>
              <a:custGeom>
                <a:avLst/>
                <a:gdLst/>
                <a:ahLst/>
                <a:cxnLst/>
                <a:rect l="l" t="t" r="r" b="b"/>
                <a:pathLst>
                  <a:path w="1162" h="893" extrusionOk="0">
                    <a:moveTo>
                      <a:pt x="430" y="0"/>
                    </a:moveTo>
                    <a:lnTo>
                      <a:pt x="366" y="11"/>
                    </a:lnTo>
                    <a:lnTo>
                      <a:pt x="290" y="54"/>
                    </a:lnTo>
                    <a:lnTo>
                      <a:pt x="215" y="97"/>
                    </a:lnTo>
                    <a:lnTo>
                      <a:pt x="140" y="161"/>
                    </a:lnTo>
                    <a:lnTo>
                      <a:pt x="75" y="237"/>
                    </a:lnTo>
                    <a:lnTo>
                      <a:pt x="32" y="301"/>
                    </a:lnTo>
                    <a:lnTo>
                      <a:pt x="0" y="366"/>
                    </a:lnTo>
                    <a:lnTo>
                      <a:pt x="0" y="419"/>
                    </a:lnTo>
                    <a:lnTo>
                      <a:pt x="11" y="495"/>
                    </a:lnTo>
                    <a:lnTo>
                      <a:pt x="54" y="570"/>
                    </a:lnTo>
                    <a:lnTo>
                      <a:pt x="97" y="645"/>
                    </a:lnTo>
                    <a:lnTo>
                      <a:pt x="161" y="720"/>
                    </a:lnTo>
                    <a:lnTo>
                      <a:pt x="226" y="785"/>
                    </a:lnTo>
                    <a:lnTo>
                      <a:pt x="290" y="839"/>
                    </a:lnTo>
                    <a:lnTo>
                      <a:pt x="366" y="871"/>
                    </a:lnTo>
                    <a:lnTo>
                      <a:pt x="430" y="893"/>
                    </a:lnTo>
                    <a:lnTo>
                      <a:pt x="495" y="893"/>
                    </a:lnTo>
                    <a:lnTo>
                      <a:pt x="570" y="871"/>
                    </a:lnTo>
                    <a:lnTo>
                      <a:pt x="645" y="828"/>
                    </a:lnTo>
                    <a:lnTo>
                      <a:pt x="721" y="763"/>
                    </a:lnTo>
                    <a:lnTo>
                      <a:pt x="914" y="624"/>
                    </a:lnTo>
                    <a:lnTo>
                      <a:pt x="1032" y="538"/>
                    </a:lnTo>
                    <a:lnTo>
                      <a:pt x="1161" y="452"/>
                    </a:lnTo>
                    <a:lnTo>
                      <a:pt x="925" y="280"/>
                    </a:lnTo>
                    <a:lnTo>
                      <a:pt x="731" y="129"/>
                    </a:lnTo>
                    <a:lnTo>
                      <a:pt x="645" y="75"/>
                    </a:lnTo>
                    <a:lnTo>
                      <a:pt x="570" y="32"/>
                    </a:lnTo>
                    <a:lnTo>
                      <a:pt x="495" y="11"/>
                    </a:lnTo>
                    <a:lnTo>
                      <a:pt x="4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2045150" y="1592650"/>
                <a:ext cx="29050" cy="21800"/>
              </a:xfrm>
              <a:custGeom>
                <a:avLst/>
                <a:gdLst/>
                <a:ahLst/>
                <a:cxnLst/>
                <a:rect l="l" t="t" r="r" b="b"/>
                <a:pathLst>
                  <a:path w="1162" h="872" extrusionOk="0">
                    <a:moveTo>
                      <a:pt x="484" y="1"/>
                    </a:moveTo>
                    <a:lnTo>
                      <a:pt x="420" y="22"/>
                    </a:lnTo>
                    <a:lnTo>
                      <a:pt x="355" y="65"/>
                    </a:lnTo>
                    <a:lnTo>
                      <a:pt x="291" y="119"/>
                    </a:lnTo>
                    <a:lnTo>
                      <a:pt x="237" y="184"/>
                    </a:lnTo>
                    <a:lnTo>
                      <a:pt x="119" y="323"/>
                    </a:lnTo>
                    <a:lnTo>
                      <a:pt x="1" y="452"/>
                    </a:lnTo>
                    <a:lnTo>
                      <a:pt x="119" y="582"/>
                    </a:lnTo>
                    <a:lnTo>
                      <a:pt x="237" y="721"/>
                    </a:lnTo>
                    <a:lnTo>
                      <a:pt x="291" y="775"/>
                    </a:lnTo>
                    <a:lnTo>
                      <a:pt x="345" y="829"/>
                    </a:lnTo>
                    <a:lnTo>
                      <a:pt x="409" y="861"/>
                    </a:lnTo>
                    <a:lnTo>
                      <a:pt x="463" y="872"/>
                    </a:lnTo>
                    <a:lnTo>
                      <a:pt x="528" y="861"/>
                    </a:lnTo>
                    <a:lnTo>
                      <a:pt x="603" y="840"/>
                    </a:lnTo>
                    <a:lnTo>
                      <a:pt x="678" y="797"/>
                    </a:lnTo>
                    <a:lnTo>
                      <a:pt x="753" y="732"/>
                    </a:lnTo>
                    <a:lnTo>
                      <a:pt x="936" y="592"/>
                    </a:lnTo>
                    <a:lnTo>
                      <a:pt x="1162" y="420"/>
                    </a:lnTo>
                    <a:lnTo>
                      <a:pt x="936" y="259"/>
                    </a:lnTo>
                    <a:lnTo>
                      <a:pt x="753" y="119"/>
                    </a:lnTo>
                    <a:lnTo>
                      <a:pt x="667" y="65"/>
                    </a:lnTo>
                    <a:lnTo>
                      <a:pt x="603" y="2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471725" y="1592400"/>
                <a:ext cx="29050" cy="22325"/>
              </a:xfrm>
              <a:custGeom>
                <a:avLst/>
                <a:gdLst/>
                <a:ahLst/>
                <a:cxnLst/>
                <a:rect l="l" t="t" r="r" b="b"/>
                <a:pathLst>
                  <a:path w="1162" h="893" extrusionOk="0">
                    <a:moveTo>
                      <a:pt x="441" y="0"/>
                    </a:moveTo>
                    <a:lnTo>
                      <a:pt x="377" y="11"/>
                    </a:lnTo>
                    <a:lnTo>
                      <a:pt x="301" y="43"/>
                    </a:lnTo>
                    <a:lnTo>
                      <a:pt x="226" y="97"/>
                    </a:lnTo>
                    <a:lnTo>
                      <a:pt x="151" y="161"/>
                    </a:lnTo>
                    <a:lnTo>
                      <a:pt x="86" y="226"/>
                    </a:lnTo>
                    <a:lnTo>
                      <a:pt x="43" y="301"/>
                    </a:lnTo>
                    <a:lnTo>
                      <a:pt x="11" y="366"/>
                    </a:lnTo>
                    <a:lnTo>
                      <a:pt x="0" y="419"/>
                    </a:lnTo>
                    <a:lnTo>
                      <a:pt x="22" y="484"/>
                    </a:lnTo>
                    <a:lnTo>
                      <a:pt x="65" y="570"/>
                    </a:lnTo>
                    <a:lnTo>
                      <a:pt x="108" y="645"/>
                    </a:lnTo>
                    <a:lnTo>
                      <a:pt x="172" y="710"/>
                    </a:lnTo>
                    <a:lnTo>
                      <a:pt x="237" y="785"/>
                    </a:lnTo>
                    <a:lnTo>
                      <a:pt x="301" y="839"/>
                    </a:lnTo>
                    <a:lnTo>
                      <a:pt x="377" y="871"/>
                    </a:lnTo>
                    <a:lnTo>
                      <a:pt x="441" y="893"/>
                    </a:lnTo>
                    <a:lnTo>
                      <a:pt x="506" y="893"/>
                    </a:lnTo>
                    <a:lnTo>
                      <a:pt x="581" y="871"/>
                    </a:lnTo>
                    <a:lnTo>
                      <a:pt x="656" y="828"/>
                    </a:lnTo>
                    <a:lnTo>
                      <a:pt x="732" y="764"/>
                    </a:lnTo>
                    <a:lnTo>
                      <a:pt x="925" y="613"/>
                    </a:lnTo>
                    <a:lnTo>
                      <a:pt x="1043" y="527"/>
                    </a:lnTo>
                    <a:lnTo>
                      <a:pt x="1162" y="441"/>
                    </a:lnTo>
                    <a:lnTo>
                      <a:pt x="925" y="280"/>
                    </a:lnTo>
                    <a:lnTo>
                      <a:pt x="742" y="129"/>
                    </a:lnTo>
                    <a:lnTo>
                      <a:pt x="656" y="75"/>
                    </a:lnTo>
                    <a:lnTo>
                      <a:pt x="581" y="32"/>
                    </a:lnTo>
                    <a:lnTo>
                      <a:pt x="506"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1023075" y="3085450"/>
                <a:ext cx="21275" cy="27975"/>
              </a:xfrm>
              <a:custGeom>
                <a:avLst/>
                <a:gdLst/>
                <a:ahLst/>
                <a:cxnLst/>
                <a:rect l="l" t="t" r="r" b="b"/>
                <a:pathLst>
                  <a:path w="851" h="1119" extrusionOk="0">
                    <a:moveTo>
                      <a:pt x="420" y="0"/>
                    </a:moveTo>
                    <a:lnTo>
                      <a:pt x="302" y="118"/>
                    </a:lnTo>
                    <a:lnTo>
                      <a:pt x="162" y="237"/>
                    </a:lnTo>
                    <a:lnTo>
                      <a:pt x="108" y="301"/>
                    </a:lnTo>
                    <a:lnTo>
                      <a:pt x="55" y="366"/>
                    </a:lnTo>
                    <a:lnTo>
                      <a:pt x="22" y="430"/>
                    </a:lnTo>
                    <a:lnTo>
                      <a:pt x="1" y="495"/>
                    </a:lnTo>
                    <a:lnTo>
                      <a:pt x="1" y="548"/>
                    </a:lnTo>
                    <a:lnTo>
                      <a:pt x="22" y="613"/>
                    </a:lnTo>
                    <a:lnTo>
                      <a:pt x="65" y="677"/>
                    </a:lnTo>
                    <a:lnTo>
                      <a:pt x="130" y="742"/>
                    </a:lnTo>
                    <a:lnTo>
                      <a:pt x="280" y="914"/>
                    </a:lnTo>
                    <a:lnTo>
                      <a:pt x="452" y="1118"/>
                    </a:lnTo>
                    <a:lnTo>
                      <a:pt x="603" y="903"/>
                    </a:lnTo>
                    <a:lnTo>
                      <a:pt x="732" y="720"/>
                    </a:lnTo>
                    <a:lnTo>
                      <a:pt x="786" y="645"/>
                    </a:lnTo>
                    <a:lnTo>
                      <a:pt x="818" y="570"/>
                    </a:lnTo>
                    <a:lnTo>
                      <a:pt x="839" y="505"/>
                    </a:lnTo>
                    <a:lnTo>
                      <a:pt x="850" y="452"/>
                    </a:lnTo>
                    <a:lnTo>
                      <a:pt x="829" y="387"/>
                    </a:lnTo>
                    <a:lnTo>
                      <a:pt x="796" y="333"/>
                    </a:lnTo>
                    <a:lnTo>
                      <a:pt x="743" y="269"/>
                    </a:lnTo>
                    <a:lnTo>
                      <a:pt x="678" y="215"/>
                    </a:lnTo>
                    <a:lnTo>
                      <a:pt x="549" y="108"/>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1495125" y="3086250"/>
                <a:ext cx="27725" cy="20975"/>
              </a:xfrm>
              <a:custGeom>
                <a:avLst/>
                <a:gdLst/>
                <a:ahLst/>
                <a:cxnLst/>
                <a:rect l="l" t="t" r="r" b="b"/>
                <a:pathLst>
                  <a:path w="1109" h="839" extrusionOk="0">
                    <a:moveTo>
                      <a:pt x="463" y="0"/>
                    </a:moveTo>
                    <a:lnTo>
                      <a:pt x="399" y="22"/>
                    </a:lnTo>
                    <a:lnTo>
                      <a:pt x="345" y="54"/>
                    </a:lnTo>
                    <a:lnTo>
                      <a:pt x="281" y="97"/>
                    </a:lnTo>
                    <a:lnTo>
                      <a:pt x="227" y="162"/>
                    </a:lnTo>
                    <a:lnTo>
                      <a:pt x="109" y="291"/>
                    </a:lnTo>
                    <a:lnTo>
                      <a:pt x="1" y="409"/>
                    </a:lnTo>
                    <a:lnTo>
                      <a:pt x="109" y="538"/>
                    </a:lnTo>
                    <a:lnTo>
                      <a:pt x="216" y="678"/>
                    </a:lnTo>
                    <a:lnTo>
                      <a:pt x="270" y="731"/>
                    </a:lnTo>
                    <a:lnTo>
                      <a:pt x="324" y="785"/>
                    </a:lnTo>
                    <a:lnTo>
                      <a:pt x="377" y="828"/>
                    </a:lnTo>
                    <a:lnTo>
                      <a:pt x="442" y="839"/>
                    </a:lnTo>
                    <a:lnTo>
                      <a:pt x="496" y="839"/>
                    </a:lnTo>
                    <a:lnTo>
                      <a:pt x="560" y="817"/>
                    </a:lnTo>
                    <a:lnTo>
                      <a:pt x="635" y="774"/>
                    </a:lnTo>
                    <a:lnTo>
                      <a:pt x="711" y="731"/>
                    </a:lnTo>
                    <a:lnTo>
                      <a:pt x="893" y="592"/>
                    </a:lnTo>
                    <a:lnTo>
                      <a:pt x="1109" y="441"/>
                    </a:lnTo>
                    <a:lnTo>
                      <a:pt x="893" y="280"/>
                    </a:lnTo>
                    <a:lnTo>
                      <a:pt x="721" y="129"/>
                    </a:lnTo>
                    <a:lnTo>
                      <a:pt x="657" y="76"/>
                    </a:lnTo>
                    <a:lnTo>
                      <a:pt x="582" y="33"/>
                    </a:lnTo>
                    <a:lnTo>
                      <a:pt x="517"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394300" y="2614200"/>
                <a:ext cx="26375" cy="19900"/>
              </a:xfrm>
              <a:custGeom>
                <a:avLst/>
                <a:gdLst/>
                <a:ahLst/>
                <a:cxnLst/>
                <a:rect l="l" t="t" r="r" b="b"/>
                <a:pathLst>
                  <a:path w="1055" h="796" extrusionOk="0">
                    <a:moveTo>
                      <a:pt x="420" y="0"/>
                    </a:moveTo>
                    <a:lnTo>
                      <a:pt x="366" y="11"/>
                    </a:lnTo>
                    <a:lnTo>
                      <a:pt x="312" y="54"/>
                    </a:lnTo>
                    <a:lnTo>
                      <a:pt x="259" y="97"/>
                    </a:lnTo>
                    <a:lnTo>
                      <a:pt x="205" y="151"/>
                    </a:lnTo>
                    <a:lnTo>
                      <a:pt x="108" y="290"/>
                    </a:lnTo>
                    <a:lnTo>
                      <a:pt x="0" y="409"/>
                    </a:lnTo>
                    <a:lnTo>
                      <a:pt x="119" y="527"/>
                    </a:lnTo>
                    <a:lnTo>
                      <a:pt x="226" y="645"/>
                    </a:lnTo>
                    <a:lnTo>
                      <a:pt x="280" y="699"/>
                    </a:lnTo>
                    <a:lnTo>
                      <a:pt x="334" y="753"/>
                    </a:lnTo>
                    <a:lnTo>
                      <a:pt x="388" y="785"/>
                    </a:lnTo>
                    <a:lnTo>
                      <a:pt x="452" y="796"/>
                    </a:lnTo>
                    <a:lnTo>
                      <a:pt x="506" y="785"/>
                    </a:lnTo>
                    <a:lnTo>
                      <a:pt x="570" y="764"/>
                    </a:lnTo>
                    <a:lnTo>
                      <a:pt x="635" y="721"/>
                    </a:lnTo>
                    <a:lnTo>
                      <a:pt x="699" y="667"/>
                    </a:lnTo>
                    <a:lnTo>
                      <a:pt x="861" y="538"/>
                    </a:lnTo>
                    <a:lnTo>
                      <a:pt x="1054" y="376"/>
                    </a:lnTo>
                    <a:lnTo>
                      <a:pt x="850" y="237"/>
                    </a:lnTo>
                    <a:lnTo>
                      <a:pt x="678" y="108"/>
                    </a:lnTo>
                    <a:lnTo>
                      <a:pt x="613" y="54"/>
                    </a:lnTo>
                    <a:lnTo>
                      <a:pt x="538" y="22"/>
                    </a:lnTo>
                    <a:lnTo>
                      <a:pt x="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316875" y="2380050"/>
                <a:ext cx="27175" cy="20975"/>
              </a:xfrm>
              <a:custGeom>
                <a:avLst/>
                <a:gdLst/>
                <a:ahLst/>
                <a:cxnLst/>
                <a:rect l="l" t="t" r="r" b="b"/>
                <a:pathLst>
                  <a:path w="1087" h="839" extrusionOk="0">
                    <a:moveTo>
                      <a:pt x="398" y="0"/>
                    </a:moveTo>
                    <a:lnTo>
                      <a:pt x="334" y="11"/>
                    </a:lnTo>
                    <a:lnTo>
                      <a:pt x="269" y="54"/>
                    </a:lnTo>
                    <a:lnTo>
                      <a:pt x="205" y="97"/>
                    </a:lnTo>
                    <a:lnTo>
                      <a:pt x="140" y="162"/>
                    </a:lnTo>
                    <a:lnTo>
                      <a:pt x="76" y="226"/>
                    </a:lnTo>
                    <a:lnTo>
                      <a:pt x="33" y="280"/>
                    </a:lnTo>
                    <a:lnTo>
                      <a:pt x="1" y="344"/>
                    </a:lnTo>
                    <a:lnTo>
                      <a:pt x="1" y="387"/>
                    </a:lnTo>
                    <a:lnTo>
                      <a:pt x="22" y="463"/>
                    </a:lnTo>
                    <a:lnTo>
                      <a:pt x="54" y="538"/>
                    </a:lnTo>
                    <a:lnTo>
                      <a:pt x="97" y="602"/>
                    </a:lnTo>
                    <a:lnTo>
                      <a:pt x="162" y="667"/>
                    </a:lnTo>
                    <a:lnTo>
                      <a:pt x="216" y="731"/>
                    </a:lnTo>
                    <a:lnTo>
                      <a:pt x="280" y="785"/>
                    </a:lnTo>
                    <a:lnTo>
                      <a:pt x="345" y="817"/>
                    </a:lnTo>
                    <a:lnTo>
                      <a:pt x="409" y="839"/>
                    </a:lnTo>
                    <a:lnTo>
                      <a:pt x="474" y="828"/>
                    </a:lnTo>
                    <a:lnTo>
                      <a:pt x="538" y="807"/>
                    </a:lnTo>
                    <a:lnTo>
                      <a:pt x="603" y="764"/>
                    </a:lnTo>
                    <a:lnTo>
                      <a:pt x="689" y="710"/>
                    </a:lnTo>
                    <a:lnTo>
                      <a:pt x="861" y="570"/>
                    </a:lnTo>
                    <a:lnTo>
                      <a:pt x="1087" y="409"/>
                    </a:lnTo>
                    <a:lnTo>
                      <a:pt x="861" y="258"/>
                    </a:lnTo>
                    <a:lnTo>
                      <a:pt x="678" y="119"/>
                    </a:lnTo>
                    <a:lnTo>
                      <a:pt x="603" y="76"/>
                    </a:lnTo>
                    <a:lnTo>
                      <a:pt x="528" y="33"/>
                    </a:lnTo>
                    <a:lnTo>
                      <a:pt x="463" y="11"/>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2205100" y="2380325"/>
                <a:ext cx="26375" cy="20450"/>
              </a:xfrm>
              <a:custGeom>
                <a:avLst/>
                <a:gdLst/>
                <a:ahLst/>
                <a:cxnLst/>
                <a:rect l="l" t="t" r="r" b="b"/>
                <a:pathLst>
                  <a:path w="1055" h="818" extrusionOk="0">
                    <a:moveTo>
                      <a:pt x="452" y="0"/>
                    </a:moveTo>
                    <a:lnTo>
                      <a:pt x="388" y="11"/>
                    </a:lnTo>
                    <a:lnTo>
                      <a:pt x="312" y="43"/>
                    </a:lnTo>
                    <a:lnTo>
                      <a:pt x="248" y="97"/>
                    </a:lnTo>
                    <a:lnTo>
                      <a:pt x="183" y="151"/>
                    </a:lnTo>
                    <a:lnTo>
                      <a:pt x="119" y="204"/>
                    </a:lnTo>
                    <a:lnTo>
                      <a:pt x="65" y="269"/>
                    </a:lnTo>
                    <a:lnTo>
                      <a:pt x="33" y="344"/>
                    </a:lnTo>
                    <a:lnTo>
                      <a:pt x="1" y="409"/>
                    </a:lnTo>
                    <a:lnTo>
                      <a:pt x="1" y="452"/>
                    </a:lnTo>
                    <a:lnTo>
                      <a:pt x="22" y="516"/>
                    </a:lnTo>
                    <a:lnTo>
                      <a:pt x="65" y="581"/>
                    </a:lnTo>
                    <a:lnTo>
                      <a:pt x="119" y="645"/>
                    </a:lnTo>
                    <a:lnTo>
                      <a:pt x="183" y="710"/>
                    </a:lnTo>
                    <a:lnTo>
                      <a:pt x="248" y="763"/>
                    </a:lnTo>
                    <a:lnTo>
                      <a:pt x="323" y="806"/>
                    </a:lnTo>
                    <a:lnTo>
                      <a:pt x="377" y="817"/>
                    </a:lnTo>
                    <a:lnTo>
                      <a:pt x="442" y="817"/>
                    </a:lnTo>
                    <a:lnTo>
                      <a:pt x="506" y="796"/>
                    </a:lnTo>
                    <a:lnTo>
                      <a:pt x="581" y="753"/>
                    </a:lnTo>
                    <a:lnTo>
                      <a:pt x="657" y="710"/>
                    </a:lnTo>
                    <a:lnTo>
                      <a:pt x="839" y="581"/>
                    </a:lnTo>
                    <a:lnTo>
                      <a:pt x="1054" y="430"/>
                    </a:lnTo>
                    <a:lnTo>
                      <a:pt x="861" y="269"/>
                    </a:lnTo>
                    <a:lnTo>
                      <a:pt x="700" y="118"/>
                    </a:lnTo>
                    <a:lnTo>
                      <a:pt x="624" y="65"/>
                    </a:lnTo>
                    <a:lnTo>
                      <a:pt x="560" y="22"/>
                    </a:lnTo>
                    <a:lnTo>
                      <a:pt x="50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2199450" y="1907450"/>
                <a:ext cx="26925" cy="20725"/>
              </a:xfrm>
              <a:custGeom>
                <a:avLst/>
                <a:gdLst/>
                <a:ahLst/>
                <a:cxnLst/>
                <a:rect l="l" t="t" r="r" b="b"/>
                <a:pathLst>
                  <a:path w="1077" h="829" extrusionOk="0">
                    <a:moveTo>
                      <a:pt x="646" y="1"/>
                    </a:moveTo>
                    <a:lnTo>
                      <a:pt x="581" y="11"/>
                    </a:lnTo>
                    <a:lnTo>
                      <a:pt x="517" y="44"/>
                    </a:lnTo>
                    <a:lnTo>
                      <a:pt x="452" y="76"/>
                    </a:lnTo>
                    <a:lnTo>
                      <a:pt x="377" y="130"/>
                    </a:lnTo>
                    <a:lnTo>
                      <a:pt x="205" y="269"/>
                    </a:lnTo>
                    <a:lnTo>
                      <a:pt x="1" y="420"/>
                    </a:lnTo>
                    <a:lnTo>
                      <a:pt x="205" y="570"/>
                    </a:lnTo>
                    <a:lnTo>
                      <a:pt x="366" y="710"/>
                    </a:lnTo>
                    <a:lnTo>
                      <a:pt x="442" y="764"/>
                    </a:lnTo>
                    <a:lnTo>
                      <a:pt x="506" y="807"/>
                    </a:lnTo>
                    <a:lnTo>
                      <a:pt x="571" y="829"/>
                    </a:lnTo>
                    <a:lnTo>
                      <a:pt x="625" y="829"/>
                    </a:lnTo>
                    <a:lnTo>
                      <a:pt x="678" y="796"/>
                    </a:lnTo>
                    <a:lnTo>
                      <a:pt x="743" y="764"/>
                    </a:lnTo>
                    <a:lnTo>
                      <a:pt x="797" y="710"/>
                    </a:lnTo>
                    <a:lnTo>
                      <a:pt x="861" y="656"/>
                    </a:lnTo>
                    <a:lnTo>
                      <a:pt x="969" y="527"/>
                    </a:lnTo>
                    <a:lnTo>
                      <a:pt x="1076" y="398"/>
                    </a:lnTo>
                    <a:lnTo>
                      <a:pt x="969" y="280"/>
                    </a:lnTo>
                    <a:lnTo>
                      <a:pt x="861" y="151"/>
                    </a:lnTo>
                    <a:lnTo>
                      <a:pt x="807" y="97"/>
                    </a:lnTo>
                    <a:lnTo>
                      <a:pt x="754" y="44"/>
                    </a:lnTo>
                    <a:lnTo>
                      <a:pt x="700" y="11"/>
                    </a:lnTo>
                    <a:lnTo>
                      <a:pt x="64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316875" y="1901000"/>
                <a:ext cx="21000" cy="27175"/>
              </a:xfrm>
              <a:custGeom>
                <a:avLst/>
                <a:gdLst/>
                <a:ahLst/>
                <a:cxnLst/>
                <a:rect l="l" t="t" r="r" b="b"/>
                <a:pathLst>
                  <a:path w="840" h="1087" extrusionOk="0">
                    <a:moveTo>
                      <a:pt x="452" y="0"/>
                    </a:moveTo>
                    <a:lnTo>
                      <a:pt x="280" y="216"/>
                    </a:lnTo>
                    <a:lnTo>
                      <a:pt x="140" y="388"/>
                    </a:lnTo>
                    <a:lnTo>
                      <a:pt x="87" y="463"/>
                    </a:lnTo>
                    <a:lnTo>
                      <a:pt x="33" y="527"/>
                    </a:lnTo>
                    <a:lnTo>
                      <a:pt x="11" y="592"/>
                    </a:lnTo>
                    <a:lnTo>
                      <a:pt x="1" y="656"/>
                    </a:lnTo>
                    <a:lnTo>
                      <a:pt x="11" y="721"/>
                    </a:lnTo>
                    <a:lnTo>
                      <a:pt x="33" y="796"/>
                    </a:lnTo>
                    <a:lnTo>
                      <a:pt x="76" y="861"/>
                    </a:lnTo>
                    <a:lnTo>
                      <a:pt x="140" y="936"/>
                    </a:lnTo>
                    <a:lnTo>
                      <a:pt x="194" y="1001"/>
                    </a:lnTo>
                    <a:lnTo>
                      <a:pt x="259" y="1044"/>
                    </a:lnTo>
                    <a:lnTo>
                      <a:pt x="312" y="1076"/>
                    </a:lnTo>
                    <a:lnTo>
                      <a:pt x="355" y="1087"/>
                    </a:lnTo>
                    <a:lnTo>
                      <a:pt x="431" y="1065"/>
                    </a:lnTo>
                    <a:lnTo>
                      <a:pt x="506" y="1044"/>
                    </a:lnTo>
                    <a:lnTo>
                      <a:pt x="581" y="1001"/>
                    </a:lnTo>
                    <a:lnTo>
                      <a:pt x="646" y="947"/>
                    </a:lnTo>
                    <a:lnTo>
                      <a:pt x="710" y="893"/>
                    </a:lnTo>
                    <a:lnTo>
                      <a:pt x="764" y="828"/>
                    </a:lnTo>
                    <a:lnTo>
                      <a:pt x="807" y="764"/>
                    </a:lnTo>
                    <a:lnTo>
                      <a:pt x="829" y="710"/>
                    </a:lnTo>
                    <a:lnTo>
                      <a:pt x="839" y="646"/>
                    </a:lnTo>
                    <a:lnTo>
                      <a:pt x="818" y="581"/>
                    </a:lnTo>
                    <a:lnTo>
                      <a:pt x="775" y="506"/>
                    </a:lnTo>
                    <a:lnTo>
                      <a:pt x="732" y="431"/>
                    </a:lnTo>
                    <a:lnTo>
                      <a:pt x="603" y="237"/>
                    </a:lnTo>
                    <a:lnTo>
                      <a:pt x="4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1496225" y="1198575"/>
                <a:ext cx="26100" cy="20450"/>
              </a:xfrm>
              <a:custGeom>
                <a:avLst/>
                <a:gdLst/>
                <a:ahLst/>
                <a:cxnLst/>
                <a:rect l="l" t="t" r="r" b="b"/>
                <a:pathLst>
                  <a:path w="1044" h="818" extrusionOk="0">
                    <a:moveTo>
                      <a:pt x="441" y="0"/>
                    </a:moveTo>
                    <a:lnTo>
                      <a:pt x="376" y="11"/>
                    </a:lnTo>
                    <a:lnTo>
                      <a:pt x="312" y="43"/>
                    </a:lnTo>
                    <a:lnTo>
                      <a:pt x="237" y="97"/>
                    </a:lnTo>
                    <a:lnTo>
                      <a:pt x="172" y="151"/>
                    </a:lnTo>
                    <a:lnTo>
                      <a:pt x="108" y="204"/>
                    </a:lnTo>
                    <a:lnTo>
                      <a:pt x="65" y="269"/>
                    </a:lnTo>
                    <a:lnTo>
                      <a:pt x="22" y="333"/>
                    </a:lnTo>
                    <a:lnTo>
                      <a:pt x="0" y="409"/>
                    </a:lnTo>
                    <a:lnTo>
                      <a:pt x="0" y="452"/>
                    </a:lnTo>
                    <a:lnTo>
                      <a:pt x="22" y="505"/>
                    </a:lnTo>
                    <a:lnTo>
                      <a:pt x="65" y="581"/>
                    </a:lnTo>
                    <a:lnTo>
                      <a:pt x="118" y="645"/>
                    </a:lnTo>
                    <a:lnTo>
                      <a:pt x="183" y="710"/>
                    </a:lnTo>
                    <a:lnTo>
                      <a:pt x="247" y="763"/>
                    </a:lnTo>
                    <a:lnTo>
                      <a:pt x="312" y="796"/>
                    </a:lnTo>
                    <a:lnTo>
                      <a:pt x="366" y="817"/>
                    </a:lnTo>
                    <a:lnTo>
                      <a:pt x="430" y="806"/>
                    </a:lnTo>
                    <a:lnTo>
                      <a:pt x="505" y="785"/>
                    </a:lnTo>
                    <a:lnTo>
                      <a:pt x="570" y="753"/>
                    </a:lnTo>
                    <a:lnTo>
                      <a:pt x="645" y="699"/>
                    </a:lnTo>
                    <a:lnTo>
                      <a:pt x="828" y="570"/>
                    </a:lnTo>
                    <a:lnTo>
                      <a:pt x="1043" y="430"/>
                    </a:lnTo>
                    <a:lnTo>
                      <a:pt x="849" y="269"/>
                    </a:lnTo>
                    <a:lnTo>
                      <a:pt x="688" y="118"/>
                    </a:lnTo>
                    <a:lnTo>
                      <a:pt x="613" y="65"/>
                    </a:lnTo>
                    <a:lnTo>
                      <a:pt x="548" y="22"/>
                    </a:lnTo>
                    <a:lnTo>
                      <a:pt x="49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1023350" y="1198575"/>
                <a:ext cx="26100" cy="20450"/>
              </a:xfrm>
              <a:custGeom>
                <a:avLst/>
                <a:gdLst/>
                <a:ahLst/>
                <a:cxnLst/>
                <a:rect l="l" t="t" r="r" b="b"/>
                <a:pathLst>
                  <a:path w="1044" h="818" extrusionOk="0">
                    <a:moveTo>
                      <a:pt x="431" y="0"/>
                    </a:moveTo>
                    <a:lnTo>
                      <a:pt x="366" y="22"/>
                    </a:lnTo>
                    <a:lnTo>
                      <a:pt x="302" y="54"/>
                    </a:lnTo>
                    <a:lnTo>
                      <a:pt x="226" y="97"/>
                    </a:lnTo>
                    <a:lnTo>
                      <a:pt x="173" y="151"/>
                    </a:lnTo>
                    <a:lnTo>
                      <a:pt x="108" y="215"/>
                    </a:lnTo>
                    <a:lnTo>
                      <a:pt x="65" y="290"/>
                    </a:lnTo>
                    <a:lnTo>
                      <a:pt x="22" y="355"/>
                    </a:lnTo>
                    <a:lnTo>
                      <a:pt x="0" y="419"/>
                    </a:lnTo>
                    <a:lnTo>
                      <a:pt x="0" y="473"/>
                    </a:lnTo>
                    <a:lnTo>
                      <a:pt x="33" y="527"/>
                    </a:lnTo>
                    <a:lnTo>
                      <a:pt x="76" y="591"/>
                    </a:lnTo>
                    <a:lnTo>
                      <a:pt x="130" y="656"/>
                    </a:lnTo>
                    <a:lnTo>
                      <a:pt x="194" y="720"/>
                    </a:lnTo>
                    <a:lnTo>
                      <a:pt x="269" y="763"/>
                    </a:lnTo>
                    <a:lnTo>
                      <a:pt x="334" y="806"/>
                    </a:lnTo>
                    <a:lnTo>
                      <a:pt x="388" y="817"/>
                    </a:lnTo>
                    <a:lnTo>
                      <a:pt x="452" y="806"/>
                    </a:lnTo>
                    <a:lnTo>
                      <a:pt x="527" y="785"/>
                    </a:lnTo>
                    <a:lnTo>
                      <a:pt x="592" y="742"/>
                    </a:lnTo>
                    <a:lnTo>
                      <a:pt x="667" y="688"/>
                    </a:lnTo>
                    <a:lnTo>
                      <a:pt x="839" y="559"/>
                    </a:lnTo>
                    <a:lnTo>
                      <a:pt x="1044" y="409"/>
                    </a:lnTo>
                    <a:lnTo>
                      <a:pt x="839" y="247"/>
                    </a:lnTo>
                    <a:lnTo>
                      <a:pt x="678" y="108"/>
                    </a:lnTo>
                    <a:lnTo>
                      <a:pt x="603" y="54"/>
                    </a:lnTo>
                    <a:lnTo>
                      <a:pt x="538" y="22"/>
                    </a:lnTo>
                    <a:lnTo>
                      <a:pt x="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786525" y="3008825"/>
                <a:ext cx="26100" cy="20175"/>
              </a:xfrm>
              <a:custGeom>
                <a:avLst/>
                <a:gdLst/>
                <a:ahLst/>
                <a:cxnLst/>
                <a:rect l="l" t="t" r="r" b="b"/>
                <a:pathLst>
                  <a:path w="1044" h="807" extrusionOk="0">
                    <a:moveTo>
                      <a:pt x="441" y="0"/>
                    </a:moveTo>
                    <a:lnTo>
                      <a:pt x="387" y="22"/>
                    </a:lnTo>
                    <a:lnTo>
                      <a:pt x="333" y="54"/>
                    </a:lnTo>
                    <a:lnTo>
                      <a:pt x="269" y="97"/>
                    </a:lnTo>
                    <a:lnTo>
                      <a:pt x="215" y="151"/>
                    </a:lnTo>
                    <a:lnTo>
                      <a:pt x="108" y="280"/>
                    </a:lnTo>
                    <a:lnTo>
                      <a:pt x="0" y="388"/>
                    </a:lnTo>
                    <a:lnTo>
                      <a:pt x="97" y="517"/>
                    </a:lnTo>
                    <a:lnTo>
                      <a:pt x="204" y="646"/>
                    </a:lnTo>
                    <a:lnTo>
                      <a:pt x="258" y="699"/>
                    </a:lnTo>
                    <a:lnTo>
                      <a:pt x="301" y="753"/>
                    </a:lnTo>
                    <a:lnTo>
                      <a:pt x="366" y="785"/>
                    </a:lnTo>
                    <a:lnTo>
                      <a:pt x="419" y="807"/>
                    </a:lnTo>
                    <a:lnTo>
                      <a:pt x="473" y="807"/>
                    </a:lnTo>
                    <a:lnTo>
                      <a:pt x="538" y="785"/>
                    </a:lnTo>
                    <a:lnTo>
                      <a:pt x="602" y="742"/>
                    </a:lnTo>
                    <a:lnTo>
                      <a:pt x="678" y="699"/>
                    </a:lnTo>
                    <a:lnTo>
                      <a:pt x="839" y="570"/>
                    </a:lnTo>
                    <a:lnTo>
                      <a:pt x="1043" y="420"/>
                    </a:lnTo>
                    <a:lnTo>
                      <a:pt x="850" y="269"/>
                    </a:lnTo>
                    <a:lnTo>
                      <a:pt x="699" y="129"/>
                    </a:lnTo>
                    <a:lnTo>
                      <a:pt x="624" y="76"/>
                    </a:lnTo>
                    <a:lnTo>
                      <a:pt x="559" y="33"/>
                    </a:lnTo>
                    <a:lnTo>
                      <a:pt x="505"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1574450" y="3087600"/>
                <a:ext cx="23675" cy="18300"/>
              </a:xfrm>
              <a:custGeom>
                <a:avLst/>
                <a:gdLst/>
                <a:ahLst/>
                <a:cxnLst/>
                <a:rect l="l" t="t" r="r" b="b"/>
                <a:pathLst>
                  <a:path w="947" h="732" extrusionOk="0">
                    <a:moveTo>
                      <a:pt x="398" y="0"/>
                    </a:moveTo>
                    <a:lnTo>
                      <a:pt x="344" y="22"/>
                    </a:lnTo>
                    <a:lnTo>
                      <a:pt x="290" y="65"/>
                    </a:lnTo>
                    <a:lnTo>
                      <a:pt x="237" y="108"/>
                    </a:lnTo>
                    <a:lnTo>
                      <a:pt x="194" y="161"/>
                    </a:lnTo>
                    <a:lnTo>
                      <a:pt x="97" y="290"/>
                    </a:lnTo>
                    <a:lnTo>
                      <a:pt x="0" y="409"/>
                    </a:lnTo>
                    <a:lnTo>
                      <a:pt x="97" y="505"/>
                    </a:lnTo>
                    <a:lnTo>
                      <a:pt x="204" y="613"/>
                    </a:lnTo>
                    <a:lnTo>
                      <a:pt x="258" y="656"/>
                    </a:lnTo>
                    <a:lnTo>
                      <a:pt x="301" y="699"/>
                    </a:lnTo>
                    <a:lnTo>
                      <a:pt x="355" y="720"/>
                    </a:lnTo>
                    <a:lnTo>
                      <a:pt x="409" y="731"/>
                    </a:lnTo>
                    <a:lnTo>
                      <a:pt x="463" y="731"/>
                    </a:lnTo>
                    <a:lnTo>
                      <a:pt x="516" y="710"/>
                    </a:lnTo>
                    <a:lnTo>
                      <a:pt x="570" y="667"/>
                    </a:lnTo>
                    <a:lnTo>
                      <a:pt x="635" y="624"/>
                    </a:lnTo>
                    <a:lnTo>
                      <a:pt x="774" y="495"/>
                    </a:lnTo>
                    <a:lnTo>
                      <a:pt x="946" y="355"/>
                    </a:lnTo>
                    <a:lnTo>
                      <a:pt x="764" y="226"/>
                    </a:lnTo>
                    <a:lnTo>
                      <a:pt x="613" y="108"/>
                    </a:lnTo>
                    <a:lnTo>
                      <a:pt x="549" y="54"/>
                    </a:lnTo>
                    <a:lnTo>
                      <a:pt x="495" y="22"/>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a:off x="317950" y="2458550"/>
                <a:ext cx="18575" cy="23675"/>
              </a:xfrm>
              <a:custGeom>
                <a:avLst/>
                <a:gdLst/>
                <a:ahLst/>
                <a:cxnLst/>
                <a:rect l="l" t="t" r="r" b="b"/>
                <a:pathLst>
                  <a:path w="743" h="947" extrusionOk="0">
                    <a:moveTo>
                      <a:pt x="420" y="0"/>
                    </a:moveTo>
                    <a:lnTo>
                      <a:pt x="302" y="97"/>
                    </a:lnTo>
                    <a:lnTo>
                      <a:pt x="173" y="194"/>
                    </a:lnTo>
                    <a:lnTo>
                      <a:pt x="119" y="237"/>
                    </a:lnTo>
                    <a:lnTo>
                      <a:pt x="65" y="290"/>
                    </a:lnTo>
                    <a:lnTo>
                      <a:pt x="33" y="344"/>
                    </a:lnTo>
                    <a:lnTo>
                      <a:pt x="11" y="398"/>
                    </a:lnTo>
                    <a:lnTo>
                      <a:pt x="1" y="441"/>
                    </a:lnTo>
                    <a:lnTo>
                      <a:pt x="22" y="495"/>
                    </a:lnTo>
                    <a:lnTo>
                      <a:pt x="54" y="549"/>
                    </a:lnTo>
                    <a:lnTo>
                      <a:pt x="108" y="613"/>
                    </a:lnTo>
                    <a:lnTo>
                      <a:pt x="226" y="764"/>
                    </a:lnTo>
                    <a:lnTo>
                      <a:pt x="355" y="946"/>
                    </a:lnTo>
                    <a:lnTo>
                      <a:pt x="495" y="785"/>
                    </a:lnTo>
                    <a:lnTo>
                      <a:pt x="624" y="645"/>
                    </a:lnTo>
                    <a:lnTo>
                      <a:pt x="667" y="581"/>
                    </a:lnTo>
                    <a:lnTo>
                      <a:pt x="710" y="527"/>
                    </a:lnTo>
                    <a:lnTo>
                      <a:pt x="732" y="473"/>
                    </a:lnTo>
                    <a:lnTo>
                      <a:pt x="743" y="419"/>
                    </a:lnTo>
                    <a:lnTo>
                      <a:pt x="732" y="366"/>
                    </a:lnTo>
                    <a:lnTo>
                      <a:pt x="700" y="312"/>
                    </a:lnTo>
                    <a:lnTo>
                      <a:pt x="667" y="258"/>
                    </a:lnTo>
                    <a:lnTo>
                      <a:pt x="624" y="215"/>
                    </a:lnTo>
                    <a:lnTo>
                      <a:pt x="517" y="108"/>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a:off x="946475" y="3087050"/>
                <a:ext cx="18300" cy="23675"/>
              </a:xfrm>
              <a:custGeom>
                <a:avLst/>
                <a:gdLst/>
                <a:ahLst/>
                <a:cxnLst/>
                <a:rect l="l" t="t" r="r" b="b"/>
                <a:pathLst>
                  <a:path w="732" h="947" extrusionOk="0">
                    <a:moveTo>
                      <a:pt x="409" y="1"/>
                    </a:moveTo>
                    <a:lnTo>
                      <a:pt x="290" y="97"/>
                    </a:lnTo>
                    <a:lnTo>
                      <a:pt x="172" y="183"/>
                    </a:lnTo>
                    <a:lnTo>
                      <a:pt x="118" y="237"/>
                    </a:lnTo>
                    <a:lnTo>
                      <a:pt x="65" y="291"/>
                    </a:lnTo>
                    <a:lnTo>
                      <a:pt x="32" y="345"/>
                    </a:lnTo>
                    <a:lnTo>
                      <a:pt x="0" y="398"/>
                    </a:lnTo>
                    <a:lnTo>
                      <a:pt x="0" y="441"/>
                    </a:lnTo>
                    <a:lnTo>
                      <a:pt x="22" y="495"/>
                    </a:lnTo>
                    <a:lnTo>
                      <a:pt x="54" y="549"/>
                    </a:lnTo>
                    <a:lnTo>
                      <a:pt x="97" y="613"/>
                    </a:lnTo>
                    <a:lnTo>
                      <a:pt x="215" y="764"/>
                    </a:lnTo>
                    <a:lnTo>
                      <a:pt x="344" y="947"/>
                    </a:lnTo>
                    <a:lnTo>
                      <a:pt x="495" y="775"/>
                    </a:lnTo>
                    <a:lnTo>
                      <a:pt x="613" y="646"/>
                    </a:lnTo>
                    <a:lnTo>
                      <a:pt x="667" y="581"/>
                    </a:lnTo>
                    <a:lnTo>
                      <a:pt x="710" y="527"/>
                    </a:lnTo>
                    <a:lnTo>
                      <a:pt x="731" y="474"/>
                    </a:lnTo>
                    <a:lnTo>
                      <a:pt x="731" y="420"/>
                    </a:lnTo>
                    <a:lnTo>
                      <a:pt x="721" y="366"/>
                    </a:lnTo>
                    <a:lnTo>
                      <a:pt x="699" y="312"/>
                    </a:lnTo>
                    <a:lnTo>
                      <a:pt x="667" y="259"/>
                    </a:lnTo>
                    <a:lnTo>
                      <a:pt x="613" y="205"/>
                    </a:lnTo>
                    <a:lnTo>
                      <a:pt x="516" y="108"/>
                    </a:lnTo>
                    <a:lnTo>
                      <a:pt x="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a:off x="395375" y="1671700"/>
                <a:ext cx="25025" cy="19375"/>
              </a:xfrm>
              <a:custGeom>
                <a:avLst/>
                <a:gdLst/>
                <a:ahLst/>
                <a:cxnLst/>
                <a:rect l="l" t="t" r="r" b="b"/>
                <a:pathLst>
                  <a:path w="1001" h="775" extrusionOk="0">
                    <a:moveTo>
                      <a:pt x="388" y="0"/>
                    </a:moveTo>
                    <a:lnTo>
                      <a:pt x="334" y="11"/>
                    </a:lnTo>
                    <a:lnTo>
                      <a:pt x="269" y="43"/>
                    </a:lnTo>
                    <a:lnTo>
                      <a:pt x="205" y="86"/>
                    </a:lnTo>
                    <a:lnTo>
                      <a:pt x="140" y="140"/>
                    </a:lnTo>
                    <a:lnTo>
                      <a:pt x="87" y="194"/>
                    </a:lnTo>
                    <a:lnTo>
                      <a:pt x="44" y="248"/>
                    </a:lnTo>
                    <a:lnTo>
                      <a:pt x="11" y="301"/>
                    </a:lnTo>
                    <a:lnTo>
                      <a:pt x="1" y="344"/>
                    </a:lnTo>
                    <a:lnTo>
                      <a:pt x="22" y="409"/>
                    </a:lnTo>
                    <a:lnTo>
                      <a:pt x="54" y="484"/>
                    </a:lnTo>
                    <a:lnTo>
                      <a:pt x="97" y="549"/>
                    </a:lnTo>
                    <a:lnTo>
                      <a:pt x="140" y="613"/>
                    </a:lnTo>
                    <a:lnTo>
                      <a:pt x="194" y="667"/>
                    </a:lnTo>
                    <a:lnTo>
                      <a:pt x="259" y="721"/>
                    </a:lnTo>
                    <a:lnTo>
                      <a:pt x="312" y="753"/>
                    </a:lnTo>
                    <a:lnTo>
                      <a:pt x="377" y="774"/>
                    </a:lnTo>
                    <a:lnTo>
                      <a:pt x="431" y="774"/>
                    </a:lnTo>
                    <a:lnTo>
                      <a:pt x="484" y="753"/>
                    </a:lnTo>
                    <a:lnTo>
                      <a:pt x="549" y="721"/>
                    </a:lnTo>
                    <a:lnTo>
                      <a:pt x="624" y="667"/>
                    </a:lnTo>
                    <a:lnTo>
                      <a:pt x="796" y="549"/>
                    </a:lnTo>
                    <a:lnTo>
                      <a:pt x="1001" y="398"/>
                    </a:lnTo>
                    <a:lnTo>
                      <a:pt x="796" y="258"/>
                    </a:lnTo>
                    <a:lnTo>
                      <a:pt x="646" y="129"/>
                    </a:lnTo>
                    <a:lnTo>
                      <a:pt x="570" y="75"/>
                    </a:lnTo>
                    <a:lnTo>
                      <a:pt x="506" y="32"/>
                    </a:lnTo>
                    <a:lnTo>
                      <a:pt x="441" y="11"/>
                    </a:lnTo>
                    <a:lnTo>
                      <a:pt x="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2125000" y="1666325"/>
                <a:ext cx="19375" cy="24750"/>
              </a:xfrm>
              <a:custGeom>
                <a:avLst/>
                <a:gdLst/>
                <a:ahLst/>
                <a:cxnLst/>
                <a:rect l="l" t="t" r="r" b="b"/>
                <a:pathLst>
                  <a:path w="775" h="990" extrusionOk="0">
                    <a:moveTo>
                      <a:pt x="398" y="0"/>
                    </a:moveTo>
                    <a:lnTo>
                      <a:pt x="248" y="194"/>
                    </a:lnTo>
                    <a:lnTo>
                      <a:pt x="119" y="355"/>
                    </a:lnTo>
                    <a:lnTo>
                      <a:pt x="76" y="430"/>
                    </a:lnTo>
                    <a:lnTo>
                      <a:pt x="33" y="495"/>
                    </a:lnTo>
                    <a:lnTo>
                      <a:pt x="11" y="559"/>
                    </a:lnTo>
                    <a:lnTo>
                      <a:pt x="0" y="613"/>
                    </a:lnTo>
                    <a:lnTo>
                      <a:pt x="11" y="667"/>
                    </a:lnTo>
                    <a:lnTo>
                      <a:pt x="43" y="731"/>
                    </a:lnTo>
                    <a:lnTo>
                      <a:pt x="86" y="796"/>
                    </a:lnTo>
                    <a:lnTo>
                      <a:pt x="140" y="860"/>
                    </a:lnTo>
                    <a:lnTo>
                      <a:pt x="205" y="914"/>
                    </a:lnTo>
                    <a:lnTo>
                      <a:pt x="258" y="957"/>
                    </a:lnTo>
                    <a:lnTo>
                      <a:pt x="312" y="979"/>
                    </a:lnTo>
                    <a:lnTo>
                      <a:pt x="355" y="989"/>
                    </a:lnTo>
                    <a:lnTo>
                      <a:pt x="420" y="968"/>
                    </a:lnTo>
                    <a:lnTo>
                      <a:pt x="484" y="936"/>
                    </a:lnTo>
                    <a:lnTo>
                      <a:pt x="559" y="903"/>
                    </a:lnTo>
                    <a:lnTo>
                      <a:pt x="624" y="850"/>
                    </a:lnTo>
                    <a:lnTo>
                      <a:pt x="678" y="796"/>
                    </a:lnTo>
                    <a:lnTo>
                      <a:pt x="721" y="731"/>
                    </a:lnTo>
                    <a:lnTo>
                      <a:pt x="753" y="678"/>
                    </a:lnTo>
                    <a:lnTo>
                      <a:pt x="774" y="613"/>
                    </a:lnTo>
                    <a:lnTo>
                      <a:pt x="774" y="559"/>
                    </a:lnTo>
                    <a:lnTo>
                      <a:pt x="753" y="506"/>
                    </a:lnTo>
                    <a:lnTo>
                      <a:pt x="721" y="441"/>
                    </a:lnTo>
                    <a:lnTo>
                      <a:pt x="667" y="366"/>
                    </a:lnTo>
                    <a:lnTo>
                      <a:pt x="538" y="204"/>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2125000" y="2617150"/>
                <a:ext cx="19375" cy="24750"/>
              </a:xfrm>
              <a:custGeom>
                <a:avLst/>
                <a:gdLst/>
                <a:ahLst/>
                <a:cxnLst/>
                <a:rect l="l" t="t" r="r" b="b"/>
                <a:pathLst>
                  <a:path w="775" h="990" extrusionOk="0">
                    <a:moveTo>
                      <a:pt x="420" y="0"/>
                    </a:moveTo>
                    <a:lnTo>
                      <a:pt x="355" y="22"/>
                    </a:lnTo>
                    <a:lnTo>
                      <a:pt x="291" y="54"/>
                    </a:lnTo>
                    <a:lnTo>
                      <a:pt x="226" y="97"/>
                    </a:lnTo>
                    <a:lnTo>
                      <a:pt x="162" y="151"/>
                    </a:lnTo>
                    <a:lnTo>
                      <a:pt x="97" y="205"/>
                    </a:lnTo>
                    <a:lnTo>
                      <a:pt x="54" y="269"/>
                    </a:lnTo>
                    <a:lnTo>
                      <a:pt x="22" y="323"/>
                    </a:lnTo>
                    <a:lnTo>
                      <a:pt x="0" y="387"/>
                    </a:lnTo>
                    <a:lnTo>
                      <a:pt x="11" y="441"/>
                    </a:lnTo>
                    <a:lnTo>
                      <a:pt x="33" y="495"/>
                    </a:lnTo>
                    <a:lnTo>
                      <a:pt x="65" y="560"/>
                    </a:lnTo>
                    <a:lnTo>
                      <a:pt x="119" y="635"/>
                    </a:lnTo>
                    <a:lnTo>
                      <a:pt x="248" y="796"/>
                    </a:lnTo>
                    <a:lnTo>
                      <a:pt x="398" y="990"/>
                    </a:lnTo>
                    <a:lnTo>
                      <a:pt x="538" y="796"/>
                    </a:lnTo>
                    <a:lnTo>
                      <a:pt x="656" y="635"/>
                    </a:lnTo>
                    <a:lnTo>
                      <a:pt x="710" y="560"/>
                    </a:lnTo>
                    <a:lnTo>
                      <a:pt x="742" y="495"/>
                    </a:lnTo>
                    <a:lnTo>
                      <a:pt x="774" y="430"/>
                    </a:lnTo>
                    <a:lnTo>
                      <a:pt x="774" y="377"/>
                    </a:lnTo>
                    <a:lnTo>
                      <a:pt x="764" y="312"/>
                    </a:lnTo>
                    <a:lnTo>
                      <a:pt x="731" y="258"/>
                    </a:lnTo>
                    <a:lnTo>
                      <a:pt x="688" y="194"/>
                    </a:lnTo>
                    <a:lnTo>
                      <a:pt x="635" y="129"/>
                    </a:lnTo>
                    <a:lnTo>
                      <a:pt x="581" y="76"/>
                    </a:lnTo>
                    <a:lnTo>
                      <a:pt x="516" y="33"/>
                    </a:lnTo>
                    <a:lnTo>
                      <a:pt x="463" y="11"/>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1733050" y="1279750"/>
                <a:ext cx="24750" cy="19375"/>
              </a:xfrm>
              <a:custGeom>
                <a:avLst/>
                <a:gdLst/>
                <a:ahLst/>
                <a:cxnLst/>
                <a:rect l="l" t="t" r="r" b="b"/>
                <a:pathLst>
                  <a:path w="990" h="775" extrusionOk="0">
                    <a:moveTo>
                      <a:pt x="344" y="0"/>
                    </a:moveTo>
                    <a:lnTo>
                      <a:pt x="280" y="33"/>
                    </a:lnTo>
                    <a:lnTo>
                      <a:pt x="205" y="76"/>
                    </a:lnTo>
                    <a:lnTo>
                      <a:pt x="140" y="119"/>
                    </a:lnTo>
                    <a:lnTo>
                      <a:pt x="86" y="172"/>
                    </a:lnTo>
                    <a:lnTo>
                      <a:pt x="43" y="237"/>
                    </a:lnTo>
                    <a:lnTo>
                      <a:pt x="11" y="280"/>
                    </a:lnTo>
                    <a:lnTo>
                      <a:pt x="0" y="334"/>
                    </a:lnTo>
                    <a:lnTo>
                      <a:pt x="22" y="398"/>
                    </a:lnTo>
                    <a:lnTo>
                      <a:pt x="43" y="463"/>
                    </a:lnTo>
                    <a:lnTo>
                      <a:pt x="86" y="538"/>
                    </a:lnTo>
                    <a:lnTo>
                      <a:pt x="129" y="603"/>
                    </a:lnTo>
                    <a:lnTo>
                      <a:pt x="183" y="656"/>
                    </a:lnTo>
                    <a:lnTo>
                      <a:pt x="237" y="710"/>
                    </a:lnTo>
                    <a:lnTo>
                      <a:pt x="291" y="753"/>
                    </a:lnTo>
                    <a:lnTo>
                      <a:pt x="355" y="775"/>
                    </a:lnTo>
                    <a:lnTo>
                      <a:pt x="409" y="775"/>
                    </a:lnTo>
                    <a:lnTo>
                      <a:pt x="463" y="753"/>
                    </a:lnTo>
                    <a:lnTo>
                      <a:pt x="538" y="721"/>
                    </a:lnTo>
                    <a:lnTo>
                      <a:pt x="613" y="678"/>
                    </a:lnTo>
                    <a:lnTo>
                      <a:pt x="785" y="549"/>
                    </a:lnTo>
                    <a:lnTo>
                      <a:pt x="990" y="420"/>
                    </a:lnTo>
                    <a:lnTo>
                      <a:pt x="796" y="269"/>
                    </a:lnTo>
                    <a:lnTo>
                      <a:pt x="646" y="129"/>
                    </a:lnTo>
                    <a:lnTo>
                      <a:pt x="581" y="76"/>
                    </a:lnTo>
                    <a:lnTo>
                      <a:pt x="517" y="33"/>
                    </a:lnTo>
                    <a:lnTo>
                      <a:pt x="452" y="11"/>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790550" y="1279750"/>
                <a:ext cx="24475" cy="19375"/>
              </a:xfrm>
              <a:custGeom>
                <a:avLst/>
                <a:gdLst/>
                <a:ahLst/>
                <a:cxnLst/>
                <a:rect l="l" t="t" r="r" b="b"/>
                <a:pathLst>
                  <a:path w="979" h="775" extrusionOk="0">
                    <a:moveTo>
                      <a:pt x="334" y="0"/>
                    </a:moveTo>
                    <a:lnTo>
                      <a:pt x="269" y="33"/>
                    </a:lnTo>
                    <a:lnTo>
                      <a:pt x="205" y="76"/>
                    </a:lnTo>
                    <a:lnTo>
                      <a:pt x="140" y="119"/>
                    </a:lnTo>
                    <a:lnTo>
                      <a:pt x="76" y="183"/>
                    </a:lnTo>
                    <a:lnTo>
                      <a:pt x="33" y="237"/>
                    </a:lnTo>
                    <a:lnTo>
                      <a:pt x="0" y="291"/>
                    </a:lnTo>
                    <a:lnTo>
                      <a:pt x="0" y="334"/>
                    </a:lnTo>
                    <a:lnTo>
                      <a:pt x="11" y="398"/>
                    </a:lnTo>
                    <a:lnTo>
                      <a:pt x="43" y="463"/>
                    </a:lnTo>
                    <a:lnTo>
                      <a:pt x="76" y="538"/>
                    </a:lnTo>
                    <a:lnTo>
                      <a:pt x="119" y="603"/>
                    </a:lnTo>
                    <a:lnTo>
                      <a:pt x="172" y="656"/>
                    </a:lnTo>
                    <a:lnTo>
                      <a:pt x="237" y="710"/>
                    </a:lnTo>
                    <a:lnTo>
                      <a:pt x="291" y="753"/>
                    </a:lnTo>
                    <a:lnTo>
                      <a:pt x="344" y="775"/>
                    </a:lnTo>
                    <a:lnTo>
                      <a:pt x="409" y="775"/>
                    </a:lnTo>
                    <a:lnTo>
                      <a:pt x="463" y="753"/>
                    </a:lnTo>
                    <a:lnTo>
                      <a:pt x="527" y="721"/>
                    </a:lnTo>
                    <a:lnTo>
                      <a:pt x="603" y="667"/>
                    </a:lnTo>
                    <a:lnTo>
                      <a:pt x="775" y="549"/>
                    </a:lnTo>
                    <a:lnTo>
                      <a:pt x="979" y="409"/>
                    </a:lnTo>
                    <a:lnTo>
                      <a:pt x="796" y="258"/>
                    </a:lnTo>
                    <a:lnTo>
                      <a:pt x="635" y="129"/>
                    </a:lnTo>
                    <a:lnTo>
                      <a:pt x="570" y="76"/>
                    </a:lnTo>
                    <a:lnTo>
                      <a:pt x="506" y="33"/>
                    </a:lnTo>
                    <a:lnTo>
                      <a:pt x="441" y="11"/>
                    </a:lnTo>
                    <a:lnTo>
                      <a:pt x="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1733050" y="3003725"/>
                <a:ext cx="19375" cy="24750"/>
              </a:xfrm>
              <a:custGeom>
                <a:avLst/>
                <a:gdLst/>
                <a:ahLst/>
                <a:cxnLst/>
                <a:rect l="l" t="t" r="r" b="b"/>
                <a:pathLst>
                  <a:path w="775" h="990" extrusionOk="0">
                    <a:moveTo>
                      <a:pt x="387" y="0"/>
                    </a:moveTo>
                    <a:lnTo>
                      <a:pt x="248" y="204"/>
                    </a:lnTo>
                    <a:lnTo>
                      <a:pt x="119" y="366"/>
                    </a:lnTo>
                    <a:lnTo>
                      <a:pt x="65" y="430"/>
                    </a:lnTo>
                    <a:lnTo>
                      <a:pt x="33" y="495"/>
                    </a:lnTo>
                    <a:lnTo>
                      <a:pt x="11" y="559"/>
                    </a:lnTo>
                    <a:lnTo>
                      <a:pt x="0" y="624"/>
                    </a:lnTo>
                    <a:lnTo>
                      <a:pt x="11" y="678"/>
                    </a:lnTo>
                    <a:lnTo>
                      <a:pt x="43" y="742"/>
                    </a:lnTo>
                    <a:lnTo>
                      <a:pt x="86" y="807"/>
                    </a:lnTo>
                    <a:lnTo>
                      <a:pt x="140" y="860"/>
                    </a:lnTo>
                    <a:lnTo>
                      <a:pt x="194" y="925"/>
                    </a:lnTo>
                    <a:lnTo>
                      <a:pt x="248" y="968"/>
                    </a:lnTo>
                    <a:lnTo>
                      <a:pt x="301" y="989"/>
                    </a:lnTo>
                    <a:lnTo>
                      <a:pt x="355" y="989"/>
                    </a:lnTo>
                    <a:lnTo>
                      <a:pt x="420" y="979"/>
                    </a:lnTo>
                    <a:lnTo>
                      <a:pt x="484" y="946"/>
                    </a:lnTo>
                    <a:lnTo>
                      <a:pt x="549" y="903"/>
                    </a:lnTo>
                    <a:lnTo>
                      <a:pt x="613" y="850"/>
                    </a:lnTo>
                    <a:lnTo>
                      <a:pt x="667" y="796"/>
                    </a:lnTo>
                    <a:lnTo>
                      <a:pt x="721" y="742"/>
                    </a:lnTo>
                    <a:lnTo>
                      <a:pt x="753" y="678"/>
                    </a:lnTo>
                    <a:lnTo>
                      <a:pt x="775" y="624"/>
                    </a:lnTo>
                    <a:lnTo>
                      <a:pt x="764" y="570"/>
                    </a:lnTo>
                    <a:lnTo>
                      <a:pt x="742" y="506"/>
                    </a:lnTo>
                    <a:lnTo>
                      <a:pt x="710" y="441"/>
                    </a:lnTo>
                    <a:lnTo>
                      <a:pt x="656" y="366"/>
                    </a:lnTo>
                    <a:lnTo>
                      <a:pt x="538" y="204"/>
                    </a:lnTo>
                    <a:lnTo>
                      <a:pt x="38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317675" y="1830825"/>
                <a:ext cx="23425" cy="18325"/>
              </a:xfrm>
              <a:custGeom>
                <a:avLst/>
                <a:gdLst/>
                <a:ahLst/>
                <a:cxnLst/>
                <a:rect l="l" t="t" r="r" b="b"/>
                <a:pathLst>
                  <a:path w="937" h="733" extrusionOk="0">
                    <a:moveTo>
                      <a:pt x="420" y="1"/>
                    </a:moveTo>
                    <a:lnTo>
                      <a:pt x="366" y="12"/>
                    </a:lnTo>
                    <a:lnTo>
                      <a:pt x="313" y="33"/>
                    </a:lnTo>
                    <a:lnTo>
                      <a:pt x="259" y="65"/>
                    </a:lnTo>
                    <a:lnTo>
                      <a:pt x="205" y="108"/>
                    </a:lnTo>
                    <a:lnTo>
                      <a:pt x="108" y="216"/>
                    </a:lnTo>
                    <a:lnTo>
                      <a:pt x="1" y="313"/>
                    </a:lnTo>
                    <a:lnTo>
                      <a:pt x="87" y="431"/>
                    </a:lnTo>
                    <a:lnTo>
                      <a:pt x="173" y="560"/>
                    </a:lnTo>
                    <a:lnTo>
                      <a:pt x="227" y="614"/>
                    </a:lnTo>
                    <a:lnTo>
                      <a:pt x="270" y="668"/>
                    </a:lnTo>
                    <a:lnTo>
                      <a:pt x="323" y="700"/>
                    </a:lnTo>
                    <a:lnTo>
                      <a:pt x="377" y="732"/>
                    </a:lnTo>
                    <a:lnTo>
                      <a:pt x="420" y="732"/>
                    </a:lnTo>
                    <a:lnTo>
                      <a:pt x="474" y="721"/>
                    </a:lnTo>
                    <a:lnTo>
                      <a:pt x="539" y="689"/>
                    </a:lnTo>
                    <a:lnTo>
                      <a:pt x="603" y="635"/>
                    </a:lnTo>
                    <a:lnTo>
                      <a:pt x="754" y="528"/>
                    </a:lnTo>
                    <a:lnTo>
                      <a:pt x="936" y="399"/>
                    </a:lnTo>
                    <a:lnTo>
                      <a:pt x="775" y="259"/>
                    </a:lnTo>
                    <a:lnTo>
                      <a:pt x="646" y="130"/>
                    </a:lnTo>
                    <a:lnTo>
                      <a:pt x="582" y="76"/>
                    </a:lnTo>
                    <a:lnTo>
                      <a:pt x="528" y="33"/>
                    </a:lnTo>
                    <a:lnTo>
                      <a:pt x="474" y="12"/>
                    </a:lnTo>
                    <a:lnTo>
                      <a:pt x="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870400" y="3088675"/>
                <a:ext cx="15075" cy="19375"/>
              </a:xfrm>
              <a:custGeom>
                <a:avLst/>
                <a:gdLst/>
                <a:ahLst/>
                <a:cxnLst/>
                <a:rect l="l" t="t" r="r" b="b"/>
                <a:pathLst>
                  <a:path w="603" h="775" extrusionOk="0">
                    <a:moveTo>
                      <a:pt x="333" y="0"/>
                    </a:moveTo>
                    <a:lnTo>
                      <a:pt x="237" y="86"/>
                    </a:lnTo>
                    <a:lnTo>
                      <a:pt x="129" y="161"/>
                    </a:lnTo>
                    <a:lnTo>
                      <a:pt x="43" y="247"/>
                    </a:lnTo>
                    <a:lnTo>
                      <a:pt x="11" y="290"/>
                    </a:lnTo>
                    <a:lnTo>
                      <a:pt x="0" y="344"/>
                    </a:lnTo>
                    <a:lnTo>
                      <a:pt x="0" y="376"/>
                    </a:lnTo>
                    <a:lnTo>
                      <a:pt x="11" y="419"/>
                    </a:lnTo>
                    <a:lnTo>
                      <a:pt x="75" y="516"/>
                    </a:lnTo>
                    <a:lnTo>
                      <a:pt x="183" y="634"/>
                    </a:lnTo>
                    <a:lnTo>
                      <a:pt x="290" y="774"/>
                    </a:lnTo>
                    <a:lnTo>
                      <a:pt x="409" y="645"/>
                    </a:lnTo>
                    <a:lnTo>
                      <a:pt x="505" y="527"/>
                    </a:lnTo>
                    <a:lnTo>
                      <a:pt x="548" y="473"/>
                    </a:lnTo>
                    <a:lnTo>
                      <a:pt x="581" y="430"/>
                    </a:lnTo>
                    <a:lnTo>
                      <a:pt x="602" y="387"/>
                    </a:lnTo>
                    <a:lnTo>
                      <a:pt x="602" y="344"/>
                    </a:lnTo>
                    <a:lnTo>
                      <a:pt x="591" y="301"/>
                    </a:lnTo>
                    <a:lnTo>
                      <a:pt x="570" y="258"/>
                    </a:lnTo>
                    <a:lnTo>
                      <a:pt x="505" y="172"/>
                    </a:lnTo>
                    <a:lnTo>
                      <a:pt x="409" y="86"/>
                    </a:lnTo>
                    <a:lnTo>
                      <a:pt x="3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a:off x="1261800" y="3167150"/>
                <a:ext cx="19375" cy="15100"/>
              </a:xfrm>
              <a:custGeom>
                <a:avLst/>
                <a:gdLst/>
                <a:ahLst/>
                <a:cxnLst/>
                <a:rect l="l" t="t" r="r" b="b"/>
                <a:pathLst>
                  <a:path w="775" h="604" extrusionOk="0">
                    <a:moveTo>
                      <a:pt x="334" y="1"/>
                    </a:moveTo>
                    <a:lnTo>
                      <a:pt x="291" y="12"/>
                    </a:lnTo>
                    <a:lnTo>
                      <a:pt x="248" y="33"/>
                    </a:lnTo>
                    <a:lnTo>
                      <a:pt x="162" y="108"/>
                    </a:lnTo>
                    <a:lnTo>
                      <a:pt x="86" y="194"/>
                    </a:lnTo>
                    <a:lnTo>
                      <a:pt x="0" y="280"/>
                    </a:lnTo>
                    <a:lnTo>
                      <a:pt x="86" y="377"/>
                    </a:lnTo>
                    <a:lnTo>
                      <a:pt x="172" y="474"/>
                    </a:lnTo>
                    <a:lnTo>
                      <a:pt x="258" y="560"/>
                    </a:lnTo>
                    <a:lnTo>
                      <a:pt x="301" y="582"/>
                    </a:lnTo>
                    <a:lnTo>
                      <a:pt x="355" y="603"/>
                    </a:lnTo>
                    <a:lnTo>
                      <a:pt x="388" y="603"/>
                    </a:lnTo>
                    <a:lnTo>
                      <a:pt x="431" y="582"/>
                    </a:lnTo>
                    <a:lnTo>
                      <a:pt x="527" y="506"/>
                    </a:lnTo>
                    <a:lnTo>
                      <a:pt x="646" y="399"/>
                    </a:lnTo>
                    <a:lnTo>
                      <a:pt x="775" y="280"/>
                    </a:lnTo>
                    <a:lnTo>
                      <a:pt x="635" y="184"/>
                    </a:lnTo>
                    <a:lnTo>
                      <a:pt x="517" y="87"/>
                    </a:lnTo>
                    <a:lnTo>
                      <a:pt x="463" y="44"/>
                    </a:lnTo>
                    <a:lnTo>
                      <a:pt x="420" y="22"/>
                    </a:lnTo>
                    <a:lnTo>
                      <a:pt x="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a:off x="555600" y="1436475"/>
                <a:ext cx="16150" cy="21250"/>
              </a:xfrm>
              <a:custGeom>
                <a:avLst/>
                <a:gdLst/>
                <a:ahLst/>
                <a:cxnLst/>
                <a:rect l="l" t="t" r="r" b="b"/>
                <a:pathLst>
                  <a:path w="646" h="850" extrusionOk="0">
                    <a:moveTo>
                      <a:pt x="312" y="0"/>
                    </a:moveTo>
                    <a:lnTo>
                      <a:pt x="215" y="86"/>
                    </a:lnTo>
                    <a:lnTo>
                      <a:pt x="119" y="172"/>
                    </a:lnTo>
                    <a:lnTo>
                      <a:pt x="76" y="215"/>
                    </a:lnTo>
                    <a:lnTo>
                      <a:pt x="33" y="258"/>
                    </a:lnTo>
                    <a:lnTo>
                      <a:pt x="11" y="312"/>
                    </a:lnTo>
                    <a:lnTo>
                      <a:pt x="0" y="355"/>
                    </a:lnTo>
                    <a:lnTo>
                      <a:pt x="0" y="398"/>
                    </a:lnTo>
                    <a:lnTo>
                      <a:pt x="22" y="452"/>
                    </a:lnTo>
                    <a:lnTo>
                      <a:pt x="54" y="506"/>
                    </a:lnTo>
                    <a:lnTo>
                      <a:pt x="97" y="560"/>
                    </a:lnTo>
                    <a:lnTo>
                      <a:pt x="205" y="689"/>
                    </a:lnTo>
                    <a:lnTo>
                      <a:pt x="334" y="850"/>
                    </a:lnTo>
                    <a:lnTo>
                      <a:pt x="452" y="678"/>
                    </a:lnTo>
                    <a:lnTo>
                      <a:pt x="559" y="549"/>
                    </a:lnTo>
                    <a:lnTo>
                      <a:pt x="592" y="484"/>
                    </a:lnTo>
                    <a:lnTo>
                      <a:pt x="624" y="431"/>
                    </a:lnTo>
                    <a:lnTo>
                      <a:pt x="645" y="387"/>
                    </a:lnTo>
                    <a:lnTo>
                      <a:pt x="645" y="334"/>
                    </a:lnTo>
                    <a:lnTo>
                      <a:pt x="635" y="291"/>
                    </a:lnTo>
                    <a:lnTo>
                      <a:pt x="602" y="248"/>
                    </a:lnTo>
                    <a:lnTo>
                      <a:pt x="559" y="205"/>
                    </a:lnTo>
                    <a:lnTo>
                      <a:pt x="516" y="162"/>
                    </a:lnTo>
                    <a:lnTo>
                      <a:pt x="409" y="76"/>
                    </a:lnTo>
                    <a:lnTo>
                      <a:pt x="31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a:off x="1970950" y="1432450"/>
                <a:ext cx="16150" cy="21250"/>
              </a:xfrm>
              <a:custGeom>
                <a:avLst/>
                <a:gdLst/>
                <a:ahLst/>
                <a:cxnLst/>
                <a:rect l="l" t="t" r="r" b="b"/>
                <a:pathLst>
                  <a:path w="646" h="850" extrusionOk="0">
                    <a:moveTo>
                      <a:pt x="334" y="0"/>
                    </a:moveTo>
                    <a:lnTo>
                      <a:pt x="216" y="161"/>
                    </a:lnTo>
                    <a:lnTo>
                      <a:pt x="98" y="290"/>
                    </a:lnTo>
                    <a:lnTo>
                      <a:pt x="55" y="344"/>
                    </a:lnTo>
                    <a:lnTo>
                      <a:pt x="22" y="398"/>
                    </a:lnTo>
                    <a:lnTo>
                      <a:pt x="1" y="452"/>
                    </a:lnTo>
                    <a:lnTo>
                      <a:pt x="1" y="495"/>
                    </a:lnTo>
                    <a:lnTo>
                      <a:pt x="12" y="538"/>
                    </a:lnTo>
                    <a:lnTo>
                      <a:pt x="33" y="592"/>
                    </a:lnTo>
                    <a:lnTo>
                      <a:pt x="76" y="635"/>
                    </a:lnTo>
                    <a:lnTo>
                      <a:pt x="119" y="678"/>
                    </a:lnTo>
                    <a:lnTo>
                      <a:pt x="216" y="764"/>
                    </a:lnTo>
                    <a:lnTo>
                      <a:pt x="313" y="850"/>
                    </a:lnTo>
                    <a:lnTo>
                      <a:pt x="409" y="774"/>
                    </a:lnTo>
                    <a:lnTo>
                      <a:pt x="517" y="688"/>
                    </a:lnTo>
                    <a:lnTo>
                      <a:pt x="571" y="645"/>
                    </a:lnTo>
                    <a:lnTo>
                      <a:pt x="603" y="602"/>
                    </a:lnTo>
                    <a:lnTo>
                      <a:pt x="635" y="559"/>
                    </a:lnTo>
                    <a:lnTo>
                      <a:pt x="646" y="516"/>
                    </a:lnTo>
                    <a:lnTo>
                      <a:pt x="646" y="462"/>
                    </a:lnTo>
                    <a:lnTo>
                      <a:pt x="624" y="419"/>
                    </a:lnTo>
                    <a:lnTo>
                      <a:pt x="603" y="366"/>
                    </a:lnTo>
                    <a:lnTo>
                      <a:pt x="560" y="301"/>
                    </a:lnTo>
                    <a:lnTo>
                      <a:pt x="452" y="172"/>
                    </a:lnTo>
                    <a:lnTo>
                      <a:pt x="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2202150" y="2459875"/>
                <a:ext cx="22325" cy="16975"/>
              </a:xfrm>
              <a:custGeom>
                <a:avLst/>
                <a:gdLst/>
                <a:ahLst/>
                <a:cxnLst/>
                <a:rect l="l" t="t" r="r" b="b"/>
                <a:pathLst>
                  <a:path w="893" h="679" extrusionOk="0">
                    <a:moveTo>
                      <a:pt x="538" y="1"/>
                    </a:moveTo>
                    <a:lnTo>
                      <a:pt x="484" y="12"/>
                    </a:lnTo>
                    <a:lnTo>
                      <a:pt x="430" y="33"/>
                    </a:lnTo>
                    <a:lnTo>
                      <a:pt x="366" y="65"/>
                    </a:lnTo>
                    <a:lnTo>
                      <a:pt x="312" y="108"/>
                    </a:lnTo>
                    <a:lnTo>
                      <a:pt x="172" y="216"/>
                    </a:lnTo>
                    <a:lnTo>
                      <a:pt x="0" y="345"/>
                    </a:lnTo>
                    <a:lnTo>
                      <a:pt x="172" y="474"/>
                    </a:lnTo>
                    <a:lnTo>
                      <a:pt x="312" y="592"/>
                    </a:lnTo>
                    <a:lnTo>
                      <a:pt x="377" y="635"/>
                    </a:lnTo>
                    <a:lnTo>
                      <a:pt x="430" y="668"/>
                    </a:lnTo>
                    <a:lnTo>
                      <a:pt x="473" y="678"/>
                    </a:lnTo>
                    <a:lnTo>
                      <a:pt x="517" y="678"/>
                    </a:lnTo>
                    <a:lnTo>
                      <a:pt x="570" y="657"/>
                    </a:lnTo>
                    <a:lnTo>
                      <a:pt x="624" y="625"/>
                    </a:lnTo>
                    <a:lnTo>
                      <a:pt x="667" y="582"/>
                    </a:lnTo>
                    <a:lnTo>
                      <a:pt x="710" y="539"/>
                    </a:lnTo>
                    <a:lnTo>
                      <a:pt x="807" y="420"/>
                    </a:lnTo>
                    <a:lnTo>
                      <a:pt x="893" y="323"/>
                    </a:lnTo>
                    <a:lnTo>
                      <a:pt x="807" y="227"/>
                    </a:lnTo>
                    <a:lnTo>
                      <a:pt x="710" y="119"/>
                    </a:lnTo>
                    <a:lnTo>
                      <a:pt x="667" y="76"/>
                    </a:lnTo>
                    <a:lnTo>
                      <a:pt x="624" y="33"/>
                    </a:lnTo>
                    <a:lnTo>
                      <a:pt x="581"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475225" y="1514975"/>
                <a:ext cx="15600" cy="20175"/>
              </a:xfrm>
              <a:custGeom>
                <a:avLst/>
                <a:gdLst/>
                <a:ahLst/>
                <a:cxnLst/>
                <a:rect l="l" t="t" r="r" b="b"/>
                <a:pathLst>
                  <a:path w="624" h="807" extrusionOk="0">
                    <a:moveTo>
                      <a:pt x="344" y="0"/>
                    </a:moveTo>
                    <a:lnTo>
                      <a:pt x="290" y="22"/>
                    </a:lnTo>
                    <a:lnTo>
                      <a:pt x="237" y="43"/>
                    </a:lnTo>
                    <a:lnTo>
                      <a:pt x="183" y="76"/>
                    </a:lnTo>
                    <a:lnTo>
                      <a:pt x="129" y="119"/>
                    </a:lnTo>
                    <a:lnTo>
                      <a:pt x="86" y="162"/>
                    </a:lnTo>
                    <a:lnTo>
                      <a:pt x="43" y="215"/>
                    </a:lnTo>
                    <a:lnTo>
                      <a:pt x="11" y="258"/>
                    </a:lnTo>
                    <a:lnTo>
                      <a:pt x="0" y="301"/>
                    </a:lnTo>
                    <a:lnTo>
                      <a:pt x="0" y="355"/>
                    </a:lnTo>
                    <a:lnTo>
                      <a:pt x="11" y="398"/>
                    </a:lnTo>
                    <a:lnTo>
                      <a:pt x="43" y="452"/>
                    </a:lnTo>
                    <a:lnTo>
                      <a:pt x="86" y="506"/>
                    </a:lnTo>
                    <a:lnTo>
                      <a:pt x="194" y="645"/>
                    </a:lnTo>
                    <a:lnTo>
                      <a:pt x="312" y="807"/>
                    </a:lnTo>
                    <a:lnTo>
                      <a:pt x="420" y="645"/>
                    </a:lnTo>
                    <a:lnTo>
                      <a:pt x="527" y="516"/>
                    </a:lnTo>
                    <a:lnTo>
                      <a:pt x="602" y="409"/>
                    </a:lnTo>
                    <a:lnTo>
                      <a:pt x="613" y="355"/>
                    </a:lnTo>
                    <a:lnTo>
                      <a:pt x="624" y="312"/>
                    </a:lnTo>
                    <a:lnTo>
                      <a:pt x="613" y="258"/>
                    </a:lnTo>
                    <a:lnTo>
                      <a:pt x="592" y="215"/>
                    </a:lnTo>
                    <a:lnTo>
                      <a:pt x="559" y="162"/>
                    </a:lnTo>
                    <a:lnTo>
                      <a:pt x="516" y="108"/>
                    </a:lnTo>
                    <a:lnTo>
                      <a:pt x="473" y="65"/>
                    </a:lnTo>
                    <a:lnTo>
                      <a:pt x="420" y="33"/>
                    </a:lnTo>
                    <a:lnTo>
                      <a:pt x="376" y="11"/>
                    </a:lnTo>
                    <a:lnTo>
                      <a:pt x="34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2049175" y="1517925"/>
                <a:ext cx="19925" cy="15625"/>
              </a:xfrm>
              <a:custGeom>
                <a:avLst/>
                <a:gdLst/>
                <a:ahLst/>
                <a:cxnLst/>
                <a:rect l="l" t="t" r="r" b="b"/>
                <a:pathLst>
                  <a:path w="797" h="625" extrusionOk="0">
                    <a:moveTo>
                      <a:pt x="280" y="1"/>
                    </a:moveTo>
                    <a:lnTo>
                      <a:pt x="237" y="11"/>
                    </a:lnTo>
                    <a:lnTo>
                      <a:pt x="184" y="33"/>
                    </a:lnTo>
                    <a:lnTo>
                      <a:pt x="141" y="76"/>
                    </a:lnTo>
                    <a:lnTo>
                      <a:pt x="87" y="119"/>
                    </a:lnTo>
                    <a:lnTo>
                      <a:pt x="44" y="173"/>
                    </a:lnTo>
                    <a:lnTo>
                      <a:pt x="12" y="216"/>
                    </a:lnTo>
                    <a:lnTo>
                      <a:pt x="1" y="259"/>
                    </a:lnTo>
                    <a:lnTo>
                      <a:pt x="1" y="291"/>
                    </a:lnTo>
                    <a:lnTo>
                      <a:pt x="12" y="345"/>
                    </a:lnTo>
                    <a:lnTo>
                      <a:pt x="44" y="398"/>
                    </a:lnTo>
                    <a:lnTo>
                      <a:pt x="76" y="452"/>
                    </a:lnTo>
                    <a:lnTo>
                      <a:pt x="119" y="506"/>
                    </a:lnTo>
                    <a:lnTo>
                      <a:pt x="173" y="549"/>
                    </a:lnTo>
                    <a:lnTo>
                      <a:pt x="216" y="581"/>
                    </a:lnTo>
                    <a:lnTo>
                      <a:pt x="270" y="613"/>
                    </a:lnTo>
                    <a:lnTo>
                      <a:pt x="313" y="624"/>
                    </a:lnTo>
                    <a:lnTo>
                      <a:pt x="356" y="624"/>
                    </a:lnTo>
                    <a:lnTo>
                      <a:pt x="410" y="603"/>
                    </a:lnTo>
                    <a:lnTo>
                      <a:pt x="463" y="570"/>
                    </a:lnTo>
                    <a:lnTo>
                      <a:pt x="517" y="527"/>
                    </a:lnTo>
                    <a:lnTo>
                      <a:pt x="646" y="409"/>
                    </a:lnTo>
                    <a:lnTo>
                      <a:pt x="797" y="291"/>
                    </a:lnTo>
                    <a:lnTo>
                      <a:pt x="635" y="183"/>
                    </a:lnTo>
                    <a:lnTo>
                      <a:pt x="496" y="87"/>
                    </a:lnTo>
                    <a:lnTo>
                      <a:pt x="377" y="22"/>
                    </a:lnTo>
                    <a:lnTo>
                      <a:pt x="33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1893275" y="1359325"/>
                <a:ext cx="20175" cy="15600"/>
              </a:xfrm>
              <a:custGeom>
                <a:avLst/>
                <a:gdLst/>
                <a:ahLst/>
                <a:cxnLst/>
                <a:rect l="l" t="t" r="r" b="b"/>
                <a:pathLst>
                  <a:path w="807" h="624" extrusionOk="0">
                    <a:moveTo>
                      <a:pt x="301" y="0"/>
                    </a:moveTo>
                    <a:lnTo>
                      <a:pt x="258" y="11"/>
                    </a:lnTo>
                    <a:lnTo>
                      <a:pt x="215" y="33"/>
                    </a:lnTo>
                    <a:lnTo>
                      <a:pt x="161" y="65"/>
                    </a:lnTo>
                    <a:lnTo>
                      <a:pt x="108" y="108"/>
                    </a:lnTo>
                    <a:lnTo>
                      <a:pt x="65" y="162"/>
                    </a:lnTo>
                    <a:lnTo>
                      <a:pt x="32" y="205"/>
                    </a:lnTo>
                    <a:lnTo>
                      <a:pt x="11" y="248"/>
                    </a:lnTo>
                    <a:lnTo>
                      <a:pt x="0" y="280"/>
                    </a:lnTo>
                    <a:lnTo>
                      <a:pt x="22" y="334"/>
                    </a:lnTo>
                    <a:lnTo>
                      <a:pt x="43" y="387"/>
                    </a:lnTo>
                    <a:lnTo>
                      <a:pt x="75" y="441"/>
                    </a:lnTo>
                    <a:lnTo>
                      <a:pt x="118" y="495"/>
                    </a:lnTo>
                    <a:lnTo>
                      <a:pt x="161" y="549"/>
                    </a:lnTo>
                    <a:lnTo>
                      <a:pt x="204" y="581"/>
                    </a:lnTo>
                    <a:lnTo>
                      <a:pt x="258" y="613"/>
                    </a:lnTo>
                    <a:lnTo>
                      <a:pt x="301" y="624"/>
                    </a:lnTo>
                    <a:lnTo>
                      <a:pt x="344" y="624"/>
                    </a:lnTo>
                    <a:lnTo>
                      <a:pt x="398" y="613"/>
                    </a:lnTo>
                    <a:lnTo>
                      <a:pt x="452" y="581"/>
                    </a:lnTo>
                    <a:lnTo>
                      <a:pt x="506" y="538"/>
                    </a:lnTo>
                    <a:lnTo>
                      <a:pt x="645" y="441"/>
                    </a:lnTo>
                    <a:lnTo>
                      <a:pt x="807" y="323"/>
                    </a:lnTo>
                    <a:lnTo>
                      <a:pt x="645" y="205"/>
                    </a:lnTo>
                    <a:lnTo>
                      <a:pt x="516" y="97"/>
                    </a:lnTo>
                    <a:lnTo>
                      <a:pt x="409" y="33"/>
                    </a:lnTo>
                    <a:lnTo>
                      <a:pt x="355" y="11"/>
                    </a:lnTo>
                    <a:lnTo>
                      <a:pt x="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633550" y="1355025"/>
                <a:ext cx="15900" cy="19900"/>
              </a:xfrm>
              <a:custGeom>
                <a:avLst/>
                <a:gdLst/>
                <a:ahLst/>
                <a:cxnLst/>
                <a:rect l="l" t="t" r="r" b="b"/>
                <a:pathLst>
                  <a:path w="636" h="796" extrusionOk="0">
                    <a:moveTo>
                      <a:pt x="345" y="0"/>
                    </a:moveTo>
                    <a:lnTo>
                      <a:pt x="216" y="151"/>
                    </a:lnTo>
                    <a:lnTo>
                      <a:pt x="108" y="280"/>
                    </a:lnTo>
                    <a:lnTo>
                      <a:pt x="33" y="387"/>
                    </a:lnTo>
                    <a:lnTo>
                      <a:pt x="11" y="441"/>
                    </a:lnTo>
                    <a:lnTo>
                      <a:pt x="1" y="484"/>
                    </a:lnTo>
                    <a:lnTo>
                      <a:pt x="11" y="527"/>
                    </a:lnTo>
                    <a:lnTo>
                      <a:pt x="33" y="581"/>
                    </a:lnTo>
                    <a:lnTo>
                      <a:pt x="65" y="635"/>
                    </a:lnTo>
                    <a:lnTo>
                      <a:pt x="108" y="688"/>
                    </a:lnTo>
                    <a:lnTo>
                      <a:pt x="151" y="731"/>
                    </a:lnTo>
                    <a:lnTo>
                      <a:pt x="194" y="774"/>
                    </a:lnTo>
                    <a:lnTo>
                      <a:pt x="237" y="796"/>
                    </a:lnTo>
                    <a:lnTo>
                      <a:pt x="269" y="796"/>
                    </a:lnTo>
                    <a:lnTo>
                      <a:pt x="323" y="785"/>
                    </a:lnTo>
                    <a:lnTo>
                      <a:pt x="377" y="764"/>
                    </a:lnTo>
                    <a:lnTo>
                      <a:pt x="442" y="731"/>
                    </a:lnTo>
                    <a:lnTo>
                      <a:pt x="495" y="699"/>
                    </a:lnTo>
                    <a:lnTo>
                      <a:pt x="538" y="656"/>
                    </a:lnTo>
                    <a:lnTo>
                      <a:pt x="581" y="602"/>
                    </a:lnTo>
                    <a:lnTo>
                      <a:pt x="614" y="559"/>
                    </a:lnTo>
                    <a:lnTo>
                      <a:pt x="635" y="516"/>
                    </a:lnTo>
                    <a:lnTo>
                      <a:pt x="635" y="473"/>
                    </a:lnTo>
                    <a:lnTo>
                      <a:pt x="614" y="420"/>
                    </a:lnTo>
                    <a:lnTo>
                      <a:pt x="592" y="366"/>
                    </a:lnTo>
                    <a:lnTo>
                      <a:pt x="549" y="301"/>
                    </a:lnTo>
                    <a:lnTo>
                      <a:pt x="452" y="162"/>
                    </a:lnTo>
                    <a:lnTo>
                      <a:pt x="34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319575" y="2534875"/>
                <a:ext cx="15350" cy="19400"/>
              </a:xfrm>
              <a:custGeom>
                <a:avLst/>
                <a:gdLst/>
                <a:ahLst/>
                <a:cxnLst/>
                <a:rect l="l" t="t" r="r" b="b"/>
                <a:pathLst>
                  <a:path w="614" h="776" extrusionOk="0">
                    <a:moveTo>
                      <a:pt x="312" y="1"/>
                    </a:moveTo>
                    <a:lnTo>
                      <a:pt x="194" y="141"/>
                    </a:lnTo>
                    <a:lnTo>
                      <a:pt x="97" y="259"/>
                    </a:lnTo>
                    <a:lnTo>
                      <a:pt x="54" y="302"/>
                    </a:lnTo>
                    <a:lnTo>
                      <a:pt x="32" y="356"/>
                    </a:lnTo>
                    <a:lnTo>
                      <a:pt x="11" y="399"/>
                    </a:lnTo>
                    <a:lnTo>
                      <a:pt x="0" y="442"/>
                    </a:lnTo>
                    <a:lnTo>
                      <a:pt x="11" y="485"/>
                    </a:lnTo>
                    <a:lnTo>
                      <a:pt x="32" y="528"/>
                    </a:lnTo>
                    <a:lnTo>
                      <a:pt x="108" y="614"/>
                    </a:lnTo>
                    <a:lnTo>
                      <a:pt x="194" y="700"/>
                    </a:lnTo>
                    <a:lnTo>
                      <a:pt x="280" y="775"/>
                    </a:lnTo>
                    <a:lnTo>
                      <a:pt x="377" y="700"/>
                    </a:lnTo>
                    <a:lnTo>
                      <a:pt x="473" y="614"/>
                    </a:lnTo>
                    <a:lnTo>
                      <a:pt x="559" y="528"/>
                    </a:lnTo>
                    <a:lnTo>
                      <a:pt x="592" y="485"/>
                    </a:lnTo>
                    <a:lnTo>
                      <a:pt x="613" y="431"/>
                    </a:lnTo>
                    <a:lnTo>
                      <a:pt x="613" y="399"/>
                    </a:lnTo>
                    <a:lnTo>
                      <a:pt x="592" y="356"/>
                    </a:lnTo>
                    <a:lnTo>
                      <a:pt x="527" y="259"/>
                    </a:lnTo>
                    <a:lnTo>
                      <a:pt x="420" y="141"/>
                    </a:lnTo>
                    <a:lnTo>
                      <a:pt x="31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1575525" y="1195325"/>
                <a:ext cx="17225" cy="22350"/>
              </a:xfrm>
              <a:custGeom>
                <a:avLst/>
                <a:gdLst/>
                <a:ahLst/>
                <a:cxnLst/>
                <a:rect l="l" t="t" r="r" b="b"/>
                <a:pathLst>
                  <a:path w="689" h="894" extrusionOk="0">
                    <a:moveTo>
                      <a:pt x="344" y="1"/>
                    </a:moveTo>
                    <a:lnTo>
                      <a:pt x="215" y="173"/>
                    </a:lnTo>
                    <a:lnTo>
                      <a:pt x="97" y="324"/>
                    </a:lnTo>
                    <a:lnTo>
                      <a:pt x="54" y="377"/>
                    </a:lnTo>
                    <a:lnTo>
                      <a:pt x="22" y="431"/>
                    </a:lnTo>
                    <a:lnTo>
                      <a:pt x="0" y="485"/>
                    </a:lnTo>
                    <a:lnTo>
                      <a:pt x="11" y="528"/>
                    </a:lnTo>
                    <a:lnTo>
                      <a:pt x="22" y="582"/>
                    </a:lnTo>
                    <a:lnTo>
                      <a:pt x="65" y="625"/>
                    </a:lnTo>
                    <a:lnTo>
                      <a:pt x="108" y="678"/>
                    </a:lnTo>
                    <a:lnTo>
                      <a:pt x="151" y="721"/>
                    </a:lnTo>
                    <a:lnTo>
                      <a:pt x="258" y="807"/>
                    </a:lnTo>
                    <a:lnTo>
                      <a:pt x="366" y="893"/>
                    </a:lnTo>
                    <a:lnTo>
                      <a:pt x="463" y="807"/>
                    </a:lnTo>
                    <a:lnTo>
                      <a:pt x="570" y="721"/>
                    </a:lnTo>
                    <a:lnTo>
                      <a:pt x="613" y="678"/>
                    </a:lnTo>
                    <a:lnTo>
                      <a:pt x="656" y="635"/>
                    </a:lnTo>
                    <a:lnTo>
                      <a:pt x="678" y="582"/>
                    </a:lnTo>
                    <a:lnTo>
                      <a:pt x="688" y="539"/>
                    </a:lnTo>
                    <a:lnTo>
                      <a:pt x="678" y="485"/>
                    </a:lnTo>
                    <a:lnTo>
                      <a:pt x="656" y="431"/>
                    </a:lnTo>
                    <a:lnTo>
                      <a:pt x="624" y="377"/>
                    </a:lnTo>
                    <a:lnTo>
                      <a:pt x="581" y="313"/>
                    </a:lnTo>
                    <a:lnTo>
                      <a:pt x="463" y="173"/>
                    </a:lnTo>
                    <a:lnTo>
                      <a:pt x="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942425" y="1200175"/>
                <a:ext cx="22350" cy="16950"/>
              </a:xfrm>
              <a:custGeom>
                <a:avLst/>
                <a:gdLst/>
                <a:ahLst/>
                <a:cxnLst/>
                <a:rect l="l" t="t" r="r" b="b"/>
                <a:pathLst>
                  <a:path w="894" h="678" extrusionOk="0">
                    <a:moveTo>
                      <a:pt x="538" y="1"/>
                    </a:moveTo>
                    <a:lnTo>
                      <a:pt x="485" y="11"/>
                    </a:lnTo>
                    <a:lnTo>
                      <a:pt x="431" y="33"/>
                    </a:lnTo>
                    <a:lnTo>
                      <a:pt x="366" y="65"/>
                    </a:lnTo>
                    <a:lnTo>
                      <a:pt x="313" y="108"/>
                    </a:lnTo>
                    <a:lnTo>
                      <a:pt x="173" y="216"/>
                    </a:lnTo>
                    <a:lnTo>
                      <a:pt x="1" y="345"/>
                    </a:lnTo>
                    <a:lnTo>
                      <a:pt x="173" y="474"/>
                    </a:lnTo>
                    <a:lnTo>
                      <a:pt x="313" y="592"/>
                    </a:lnTo>
                    <a:lnTo>
                      <a:pt x="377" y="635"/>
                    </a:lnTo>
                    <a:lnTo>
                      <a:pt x="431" y="667"/>
                    </a:lnTo>
                    <a:lnTo>
                      <a:pt x="474" y="678"/>
                    </a:lnTo>
                    <a:lnTo>
                      <a:pt x="517" y="678"/>
                    </a:lnTo>
                    <a:lnTo>
                      <a:pt x="571" y="656"/>
                    </a:lnTo>
                    <a:lnTo>
                      <a:pt x="625" y="624"/>
                    </a:lnTo>
                    <a:lnTo>
                      <a:pt x="668" y="581"/>
                    </a:lnTo>
                    <a:lnTo>
                      <a:pt x="711" y="538"/>
                    </a:lnTo>
                    <a:lnTo>
                      <a:pt x="807" y="431"/>
                    </a:lnTo>
                    <a:lnTo>
                      <a:pt x="893" y="323"/>
                    </a:lnTo>
                    <a:lnTo>
                      <a:pt x="807" y="226"/>
                    </a:lnTo>
                    <a:lnTo>
                      <a:pt x="721" y="119"/>
                    </a:lnTo>
                    <a:lnTo>
                      <a:pt x="678" y="76"/>
                    </a:lnTo>
                    <a:lnTo>
                      <a:pt x="625" y="33"/>
                    </a:lnTo>
                    <a:lnTo>
                      <a:pt x="582" y="11"/>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238125" y="2146425"/>
                <a:ext cx="19375" cy="15350"/>
              </a:xfrm>
              <a:custGeom>
                <a:avLst/>
                <a:gdLst/>
                <a:ahLst/>
                <a:cxnLst/>
                <a:rect l="l" t="t" r="r" b="b"/>
                <a:pathLst>
                  <a:path w="775" h="614" extrusionOk="0">
                    <a:moveTo>
                      <a:pt x="398" y="1"/>
                    </a:moveTo>
                    <a:lnTo>
                      <a:pt x="355" y="22"/>
                    </a:lnTo>
                    <a:lnTo>
                      <a:pt x="258" y="98"/>
                    </a:lnTo>
                    <a:lnTo>
                      <a:pt x="140" y="194"/>
                    </a:lnTo>
                    <a:lnTo>
                      <a:pt x="0" y="313"/>
                    </a:lnTo>
                    <a:lnTo>
                      <a:pt x="140" y="420"/>
                    </a:lnTo>
                    <a:lnTo>
                      <a:pt x="247" y="517"/>
                    </a:lnTo>
                    <a:lnTo>
                      <a:pt x="301" y="560"/>
                    </a:lnTo>
                    <a:lnTo>
                      <a:pt x="344" y="592"/>
                    </a:lnTo>
                    <a:lnTo>
                      <a:pt x="398" y="603"/>
                    </a:lnTo>
                    <a:lnTo>
                      <a:pt x="441" y="614"/>
                    </a:lnTo>
                    <a:lnTo>
                      <a:pt x="484" y="603"/>
                    </a:lnTo>
                    <a:lnTo>
                      <a:pt x="527" y="582"/>
                    </a:lnTo>
                    <a:lnTo>
                      <a:pt x="613" y="506"/>
                    </a:lnTo>
                    <a:lnTo>
                      <a:pt x="688" y="420"/>
                    </a:lnTo>
                    <a:lnTo>
                      <a:pt x="774" y="334"/>
                    </a:lnTo>
                    <a:lnTo>
                      <a:pt x="699" y="238"/>
                    </a:lnTo>
                    <a:lnTo>
                      <a:pt x="613" y="141"/>
                    </a:lnTo>
                    <a:lnTo>
                      <a:pt x="527" y="55"/>
                    </a:lnTo>
                    <a:lnTo>
                      <a:pt x="484" y="22"/>
                    </a:lnTo>
                    <a:lnTo>
                      <a:pt x="4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474950" y="2773875"/>
                <a:ext cx="16150" cy="21250"/>
              </a:xfrm>
              <a:custGeom>
                <a:avLst/>
                <a:gdLst/>
                <a:ahLst/>
                <a:cxnLst/>
                <a:rect l="l" t="t" r="r" b="b"/>
                <a:pathLst>
                  <a:path w="646" h="850" extrusionOk="0">
                    <a:moveTo>
                      <a:pt x="334" y="0"/>
                    </a:moveTo>
                    <a:lnTo>
                      <a:pt x="226" y="86"/>
                    </a:lnTo>
                    <a:lnTo>
                      <a:pt x="129" y="172"/>
                    </a:lnTo>
                    <a:lnTo>
                      <a:pt x="76" y="205"/>
                    </a:lnTo>
                    <a:lnTo>
                      <a:pt x="43" y="248"/>
                    </a:lnTo>
                    <a:lnTo>
                      <a:pt x="11" y="301"/>
                    </a:lnTo>
                    <a:lnTo>
                      <a:pt x="0" y="344"/>
                    </a:lnTo>
                    <a:lnTo>
                      <a:pt x="0" y="387"/>
                    </a:lnTo>
                    <a:lnTo>
                      <a:pt x="22" y="441"/>
                    </a:lnTo>
                    <a:lnTo>
                      <a:pt x="43" y="495"/>
                    </a:lnTo>
                    <a:lnTo>
                      <a:pt x="86" y="549"/>
                    </a:lnTo>
                    <a:lnTo>
                      <a:pt x="194" y="689"/>
                    </a:lnTo>
                    <a:lnTo>
                      <a:pt x="312" y="850"/>
                    </a:lnTo>
                    <a:lnTo>
                      <a:pt x="431" y="689"/>
                    </a:lnTo>
                    <a:lnTo>
                      <a:pt x="549" y="559"/>
                    </a:lnTo>
                    <a:lnTo>
                      <a:pt x="592" y="506"/>
                    </a:lnTo>
                    <a:lnTo>
                      <a:pt x="624" y="452"/>
                    </a:lnTo>
                    <a:lnTo>
                      <a:pt x="646" y="409"/>
                    </a:lnTo>
                    <a:lnTo>
                      <a:pt x="646" y="355"/>
                    </a:lnTo>
                    <a:lnTo>
                      <a:pt x="635" y="312"/>
                    </a:lnTo>
                    <a:lnTo>
                      <a:pt x="613" y="269"/>
                    </a:lnTo>
                    <a:lnTo>
                      <a:pt x="570" y="226"/>
                    </a:lnTo>
                    <a:lnTo>
                      <a:pt x="527" y="172"/>
                    </a:lnTo>
                    <a:lnTo>
                      <a:pt x="431" y="86"/>
                    </a:lnTo>
                    <a:lnTo>
                      <a:pt x="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2049175" y="2774675"/>
                <a:ext cx="15625" cy="20200"/>
              </a:xfrm>
              <a:custGeom>
                <a:avLst/>
                <a:gdLst/>
                <a:ahLst/>
                <a:cxnLst/>
                <a:rect l="l" t="t" r="r" b="b"/>
                <a:pathLst>
                  <a:path w="625" h="808" extrusionOk="0">
                    <a:moveTo>
                      <a:pt x="345" y="1"/>
                    </a:moveTo>
                    <a:lnTo>
                      <a:pt x="291" y="22"/>
                    </a:lnTo>
                    <a:lnTo>
                      <a:pt x="237" y="44"/>
                    </a:lnTo>
                    <a:lnTo>
                      <a:pt x="184" y="76"/>
                    </a:lnTo>
                    <a:lnTo>
                      <a:pt x="130" y="119"/>
                    </a:lnTo>
                    <a:lnTo>
                      <a:pt x="76" y="162"/>
                    </a:lnTo>
                    <a:lnTo>
                      <a:pt x="44" y="205"/>
                    </a:lnTo>
                    <a:lnTo>
                      <a:pt x="12" y="259"/>
                    </a:lnTo>
                    <a:lnTo>
                      <a:pt x="1" y="302"/>
                    </a:lnTo>
                    <a:lnTo>
                      <a:pt x="1" y="345"/>
                    </a:lnTo>
                    <a:lnTo>
                      <a:pt x="12" y="398"/>
                    </a:lnTo>
                    <a:lnTo>
                      <a:pt x="44" y="452"/>
                    </a:lnTo>
                    <a:lnTo>
                      <a:pt x="87" y="506"/>
                    </a:lnTo>
                    <a:lnTo>
                      <a:pt x="184" y="646"/>
                    </a:lnTo>
                    <a:lnTo>
                      <a:pt x="302" y="807"/>
                    </a:lnTo>
                    <a:lnTo>
                      <a:pt x="420" y="646"/>
                    </a:lnTo>
                    <a:lnTo>
                      <a:pt x="528" y="517"/>
                    </a:lnTo>
                    <a:lnTo>
                      <a:pt x="592" y="409"/>
                    </a:lnTo>
                    <a:lnTo>
                      <a:pt x="614" y="355"/>
                    </a:lnTo>
                    <a:lnTo>
                      <a:pt x="625" y="302"/>
                    </a:lnTo>
                    <a:lnTo>
                      <a:pt x="614" y="259"/>
                    </a:lnTo>
                    <a:lnTo>
                      <a:pt x="592" y="216"/>
                    </a:lnTo>
                    <a:lnTo>
                      <a:pt x="560" y="162"/>
                    </a:lnTo>
                    <a:lnTo>
                      <a:pt x="517" y="108"/>
                    </a:lnTo>
                    <a:lnTo>
                      <a:pt x="463" y="65"/>
                    </a:lnTo>
                    <a:lnTo>
                      <a:pt x="420" y="33"/>
                    </a:lnTo>
                    <a:lnTo>
                      <a:pt x="377" y="11"/>
                    </a:lnTo>
                    <a:lnTo>
                      <a:pt x="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2206975" y="1826525"/>
                <a:ext cx="16975" cy="21800"/>
              </a:xfrm>
              <a:custGeom>
                <a:avLst/>
                <a:gdLst/>
                <a:ahLst/>
                <a:cxnLst/>
                <a:rect l="l" t="t" r="r" b="b"/>
                <a:pathLst>
                  <a:path w="679" h="872" extrusionOk="0">
                    <a:moveTo>
                      <a:pt x="356" y="1"/>
                    </a:moveTo>
                    <a:lnTo>
                      <a:pt x="216" y="173"/>
                    </a:lnTo>
                    <a:lnTo>
                      <a:pt x="98" y="313"/>
                    </a:lnTo>
                    <a:lnTo>
                      <a:pt x="55" y="367"/>
                    </a:lnTo>
                    <a:lnTo>
                      <a:pt x="22" y="420"/>
                    </a:lnTo>
                    <a:lnTo>
                      <a:pt x="1" y="474"/>
                    </a:lnTo>
                    <a:lnTo>
                      <a:pt x="1" y="506"/>
                    </a:lnTo>
                    <a:lnTo>
                      <a:pt x="12" y="571"/>
                    </a:lnTo>
                    <a:lnTo>
                      <a:pt x="44" y="625"/>
                    </a:lnTo>
                    <a:lnTo>
                      <a:pt x="87" y="678"/>
                    </a:lnTo>
                    <a:lnTo>
                      <a:pt x="130" y="732"/>
                    </a:lnTo>
                    <a:lnTo>
                      <a:pt x="184" y="775"/>
                    </a:lnTo>
                    <a:lnTo>
                      <a:pt x="237" y="818"/>
                    </a:lnTo>
                    <a:lnTo>
                      <a:pt x="291" y="850"/>
                    </a:lnTo>
                    <a:lnTo>
                      <a:pt x="356" y="872"/>
                    </a:lnTo>
                    <a:lnTo>
                      <a:pt x="388" y="872"/>
                    </a:lnTo>
                    <a:lnTo>
                      <a:pt x="431" y="850"/>
                    </a:lnTo>
                    <a:lnTo>
                      <a:pt x="485" y="818"/>
                    </a:lnTo>
                    <a:lnTo>
                      <a:pt x="539" y="764"/>
                    </a:lnTo>
                    <a:lnTo>
                      <a:pt x="592" y="711"/>
                    </a:lnTo>
                    <a:lnTo>
                      <a:pt x="635" y="657"/>
                    </a:lnTo>
                    <a:lnTo>
                      <a:pt x="668" y="603"/>
                    </a:lnTo>
                    <a:lnTo>
                      <a:pt x="678" y="560"/>
                    </a:lnTo>
                    <a:lnTo>
                      <a:pt x="668" y="506"/>
                    </a:lnTo>
                    <a:lnTo>
                      <a:pt x="657" y="442"/>
                    </a:lnTo>
                    <a:lnTo>
                      <a:pt x="625" y="388"/>
                    </a:lnTo>
                    <a:lnTo>
                      <a:pt x="582" y="324"/>
                    </a:lnTo>
                    <a:lnTo>
                      <a:pt x="474" y="184"/>
                    </a:lnTo>
                    <a:lnTo>
                      <a:pt x="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555050" y="2847250"/>
                <a:ext cx="16975" cy="21800"/>
              </a:xfrm>
              <a:custGeom>
                <a:avLst/>
                <a:gdLst/>
                <a:ahLst/>
                <a:cxnLst/>
                <a:rect l="l" t="t" r="r" b="b"/>
                <a:pathLst>
                  <a:path w="679" h="872" extrusionOk="0">
                    <a:moveTo>
                      <a:pt x="356" y="1"/>
                    </a:moveTo>
                    <a:lnTo>
                      <a:pt x="227" y="162"/>
                    </a:lnTo>
                    <a:lnTo>
                      <a:pt x="108" y="302"/>
                    </a:lnTo>
                    <a:lnTo>
                      <a:pt x="55" y="366"/>
                    </a:lnTo>
                    <a:lnTo>
                      <a:pt x="22" y="410"/>
                    </a:lnTo>
                    <a:lnTo>
                      <a:pt x="1" y="463"/>
                    </a:lnTo>
                    <a:lnTo>
                      <a:pt x="1" y="506"/>
                    </a:lnTo>
                    <a:lnTo>
                      <a:pt x="22" y="560"/>
                    </a:lnTo>
                    <a:lnTo>
                      <a:pt x="55" y="614"/>
                    </a:lnTo>
                    <a:lnTo>
                      <a:pt x="87" y="668"/>
                    </a:lnTo>
                    <a:lnTo>
                      <a:pt x="141" y="721"/>
                    </a:lnTo>
                    <a:lnTo>
                      <a:pt x="184" y="775"/>
                    </a:lnTo>
                    <a:lnTo>
                      <a:pt x="248" y="807"/>
                    </a:lnTo>
                    <a:lnTo>
                      <a:pt x="302" y="840"/>
                    </a:lnTo>
                    <a:lnTo>
                      <a:pt x="356" y="872"/>
                    </a:lnTo>
                    <a:lnTo>
                      <a:pt x="399" y="861"/>
                    </a:lnTo>
                    <a:lnTo>
                      <a:pt x="442" y="840"/>
                    </a:lnTo>
                    <a:lnTo>
                      <a:pt x="495" y="807"/>
                    </a:lnTo>
                    <a:lnTo>
                      <a:pt x="549" y="764"/>
                    </a:lnTo>
                    <a:lnTo>
                      <a:pt x="603" y="711"/>
                    </a:lnTo>
                    <a:lnTo>
                      <a:pt x="646" y="657"/>
                    </a:lnTo>
                    <a:lnTo>
                      <a:pt x="667" y="592"/>
                    </a:lnTo>
                    <a:lnTo>
                      <a:pt x="678" y="549"/>
                    </a:lnTo>
                    <a:lnTo>
                      <a:pt x="678" y="496"/>
                    </a:lnTo>
                    <a:lnTo>
                      <a:pt x="657" y="442"/>
                    </a:lnTo>
                    <a:lnTo>
                      <a:pt x="624" y="377"/>
                    </a:lnTo>
                    <a:lnTo>
                      <a:pt x="581" y="313"/>
                    </a:lnTo>
                    <a:lnTo>
                      <a:pt x="485" y="173"/>
                    </a:lnTo>
                    <a:lnTo>
                      <a:pt x="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1970950" y="2852375"/>
                <a:ext cx="20725" cy="16150"/>
              </a:xfrm>
              <a:custGeom>
                <a:avLst/>
                <a:gdLst/>
                <a:ahLst/>
                <a:cxnLst/>
                <a:rect l="l" t="t" r="r" b="b"/>
                <a:pathLst>
                  <a:path w="829" h="646" extrusionOk="0">
                    <a:moveTo>
                      <a:pt x="313" y="0"/>
                    </a:moveTo>
                    <a:lnTo>
                      <a:pt x="270" y="11"/>
                    </a:lnTo>
                    <a:lnTo>
                      <a:pt x="216" y="43"/>
                    </a:lnTo>
                    <a:lnTo>
                      <a:pt x="162" y="86"/>
                    </a:lnTo>
                    <a:lnTo>
                      <a:pt x="108" y="129"/>
                    </a:lnTo>
                    <a:lnTo>
                      <a:pt x="65" y="183"/>
                    </a:lnTo>
                    <a:lnTo>
                      <a:pt x="33" y="237"/>
                    </a:lnTo>
                    <a:lnTo>
                      <a:pt x="12" y="291"/>
                    </a:lnTo>
                    <a:lnTo>
                      <a:pt x="1" y="334"/>
                    </a:lnTo>
                    <a:lnTo>
                      <a:pt x="12" y="377"/>
                    </a:lnTo>
                    <a:lnTo>
                      <a:pt x="33" y="430"/>
                    </a:lnTo>
                    <a:lnTo>
                      <a:pt x="76" y="484"/>
                    </a:lnTo>
                    <a:lnTo>
                      <a:pt x="119" y="527"/>
                    </a:lnTo>
                    <a:lnTo>
                      <a:pt x="173" y="570"/>
                    </a:lnTo>
                    <a:lnTo>
                      <a:pt x="227" y="613"/>
                    </a:lnTo>
                    <a:lnTo>
                      <a:pt x="280" y="635"/>
                    </a:lnTo>
                    <a:lnTo>
                      <a:pt x="334" y="645"/>
                    </a:lnTo>
                    <a:lnTo>
                      <a:pt x="377" y="645"/>
                    </a:lnTo>
                    <a:lnTo>
                      <a:pt x="431" y="624"/>
                    </a:lnTo>
                    <a:lnTo>
                      <a:pt x="485" y="592"/>
                    </a:lnTo>
                    <a:lnTo>
                      <a:pt x="538" y="549"/>
                    </a:lnTo>
                    <a:lnTo>
                      <a:pt x="667" y="430"/>
                    </a:lnTo>
                    <a:lnTo>
                      <a:pt x="829" y="312"/>
                    </a:lnTo>
                    <a:lnTo>
                      <a:pt x="657" y="194"/>
                    </a:lnTo>
                    <a:lnTo>
                      <a:pt x="528" y="86"/>
                    </a:lnTo>
                    <a:lnTo>
                      <a:pt x="463" y="43"/>
                    </a:lnTo>
                    <a:lnTo>
                      <a:pt x="409" y="22"/>
                    </a:lnTo>
                    <a:lnTo>
                      <a:pt x="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632750" y="2933025"/>
                <a:ext cx="21250" cy="16150"/>
              </a:xfrm>
              <a:custGeom>
                <a:avLst/>
                <a:gdLst/>
                <a:ahLst/>
                <a:cxnLst/>
                <a:rect l="l" t="t" r="r" b="b"/>
                <a:pathLst>
                  <a:path w="850" h="646" extrusionOk="0">
                    <a:moveTo>
                      <a:pt x="366" y="0"/>
                    </a:moveTo>
                    <a:lnTo>
                      <a:pt x="312" y="11"/>
                    </a:lnTo>
                    <a:lnTo>
                      <a:pt x="269" y="32"/>
                    </a:lnTo>
                    <a:lnTo>
                      <a:pt x="226" y="75"/>
                    </a:lnTo>
                    <a:lnTo>
                      <a:pt x="183" y="118"/>
                    </a:lnTo>
                    <a:lnTo>
                      <a:pt x="86" y="215"/>
                    </a:lnTo>
                    <a:lnTo>
                      <a:pt x="0" y="312"/>
                    </a:lnTo>
                    <a:lnTo>
                      <a:pt x="86" y="409"/>
                    </a:lnTo>
                    <a:lnTo>
                      <a:pt x="172" y="516"/>
                    </a:lnTo>
                    <a:lnTo>
                      <a:pt x="205" y="570"/>
                    </a:lnTo>
                    <a:lnTo>
                      <a:pt x="248" y="602"/>
                    </a:lnTo>
                    <a:lnTo>
                      <a:pt x="301" y="635"/>
                    </a:lnTo>
                    <a:lnTo>
                      <a:pt x="344" y="645"/>
                    </a:lnTo>
                    <a:lnTo>
                      <a:pt x="388" y="645"/>
                    </a:lnTo>
                    <a:lnTo>
                      <a:pt x="441" y="624"/>
                    </a:lnTo>
                    <a:lnTo>
                      <a:pt x="495" y="602"/>
                    </a:lnTo>
                    <a:lnTo>
                      <a:pt x="549" y="559"/>
                    </a:lnTo>
                    <a:lnTo>
                      <a:pt x="689" y="452"/>
                    </a:lnTo>
                    <a:lnTo>
                      <a:pt x="850" y="333"/>
                    </a:lnTo>
                    <a:lnTo>
                      <a:pt x="699" y="215"/>
                    </a:lnTo>
                    <a:lnTo>
                      <a:pt x="570" y="97"/>
                    </a:lnTo>
                    <a:lnTo>
                      <a:pt x="506" y="54"/>
                    </a:lnTo>
                    <a:lnTo>
                      <a:pt x="452" y="22"/>
                    </a:lnTo>
                    <a:lnTo>
                      <a:pt x="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1890575" y="2933275"/>
                <a:ext cx="15625" cy="20200"/>
              </a:xfrm>
              <a:custGeom>
                <a:avLst/>
                <a:gdLst/>
                <a:ahLst/>
                <a:cxnLst/>
                <a:rect l="l" t="t" r="r" b="b"/>
                <a:pathLst>
                  <a:path w="625" h="808" extrusionOk="0">
                    <a:moveTo>
                      <a:pt x="323" y="1"/>
                    </a:moveTo>
                    <a:lnTo>
                      <a:pt x="280" y="22"/>
                    </a:lnTo>
                    <a:lnTo>
                      <a:pt x="226" y="44"/>
                    </a:lnTo>
                    <a:lnTo>
                      <a:pt x="173" y="87"/>
                    </a:lnTo>
                    <a:lnTo>
                      <a:pt x="119" y="130"/>
                    </a:lnTo>
                    <a:lnTo>
                      <a:pt x="76" y="173"/>
                    </a:lnTo>
                    <a:lnTo>
                      <a:pt x="33" y="227"/>
                    </a:lnTo>
                    <a:lnTo>
                      <a:pt x="11" y="270"/>
                    </a:lnTo>
                    <a:lnTo>
                      <a:pt x="1" y="323"/>
                    </a:lnTo>
                    <a:lnTo>
                      <a:pt x="1" y="366"/>
                    </a:lnTo>
                    <a:lnTo>
                      <a:pt x="22" y="409"/>
                    </a:lnTo>
                    <a:lnTo>
                      <a:pt x="54" y="463"/>
                    </a:lnTo>
                    <a:lnTo>
                      <a:pt x="97" y="517"/>
                    </a:lnTo>
                    <a:lnTo>
                      <a:pt x="216" y="646"/>
                    </a:lnTo>
                    <a:lnTo>
                      <a:pt x="334" y="807"/>
                    </a:lnTo>
                    <a:lnTo>
                      <a:pt x="442" y="635"/>
                    </a:lnTo>
                    <a:lnTo>
                      <a:pt x="538" y="506"/>
                    </a:lnTo>
                    <a:lnTo>
                      <a:pt x="603" y="388"/>
                    </a:lnTo>
                    <a:lnTo>
                      <a:pt x="624" y="334"/>
                    </a:lnTo>
                    <a:lnTo>
                      <a:pt x="624" y="280"/>
                    </a:lnTo>
                    <a:lnTo>
                      <a:pt x="614" y="237"/>
                    </a:lnTo>
                    <a:lnTo>
                      <a:pt x="592" y="194"/>
                    </a:lnTo>
                    <a:lnTo>
                      <a:pt x="549" y="141"/>
                    </a:lnTo>
                    <a:lnTo>
                      <a:pt x="506" y="98"/>
                    </a:lnTo>
                    <a:lnTo>
                      <a:pt x="452" y="55"/>
                    </a:lnTo>
                    <a:lnTo>
                      <a:pt x="409" y="22"/>
                    </a:lnTo>
                    <a:lnTo>
                      <a:pt x="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15"/>
            <p:cNvGrpSpPr/>
            <p:nvPr/>
          </p:nvGrpSpPr>
          <p:grpSpPr>
            <a:xfrm>
              <a:off x="1209875" y="688263"/>
              <a:ext cx="3782312" cy="3767062"/>
              <a:chOff x="238125" y="1193725"/>
              <a:chExt cx="1996575" cy="1988525"/>
            </a:xfrm>
          </p:grpSpPr>
          <p:sp>
            <p:nvSpPr>
              <p:cNvPr id="546" name="Google Shape;546;p15"/>
              <p:cNvSpPr/>
              <p:nvPr/>
            </p:nvSpPr>
            <p:spPr>
              <a:xfrm>
                <a:off x="1074425" y="1879500"/>
                <a:ext cx="470475" cy="470200"/>
              </a:xfrm>
              <a:custGeom>
                <a:avLst/>
                <a:gdLst/>
                <a:ahLst/>
                <a:cxnLst/>
                <a:rect l="l" t="t" r="r" b="b"/>
                <a:pathLst>
                  <a:path w="18819" h="18808" extrusionOk="0">
                    <a:moveTo>
                      <a:pt x="6259" y="1990"/>
                    </a:moveTo>
                    <a:lnTo>
                      <a:pt x="7270" y="3076"/>
                    </a:lnTo>
                    <a:lnTo>
                      <a:pt x="6259" y="4011"/>
                    </a:lnTo>
                    <a:lnTo>
                      <a:pt x="5216" y="3076"/>
                    </a:lnTo>
                    <a:lnTo>
                      <a:pt x="6259" y="1990"/>
                    </a:lnTo>
                    <a:close/>
                    <a:moveTo>
                      <a:pt x="3334" y="5409"/>
                    </a:moveTo>
                    <a:lnTo>
                      <a:pt x="4205" y="6248"/>
                    </a:lnTo>
                    <a:lnTo>
                      <a:pt x="3259" y="7043"/>
                    </a:lnTo>
                    <a:lnTo>
                      <a:pt x="2571" y="6172"/>
                    </a:lnTo>
                    <a:lnTo>
                      <a:pt x="3334" y="5409"/>
                    </a:lnTo>
                    <a:close/>
                    <a:moveTo>
                      <a:pt x="6098" y="5430"/>
                    </a:moveTo>
                    <a:lnTo>
                      <a:pt x="7055" y="6420"/>
                    </a:lnTo>
                    <a:lnTo>
                      <a:pt x="6248" y="7108"/>
                    </a:lnTo>
                    <a:lnTo>
                      <a:pt x="5194" y="6237"/>
                    </a:lnTo>
                    <a:lnTo>
                      <a:pt x="6098" y="5430"/>
                    </a:lnTo>
                    <a:close/>
                    <a:moveTo>
                      <a:pt x="6291" y="8753"/>
                    </a:moveTo>
                    <a:lnTo>
                      <a:pt x="6893" y="9409"/>
                    </a:lnTo>
                    <a:lnTo>
                      <a:pt x="6216" y="10033"/>
                    </a:lnTo>
                    <a:lnTo>
                      <a:pt x="5657" y="9431"/>
                    </a:lnTo>
                    <a:lnTo>
                      <a:pt x="6291" y="8753"/>
                    </a:lnTo>
                    <a:close/>
                    <a:moveTo>
                      <a:pt x="9388" y="8818"/>
                    </a:moveTo>
                    <a:lnTo>
                      <a:pt x="9979" y="9420"/>
                    </a:lnTo>
                    <a:lnTo>
                      <a:pt x="9409" y="10054"/>
                    </a:lnTo>
                    <a:lnTo>
                      <a:pt x="8807" y="9355"/>
                    </a:lnTo>
                    <a:lnTo>
                      <a:pt x="9388" y="8818"/>
                    </a:lnTo>
                    <a:close/>
                    <a:moveTo>
                      <a:pt x="12571" y="8366"/>
                    </a:moveTo>
                    <a:lnTo>
                      <a:pt x="13410" y="9280"/>
                    </a:lnTo>
                    <a:lnTo>
                      <a:pt x="12399" y="10226"/>
                    </a:lnTo>
                    <a:lnTo>
                      <a:pt x="11700" y="9409"/>
                    </a:lnTo>
                    <a:lnTo>
                      <a:pt x="12571" y="8366"/>
                    </a:lnTo>
                    <a:close/>
                    <a:moveTo>
                      <a:pt x="15743" y="8377"/>
                    </a:moveTo>
                    <a:lnTo>
                      <a:pt x="16807" y="9431"/>
                    </a:lnTo>
                    <a:lnTo>
                      <a:pt x="15732" y="10431"/>
                    </a:lnTo>
                    <a:lnTo>
                      <a:pt x="14786" y="9420"/>
                    </a:lnTo>
                    <a:lnTo>
                      <a:pt x="15743" y="8377"/>
                    </a:lnTo>
                    <a:close/>
                    <a:moveTo>
                      <a:pt x="9409" y="11925"/>
                    </a:moveTo>
                    <a:lnTo>
                      <a:pt x="10012" y="12581"/>
                    </a:lnTo>
                    <a:lnTo>
                      <a:pt x="9356" y="13194"/>
                    </a:lnTo>
                    <a:lnTo>
                      <a:pt x="8678" y="12517"/>
                    </a:lnTo>
                    <a:lnTo>
                      <a:pt x="9409" y="11925"/>
                    </a:lnTo>
                    <a:close/>
                    <a:moveTo>
                      <a:pt x="6248" y="11915"/>
                    </a:moveTo>
                    <a:lnTo>
                      <a:pt x="6947" y="12635"/>
                    </a:lnTo>
                    <a:lnTo>
                      <a:pt x="6366" y="13259"/>
                    </a:lnTo>
                    <a:lnTo>
                      <a:pt x="5657" y="12570"/>
                    </a:lnTo>
                    <a:lnTo>
                      <a:pt x="6248" y="11915"/>
                    </a:lnTo>
                    <a:close/>
                    <a:moveTo>
                      <a:pt x="3119" y="11667"/>
                    </a:moveTo>
                    <a:lnTo>
                      <a:pt x="3968" y="12560"/>
                    </a:lnTo>
                    <a:lnTo>
                      <a:pt x="3259" y="13312"/>
                    </a:lnTo>
                    <a:lnTo>
                      <a:pt x="2366" y="12377"/>
                    </a:lnTo>
                    <a:lnTo>
                      <a:pt x="3119" y="11667"/>
                    </a:lnTo>
                    <a:close/>
                    <a:moveTo>
                      <a:pt x="15732" y="11538"/>
                    </a:moveTo>
                    <a:lnTo>
                      <a:pt x="16807" y="12549"/>
                    </a:lnTo>
                    <a:lnTo>
                      <a:pt x="15732" y="13570"/>
                    </a:lnTo>
                    <a:lnTo>
                      <a:pt x="14786" y="12549"/>
                    </a:lnTo>
                    <a:lnTo>
                      <a:pt x="15732" y="11538"/>
                    </a:lnTo>
                    <a:close/>
                    <a:moveTo>
                      <a:pt x="12571" y="11549"/>
                    </a:moveTo>
                    <a:lnTo>
                      <a:pt x="13539" y="12560"/>
                    </a:lnTo>
                    <a:lnTo>
                      <a:pt x="12560" y="13613"/>
                    </a:lnTo>
                    <a:lnTo>
                      <a:pt x="11711" y="12549"/>
                    </a:lnTo>
                    <a:lnTo>
                      <a:pt x="12571" y="11549"/>
                    </a:lnTo>
                    <a:close/>
                    <a:moveTo>
                      <a:pt x="6248" y="14839"/>
                    </a:moveTo>
                    <a:lnTo>
                      <a:pt x="7033" y="15592"/>
                    </a:lnTo>
                    <a:lnTo>
                      <a:pt x="6270" y="16269"/>
                    </a:lnTo>
                    <a:lnTo>
                      <a:pt x="5485" y="15549"/>
                    </a:lnTo>
                    <a:lnTo>
                      <a:pt x="6248" y="14839"/>
                    </a:lnTo>
                    <a:close/>
                    <a:moveTo>
                      <a:pt x="9399" y="14839"/>
                    </a:moveTo>
                    <a:lnTo>
                      <a:pt x="10151" y="15549"/>
                    </a:lnTo>
                    <a:lnTo>
                      <a:pt x="9227" y="16442"/>
                    </a:lnTo>
                    <a:lnTo>
                      <a:pt x="8506" y="15689"/>
                    </a:lnTo>
                    <a:lnTo>
                      <a:pt x="9399" y="14839"/>
                    </a:lnTo>
                    <a:close/>
                    <a:moveTo>
                      <a:pt x="2968" y="14915"/>
                    </a:moveTo>
                    <a:lnTo>
                      <a:pt x="3904" y="15829"/>
                    </a:lnTo>
                    <a:lnTo>
                      <a:pt x="3323" y="16463"/>
                    </a:lnTo>
                    <a:lnTo>
                      <a:pt x="2366" y="15463"/>
                    </a:lnTo>
                    <a:lnTo>
                      <a:pt x="2968" y="14915"/>
                    </a:lnTo>
                    <a:close/>
                    <a:moveTo>
                      <a:pt x="4603" y="0"/>
                    </a:moveTo>
                    <a:lnTo>
                      <a:pt x="4463" y="22"/>
                    </a:lnTo>
                    <a:lnTo>
                      <a:pt x="4334" y="54"/>
                    </a:lnTo>
                    <a:lnTo>
                      <a:pt x="4205" y="86"/>
                    </a:lnTo>
                    <a:lnTo>
                      <a:pt x="4087" y="140"/>
                    </a:lnTo>
                    <a:lnTo>
                      <a:pt x="3968" y="194"/>
                    </a:lnTo>
                    <a:lnTo>
                      <a:pt x="3861" y="258"/>
                    </a:lnTo>
                    <a:lnTo>
                      <a:pt x="3753" y="334"/>
                    </a:lnTo>
                    <a:lnTo>
                      <a:pt x="3667" y="409"/>
                    </a:lnTo>
                    <a:lnTo>
                      <a:pt x="3571" y="506"/>
                    </a:lnTo>
                    <a:lnTo>
                      <a:pt x="3495" y="602"/>
                    </a:lnTo>
                    <a:lnTo>
                      <a:pt x="3420" y="710"/>
                    </a:lnTo>
                    <a:lnTo>
                      <a:pt x="3355" y="828"/>
                    </a:lnTo>
                    <a:lnTo>
                      <a:pt x="3302" y="947"/>
                    </a:lnTo>
                    <a:lnTo>
                      <a:pt x="3259" y="1076"/>
                    </a:lnTo>
                    <a:lnTo>
                      <a:pt x="3216" y="1215"/>
                    </a:lnTo>
                    <a:lnTo>
                      <a:pt x="3194" y="1355"/>
                    </a:lnTo>
                    <a:lnTo>
                      <a:pt x="3183" y="1484"/>
                    </a:lnTo>
                    <a:lnTo>
                      <a:pt x="3194" y="1613"/>
                    </a:lnTo>
                    <a:lnTo>
                      <a:pt x="3216" y="1753"/>
                    </a:lnTo>
                    <a:lnTo>
                      <a:pt x="3248" y="1882"/>
                    </a:lnTo>
                    <a:lnTo>
                      <a:pt x="3291" y="2022"/>
                    </a:lnTo>
                    <a:lnTo>
                      <a:pt x="3345" y="2151"/>
                    </a:lnTo>
                    <a:lnTo>
                      <a:pt x="3409" y="2269"/>
                    </a:lnTo>
                    <a:lnTo>
                      <a:pt x="3474" y="2387"/>
                    </a:lnTo>
                    <a:lnTo>
                      <a:pt x="3560" y="2484"/>
                    </a:lnTo>
                    <a:lnTo>
                      <a:pt x="3646" y="2581"/>
                    </a:lnTo>
                    <a:lnTo>
                      <a:pt x="3743" y="2667"/>
                    </a:lnTo>
                    <a:lnTo>
                      <a:pt x="3850" y="2753"/>
                    </a:lnTo>
                    <a:lnTo>
                      <a:pt x="4044" y="2893"/>
                    </a:lnTo>
                    <a:lnTo>
                      <a:pt x="4226" y="3022"/>
                    </a:lnTo>
                    <a:lnTo>
                      <a:pt x="3065" y="4151"/>
                    </a:lnTo>
                    <a:lnTo>
                      <a:pt x="3011" y="4022"/>
                    </a:lnTo>
                    <a:lnTo>
                      <a:pt x="2958" y="3914"/>
                    </a:lnTo>
                    <a:lnTo>
                      <a:pt x="2893" y="3807"/>
                    </a:lnTo>
                    <a:lnTo>
                      <a:pt x="2829" y="3710"/>
                    </a:lnTo>
                    <a:lnTo>
                      <a:pt x="2753" y="3613"/>
                    </a:lnTo>
                    <a:lnTo>
                      <a:pt x="2678" y="3527"/>
                    </a:lnTo>
                    <a:lnTo>
                      <a:pt x="2581" y="3441"/>
                    </a:lnTo>
                    <a:lnTo>
                      <a:pt x="2495" y="3377"/>
                    </a:lnTo>
                    <a:lnTo>
                      <a:pt x="2388" y="3301"/>
                    </a:lnTo>
                    <a:lnTo>
                      <a:pt x="2291" y="3248"/>
                    </a:lnTo>
                    <a:lnTo>
                      <a:pt x="2173" y="3194"/>
                    </a:lnTo>
                    <a:lnTo>
                      <a:pt x="2054" y="3151"/>
                    </a:lnTo>
                    <a:lnTo>
                      <a:pt x="1936" y="3119"/>
                    </a:lnTo>
                    <a:lnTo>
                      <a:pt x="1807" y="3097"/>
                    </a:lnTo>
                    <a:lnTo>
                      <a:pt x="1678" y="3076"/>
                    </a:lnTo>
                    <a:lnTo>
                      <a:pt x="1538" y="3065"/>
                    </a:lnTo>
                    <a:lnTo>
                      <a:pt x="1420" y="3065"/>
                    </a:lnTo>
                    <a:lnTo>
                      <a:pt x="1302" y="3086"/>
                    </a:lnTo>
                    <a:lnTo>
                      <a:pt x="1183" y="3108"/>
                    </a:lnTo>
                    <a:lnTo>
                      <a:pt x="1065" y="3151"/>
                    </a:lnTo>
                    <a:lnTo>
                      <a:pt x="958" y="3205"/>
                    </a:lnTo>
                    <a:lnTo>
                      <a:pt x="850" y="3258"/>
                    </a:lnTo>
                    <a:lnTo>
                      <a:pt x="743" y="3334"/>
                    </a:lnTo>
                    <a:lnTo>
                      <a:pt x="646" y="3409"/>
                    </a:lnTo>
                    <a:lnTo>
                      <a:pt x="549" y="3495"/>
                    </a:lnTo>
                    <a:lnTo>
                      <a:pt x="463" y="3592"/>
                    </a:lnTo>
                    <a:lnTo>
                      <a:pt x="377" y="3689"/>
                    </a:lnTo>
                    <a:lnTo>
                      <a:pt x="302" y="3796"/>
                    </a:lnTo>
                    <a:lnTo>
                      <a:pt x="237" y="3914"/>
                    </a:lnTo>
                    <a:lnTo>
                      <a:pt x="183" y="4022"/>
                    </a:lnTo>
                    <a:lnTo>
                      <a:pt x="140" y="4140"/>
                    </a:lnTo>
                    <a:lnTo>
                      <a:pt x="108" y="4269"/>
                    </a:lnTo>
                    <a:lnTo>
                      <a:pt x="65" y="4441"/>
                    </a:lnTo>
                    <a:lnTo>
                      <a:pt x="54" y="4603"/>
                    </a:lnTo>
                    <a:lnTo>
                      <a:pt x="54" y="4753"/>
                    </a:lnTo>
                    <a:lnTo>
                      <a:pt x="65" y="4904"/>
                    </a:lnTo>
                    <a:lnTo>
                      <a:pt x="87" y="5043"/>
                    </a:lnTo>
                    <a:lnTo>
                      <a:pt x="130" y="5183"/>
                    </a:lnTo>
                    <a:lnTo>
                      <a:pt x="183" y="5312"/>
                    </a:lnTo>
                    <a:lnTo>
                      <a:pt x="259" y="5430"/>
                    </a:lnTo>
                    <a:lnTo>
                      <a:pt x="334" y="5549"/>
                    </a:lnTo>
                    <a:lnTo>
                      <a:pt x="431" y="5656"/>
                    </a:lnTo>
                    <a:lnTo>
                      <a:pt x="538" y="5753"/>
                    </a:lnTo>
                    <a:lnTo>
                      <a:pt x="646" y="5850"/>
                    </a:lnTo>
                    <a:lnTo>
                      <a:pt x="775" y="5947"/>
                    </a:lnTo>
                    <a:lnTo>
                      <a:pt x="904" y="6033"/>
                    </a:lnTo>
                    <a:lnTo>
                      <a:pt x="1054" y="6119"/>
                    </a:lnTo>
                    <a:lnTo>
                      <a:pt x="1205" y="6194"/>
                    </a:lnTo>
                    <a:lnTo>
                      <a:pt x="1054" y="6269"/>
                    </a:lnTo>
                    <a:lnTo>
                      <a:pt x="915" y="6334"/>
                    </a:lnTo>
                    <a:lnTo>
                      <a:pt x="786" y="6420"/>
                    </a:lnTo>
                    <a:lnTo>
                      <a:pt x="667" y="6495"/>
                    </a:lnTo>
                    <a:lnTo>
                      <a:pt x="549" y="6592"/>
                    </a:lnTo>
                    <a:lnTo>
                      <a:pt x="452" y="6678"/>
                    </a:lnTo>
                    <a:lnTo>
                      <a:pt x="355" y="6785"/>
                    </a:lnTo>
                    <a:lnTo>
                      <a:pt x="280" y="6882"/>
                    </a:lnTo>
                    <a:lnTo>
                      <a:pt x="205" y="7000"/>
                    </a:lnTo>
                    <a:lnTo>
                      <a:pt x="151" y="7119"/>
                    </a:lnTo>
                    <a:lnTo>
                      <a:pt x="97" y="7237"/>
                    </a:lnTo>
                    <a:lnTo>
                      <a:pt x="65" y="7366"/>
                    </a:lnTo>
                    <a:lnTo>
                      <a:pt x="44" y="7506"/>
                    </a:lnTo>
                    <a:lnTo>
                      <a:pt x="22" y="7646"/>
                    </a:lnTo>
                    <a:lnTo>
                      <a:pt x="22" y="7796"/>
                    </a:lnTo>
                    <a:lnTo>
                      <a:pt x="33" y="7957"/>
                    </a:lnTo>
                    <a:lnTo>
                      <a:pt x="54" y="8076"/>
                    </a:lnTo>
                    <a:lnTo>
                      <a:pt x="76" y="8194"/>
                    </a:lnTo>
                    <a:lnTo>
                      <a:pt x="108" y="8312"/>
                    </a:lnTo>
                    <a:lnTo>
                      <a:pt x="151" y="8420"/>
                    </a:lnTo>
                    <a:lnTo>
                      <a:pt x="194" y="8517"/>
                    </a:lnTo>
                    <a:lnTo>
                      <a:pt x="248" y="8613"/>
                    </a:lnTo>
                    <a:lnTo>
                      <a:pt x="312" y="8710"/>
                    </a:lnTo>
                    <a:lnTo>
                      <a:pt x="377" y="8796"/>
                    </a:lnTo>
                    <a:lnTo>
                      <a:pt x="452" y="8871"/>
                    </a:lnTo>
                    <a:lnTo>
                      <a:pt x="538" y="8947"/>
                    </a:lnTo>
                    <a:lnTo>
                      <a:pt x="624" y="9011"/>
                    </a:lnTo>
                    <a:lnTo>
                      <a:pt x="721" y="9076"/>
                    </a:lnTo>
                    <a:lnTo>
                      <a:pt x="818" y="9140"/>
                    </a:lnTo>
                    <a:lnTo>
                      <a:pt x="925" y="9183"/>
                    </a:lnTo>
                    <a:lnTo>
                      <a:pt x="1033" y="9226"/>
                    </a:lnTo>
                    <a:lnTo>
                      <a:pt x="1151" y="9269"/>
                    </a:lnTo>
                    <a:lnTo>
                      <a:pt x="1312" y="9312"/>
                    </a:lnTo>
                    <a:lnTo>
                      <a:pt x="1474" y="9345"/>
                    </a:lnTo>
                    <a:lnTo>
                      <a:pt x="1764" y="9345"/>
                    </a:lnTo>
                    <a:lnTo>
                      <a:pt x="1904" y="9323"/>
                    </a:lnTo>
                    <a:lnTo>
                      <a:pt x="2044" y="9291"/>
                    </a:lnTo>
                    <a:lnTo>
                      <a:pt x="2162" y="9248"/>
                    </a:lnTo>
                    <a:lnTo>
                      <a:pt x="2291" y="9194"/>
                    </a:lnTo>
                    <a:lnTo>
                      <a:pt x="2398" y="9119"/>
                    </a:lnTo>
                    <a:lnTo>
                      <a:pt x="2506" y="9043"/>
                    </a:lnTo>
                    <a:lnTo>
                      <a:pt x="2614" y="8957"/>
                    </a:lnTo>
                    <a:lnTo>
                      <a:pt x="2710" y="8861"/>
                    </a:lnTo>
                    <a:lnTo>
                      <a:pt x="2807" y="8764"/>
                    </a:lnTo>
                    <a:lnTo>
                      <a:pt x="2904" y="8646"/>
                    </a:lnTo>
                    <a:lnTo>
                      <a:pt x="2990" y="8527"/>
                    </a:lnTo>
                    <a:lnTo>
                      <a:pt x="3065" y="8409"/>
                    </a:lnTo>
                    <a:lnTo>
                      <a:pt x="3958" y="9420"/>
                    </a:lnTo>
                    <a:lnTo>
                      <a:pt x="3076" y="10355"/>
                    </a:lnTo>
                    <a:lnTo>
                      <a:pt x="3011" y="10237"/>
                    </a:lnTo>
                    <a:lnTo>
                      <a:pt x="2936" y="10119"/>
                    </a:lnTo>
                    <a:lnTo>
                      <a:pt x="2850" y="10011"/>
                    </a:lnTo>
                    <a:lnTo>
                      <a:pt x="2764" y="9914"/>
                    </a:lnTo>
                    <a:lnTo>
                      <a:pt x="2678" y="9818"/>
                    </a:lnTo>
                    <a:lnTo>
                      <a:pt x="2581" y="9732"/>
                    </a:lnTo>
                    <a:lnTo>
                      <a:pt x="2485" y="9656"/>
                    </a:lnTo>
                    <a:lnTo>
                      <a:pt x="2377" y="9592"/>
                    </a:lnTo>
                    <a:lnTo>
                      <a:pt x="2269" y="9538"/>
                    </a:lnTo>
                    <a:lnTo>
                      <a:pt x="2151" y="9484"/>
                    </a:lnTo>
                    <a:lnTo>
                      <a:pt x="2033" y="9452"/>
                    </a:lnTo>
                    <a:lnTo>
                      <a:pt x="1904" y="9420"/>
                    </a:lnTo>
                    <a:lnTo>
                      <a:pt x="1775" y="9398"/>
                    </a:lnTo>
                    <a:lnTo>
                      <a:pt x="1495" y="9398"/>
                    </a:lnTo>
                    <a:lnTo>
                      <a:pt x="1345" y="9420"/>
                    </a:lnTo>
                    <a:lnTo>
                      <a:pt x="1226" y="9441"/>
                    </a:lnTo>
                    <a:lnTo>
                      <a:pt x="1108" y="9474"/>
                    </a:lnTo>
                    <a:lnTo>
                      <a:pt x="1001" y="9506"/>
                    </a:lnTo>
                    <a:lnTo>
                      <a:pt x="893" y="9549"/>
                    </a:lnTo>
                    <a:lnTo>
                      <a:pt x="796" y="9592"/>
                    </a:lnTo>
                    <a:lnTo>
                      <a:pt x="700" y="9646"/>
                    </a:lnTo>
                    <a:lnTo>
                      <a:pt x="613" y="9710"/>
                    </a:lnTo>
                    <a:lnTo>
                      <a:pt x="527" y="9775"/>
                    </a:lnTo>
                    <a:lnTo>
                      <a:pt x="452" y="9850"/>
                    </a:lnTo>
                    <a:lnTo>
                      <a:pt x="377" y="9925"/>
                    </a:lnTo>
                    <a:lnTo>
                      <a:pt x="312" y="10011"/>
                    </a:lnTo>
                    <a:lnTo>
                      <a:pt x="248" y="10097"/>
                    </a:lnTo>
                    <a:lnTo>
                      <a:pt x="194" y="10194"/>
                    </a:lnTo>
                    <a:lnTo>
                      <a:pt x="151" y="10302"/>
                    </a:lnTo>
                    <a:lnTo>
                      <a:pt x="108" y="10409"/>
                    </a:lnTo>
                    <a:lnTo>
                      <a:pt x="76" y="10517"/>
                    </a:lnTo>
                    <a:lnTo>
                      <a:pt x="33" y="10699"/>
                    </a:lnTo>
                    <a:lnTo>
                      <a:pt x="11" y="10861"/>
                    </a:lnTo>
                    <a:lnTo>
                      <a:pt x="1" y="11022"/>
                    </a:lnTo>
                    <a:lnTo>
                      <a:pt x="11" y="11173"/>
                    </a:lnTo>
                    <a:lnTo>
                      <a:pt x="33" y="11323"/>
                    </a:lnTo>
                    <a:lnTo>
                      <a:pt x="65" y="11463"/>
                    </a:lnTo>
                    <a:lnTo>
                      <a:pt x="108" y="11603"/>
                    </a:lnTo>
                    <a:lnTo>
                      <a:pt x="173" y="11732"/>
                    </a:lnTo>
                    <a:lnTo>
                      <a:pt x="248" y="11850"/>
                    </a:lnTo>
                    <a:lnTo>
                      <a:pt x="334" y="11968"/>
                    </a:lnTo>
                    <a:lnTo>
                      <a:pt x="431" y="12076"/>
                    </a:lnTo>
                    <a:lnTo>
                      <a:pt x="549" y="12183"/>
                    </a:lnTo>
                    <a:lnTo>
                      <a:pt x="667" y="12291"/>
                    </a:lnTo>
                    <a:lnTo>
                      <a:pt x="796" y="12388"/>
                    </a:lnTo>
                    <a:lnTo>
                      <a:pt x="947" y="12474"/>
                    </a:lnTo>
                    <a:lnTo>
                      <a:pt x="1097" y="12560"/>
                    </a:lnTo>
                    <a:lnTo>
                      <a:pt x="958" y="12646"/>
                    </a:lnTo>
                    <a:lnTo>
                      <a:pt x="839" y="12732"/>
                    </a:lnTo>
                    <a:lnTo>
                      <a:pt x="721" y="12818"/>
                    </a:lnTo>
                    <a:lnTo>
                      <a:pt x="613" y="12904"/>
                    </a:lnTo>
                    <a:lnTo>
                      <a:pt x="506" y="13001"/>
                    </a:lnTo>
                    <a:lnTo>
                      <a:pt x="420" y="13087"/>
                    </a:lnTo>
                    <a:lnTo>
                      <a:pt x="334" y="13183"/>
                    </a:lnTo>
                    <a:lnTo>
                      <a:pt x="259" y="13280"/>
                    </a:lnTo>
                    <a:lnTo>
                      <a:pt x="194" y="13377"/>
                    </a:lnTo>
                    <a:lnTo>
                      <a:pt x="140" y="13474"/>
                    </a:lnTo>
                    <a:lnTo>
                      <a:pt x="97" y="13581"/>
                    </a:lnTo>
                    <a:lnTo>
                      <a:pt x="54" y="13678"/>
                    </a:lnTo>
                    <a:lnTo>
                      <a:pt x="33" y="13786"/>
                    </a:lnTo>
                    <a:lnTo>
                      <a:pt x="11" y="13882"/>
                    </a:lnTo>
                    <a:lnTo>
                      <a:pt x="1" y="13990"/>
                    </a:lnTo>
                    <a:lnTo>
                      <a:pt x="1" y="14087"/>
                    </a:lnTo>
                    <a:lnTo>
                      <a:pt x="1" y="14194"/>
                    </a:lnTo>
                    <a:lnTo>
                      <a:pt x="22" y="14302"/>
                    </a:lnTo>
                    <a:lnTo>
                      <a:pt x="44" y="14398"/>
                    </a:lnTo>
                    <a:lnTo>
                      <a:pt x="76" y="14506"/>
                    </a:lnTo>
                    <a:lnTo>
                      <a:pt x="119" y="14614"/>
                    </a:lnTo>
                    <a:lnTo>
                      <a:pt x="173" y="14710"/>
                    </a:lnTo>
                    <a:lnTo>
                      <a:pt x="226" y="14818"/>
                    </a:lnTo>
                    <a:lnTo>
                      <a:pt x="302" y="14915"/>
                    </a:lnTo>
                    <a:lnTo>
                      <a:pt x="377" y="15022"/>
                    </a:lnTo>
                    <a:lnTo>
                      <a:pt x="463" y="15119"/>
                    </a:lnTo>
                    <a:lnTo>
                      <a:pt x="560" y="15216"/>
                    </a:lnTo>
                    <a:lnTo>
                      <a:pt x="656" y="15312"/>
                    </a:lnTo>
                    <a:lnTo>
                      <a:pt x="775" y="15409"/>
                    </a:lnTo>
                    <a:lnTo>
                      <a:pt x="893" y="15506"/>
                    </a:lnTo>
                    <a:lnTo>
                      <a:pt x="1162" y="15700"/>
                    </a:lnTo>
                    <a:lnTo>
                      <a:pt x="1022" y="15764"/>
                    </a:lnTo>
                    <a:lnTo>
                      <a:pt x="893" y="15829"/>
                    </a:lnTo>
                    <a:lnTo>
                      <a:pt x="775" y="15904"/>
                    </a:lnTo>
                    <a:lnTo>
                      <a:pt x="656" y="15990"/>
                    </a:lnTo>
                    <a:lnTo>
                      <a:pt x="549" y="16076"/>
                    </a:lnTo>
                    <a:lnTo>
                      <a:pt x="452" y="16162"/>
                    </a:lnTo>
                    <a:lnTo>
                      <a:pt x="366" y="16259"/>
                    </a:lnTo>
                    <a:lnTo>
                      <a:pt x="291" y="16366"/>
                    </a:lnTo>
                    <a:lnTo>
                      <a:pt x="226" y="16474"/>
                    </a:lnTo>
                    <a:lnTo>
                      <a:pt x="173" y="16592"/>
                    </a:lnTo>
                    <a:lnTo>
                      <a:pt x="119" y="16710"/>
                    </a:lnTo>
                    <a:lnTo>
                      <a:pt x="87" y="16839"/>
                    </a:lnTo>
                    <a:lnTo>
                      <a:pt x="65" y="16979"/>
                    </a:lnTo>
                    <a:lnTo>
                      <a:pt x="44" y="17119"/>
                    </a:lnTo>
                    <a:lnTo>
                      <a:pt x="44" y="17259"/>
                    </a:lnTo>
                    <a:lnTo>
                      <a:pt x="54" y="17420"/>
                    </a:lnTo>
                    <a:lnTo>
                      <a:pt x="76" y="17538"/>
                    </a:lnTo>
                    <a:lnTo>
                      <a:pt x="97" y="17657"/>
                    </a:lnTo>
                    <a:lnTo>
                      <a:pt x="140" y="17764"/>
                    </a:lnTo>
                    <a:lnTo>
                      <a:pt x="183" y="17872"/>
                    </a:lnTo>
                    <a:lnTo>
                      <a:pt x="237" y="17979"/>
                    </a:lnTo>
                    <a:lnTo>
                      <a:pt x="302" y="18076"/>
                    </a:lnTo>
                    <a:lnTo>
                      <a:pt x="366" y="18173"/>
                    </a:lnTo>
                    <a:lnTo>
                      <a:pt x="441" y="18259"/>
                    </a:lnTo>
                    <a:lnTo>
                      <a:pt x="527" y="18345"/>
                    </a:lnTo>
                    <a:lnTo>
                      <a:pt x="613" y="18420"/>
                    </a:lnTo>
                    <a:lnTo>
                      <a:pt x="710" y="18495"/>
                    </a:lnTo>
                    <a:lnTo>
                      <a:pt x="807" y="18560"/>
                    </a:lnTo>
                    <a:lnTo>
                      <a:pt x="915" y="18614"/>
                    </a:lnTo>
                    <a:lnTo>
                      <a:pt x="1022" y="18657"/>
                    </a:lnTo>
                    <a:lnTo>
                      <a:pt x="1140" y="18689"/>
                    </a:lnTo>
                    <a:lnTo>
                      <a:pt x="1259" y="18721"/>
                    </a:lnTo>
                    <a:lnTo>
                      <a:pt x="1420" y="18753"/>
                    </a:lnTo>
                    <a:lnTo>
                      <a:pt x="1581" y="18764"/>
                    </a:lnTo>
                    <a:lnTo>
                      <a:pt x="1732" y="18764"/>
                    </a:lnTo>
                    <a:lnTo>
                      <a:pt x="1882" y="18743"/>
                    </a:lnTo>
                    <a:lnTo>
                      <a:pt x="2011" y="18710"/>
                    </a:lnTo>
                    <a:lnTo>
                      <a:pt x="2151" y="18667"/>
                    </a:lnTo>
                    <a:lnTo>
                      <a:pt x="2269" y="18614"/>
                    </a:lnTo>
                    <a:lnTo>
                      <a:pt x="2388" y="18549"/>
                    </a:lnTo>
                    <a:lnTo>
                      <a:pt x="2506" y="18463"/>
                    </a:lnTo>
                    <a:lnTo>
                      <a:pt x="2614" y="18377"/>
                    </a:lnTo>
                    <a:lnTo>
                      <a:pt x="2710" y="18270"/>
                    </a:lnTo>
                    <a:lnTo>
                      <a:pt x="2807" y="18162"/>
                    </a:lnTo>
                    <a:lnTo>
                      <a:pt x="2893" y="18033"/>
                    </a:lnTo>
                    <a:lnTo>
                      <a:pt x="2979" y="17904"/>
                    </a:lnTo>
                    <a:lnTo>
                      <a:pt x="3065" y="17764"/>
                    </a:lnTo>
                    <a:lnTo>
                      <a:pt x="3140" y="17614"/>
                    </a:lnTo>
                    <a:lnTo>
                      <a:pt x="3205" y="17743"/>
                    </a:lnTo>
                    <a:lnTo>
                      <a:pt x="3269" y="17872"/>
                    </a:lnTo>
                    <a:lnTo>
                      <a:pt x="3334" y="17990"/>
                    </a:lnTo>
                    <a:lnTo>
                      <a:pt x="3409" y="18097"/>
                    </a:lnTo>
                    <a:lnTo>
                      <a:pt x="3485" y="18205"/>
                    </a:lnTo>
                    <a:lnTo>
                      <a:pt x="3571" y="18302"/>
                    </a:lnTo>
                    <a:lnTo>
                      <a:pt x="3657" y="18388"/>
                    </a:lnTo>
                    <a:lnTo>
                      <a:pt x="3743" y="18463"/>
                    </a:lnTo>
                    <a:lnTo>
                      <a:pt x="3839" y="18538"/>
                    </a:lnTo>
                    <a:lnTo>
                      <a:pt x="3947" y="18603"/>
                    </a:lnTo>
                    <a:lnTo>
                      <a:pt x="4054" y="18657"/>
                    </a:lnTo>
                    <a:lnTo>
                      <a:pt x="4162" y="18700"/>
                    </a:lnTo>
                    <a:lnTo>
                      <a:pt x="4280" y="18732"/>
                    </a:lnTo>
                    <a:lnTo>
                      <a:pt x="4409" y="18764"/>
                    </a:lnTo>
                    <a:lnTo>
                      <a:pt x="4538" y="18775"/>
                    </a:lnTo>
                    <a:lnTo>
                      <a:pt x="4678" y="18786"/>
                    </a:lnTo>
                    <a:lnTo>
                      <a:pt x="4818" y="18786"/>
                    </a:lnTo>
                    <a:lnTo>
                      <a:pt x="4947" y="18775"/>
                    </a:lnTo>
                    <a:lnTo>
                      <a:pt x="5076" y="18753"/>
                    </a:lnTo>
                    <a:lnTo>
                      <a:pt x="5194" y="18721"/>
                    </a:lnTo>
                    <a:lnTo>
                      <a:pt x="5313" y="18678"/>
                    </a:lnTo>
                    <a:lnTo>
                      <a:pt x="5420" y="18624"/>
                    </a:lnTo>
                    <a:lnTo>
                      <a:pt x="5517" y="18571"/>
                    </a:lnTo>
                    <a:lnTo>
                      <a:pt x="5614" y="18506"/>
                    </a:lnTo>
                    <a:lnTo>
                      <a:pt x="5710" y="18431"/>
                    </a:lnTo>
                    <a:lnTo>
                      <a:pt x="5796" y="18345"/>
                    </a:lnTo>
                    <a:lnTo>
                      <a:pt x="5882" y="18248"/>
                    </a:lnTo>
                    <a:lnTo>
                      <a:pt x="5968" y="18151"/>
                    </a:lnTo>
                    <a:lnTo>
                      <a:pt x="6044" y="18054"/>
                    </a:lnTo>
                    <a:lnTo>
                      <a:pt x="6119" y="17936"/>
                    </a:lnTo>
                    <a:lnTo>
                      <a:pt x="6259" y="17700"/>
                    </a:lnTo>
                    <a:lnTo>
                      <a:pt x="6399" y="17947"/>
                    </a:lnTo>
                    <a:lnTo>
                      <a:pt x="6474" y="18065"/>
                    </a:lnTo>
                    <a:lnTo>
                      <a:pt x="6549" y="18162"/>
                    </a:lnTo>
                    <a:lnTo>
                      <a:pt x="6635" y="18270"/>
                    </a:lnTo>
                    <a:lnTo>
                      <a:pt x="6721" y="18356"/>
                    </a:lnTo>
                    <a:lnTo>
                      <a:pt x="6807" y="18442"/>
                    </a:lnTo>
                    <a:lnTo>
                      <a:pt x="6904" y="18517"/>
                    </a:lnTo>
                    <a:lnTo>
                      <a:pt x="7001" y="18581"/>
                    </a:lnTo>
                    <a:lnTo>
                      <a:pt x="7108" y="18635"/>
                    </a:lnTo>
                    <a:lnTo>
                      <a:pt x="7216" y="18689"/>
                    </a:lnTo>
                    <a:lnTo>
                      <a:pt x="7334" y="18732"/>
                    </a:lnTo>
                    <a:lnTo>
                      <a:pt x="7452" y="18764"/>
                    </a:lnTo>
                    <a:lnTo>
                      <a:pt x="7581" y="18786"/>
                    </a:lnTo>
                    <a:lnTo>
                      <a:pt x="7710" y="18796"/>
                    </a:lnTo>
                    <a:lnTo>
                      <a:pt x="7850" y="18807"/>
                    </a:lnTo>
                    <a:lnTo>
                      <a:pt x="7990" y="18796"/>
                    </a:lnTo>
                    <a:lnTo>
                      <a:pt x="8119" y="18775"/>
                    </a:lnTo>
                    <a:lnTo>
                      <a:pt x="8237" y="18753"/>
                    </a:lnTo>
                    <a:lnTo>
                      <a:pt x="8356" y="18721"/>
                    </a:lnTo>
                    <a:lnTo>
                      <a:pt x="8474" y="18667"/>
                    </a:lnTo>
                    <a:lnTo>
                      <a:pt x="8581" y="18624"/>
                    </a:lnTo>
                    <a:lnTo>
                      <a:pt x="8678" y="18560"/>
                    </a:lnTo>
                    <a:lnTo>
                      <a:pt x="8775" y="18485"/>
                    </a:lnTo>
                    <a:lnTo>
                      <a:pt x="8861" y="18409"/>
                    </a:lnTo>
                    <a:lnTo>
                      <a:pt x="8947" y="18334"/>
                    </a:lnTo>
                    <a:lnTo>
                      <a:pt x="9033" y="18237"/>
                    </a:lnTo>
                    <a:lnTo>
                      <a:pt x="9108" y="18140"/>
                    </a:lnTo>
                    <a:lnTo>
                      <a:pt x="9259" y="17936"/>
                    </a:lnTo>
                    <a:lnTo>
                      <a:pt x="9388" y="17710"/>
                    </a:lnTo>
                    <a:lnTo>
                      <a:pt x="9485" y="17872"/>
                    </a:lnTo>
                    <a:lnTo>
                      <a:pt x="9581" y="18011"/>
                    </a:lnTo>
                    <a:lnTo>
                      <a:pt x="9678" y="18140"/>
                    </a:lnTo>
                    <a:lnTo>
                      <a:pt x="9775" y="18259"/>
                    </a:lnTo>
                    <a:lnTo>
                      <a:pt x="9872" y="18356"/>
                    </a:lnTo>
                    <a:lnTo>
                      <a:pt x="9979" y="18452"/>
                    </a:lnTo>
                    <a:lnTo>
                      <a:pt x="10076" y="18538"/>
                    </a:lnTo>
                    <a:lnTo>
                      <a:pt x="10184" y="18603"/>
                    </a:lnTo>
                    <a:lnTo>
                      <a:pt x="10291" y="18667"/>
                    </a:lnTo>
                    <a:lnTo>
                      <a:pt x="10409" y="18710"/>
                    </a:lnTo>
                    <a:lnTo>
                      <a:pt x="10517" y="18743"/>
                    </a:lnTo>
                    <a:lnTo>
                      <a:pt x="10635" y="18775"/>
                    </a:lnTo>
                    <a:lnTo>
                      <a:pt x="10764" y="18786"/>
                    </a:lnTo>
                    <a:lnTo>
                      <a:pt x="10893" y="18796"/>
                    </a:lnTo>
                    <a:lnTo>
                      <a:pt x="11022" y="18786"/>
                    </a:lnTo>
                    <a:lnTo>
                      <a:pt x="11162" y="18775"/>
                    </a:lnTo>
                    <a:lnTo>
                      <a:pt x="11280" y="18753"/>
                    </a:lnTo>
                    <a:lnTo>
                      <a:pt x="11388" y="18721"/>
                    </a:lnTo>
                    <a:lnTo>
                      <a:pt x="11506" y="18689"/>
                    </a:lnTo>
                    <a:lnTo>
                      <a:pt x="11603" y="18646"/>
                    </a:lnTo>
                    <a:lnTo>
                      <a:pt x="11711" y="18603"/>
                    </a:lnTo>
                    <a:lnTo>
                      <a:pt x="11797" y="18549"/>
                    </a:lnTo>
                    <a:lnTo>
                      <a:pt x="11893" y="18495"/>
                    </a:lnTo>
                    <a:lnTo>
                      <a:pt x="11969" y="18431"/>
                    </a:lnTo>
                    <a:lnTo>
                      <a:pt x="12055" y="18356"/>
                    </a:lnTo>
                    <a:lnTo>
                      <a:pt x="12119" y="18280"/>
                    </a:lnTo>
                    <a:lnTo>
                      <a:pt x="12194" y="18194"/>
                    </a:lnTo>
                    <a:lnTo>
                      <a:pt x="12248" y="18108"/>
                    </a:lnTo>
                    <a:lnTo>
                      <a:pt x="12302" y="18011"/>
                    </a:lnTo>
                    <a:lnTo>
                      <a:pt x="12356" y="17904"/>
                    </a:lnTo>
                    <a:lnTo>
                      <a:pt x="12399" y="17796"/>
                    </a:lnTo>
                    <a:lnTo>
                      <a:pt x="12431" y="17689"/>
                    </a:lnTo>
                    <a:lnTo>
                      <a:pt x="12474" y="17517"/>
                    </a:lnTo>
                    <a:lnTo>
                      <a:pt x="12506" y="17356"/>
                    </a:lnTo>
                    <a:lnTo>
                      <a:pt x="12517" y="17205"/>
                    </a:lnTo>
                    <a:lnTo>
                      <a:pt x="12506" y="17054"/>
                    </a:lnTo>
                    <a:lnTo>
                      <a:pt x="12496" y="16915"/>
                    </a:lnTo>
                    <a:lnTo>
                      <a:pt x="12463" y="16775"/>
                    </a:lnTo>
                    <a:lnTo>
                      <a:pt x="12420" y="16646"/>
                    </a:lnTo>
                    <a:lnTo>
                      <a:pt x="12366" y="16517"/>
                    </a:lnTo>
                    <a:lnTo>
                      <a:pt x="12302" y="16399"/>
                    </a:lnTo>
                    <a:lnTo>
                      <a:pt x="12227" y="16291"/>
                    </a:lnTo>
                    <a:lnTo>
                      <a:pt x="12141" y="16183"/>
                    </a:lnTo>
                    <a:lnTo>
                      <a:pt x="12055" y="16087"/>
                    </a:lnTo>
                    <a:lnTo>
                      <a:pt x="11947" y="15990"/>
                    </a:lnTo>
                    <a:lnTo>
                      <a:pt x="11829" y="15904"/>
                    </a:lnTo>
                    <a:lnTo>
                      <a:pt x="11711" y="15818"/>
                    </a:lnTo>
                    <a:lnTo>
                      <a:pt x="11582" y="15743"/>
                    </a:lnTo>
                    <a:lnTo>
                      <a:pt x="12603" y="14560"/>
                    </a:lnTo>
                    <a:lnTo>
                      <a:pt x="12786" y="14861"/>
                    </a:lnTo>
                    <a:lnTo>
                      <a:pt x="12904" y="15033"/>
                    </a:lnTo>
                    <a:lnTo>
                      <a:pt x="12969" y="15108"/>
                    </a:lnTo>
                    <a:lnTo>
                      <a:pt x="13044" y="15194"/>
                    </a:lnTo>
                    <a:lnTo>
                      <a:pt x="13119" y="15269"/>
                    </a:lnTo>
                    <a:lnTo>
                      <a:pt x="13194" y="15334"/>
                    </a:lnTo>
                    <a:lnTo>
                      <a:pt x="13367" y="15463"/>
                    </a:lnTo>
                    <a:lnTo>
                      <a:pt x="13549" y="15581"/>
                    </a:lnTo>
                    <a:lnTo>
                      <a:pt x="13732" y="15700"/>
                    </a:lnTo>
                    <a:lnTo>
                      <a:pt x="13582" y="15786"/>
                    </a:lnTo>
                    <a:lnTo>
                      <a:pt x="13442" y="15872"/>
                    </a:lnTo>
                    <a:lnTo>
                      <a:pt x="13313" y="15958"/>
                    </a:lnTo>
                    <a:lnTo>
                      <a:pt x="13184" y="16054"/>
                    </a:lnTo>
                    <a:lnTo>
                      <a:pt x="13076" y="16151"/>
                    </a:lnTo>
                    <a:lnTo>
                      <a:pt x="12979" y="16259"/>
                    </a:lnTo>
                    <a:lnTo>
                      <a:pt x="12893" y="16366"/>
                    </a:lnTo>
                    <a:lnTo>
                      <a:pt x="12807" y="16474"/>
                    </a:lnTo>
                    <a:lnTo>
                      <a:pt x="12743" y="16592"/>
                    </a:lnTo>
                    <a:lnTo>
                      <a:pt x="12689" y="16710"/>
                    </a:lnTo>
                    <a:lnTo>
                      <a:pt x="12646" y="16829"/>
                    </a:lnTo>
                    <a:lnTo>
                      <a:pt x="12625" y="16947"/>
                    </a:lnTo>
                    <a:lnTo>
                      <a:pt x="12603" y="17076"/>
                    </a:lnTo>
                    <a:lnTo>
                      <a:pt x="12603" y="17205"/>
                    </a:lnTo>
                    <a:lnTo>
                      <a:pt x="12603" y="17323"/>
                    </a:lnTo>
                    <a:lnTo>
                      <a:pt x="12625" y="17452"/>
                    </a:lnTo>
                    <a:lnTo>
                      <a:pt x="12657" y="17592"/>
                    </a:lnTo>
                    <a:lnTo>
                      <a:pt x="12700" y="17721"/>
                    </a:lnTo>
                    <a:lnTo>
                      <a:pt x="12754" y="17850"/>
                    </a:lnTo>
                    <a:lnTo>
                      <a:pt x="12818" y="17968"/>
                    </a:lnTo>
                    <a:lnTo>
                      <a:pt x="12883" y="18076"/>
                    </a:lnTo>
                    <a:lnTo>
                      <a:pt x="12958" y="18184"/>
                    </a:lnTo>
                    <a:lnTo>
                      <a:pt x="13044" y="18280"/>
                    </a:lnTo>
                    <a:lnTo>
                      <a:pt x="13141" y="18377"/>
                    </a:lnTo>
                    <a:lnTo>
                      <a:pt x="13237" y="18452"/>
                    </a:lnTo>
                    <a:lnTo>
                      <a:pt x="13345" y="18528"/>
                    </a:lnTo>
                    <a:lnTo>
                      <a:pt x="13453" y="18592"/>
                    </a:lnTo>
                    <a:lnTo>
                      <a:pt x="13571" y="18646"/>
                    </a:lnTo>
                    <a:lnTo>
                      <a:pt x="13700" y="18689"/>
                    </a:lnTo>
                    <a:lnTo>
                      <a:pt x="13818" y="18721"/>
                    </a:lnTo>
                    <a:lnTo>
                      <a:pt x="13947" y="18753"/>
                    </a:lnTo>
                    <a:lnTo>
                      <a:pt x="14087" y="18764"/>
                    </a:lnTo>
                    <a:lnTo>
                      <a:pt x="14227" y="18764"/>
                    </a:lnTo>
                    <a:lnTo>
                      <a:pt x="14356" y="18753"/>
                    </a:lnTo>
                    <a:lnTo>
                      <a:pt x="14485" y="18732"/>
                    </a:lnTo>
                    <a:lnTo>
                      <a:pt x="14614" y="18700"/>
                    </a:lnTo>
                    <a:lnTo>
                      <a:pt x="14732" y="18657"/>
                    </a:lnTo>
                    <a:lnTo>
                      <a:pt x="14850" y="18614"/>
                    </a:lnTo>
                    <a:lnTo>
                      <a:pt x="14969" y="18549"/>
                    </a:lnTo>
                    <a:lnTo>
                      <a:pt x="15076" y="18474"/>
                    </a:lnTo>
                    <a:lnTo>
                      <a:pt x="15173" y="18388"/>
                    </a:lnTo>
                    <a:lnTo>
                      <a:pt x="15270" y="18302"/>
                    </a:lnTo>
                    <a:lnTo>
                      <a:pt x="15356" y="18194"/>
                    </a:lnTo>
                    <a:lnTo>
                      <a:pt x="15431" y="18087"/>
                    </a:lnTo>
                    <a:lnTo>
                      <a:pt x="15506" y="17958"/>
                    </a:lnTo>
                    <a:lnTo>
                      <a:pt x="15560" y="17829"/>
                    </a:lnTo>
                    <a:lnTo>
                      <a:pt x="15614" y="17689"/>
                    </a:lnTo>
                    <a:lnTo>
                      <a:pt x="15657" y="17549"/>
                    </a:lnTo>
                    <a:lnTo>
                      <a:pt x="15678" y="17420"/>
                    </a:lnTo>
                    <a:lnTo>
                      <a:pt x="15678" y="17280"/>
                    </a:lnTo>
                    <a:lnTo>
                      <a:pt x="15678" y="17130"/>
                    </a:lnTo>
                    <a:lnTo>
                      <a:pt x="15657" y="16990"/>
                    </a:lnTo>
                    <a:lnTo>
                      <a:pt x="15625" y="16850"/>
                    </a:lnTo>
                    <a:lnTo>
                      <a:pt x="15582" y="16710"/>
                    </a:lnTo>
                    <a:lnTo>
                      <a:pt x="15539" y="16581"/>
                    </a:lnTo>
                    <a:lnTo>
                      <a:pt x="15474" y="16452"/>
                    </a:lnTo>
                    <a:lnTo>
                      <a:pt x="15399" y="16334"/>
                    </a:lnTo>
                    <a:lnTo>
                      <a:pt x="15313" y="16226"/>
                    </a:lnTo>
                    <a:lnTo>
                      <a:pt x="15205" y="16130"/>
                    </a:lnTo>
                    <a:lnTo>
                      <a:pt x="15098" y="16022"/>
                    </a:lnTo>
                    <a:lnTo>
                      <a:pt x="14872" y="15839"/>
                    </a:lnTo>
                    <a:lnTo>
                      <a:pt x="14657" y="15646"/>
                    </a:lnTo>
                    <a:lnTo>
                      <a:pt x="14969" y="15441"/>
                    </a:lnTo>
                    <a:lnTo>
                      <a:pt x="15130" y="15323"/>
                    </a:lnTo>
                    <a:lnTo>
                      <a:pt x="15205" y="15259"/>
                    </a:lnTo>
                    <a:lnTo>
                      <a:pt x="15281" y="15194"/>
                    </a:lnTo>
                    <a:lnTo>
                      <a:pt x="15356" y="15119"/>
                    </a:lnTo>
                    <a:lnTo>
                      <a:pt x="15420" y="15033"/>
                    </a:lnTo>
                    <a:lnTo>
                      <a:pt x="15539" y="14861"/>
                    </a:lnTo>
                    <a:lnTo>
                      <a:pt x="15657" y="14667"/>
                    </a:lnTo>
                    <a:lnTo>
                      <a:pt x="15775" y="14484"/>
                    </a:lnTo>
                    <a:lnTo>
                      <a:pt x="15840" y="14624"/>
                    </a:lnTo>
                    <a:lnTo>
                      <a:pt x="15915" y="14753"/>
                    </a:lnTo>
                    <a:lnTo>
                      <a:pt x="16001" y="14872"/>
                    </a:lnTo>
                    <a:lnTo>
                      <a:pt x="16087" y="14990"/>
                    </a:lnTo>
                    <a:lnTo>
                      <a:pt x="16173" y="15097"/>
                    </a:lnTo>
                    <a:lnTo>
                      <a:pt x="16270" y="15194"/>
                    </a:lnTo>
                    <a:lnTo>
                      <a:pt x="16367" y="15291"/>
                    </a:lnTo>
                    <a:lnTo>
                      <a:pt x="16463" y="15377"/>
                    </a:lnTo>
                    <a:lnTo>
                      <a:pt x="16571" y="15452"/>
                    </a:lnTo>
                    <a:lnTo>
                      <a:pt x="16678" y="15517"/>
                    </a:lnTo>
                    <a:lnTo>
                      <a:pt x="16786" y="15571"/>
                    </a:lnTo>
                    <a:lnTo>
                      <a:pt x="16894" y="15614"/>
                    </a:lnTo>
                    <a:lnTo>
                      <a:pt x="17001" y="15646"/>
                    </a:lnTo>
                    <a:lnTo>
                      <a:pt x="17109" y="15667"/>
                    </a:lnTo>
                    <a:lnTo>
                      <a:pt x="17216" y="15678"/>
                    </a:lnTo>
                    <a:lnTo>
                      <a:pt x="17324" y="15678"/>
                    </a:lnTo>
                    <a:lnTo>
                      <a:pt x="17442" y="15657"/>
                    </a:lnTo>
                    <a:lnTo>
                      <a:pt x="17560" y="15635"/>
                    </a:lnTo>
                    <a:lnTo>
                      <a:pt x="17678" y="15603"/>
                    </a:lnTo>
                    <a:lnTo>
                      <a:pt x="17786" y="15560"/>
                    </a:lnTo>
                    <a:lnTo>
                      <a:pt x="17904" y="15506"/>
                    </a:lnTo>
                    <a:lnTo>
                      <a:pt x="18001" y="15452"/>
                    </a:lnTo>
                    <a:lnTo>
                      <a:pt x="18109" y="15388"/>
                    </a:lnTo>
                    <a:lnTo>
                      <a:pt x="18205" y="15312"/>
                    </a:lnTo>
                    <a:lnTo>
                      <a:pt x="18302" y="15226"/>
                    </a:lnTo>
                    <a:lnTo>
                      <a:pt x="18388" y="15140"/>
                    </a:lnTo>
                    <a:lnTo>
                      <a:pt x="18463" y="15044"/>
                    </a:lnTo>
                    <a:lnTo>
                      <a:pt x="18539" y="14947"/>
                    </a:lnTo>
                    <a:lnTo>
                      <a:pt x="18603" y="14839"/>
                    </a:lnTo>
                    <a:lnTo>
                      <a:pt x="18657" y="14732"/>
                    </a:lnTo>
                    <a:lnTo>
                      <a:pt x="18700" y="14624"/>
                    </a:lnTo>
                    <a:lnTo>
                      <a:pt x="18732" y="14506"/>
                    </a:lnTo>
                    <a:lnTo>
                      <a:pt x="18775" y="14323"/>
                    </a:lnTo>
                    <a:lnTo>
                      <a:pt x="18797" y="14151"/>
                    </a:lnTo>
                    <a:lnTo>
                      <a:pt x="18797" y="13979"/>
                    </a:lnTo>
                    <a:lnTo>
                      <a:pt x="18786" y="13829"/>
                    </a:lnTo>
                    <a:lnTo>
                      <a:pt x="18754" y="13678"/>
                    </a:lnTo>
                    <a:lnTo>
                      <a:pt x="18711" y="13538"/>
                    </a:lnTo>
                    <a:lnTo>
                      <a:pt x="18646" y="13409"/>
                    </a:lnTo>
                    <a:lnTo>
                      <a:pt x="18571" y="13291"/>
                    </a:lnTo>
                    <a:lnTo>
                      <a:pt x="18485" y="13173"/>
                    </a:lnTo>
                    <a:lnTo>
                      <a:pt x="18377" y="13065"/>
                    </a:lnTo>
                    <a:lnTo>
                      <a:pt x="18270" y="12958"/>
                    </a:lnTo>
                    <a:lnTo>
                      <a:pt x="18141" y="12861"/>
                    </a:lnTo>
                    <a:lnTo>
                      <a:pt x="18001" y="12775"/>
                    </a:lnTo>
                    <a:lnTo>
                      <a:pt x="17851" y="12689"/>
                    </a:lnTo>
                    <a:lnTo>
                      <a:pt x="17700" y="12603"/>
                    </a:lnTo>
                    <a:lnTo>
                      <a:pt x="17539" y="12527"/>
                    </a:lnTo>
                    <a:lnTo>
                      <a:pt x="17689" y="12474"/>
                    </a:lnTo>
                    <a:lnTo>
                      <a:pt x="17829" y="12409"/>
                    </a:lnTo>
                    <a:lnTo>
                      <a:pt x="17969" y="12345"/>
                    </a:lnTo>
                    <a:lnTo>
                      <a:pt x="18087" y="12269"/>
                    </a:lnTo>
                    <a:lnTo>
                      <a:pt x="18205" y="12194"/>
                    </a:lnTo>
                    <a:lnTo>
                      <a:pt x="18313" y="12108"/>
                    </a:lnTo>
                    <a:lnTo>
                      <a:pt x="18410" y="12022"/>
                    </a:lnTo>
                    <a:lnTo>
                      <a:pt x="18496" y="11925"/>
                    </a:lnTo>
                    <a:lnTo>
                      <a:pt x="18571" y="11829"/>
                    </a:lnTo>
                    <a:lnTo>
                      <a:pt x="18635" y="11721"/>
                    </a:lnTo>
                    <a:lnTo>
                      <a:pt x="18689" y="11603"/>
                    </a:lnTo>
                    <a:lnTo>
                      <a:pt x="18743" y="11484"/>
                    </a:lnTo>
                    <a:lnTo>
                      <a:pt x="18775" y="11355"/>
                    </a:lnTo>
                    <a:lnTo>
                      <a:pt x="18797" y="11226"/>
                    </a:lnTo>
                    <a:lnTo>
                      <a:pt x="18808" y="11087"/>
                    </a:lnTo>
                    <a:lnTo>
                      <a:pt x="18818" y="10947"/>
                    </a:lnTo>
                    <a:lnTo>
                      <a:pt x="18808" y="10807"/>
                    </a:lnTo>
                    <a:lnTo>
                      <a:pt x="18786" y="10667"/>
                    </a:lnTo>
                    <a:lnTo>
                      <a:pt x="18754" y="10538"/>
                    </a:lnTo>
                    <a:lnTo>
                      <a:pt x="18722" y="10420"/>
                    </a:lnTo>
                    <a:lnTo>
                      <a:pt x="18668" y="10302"/>
                    </a:lnTo>
                    <a:lnTo>
                      <a:pt x="18603" y="10194"/>
                    </a:lnTo>
                    <a:lnTo>
                      <a:pt x="18539" y="10087"/>
                    </a:lnTo>
                    <a:lnTo>
                      <a:pt x="18453" y="9990"/>
                    </a:lnTo>
                    <a:lnTo>
                      <a:pt x="18367" y="9904"/>
                    </a:lnTo>
                    <a:lnTo>
                      <a:pt x="18270" y="9818"/>
                    </a:lnTo>
                    <a:lnTo>
                      <a:pt x="18162" y="9742"/>
                    </a:lnTo>
                    <a:lnTo>
                      <a:pt x="18055" y="9667"/>
                    </a:lnTo>
                    <a:lnTo>
                      <a:pt x="17926" y="9603"/>
                    </a:lnTo>
                    <a:lnTo>
                      <a:pt x="17808" y="9538"/>
                    </a:lnTo>
                    <a:lnTo>
                      <a:pt x="17668" y="9474"/>
                    </a:lnTo>
                    <a:lnTo>
                      <a:pt x="17528" y="9420"/>
                    </a:lnTo>
                    <a:lnTo>
                      <a:pt x="17700" y="9345"/>
                    </a:lnTo>
                    <a:lnTo>
                      <a:pt x="17851" y="9259"/>
                    </a:lnTo>
                    <a:lnTo>
                      <a:pt x="18001" y="9173"/>
                    </a:lnTo>
                    <a:lnTo>
                      <a:pt x="18130" y="9087"/>
                    </a:lnTo>
                    <a:lnTo>
                      <a:pt x="18259" y="8990"/>
                    </a:lnTo>
                    <a:lnTo>
                      <a:pt x="18367" y="8893"/>
                    </a:lnTo>
                    <a:lnTo>
                      <a:pt x="18463" y="8785"/>
                    </a:lnTo>
                    <a:lnTo>
                      <a:pt x="18549" y="8678"/>
                    </a:lnTo>
                    <a:lnTo>
                      <a:pt x="18625" y="8570"/>
                    </a:lnTo>
                    <a:lnTo>
                      <a:pt x="18689" y="8452"/>
                    </a:lnTo>
                    <a:lnTo>
                      <a:pt x="18732" y="8334"/>
                    </a:lnTo>
                    <a:lnTo>
                      <a:pt x="18775" y="8216"/>
                    </a:lnTo>
                    <a:lnTo>
                      <a:pt x="18797" y="8097"/>
                    </a:lnTo>
                    <a:lnTo>
                      <a:pt x="18808" y="7968"/>
                    </a:lnTo>
                    <a:lnTo>
                      <a:pt x="18808" y="7839"/>
                    </a:lnTo>
                    <a:lnTo>
                      <a:pt x="18797" y="7710"/>
                    </a:lnTo>
                    <a:lnTo>
                      <a:pt x="18775" y="7581"/>
                    </a:lnTo>
                    <a:lnTo>
                      <a:pt x="18743" y="7452"/>
                    </a:lnTo>
                    <a:lnTo>
                      <a:pt x="18700" y="7323"/>
                    </a:lnTo>
                    <a:lnTo>
                      <a:pt x="18646" y="7205"/>
                    </a:lnTo>
                    <a:lnTo>
                      <a:pt x="18582" y="7097"/>
                    </a:lnTo>
                    <a:lnTo>
                      <a:pt x="18517" y="6990"/>
                    </a:lnTo>
                    <a:lnTo>
                      <a:pt x="18442" y="6893"/>
                    </a:lnTo>
                    <a:lnTo>
                      <a:pt x="18356" y="6796"/>
                    </a:lnTo>
                    <a:lnTo>
                      <a:pt x="18270" y="6710"/>
                    </a:lnTo>
                    <a:lnTo>
                      <a:pt x="18162" y="6635"/>
                    </a:lnTo>
                    <a:lnTo>
                      <a:pt x="18066" y="6570"/>
                    </a:lnTo>
                    <a:lnTo>
                      <a:pt x="17947" y="6506"/>
                    </a:lnTo>
                    <a:lnTo>
                      <a:pt x="17840" y="6452"/>
                    </a:lnTo>
                    <a:lnTo>
                      <a:pt x="17711" y="6409"/>
                    </a:lnTo>
                    <a:lnTo>
                      <a:pt x="17582" y="6377"/>
                    </a:lnTo>
                    <a:lnTo>
                      <a:pt x="17453" y="6355"/>
                    </a:lnTo>
                    <a:lnTo>
                      <a:pt x="17324" y="6344"/>
                    </a:lnTo>
                    <a:lnTo>
                      <a:pt x="17195" y="6344"/>
                    </a:lnTo>
                    <a:lnTo>
                      <a:pt x="17066" y="6355"/>
                    </a:lnTo>
                    <a:lnTo>
                      <a:pt x="16947" y="6377"/>
                    </a:lnTo>
                    <a:lnTo>
                      <a:pt x="16829" y="6409"/>
                    </a:lnTo>
                    <a:lnTo>
                      <a:pt x="16711" y="6452"/>
                    </a:lnTo>
                    <a:lnTo>
                      <a:pt x="16592" y="6506"/>
                    </a:lnTo>
                    <a:lnTo>
                      <a:pt x="16485" y="6581"/>
                    </a:lnTo>
                    <a:lnTo>
                      <a:pt x="16377" y="6656"/>
                    </a:lnTo>
                    <a:lnTo>
                      <a:pt x="16281" y="6742"/>
                    </a:lnTo>
                    <a:lnTo>
                      <a:pt x="16184" y="6839"/>
                    </a:lnTo>
                    <a:lnTo>
                      <a:pt x="16087" y="6957"/>
                    </a:lnTo>
                    <a:lnTo>
                      <a:pt x="16001" y="7076"/>
                    </a:lnTo>
                    <a:lnTo>
                      <a:pt x="15915" y="7205"/>
                    </a:lnTo>
                    <a:lnTo>
                      <a:pt x="15840" y="7345"/>
                    </a:lnTo>
                    <a:lnTo>
                      <a:pt x="15764" y="7506"/>
                    </a:lnTo>
                    <a:lnTo>
                      <a:pt x="15700" y="7355"/>
                    </a:lnTo>
                    <a:lnTo>
                      <a:pt x="15625" y="7215"/>
                    </a:lnTo>
                    <a:lnTo>
                      <a:pt x="15549" y="7086"/>
                    </a:lnTo>
                    <a:lnTo>
                      <a:pt x="15463" y="6968"/>
                    </a:lnTo>
                    <a:lnTo>
                      <a:pt x="15367" y="6861"/>
                    </a:lnTo>
                    <a:lnTo>
                      <a:pt x="15270" y="6764"/>
                    </a:lnTo>
                    <a:lnTo>
                      <a:pt x="15173" y="6667"/>
                    </a:lnTo>
                    <a:lnTo>
                      <a:pt x="15076" y="6592"/>
                    </a:lnTo>
                    <a:lnTo>
                      <a:pt x="14969" y="6517"/>
                    </a:lnTo>
                    <a:lnTo>
                      <a:pt x="14861" y="6452"/>
                    </a:lnTo>
                    <a:lnTo>
                      <a:pt x="14743" y="6398"/>
                    </a:lnTo>
                    <a:lnTo>
                      <a:pt x="14635" y="6355"/>
                    </a:lnTo>
                    <a:lnTo>
                      <a:pt x="14517" y="6323"/>
                    </a:lnTo>
                    <a:lnTo>
                      <a:pt x="14410" y="6301"/>
                    </a:lnTo>
                    <a:lnTo>
                      <a:pt x="14291" y="6280"/>
                    </a:lnTo>
                    <a:lnTo>
                      <a:pt x="14173" y="6269"/>
                    </a:lnTo>
                    <a:lnTo>
                      <a:pt x="14055" y="6269"/>
                    </a:lnTo>
                    <a:lnTo>
                      <a:pt x="13936" y="6280"/>
                    </a:lnTo>
                    <a:lnTo>
                      <a:pt x="13829" y="6301"/>
                    </a:lnTo>
                    <a:lnTo>
                      <a:pt x="13711" y="6334"/>
                    </a:lnTo>
                    <a:lnTo>
                      <a:pt x="13603" y="6366"/>
                    </a:lnTo>
                    <a:lnTo>
                      <a:pt x="13485" y="6420"/>
                    </a:lnTo>
                    <a:lnTo>
                      <a:pt x="13388" y="6474"/>
                    </a:lnTo>
                    <a:lnTo>
                      <a:pt x="13281" y="6538"/>
                    </a:lnTo>
                    <a:lnTo>
                      <a:pt x="13184" y="6613"/>
                    </a:lnTo>
                    <a:lnTo>
                      <a:pt x="13087" y="6689"/>
                    </a:lnTo>
                    <a:lnTo>
                      <a:pt x="12990" y="6785"/>
                    </a:lnTo>
                    <a:lnTo>
                      <a:pt x="12904" y="6882"/>
                    </a:lnTo>
                    <a:lnTo>
                      <a:pt x="12818" y="6990"/>
                    </a:lnTo>
                    <a:lnTo>
                      <a:pt x="12743" y="7108"/>
                    </a:lnTo>
                    <a:lnTo>
                      <a:pt x="12678" y="7237"/>
                    </a:lnTo>
                    <a:lnTo>
                      <a:pt x="12614" y="7377"/>
                    </a:lnTo>
                    <a:lnTo>
                      <a:pt x="11517" y="6258"/>
                    </a:lnTo>
                    <a:lnTo>
                      <a:pt x="12689" y="5140"/>
                    </a:lnTo>
                    <a:lnTo>
                      <a:pt x="12764" y="5280"/>
                    </a:lnTo>
                    <a:lnTo>
                      <a:pt x="12840" y="5409"/>
                    </a:lnTo>
                    <a:lnTo>
                      <a:pt x="12926" y="5538"/>
                    </a:lnTo>
                    <a:lnTo>
                      <a:pt x="13022" y="5646"/>
                    </a:lnTo>
                    <a:lnTo>
                      <a:pt x="13108" y="5753"/>
                    </a:lnTo>
                    <a:lnTo>
                      <a:pt x="13216" y="5839"/>
                    </a:lnTo>
                    <a:lnTo>
                      <a:pt x="13313" y="5925"/>
                    </a:lnTo>
                    <a:lnTo>
                      <a:pt x="13420" y="6000"/>
                    </a:lnTo>
                    <a:lnTo>
                      <a:pt x="13539" y="6065"/>
                    </a:lnTo>
                    <a:lnTo>
                      <a:pt x="13657" y="6108"/>
                    </a:lnTo>
                    <a:lnTo>
                      <a:pt x="13775" y="6151"/>
                    </a:lnTo>
                    <a:lnTo>
                      <a:pt x="13893" y="6183"/>
                    </a:lnTo>
                    <a:lnTo>
                      <a:pt x="14022" y="6194"/>
                    </a:lnTo>
                    <a:lnTo>
                      <a:pt x="14141" y="6205"/>
                    </a:lnTo>
                    <a:lnTo>
                      <a:pt x="14270" y="6194"/>
                    </a:lnTo>
                    <a:lnTo>
                      <a:pt x="14399" y="6172"/>
                    </a:lnTo>
                    <a:lnTo>
                      <a:pt x="14539" y="6140"/>
                    </a:lnTo>
                    <a:lnTo>
                      <a:pt x="14668" y="6097"/>
                    </a:lnTo>
                    <a:lnTo>
                      <a:pt x="14797" y="6043"/>
                    </a:lnTo>
                    <a:lnTo>
                      <a:pt x="14915" y="5979"/>
                    </a:lnTo>
                    <a:lnTo>
                      <a:pt x="15033" y="5904"/>
                    </a:lnTo>
                    <a:lnTo>
                      <a:pt x="15141" y="5818"/>
                    </a:lnTo>
                    <a:lnTo>
                      <a:pt x="15248" y="5732"/>
                    </a:lnTo>
                    <a:lnTo>
                      <a:pt x="15345" y="5635"/>
                    </a:lnTo>
                    <a:lnTo>
                      <a:pt x="15431" y="5527"/>
                    </a:lnTo>
                    <a:lnTo>
                      <a:pt x="15506" y="5409"/>
                    </a:lnTo>
                    <a:lnTo>
                      <a:pt x="15571" y="5301"/>
                    </a:lnTo>
                    <a:lnTo>
                      <a:pt x="15635" y="5183"/>
                    </a:lnTo>
                    <a:lnTo>
                      <a:pt x="15678" y="5054"/>
                    </a:lnTo>
                    <a:lnTo>
                      <a:pt x="15721" y="4925"/>
                    </a:lnTo>
                    <a:lnTo>
                      <a:pt x="15743" y="4796"/>
                    </a:lnTo>
                    <a:lnTo>
                      <a:pt x="15754" y="4667"/>
                    </a:lnTo>
                    <a:lnTo>
                      <a:pt x="15743" y="4549"/>
                    </a:lnTo>
                    <a:lnTo>
                      <a:pt x="15732" y="4420"/>
                    </a:lnTo>
                    <a:lnTo>
                      <a:pt x="15700" y="4301"/>
                    </a:lnTo>
                    <a:lnTo>
                      <a:pt x="15668" y="4183"/>
                    </a:lnTo>
                    <a:lnTo>
                      <a:pt x="15614" y="4065"/>
                    </a:lnTo>
                    <a:lnTo>
                      <a:pt x="15549" y="3947"/>
                    </a:lnTo>
                    <a:lnTo>
                      <a:pt x="15474" y="3839"/>
                    </a:lnTo>
                    <a:lnTo>
                      <a:pt x="15388" y="3732"/>
                    </a:lnTo>
                    <a:lnTo>
                      <a:pt x="15302" y="3635"/>
                    </a:lnTo>
                    <a:lnTo>
                      <a:pt x="15205" y="3538"/>
                    </a:lnTo>
                    <a:lnTo>
                      <a:pt x="15098" y="3441"/>
                    </a:lnTo>
                    <a:lnTo>
                      <a:pt x="14979" y="3366"/>
                    </a:lnTo>
                    <a:lnTo>
                      <a:pt x="14850" y="3291"/>
                    </a:lnTo>
                    <a:lnTo>
                      <a:pt x="14721" y="3226"/>
                    </a:lnTo>
                    <a:lnTo>
                      <a:pt x="14592" y="3162"/>
                    </a:lnTo>
                    <a:lnTo>
                      <a:pt x="14453" y="3119"/>
                    </a:lnTo>
                    <a:lnTo>
                      <a:pt x="14334" y="3086"/>
                    </a:lnTo>
                    <a:lnTo>
                      <a:pt x="14205" y="3076"/>
                    </a:lnTo>
                    <a:lnTo>
                      <a:pt x="14087" y="3076"/>
                    </a:lnTo>
                    <a:lnTo>
                      <a:pt x="13969" y="3086"/>
                    </a:lnTo>
                    <a:lnTo>
                      <a:pt x="13840" y="3108"/>
                    </a:lnTo>
                    <a:lnTo>
                      <a:pt x="13721" y="3140"/>
                    </a:lnTo>
                    <a:lnTo>
                      <a:pt x="13614" y="3194"/>
                    </a:lnTo>
                    <a:lnTo>
                      <a:pt x="13496" y="3248"/>
                    </a:lnTo>
                    <a:lnTo>
                      <a:pt x="13377" y="3323"/>
                    </a:lnTo>
                    <a:lnTo>
                      <a:pt x="13270" y="3409"/>
                    </a:lnTo>
                    <a:lnTo>
                      <a:pt x="13162" y="3495"/>
                    </a:lnTo>
                    <a:lnTo>
                      <a:pt x="13055" y="3602"/>
                    </a:lnTo>
                    <a:lnTo>
                      <a:pt x="12958" y="3721"/>
                    </a:lnTo>
                    <a:lnTo>
                      <a:pt x="12861" y="3850"/>
                    </a:lnTo>
                    <a:lnTo>
                      <a:pt x="12764" y="3979"/>
                    </a:lnTo>
                    <a:lnTo>
                      <a:pt x="12678" y="4129"/>
                    </a:lnTo>
                    <a:lnTo>
                      <a:pt x="11474" y="3000"/>
                    </a:lnTo>
                    <a:lnTo>
                      <a:pt x="11614" y="2936"/>
                    </a:lnTo>
                    <a:lnTo>
                      <a:pt x="11732" y="2871"/>
                    </a:lnTo>
                    <a:lnTo>
                      <a:pt x="11861" y="2785"/>
                    </a:lnTo>
                    <a:lnTo>
                      <a:pt x="11969" y="2710"/>
                    </a:lnTo>
                    <a:lnTo>
                      <a:pt x="12076" y="2613"/>
                    </a:lnTo>
                    <a:lnTo>
                      <a:pt x="12173" y="2516"/>
                    </a:lnTo>
                    <a:lnTo>
                      <a:pt x="12270" y="2420"/>
                    </a:lnTo>
                    <a:lnTo>
                      <a:pt x="12345" y="2312"/>
                    </a:lnTo>
                    <a:lnTo>
                      <a:pt x="12420" y="2205"/>
                    </a:lnTo>
                    <a:lnTo>
                      <a:pt x="12474" y="2097"/>
                    </a:lnTo>
                    <a:lnTo>
                      <a:pt x="12528" y="1979"/>
                    </a:lnTo>
                    <a:lnTo>
                      <a:pt x="12560" y="1861"/>
                    </a:lnTo>
                    <a:lnTo>
                      <a:pt x="12592" y="1742"/>
                    </a:lnTo>
                    <a:lnTo>
                      <a:pt x="12603" y="1624"/>
                    </a:lnTo>
                    <a:lnTo>
                      <a:pt x="12603" y="1506"/>
                    </a:lnTo>
                    <a:lnTo>
                      <a:pt x="12592" y="1398"/>
                    </a:lnTo>
                    <a:lnTo>
                      <a:pt x="12560" y="1248"/>
                    </a:lnTo>
                    <a:lnTo>
                      <a:pt x="12517" y="1108"/>
                    </a:lnTo>
                    <a:lnTo>
                      <a:pt x="12463" y="979"/>
                    </a:lnTo>
                    <a:lnTo>
                      <a:pt x="12399" y="850"/>
                    </a:lnTo>
                    <a:lnTo>
                      <a:pt x="12334" y="721"/>
                    </a:lnTo>
                    <a:lnTo>
                      <a:pt x="12248" y="613"/>
                    </a:lnTo>
                    <a:lnTo>
                      <a:pt x="12162" y="506"/>
                    </a:lnTo>
                    <a:lnTo>
                      <a:pt x="12065" y="409"/>
                    </a:lnTo>
                    <a:lnTo>
                      <a:pt x="11958" y="323"/>
                    </a:lnTo>
                    <a:lnTo>
                      <a:pt x="11850" y="248"/>
                    </a:lnTo>
                    <a:lnTo>
                      <a:pt x="11732" y="172"/>
                    </a:lnTo>
                    <a:lnTo>
                      <a:pt x="11614" y="119"/>
                    </a:lnTo>
                    <a:lnTo>
                      <a:pt x="11485" y="65"/>
                    </a:lnTo>
                    <a:lnTo>
                      <a:pt x="11356" y="33"/>
                    </a:lnTo>
                    <a:lnTo>
                      <a:pt x="11216" y="11"/>
                    </a:lnTo>
                    <a:lnTo>
                      <a:pt x="11076" y="0"/>
                    </a:lnTo>
                    <a:lnTo>
                      <a:pt x="10958" y="0"/>
                    </a:lnTo>
                    <a:lnTo>
                      <a:pt x="10829" y="11"/>
                    </a:lnTo>
                    <a:lnTo>
                      <a:pt x="10700" y="43"/>
                    </a:lnTo>
                    <a:lnTo>
                      <a:pt x="10571" y="76"/>
                    </a:lnTo>
                    <a:lnTo>
                      <a:pt x="10452" y="119"/>
                    </a:lnTo>
                    <a:lnTo>
                      <a:pt x="10334" y="172"/>
                    </a:lnTo>
                    <a:lnTo>
                      <a:pt x="10227" y="237"/>
                    </a:lnTo>
                    <a:lnTo>
                      <a:pt x="10119" y="312"/>
                    </a:lnTo>
                    <a:lnTo>
                      <a:pt x="10022" y="398"/>
                    </a:lnTo>
                    <a:lnTo>
                      <a:pt x="9936" y="484"/>
                    </a:lnTo>
                    <a:lnTo>
                      <a:pt x="9850" y="581"/>
                    </a:lnTo>
                    <a:lnTo>
                      <a:pt x="9775" y="688"/>
                    </a:lnTo>
                    <a:lnTo>
                      <a:pt x="9711" y="796"/>
                    </a:lnTo>
                    <a:lnTo>
                      <a:pt x="9667" y="914"/>
                    </a:lnTo>
                    <a:lnTo>
                      <a:pt x="9624" y="1043"/>
                    </a:lnTo>
                    <a:lnTo>
                      <a:pt x="9603" y="1172"/>
                    </a:lnTo>
                    <a:lnTo>
                      <a:pt x="9581" y="1312"/>
                    </a:lnTo>
                    <a:lnTo>
                      <a:pt x="9581" y="1463"/>
                    </a:lnTo>
                    <a:lnTo>
                      <a:pt x="9581" y="1613"/>
                    </a:lnTo>
                    <a:lnTo>
                      <a:pt x="9603" y="1764"/>
                    </a:lnTo>
                    <a:lnTo>
                      <a:pt x="9635" y="1914"/>
                    </a:lnTo>
                    <a:lnTo>
                      <a:pt x="9678" y="2065"/>
                    </a:lnTo>
                    <a:lnTo>
                      <a:pt x="9721" y="2194"/>
                    </a:lnTo>
                    <a:lnTo>
                      <a:pt x="9786" y="2323"/>
                    </a:lnTo>
                    <a:lnTo>
                      <a:pt x="9861" y="2441"/>
                    </a:lnTo>
                    <a:lnTo>
                      <a:pt x="9947" y="2549"/>
                    </a:lnTo>
                    <a:lnTo>
                      <a:pt x="10055" y="2645"/>
                    </a:lnTo>
                    <a:lnTo>
                      <a:pt x="10162" y="2742"/>
                    </a:lnTo>
                    <a:lnTo>
                      <a:pt x="10399" y="2914"/>
                    </a:lnTo>
                    <a:lnTo>
                      <a:pt x="10517" y="3011"/>
                    </a:lnTo>
                    <a:lnTo>
                      <a:pt x="10635" y="3097"/>
                    </a:lnTo>
                    <a:lnTo>
                      <a:pt x="10517" y="3151"/>
                    </a:lnTo>
                    <a:lnTo>
                      <a:pt x="10388" y="3205"/>
                    </a:lnTo>
                    <a:lnTo>
                      <a:pt x="10280" y="3269"/>
                    </a:lnTo>
                    <a:lnTo>
                      <a:pt x="10173" y="3334"/>
                    </a:lnTo>
                    <a:lnTo>
                      <a:pt x="10065" y="3409"/>
                    </a:lnTo>
                    <a:lnTo>
                      <a:pt x="9979" y="3484"/>
                    </a:lnTo>
                    <a:lnTo>
                      <a:pt x="9883" y="3570"/>
                    </a:lnTo>
                    <a:lnTo>
                      <a:pt x="9807" y="3667"/>
                    </a:lnTo>
                    <a:lnTo>
                      <a:pt x="9732" y="3764"/>
                    </a:lnTo>
                    <a:lnTo>
                      <a:pt x="9667" y="3871"/>
                    </a:lnTo>
                    <a:lnTo>
                      <a:pt x="9603" y="3979"/>
                    </a:lnTo>
                    <a:lnTo>
                      <a:pt x="9560" y="4097"/>
                    </a:lnTo>
                    <a:lnTo>
                      <a:pt x="9517" y="4215"/>
                    </a:lnTo>
                    <a:lnTo>
                      <a:pt x="9495" y="4355"/>
                    </a:lnTo>
                    <a:lnTo>
                      <a:pt x="9474" y="4484"/>
                    </a:lnTo>
                    <a:lnTo>
                      <a:pt x="9463" y="4635"/>
                    </a:lnTo>
                    <a:lnTo>
                      <a:pt x="9463" y="4775"/>
                    </a:lnTo>
                    <a:lnTo>
                      <a:pt x="9485" y="4914"/>
                    </a:lnTo>
                    <a:lnTo>
                      <a:pt x="9506" y="5043"/>
                    </a:lnTo>
                    <a:lnTo>
                      <a:pt x="9549" y="5162"/>
                    </a:lnTo>
                    <a:lnTo>
                      <a:pt x="9592" y="5280"/>
                    </a:lnTo>
                    <a:lnTo>
                      <a:pt x="9646" y="5387"/>
                    </a:lnTo>
                    <a:lnTo>
                      <a:pt x="9711" y="5495"/>
                    </a:lnTo>
                    <a:lnTo>
                      <a:pt x="9775" y="5592"/>
                    </a:lnTo>
                    <a:lnTo>
                      <a:pt x="9850" y="5678"/>
                    </a:lnTo>
                    <a:lnTo>
                      <a:pt x="9936" y="5764"/>
                    </a:lnTo>
                    <a:lnTo>
                      <a:pt x="10022" y="5850"/>
                    </a:lnTo>
                    <a:lnTo>
                      <a:pt x="10119" y="5925"/>
                    </a:lnTo>
                    <a:lnTo>
                      <a:pt x="10216" y="5990"/>
                    </a:lnTo>
                    <a:lnTo>
                      <a:pt x="10323" y="6054"/>
                    </a:lnTo>
                    <a:lnTo>
                      <a:pt x="10528" y="6172"/>
                    </a:lnTo>
                    <a:lnTo>
                      <a:pt x="9388" y="7108"/>
                    </a:lnTo>
                    <a:lnTo>
                      <a:pt x="8323" y="6183"/>
                    </a:lnTo>
                    <a:lnTo>
                      <a:pt x="8452" y="6119"/>
                    </a:lnTo>
                    <a:lnTo>
                      <a:pt x="8560" y="6065"/>
                    </a:lnTo>
                    <a:lnTo>
                      <a:pt x="8667" y="5990"/>
                    </a:lnTo>
                    <a:lnTo>
                      <a:pt x="8775" y="5925"/>
                    </a:lnTo>
                    <a:lnTo>
                      <a:pt x="8872" y="5839"/>
                    </a:lnTo>
                    <a:lnTo>
                      <a:pt x="8958" y="5764"/>
                    </a:lnTo>
                    <a:lnTo>
                      <a:pt x="9044" y="5667"/>
                    </a:lnTo>
                    <a:lnTo>
                      <a:pt x="9119" y="5581"/>
                    </a:lnTo>
                    <a:lnTo>
                      <a:pt x="9184" y="5474"/>
                    </a:lnTo>
                    <a:lnTo>
                      <a:pt x="9248" y="5377"/>
                    </a:lnTo>
                    <a:lnTo>
                      <a:pt x="9291" y="5258"/>
                    </a:lnTo>
                    <a:lnTo>
                      <a:pt x="9334" y="5151"/>
                    </a:lnTo>
                    <a:lnTo>
                      <a:pt x="9366" y="5022"/>
                    </a:lnTo>
                    <a:lnTo>
                      <a:pt x="9388" y="4893"/>
                    </a:lnTo>
                    <a:lnTo>
                      <a:pt x="9409" y="4753"/>
                    </a:lnTo>
                    <a:lnTo>
                      <a:pt x="9409" y="4613"/>
                    </a:lnTo>
                    <a:lnTo>
                      <a:pt x="9399" y="4473"/>
                    </a:lnTo>
                    <a:lnTo>
                      <a:pt x="9377" y="4334"/>
                    </a:lnTo>
                    <a:lnTo>
                      <a:pt x="9356" y="4205"/>
                    </a:lnTo>
                    <a:lnTo>
                      <a:pt x="9313" y="4076"/>
                    </a:lnTo>
                    <a:lnTo>
                      <a:pt x="9270" y="3968"/>
                    </a:lnTo>
                    <a:lnTo>
                      <a:pt x="9205" y="3850"/>
                    </a:lnTo>
                    <a:lnTo>
                      <a:pt x="9141" y="3753"/>
                    </a:lnTo>
                    <a:lnTo>
                      <a:pt x="9065" y="3656"/>
                    </a:lnTo>
                    <a:lnTo>
                      <a:pt x="8979" y="3559"/>
                    </a:lnTo>
                    <a:lnTo>
                      <a:pt x="8883" y="3473"/>
                    </a:lnTo>
                    <a:lnTo>
                      <a:pt x="8786" y="3387"/>
                    </a:lnTo>
                    <a:lnTo>
                      <a:pt x="8678" y="3312"/>
                    </a:lnTo>
                    <a:lnTo>
                      <a:pt x="8571" y="3237"/>
                    </a:lnTo>
                    <a:lnTo>
                      <a:pt x="8452" y="3172"/>
                    </a:lnTo>
                    <a:lnTo>
                      <a:pt x="8194" y="3043"/>
                    </a:lnTo>
                    <a:lnTo>
                      <a:pt x="8345" y="2968"/>
                    </a:lnTo>
                    <a:lnTo>
                      <a:pt x="8485" y="2893"/>
                    </a:lnTo>
                    <a:lnTo>
                      <a:pt x="8614" y="2807"/>
                    </a:lnTo>
                    <a:lnTo>
                      <a:pt x="8732" y="2732"/>
                    </a:lnTo>
                    <a:lnTo>
                      <a:pt x="8840" y="2635"/>
                    </a:lnTo>
                    <a:lnTo>
                      <a:pt x="8936" y="2549"/>
                    </a:lnTo>
                    <a:lnTo>
                      <a:pt x="9022" y="2452"/>
                    </a:lnTo>
                    <a:lnTo>
                      <a:pt x="9098" y="2355"/>
                    </a:lnTo>
                    <a:lnTo>
                      <a:pt x="9173" y="2248"/>
                    </a:lnTo>
                    <a:lnTo>
                      <a:pt x="9227" y="2151"/>
                    </a:lnTo>
                    <a:lnTo>
                      <a:pt x="9270" y="2043"/>
                    </a:lnTo>
                    <a:lnTo>
                      <a:pt x="9313" y="1925"/>
                    </a:lnTo>
                    <a:lnTo>
                      <a:pt x="9334" y="1818"/>
                    </a:lnTo>
                    <a:lnTo>
                      <a:pt x="9356" y="1699"/>
                    </a:lnTo>
                    <a:lnTo>
                      <a:pt x="9356" y="1581"/>
                    </a:lnTo>
                    <a:lnTo>
                      <a:pt x="9356" y="1452"/>
                    </a:lnTo>
                    <a:lnTo>
                      <a:pt x="9345" y="1334"/>
                    </a:lnTo>
                    <a:lnTo>
                      <a:pt x="9323" y="1215"/>
                    </a:lnTo>
                    <a:lnTo>
                      <a:pt x="9302" y="1097"/>
                    </a:lnTo>
                    <a:lnTo>
                      <a:pt x="9259" y="990"/>
                    </a:lnTo>
                    <a:lnTo>
                      <a:pt x="9216" y="882"/>
                    </a:lnTo>
                    <a:lnTo>
                      <a:pt x="9162" y="785"/>
                    </a:lnTo>
                    <a:lnTo>
                      <a:pt x="9098" y="678"/>
                    </a:lnTo>
                    <a:lnTo>
                      <a:pt x="9033" y="592"/>
                    </a:lnTo>
                    <a:lnTo>
                      <a:pt x="8958" y="495"/>
                    </a:lnTo>
                    <a:lnTo>
                      <a:pt x="8872" y="420"/>
                    </a:lnTo>
                    <a:lnTo>
                      <a:pt x="8786" y="344"/>
                    </a:lnTo>
                    <a:lnTo>
                      <a:pt x="8689" y="269"/>
                    </a:lnTo>
                    <a:lnTo>
                      <a:pt x="8592" y="215"/>
                    </a:lnTo>
                    <a:lnTo>
                      <a:pt x="8485" y="162"/>
                    </a:lnTo>
                    <a:lnTo>
                      <a:pt x="8366" y="108"/>
                    </a:lnTo>
                    <a:lnTo>
                      <a:pt x="8248" y="76"/>
                    </a:lnTo>
                    <a:lnTo>
                      <a:pt x="8065" y="33"/>
                    </a:lnTo>
                    <a:lnTo>
                      <a:pt x="7883" y="0"/>
                    </a:lnTo>
                    <a:lnTo>
                      <a:pt x="7721" y="0"/>
                    </a:lnTo>
                    <a:lnTo>
                      <a:pt x="7560" y="11"/>
                    </a:lnTo>
                    <a:lnTo>
                      <a:pt x="7409" y="43"/>
                    </a:lnTo>
                    <a:lnTo>
                      <a:pt x="7270" y="86"/>
                    </a:lnTo>
                    <a:lnTo>
                      <a:pt x="7141" y="151"/>
                    </a:lnTo>
                    <a:lnTo>
                      <a:pt x="7012" y="226"/>
                    </a:lnTo>
                    <a:lnTo>
                      <a:pt x="6893" y="312"/>
                    </a:lnTo>
                    <a:lnTo>
                      <a:pt x="6786" y="420"/>
                    </a:lnTo>
                    <a:lnTo>
                      <a:pt x="6678" y="527"/>
                    </a:lnTo>
                    <a:lnTo>
                      <a:pt x="6581" y="656"/>
                    </a:lnTo>
                    <a:lnTo>
                      <a:pt x="6485" y="796"/>
                    </a:lnTo>
                    <a:lnTo>
                      <a:pt x="6399" y="947"/>
                    </a:lnTo>
                    <a:lnTo>
                      <a:pt x="6323" y="1097"/>
                    </a:lnTo>
                    <a:lnTo>
                      <a:pt x="6237" y="1258"/>
                    </a:lnTo>
                    <a:lnTo>
                      <a:pt x="6173" y="1097"/>
                    </a:lnTo>
                    <a:lnTo>
                      <a:pt x="6098" y="947"/>
                    </a:lnTo>
                    <a:lnTo>
                      <a:pt x="6011" y="807"/>
                    </a:lnTo>
                    <a:lnTo>
                      <a:pt x="5925" y="678"/>
                    </a:lnTo>
                    <a:lnTo>
                      <a:pt x="5839" y="559"/>
                    </a:lnTo>
                    <a:lnTo>
                      <a:pt x="5743" y="452"/>
                    </a:lnTo>
                    <a:lnTo>
                      <a:pt x="5646" y="355"/>
                    </a:lnTo>
                    <a:lnTo>
                      <a:pt x="5538" y="269"/>
                    </a:lnTo>
                    <a:lnTo>
                      <a:pt x="5431" y="194"/>
                    </a:lnTo>
                    <a:lnTo>
                      <a:pt x="5323" y="140"/>
                    </a:lnTo>
                    <a:lnTo>
                      <a:pt x="5205" y="86"/>
                    </a:lnTo>
                    <a:lnTo>
                      <a:pt x="5097" y="43"/>
                    </a:lnTo>
                    <a:lnTo>
                      <a:pt x="4968" y="22"/>
                    </a:lnTo>
                    <a:lnTo>
                      <a:pt x="4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1152650" y="2351825"/>
                <a:ext cx="233375" cy="77175"/>
              </a:xfrm>
              <a:custGeom>
                <a:avLst/>
                <a:gdLst/>
                <a:ahLst/>
                <a:cxnLst/>
                <a:rect l="l" t="t" r="r" b="b"/>
                <a:pathLst>
                  <a:path w="9335" h="3087" extrusionOk="0">
                    <a:moveTo>
                      <a:pt x="4592" y="0"/>
                    </a:moveTo>
                    <a:lnTo>
                      <a:pt x="4452" y="11"/>
                    </a:lnTo>
                    <a:lnTo>
                      <a:pt x="4323" y="32"/>
                    </a:lnTo>
                    <a:lnTo>
                      <a:pt x="4194" y="75"/>
                    </a:lnTo>
                    <a:lnTo>
                      <a:pt x="4065" y="118"/>
                    </a:lnTo>
                    <a:lnTo>
                      <a:pt x="3958" y="172"/>
                    </a:lnTo>
                    <a:lnTo>
                      <a:pt x="3850" y="248"/>
                    </a:lnTo>
                    <a:lnTo>
                      <a:pt x="3743" y="323"/>
                    </a:lnTo>
                    <a:lnTo>
                      <a:pt x="3646" y="409"/>
                    </a:lnTo>
                    <a:lnTo>
                      <a:pt x="3560" y="506"/>
                    </a:lnTo>
                    <a:lnTo>
                      <a:pt x="3474" y="602"/>
                    </a:lnTo>
                    <a:lnTo>
                      <a:pt x="3399" y="721"/>
                    </a:lnTo>
                    <a:lnTo>
                      <a:pt x="3323" y="839"/>
                    </a:lnTo>
                    <a:lnTo>
                      <a:pt x="3259" y="968"/>
                    </a:lnTo>
                    <a:lnTo>
                      <a:pt x="3205" y="1108"/>
                    </a:lnTo>
                    <a:lnTo>
                      <a:pt x="3151" y="1248"/>
                    </a:lnTo>
                    <a:lnTo>
                      <a:pt x="3055" y="1075"/>
                    </a:lnTo>
                    <a:lnTo>
                      <a:pt x="2947" y="903"/>
                    </a:lnTo>
                    <a:lnTo>
                      <a:pt x="2839" y="753"/>
                    </a:lnTo>
                    <a:lnTo>
                      <a:pt x="2732" y="613"/>
                    </a:lnTo>
                    <a:lnTo>
                      <a:pt x="2624" y="495"/>
                    </a:lnTo>
                    <a:lnTo>
                      <a:pt x="2517" y="387"/>
                    </a:lnTo>
                    <a:lnTo>
                      <a:pt x="2409" y="291"/>
                    </a:lnTo>
                    <a:lnTo>
                      <a:pt x="2291" y="215"/>
                    </a:lnTo>
                    <a:lnTo>
                      <a:pt x="2173" y="140"/>
                    </a:lnTo>
                    <a:lnTo>
                      <a:pt x="2065" y="86"/>
                    </a:lnTo>
                    <a:lnTo>
                      <a:pt x="1936" y="54"/>
                    </a:lnTo>
                    <a:lnTo>
                      <a:pt x="1818" y="22"/>
                    </a:lnTo>
                    <a:lnTo>
                      <a:pt x="1689" y="11"/>
                    </a:lnTo>
                    <a:lnTo>
                      <a:pt x="1560" y="11"/>
                    </a:lnTo>
                    <a:lnTo>
                      <a:pt x="1431" y="22"/>
                    </a:lnTo>
                    <a:lnTo>
                      <a:pt x="1291" y="54"/>
                    </a:lnTo>
                    <a:lnTo>
                      <a:pt x="1162" y="86"/>
                    </a:lnTo>
                    <a:lnTo>
                      <a:pt x="1033" y="140"/>
                    </a:lnTo>
                    <a:lnTo>
                      <a:pt x="915" y="194"/>
                    </a:lnTo>
                    <a:lnTo>
                      <a:pt x="796" y="258"/>
                    </a:lnTo>
                    <a:lnTo>
                      <a:pt x="678" y="334"/>
                    </a:lnTo>
                    <a:lnTo>
                      <a:pt x="571" y="420"/>
                    </a:lnTo>
                    <a:lnTo>
                      <a:pt x="474" y="516"/>
                    </a:lnTo>
                    <a:lnTo>
                      <a:pt x="388" y="613"/>
                    </a:lnTo>
                    <a:lnTo>
                      <a:pt x="302" y="710"/>
                    </a:lnTo>
                    <a:lnTo>
                      <a:pt x="226" y="817"/>
                    </a:lnTo>
                    <a:lnTo>
                      <a:pt x="162" y="936"/>
                    </a:lnTo>
                    <a:lnTo>
                      <a:pt x="108" y="1054"/>
                    </a:lnTo>
                    <a:lnTo>
                      <a:pt x="54" y="1172"/>
                    </a:lnTo>
                    <a:lnTo>
                      <a:pt x="22" y="1291"/>
                    </a:lnTo>
                    <a:lnTo>
                      <a:pt x="1" y="1409"/>
                    </a:lnTo>
                    <a:lnTo>
                      <a:pt x="1" y="1538"/>
                    </a:lnTo>
                    <a:lnTo>
                      <a:pt x="1" y="1645"/>
                    </a:lnTo>
                    <a:lnTo>
                      <a:pt x="11" y="1753"/>
                    </a:lnTo>
                    <a:lnTo>
                      <a:pt x="44" y="1871"/>
                    </a:lnTo>
                    <a:lnTo>
                      <a:pt x="76" y="1989"/>
                    </a:lnTo>
                    <a:lnTo>
                      <a:pt x="130" y="2097"/>
                    </a:lnTo>
                    <a:lnTo>
                      <a:pt x="183" y="2215"/>
                    </a:lnTo>
                    <a:lnTo>
                      <a:pt x="248" y="2323"/>
                    </a:lnTo>
                    <a:lnTo>
                      <a:pt x="323" y="2430"/>
                    </a:lnTo>
                    <a:lnTo>
                      <a:pt x="399" y="2527"/>
                    </a:lnTo>
                    <a:lnTo>
                      <a:pt x="485" y="2624"/>
                    </a:lnTo>
                    <a:lnTo>
                      <a:pt x="581" y="2699"/>
                    </a:lnTo>
                    <a:lnTo>
                      <a:pt x="678" y="2785"/>
                    </a:lnTo>
                    <a:lnTo>
                      <a:pt x="775" y="2850"/>
                    </a:lnTo>
                    <a:lnTo>
                      <a:pt x="882" y="2903"/>
                    </a:lnTo>
                    <a:lnTo>
                      <a:pt x="1001" y="2947"/>
                    </a:lnTo>
                    <a:lnTo>
                      <a:pt x="1108" y="2979"/>
                    </a:lnTo>
                    <a:lnTo>
                      <a:pt x="1259" y="3000"/>
                    </a:lnTo>
                    <a:lnTo>
                      <a:pt x="1420" y="3011"/>
                    </a:lnTo>
                    <a:lnTo>
                      <a:pt x="1571" y="3011"/>
                    </a:lnTo>
                    <a:lnTo>
                      <a:pt x="1732" y="3000"/>
                    </a:lnTo>
                    <a:lnTo>
                      <a:pt x="1893" y="2979"/>
                    </a:lnTo>
                    <a:lnTo>
                      <a:pt x="2044" y="2947"/>
                    </a:lnTo>
                    <a:lnTo>
                      <a:pt x="2184" y="2903"/>
                    </a:lnTo>
                    <a:lnTo>
                      <a:pt x="2323" y="2839"/>
                    </a:lnTo>
                    <a:lnTo>
                      <a:pt x="2442" y="2764"/>
                    </a:lnTo>
                    <a:lnTo>
                      <a:pt x="2560" y="2667"/>
                    </a:lnTo>
                    <a:lnTo>
                      <a:pt x="2667" y="2559"/>
                    </a:lnTo>
                    <a:lnTo>
                      <a:pt x="2775" y="2430"/>
                    </a:lnTo>
                    <a:lnTo>
                      <a:pt x="2979" y="2172"/>
                    </a:lnTo>
                    <a:lnTo>
                      <a:pt x="3076" y="2043"/>
                    </a:lnTo>
                    <a:lnTo>
                      <a:pt x="3184" y="1925"/>
                    </a:lnTo>
                    <a:lnTo>
                      <a:pt x="3237" y="2054"/>
                    </a:lnTo>
                    <a:lnTo>
                      <a:pt x="3291" y="2183"/>
                    </a:lnTo>
                    <a:lnTo>
                      <a:pt x="3345" y="2301"/>
                    </a:lnTo>
                    <a:lnTo>
                      <a:pt x="3409" y="2409"/>
                    </a:lnTo>
                    <a:lnTo>
                      <a:pt x="3485" y="2516"/>
                    </a:lnTo>
                    <a:lnTo>
                      <a:pt x="3560" y="2613"/>
                    </a:lnTo>
                    <a:lnTo>
                      <a:pt x="3646" y="2699"/>
                    </a:lnTo>
                    <a:lnTo>
                      <a:pt x="3743" y="2774"/>
                    </a:lnTo>
                    <a:lnTo>
                      <a:pt x="3839" y="2850"/>
                    </a:lnTo>
                    <a:lnTo>
                      <a:pt x="3947" y="2914"/>
                    </a:lnTo>
                    <a:lnTo>
                      <a:pt x="4065" y="2968"/>
                    </a:lnTo>
                    <a:lnTo>
                      <a:pt x="4184" y="3011"/>
                    </a:lnTo>
                    <a:lnTo>
                      <a:pt x="4302" y="3043"/>
                    </a:lnTo>
                    <a:lnTo>
                      <a:pt x="4431" y="3076"/>
                    </a:lnTo>
                    <a:lnTo>
                      <a:pt x="4571" y="3086"/>
                    </a:lnTo>
                    <a:lnTo>
                      <a:pt x="4850" y="3086"/>
                    </a:lnTo>
                    <a:lnTo>
                      <a:pt x="4990" y="3065"/>
                    </a:lnTo>
                    <a:lnTo>
                      <a:pt x="5119" y="3033"/>
                    </a:lnTo>
                    <a:lnTo>
                      <a:pt x="5237" y="3000"/>
                    </a:lnTo>
                    <a:lnTo>
                      <a:pt x="5356" y="2947"/>
                    </a:lnTo>
                    <a:lnTo>
                      <a:pt x="5463" y="2893"/>
                    </a:lnTo>
                    <a:lnTo>
                      <a:pt x="5560" y="2828"/>
                    </a:lnTo>
                    <a:lnTo>
                      <a:pt x="5657" y="2753"/>
                    </a:lnTo>
                    <a:lnTo>
                      <a:pt x="5754" y="2667"/>
                    </a:lnTo>
                    <a:lnTo>
                      <a:pt x="5840" y="2570"/>
                    </a:lnTo>
                    <a:lnTo>
                      <a:pt x="5915" y="2463"/>
                    </a:lnTo>
                    <a:lnTo>
                      <a:pt x="5990" y="2344"/>
                    </a:lnTo>
                    <a:lnTo>
                      <a:pt x="6065" y="2226"/>
                    </a:lnTo>
                    <a:lnTo>
                      <a:pt x="6130" y="2097"/>
                    </a:lnTo>
                    <a:lnTo>
                      <a:pt x="6184" y="1946"/>
                    </a:lnTo>
                    <a:lnTo>
                      <a:pt x="6237" y="1796"/>
                    </a:lnTo>
                    <a:lnTo>
                      <a:pt x="6323" y="1979"/>
                    </a:lnTo>
                    <a:lnTo>
                      <a:pt x="6420" y="2151"/>
                    </a:lnTo>
                    <a:lnTo>
                      <a:pt x="6517" y="2301"/>
                    </a:lnTo>
                    <a:lnTo>
                      <a:pt x="6614" y="2441"/>
                    </a:lnTo>
                    <a:lnTo>
                      <a:pt x="6721" y="2570"/>
                    </a:lnTo>
                    <a:lnTo>
                      <a:pt x="6829" y="2678"/>
                    </a:lnTo>
                    <a:lnTo>
                      <a:pt x="6936" y="2774"/>
                    </a:lnTo>
                    <a:lnTo>
                      <a:pt x="7055" y="2860"/>
                    </a:lnTo>
                    <a:lnTo>
                      <a:pt x="7162" y="2925"/>
                    </a:lnTo>
                    <a:lnTo>
                      <a:pt x="7280" y="2990"/>
                    </a:lnTo>
                    <a:lnTo>
                      <a:pt x="7409" y="3033"/>
                    </a:lnTo>
                    <a:lnTo>
                      <a:pt x="7528" y="3065"/>
                    </a:lnTo>
                    <a:lnTo>
                      <a:pt x="7657" y="3076"/>
                    </a:lnTo>
                    <a:lnTo>
                      <a:pt x="7786" y="3086"/>
                    </a:lnTo>
                    <a:lnTo>
                      <a:pt x="7926" y="3076"/>
                    </a:lnTo>
                    <a:lnTo>
                      <a:pt x="8055" y="3054"/>
                    </a:lnTo>
                    <a:lnTo>
                      <a:pt x="8194" y="3022"/>
                    </a:lnTo>
                    <a:lnTo>
                      <a:pt x="8323" y="2979"/>
                    </a:lnTo>
                    <a:lnTo>
                      <a:pt x="8453" y="2925"/>
                    </a:lnTo>
                    <a:lnTo>
                      <a:pt x="8571" y="2860"/>
                    </a:lnTo>
                    <a:lnTo>
                      <a:pt x="8678" y="2785"/>
                    </a:lnTo>
                    <a:lnTo>
                      <a:pt x="8786" y="2710"/>
                    </a:lnTo>
                    <a:lnTo>
                      <a:pt x="8883" y="2624"/>
                    </a:lnTo>
                    <a:lnTo>
                      <a:pt x="8969" y="2538"/>
                    </a:lnTo>
                    <a:lnTo>
                      <a:pt x="9044" y="2430"/>
                    </a:lnTo>
                    <a:lnTo>
                      <a:pt x="9119" y="2323"/>
                    </a:lnTo>
                    <a:lnTo>
                      <a:pt x="9184" y="2215"/>
                    </a:lnTo>
                    <a:lnTo>
                      <a:pt x="9237" y="2097"/>
                    </a:lnTo>
                    <a:lnTo>
                      <a:pt x="9281" y="1979"/>
                    </a:lnTo>
                    <a:lnTo>
                      <a:pt x="9313" y="1850"/>
                    </a:lnTo>
                    <a:lnTo>
                      <a:pt x="9334" y="1721"/>
                    </a:lnTo>
                    <a:lnTo>
                      <a:pt x="9334" y="1581"/>
                    </a:lnTo>
                    <a:lnTo>
                      <a:pt x="9334" y="1463"/>
                    </a:lnTo>
                    <a:lnTo>
                      <a:pt x="9324" y="1334"/>
                    </a:lnTo>
                    <a:lnTo>
                      <a:pt x="9302" y="1205"/>
                    </a:lnTo>
                    <a:lnTo>
                      <a:pt x="9270" y="1086"/>
                    </a:lnTo>
                    <a:lnTo>
                      <a:pt x="9227" y="968"/>
                    </a:lnTo>
                    <a:lnTo>
                      <a:pt x="9173" y="860"/>
                    </a:lnTo>
                    <a:lnTo>
                      <a:pt x="9119" y="742"/>
                    </a:lnTo>
                    <a:lnTo>
                      <a:pt x="9044" y="645"/>
                    </a:lnTo>
                    <a:lnTo>
                      <a:pt x="8969" y="549"/>
                    </a:lnTo>
                    <a:lnTo>
                      <a:pt x="8883" y="452"/>
                    </a:lnTo>
                    <a:lnTo>
                      <a:pt x="8797" y="377"/>
                    </a:lnTo>
                    <a:lnTo>
                      <a:pt x="8689" y="301"/>
                    </a:lnTo>
                    <a:lnTo>
                      <a:pt x="8582" y="237"/>
                    </a:lnTo>
                    <a:lnTo>
                      <a:pt x="8474" y="183"/>
                    </a:lnTo>
                    <a:lnTo>
                      <a:pt x="8356" y="140"/>
                    </a:lnTo>
                    <a:lnTo>
                      <a:pt x="8227" y="108"/>
                    </a:lnTo>
                    <a:lnTo>
                      <a:pt x="8076" y="86"/>
                    </a:lnTo>
                    <a:lnTo>
                      <a:pt x="7764" y="86"/>
                    </a:lnTo>
                    <a:lnTo>
                      <a:pt x="7614" y="97"/>
                    </a:lnTo>
                    <a:lnTo>
                      <a:pt x="7453" y="129"/>
                    </a:lnTo>
                    <a:lnTo>
                      <a:pt x="7302" y="161"/>
                    </a:lnTo>
                    <a:lnTo>
                      <a:pt x="7162" y="215"/>
                    </a:lnTo>
                    <a:lnTo>
                      <a:pt x="7022" y="280"/>
                    </a:lnTo>
                    <a:lnTo>
                      <a:pt x="6904" y="355"/>
                    </a:lnTo>
                    <a:lnTo>
                      <a:pt x="6797" y="441"/>
                    </a:lnTo>
                    <a:lnTo>
                      <a:pt x="6689" y="559"/>
                    </a:lnTo>
                    <a:lnTo>
                      <a:pt x="6592" y="678"/>
                    </a:lnTo>
                    <a:lnTo>
                      <a:pt x="6399" y="925"/>
                    </a:lnTo>
                    <a:lnTo>
                      <a:pt x="6302" y="1054"/>
                    </a:lnTo>
                    <a:lnTo>
                      <a:pt x="6194" y="1183"/>
                    </a:lnTo>
                    <a:lnTo>
                      <a:pt x="6151" y="1054"/>
                    </a:lnTo>
                    <a:lnTo>
                      <a:pt x="6108" y="925"/>
                    </a:lnTo>
                    <a:lnTo>
                      <a:pt x="6055" y="807"/>
                    </a:lnTo>
                    <a:lnTo>
                      <a:pt x="5990" y="699"/>
                    </a:lnTo>
                    <a:lnTo>
                      <a:pt x="5915" y="602"/>
                    </a:lnTo>
                    <a:lnTo>
                      <a:pt x="5840" y="506"/>
                    </a:lnTo>
                    <a:lnTo>
                      <a:pt x="5754" y="409"/>
                    </a:lnTo>
                    <a:lnTo>
                      <a:pt x="5668" y="334"/>
                    </a:lnTo>
                    <a:lnTo>
                      <a:pt x="5571" y="258"/>
                    </a:lnTo>
                    <a:lnTo>
                      <a:pt x="5474" y="194"/>
                    </a:lnTo>
                    <a:lnTo>
                      <a:pt x="5366" y="140"/>
                    </a:lnTo>
                    <a:lnTo>
                      <a:pt x="5248" y="97"/>
                    </a:lnTo>
                    <a:lnTo>
                      <a:pt x="5130" y="54"/>
                    </a:lnTo>
                    <a:lnTo>
                      <a:pt x="5001" y="22"/>
                    </a:lnTo>
                    <a:lnTo>
                      <a:pt x="4872" y="11"/>
                    </a:lnTo>
                    <a:lnTo>
                      <a:pt x="473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994850" y="2115525"/>
                <a:ext cx="77725" cy="155950"/>
              </a:xfrm>
              <a:custGeom>
                <a:avLst/>
                <a:gdLst/>
                <a:ahLst/>
                <a:cxnLst/>
                <a:rect l="l" t="t" r="r" b="b"/>
                <a:pathLst>
                  <a:path w="3109" h="6238" extrusionOk="0">
                    <a:moveTo>
                      <a:pt x="1506" y="0"/>
                    </a:moveTo>
                    <a:lnTo>
                      <a:pt x="1366" y="11"/>
                    </a:lnTo>
                    <a:lnTo>
                      <a:pt x="1237" y="33"/>
                    </a:lnTo>
                    <a:lnTo>
                      <a:pt x="1119" y="65"/>
                    </a:lnTo>
                    <a:lnTo>
                      <a:pt x="990" y="108"/>
                    </a:lnTo>
                    <a:lnTo>
                      <a:pt x="882" y="162"/>
                    </a:lnTo>
                    <a:lnTo>
                      <a:pt x="764" y="226"/>
                    </a:lnTo>
                    <a:lnTo>
                      <a:pt x="657" y="291"/>
                    </a:lnTo>
                    <a:lnTo>
                      <a:pt x="560" y="377"/>
                    </a:lnTo>
                    <a:lnTo>
                      <a:pt x="463" y="463"/>
                    </a:lnTo>
                    <a:lnTo>
                      <a:pt x="377" y="560"/>
                    </a:lnTo>
                    <a:lnTo>
                      <a:pt x="302" y="667"/>
                    </a:lnTo>
                    <a:lnTo>
                      <a:pt x="237" y="775"/>
                    </a:lnTo>
                    <a:lnTo>
                      <a:pt x="173" y="893"/>
                    </a:lnTo>
                    <a:lnTo>
                      <a:pt x="119" y="1022"/>
                    </a:lnTo>
                    <a:lnTo>
                      <a:pt x="65" y="1151"/>
                    </a:lnTo>
                    <a:lnTo>
                      <a:pt x="33" y="1291"/>
                    </a:lnTo>
                    <a:lnTo>
                      <a:pt x="11" y="1420"/>
                    </a:lnTo>
                    <a:lnTo>
                      <a:pt x="1" y="1560"/>
                    </a:lnTo>
                    <a:lnTo>
                      <a:pt x="1" y="1689"/>
                    </a:lnTo>
                    <a:lnTo>
                      <a:pt x="22" y="1818"/>
                    </a:lnTo>
                    <a:lnTo>
                      <a:pt x="54" y="1947"/>
                    </a:lnTo>
                    <a:lnTo>
                      <a:pt x="97" y="2065"/>
                    </a:lnTo>
                    <a:lnTo>
                      <a:pt x="151" y="2183"/>
                    </a:lnTo>
                    <a:lnTo>
                      <a:pt x="226" y="2301"/>
                    </a:lnTo>
                    <a:lnTo>
                      <a:pt x="313" y="2420"/>
                    </a:lnTo>
                    <a:lnTo>
                      <a:pt x="409" y="2527"/>
                    </a:lnTo>
                    <a:lnTo>
                      <a:pt x="517" y="2635"/>
                    </a:lnTo>
                    <a:lnTo>
                      <a:pt x="635" y="2732"/>
                    </a:lnTo>
                    <a:lnTo>
                      <a:pt x="775" y="2828"/>
                    </a:lnTo>
                    <a:lnTo>
                      <a:pt x="925" y="2925"/>
                    </a:lnTo>
                    <a:lnTo>
                      <a:pt x="1087" y="3011"/>
                    </a:lnTo>
                    <a:lnTo>
                      <a:pt x="1259" y="3097"/>
                    </a:lnTo>
                    <a:lnTo>
                      <a:pt x="1076" y="3183"/>
                    </a:lnTo>
                    <a:lnTo>
                      <a:pt x="915" y="3280"/>
                    </a:lnTo>
                    <a:lnTo>
                      <a:pt x="775" y="3388"/>
                    </a:lnTo>
                    <a:lnTo>
                      <a:pt x="635" y="3484"/>
                    </a:lnTo>
                    <a:lnTo>
                      <a:pt x="517" y="3592"/>
                    </a:lnTo>
                    <a:lnTo>
                      <a:pt x="409" y="3689"/>
                    </a:lnTo>
                    <a:lnTo>
                      <a:pt x="313" y="3796"/>
                    </a:lnTo>
                    <a:lnTo>
                      <a:pt x="237" y="3914"/>
                    </a:lnTo>
                    <a:lnTo>
                      <a:pt x="162" y="4022"/>
                    </a:lnTo>
                    <a:lnTo>
                      <a:pt x="108" y="4140"/>
                    </a:lnTo>
                    <a:lnTo>
                      <a:pt x="65" y="4259"/>
                    </a:lnTo>
                    <a:lnTo>
                      <a:pt x="33" y="4388"/>
                    </a:lnTo>
                    <a:lnTo>
                      <a:pt x="22" y="4506"/>
                    </a:lnTo>
                    <a:lnTo>
                      <a:pt x="11" y="4635"/>
                    </a:lnTo>
                    <a:lnTo>
                      <a:pt x="22" y="4764"/>
                    </a:lnTo>
                    <a:lnTo>
                      <a:pt x="44" y="4893"/>
                    </a:lnTo>
                    <a:lnTo>
                      <a:pt x="76" y="5033"/>
                    </a:lnTo>
                    <a:lnTo>
                      <a:pt x="119" y="5162"/>
                    </a:lnTo>
                    <a:lnTo>
                      <a:pt x="162" y="5280"/>
                    </a:lnTo>
                    <a:lnTo>
                      <a:pt x="226" y="5398"/>
                    </a:lnTo>
                    <a:lnTo>
                      <a:pt x="302" y="5517"/>
                    </a:lnTo>
                    <a:lnTo>
                      <a:pt x="377" y="5613"/>
                    </a:lnTo>
                    <a:lnTo>
                      <a:pt x="463" y="5721"/>
                    </a:lnTo>
                    <a:lnTo>
                      <a:pt x="549" y="5807"/>
                    </a:lnTo>
                    <a:lnTo>
                      <a:pt x="657" y="5893"/>
                    </a:lnTo>
                    <a:lnTo>
                      <a:pt x="753" y="5968"/>
                    </a:lnTo>
                    <a:lnTo>
                      <a:pt x="872" y="6044"/>
                    </a:lnTo>
                    <a:lnTo>
                      <a:pt x="979" y="6097"/>
                    </a:lnTo>
                    <a:lnTo>
                      <a:pt x="1108" y="6151"/>
                    </a:lnTo>
                    <a:lnTo>
                      <a:pt x="1227" y="6194"/>
                    </a:lnTo>
                    <a:lnTo>
                      <a:pt x="1356" y="6216"/>
                    </a:lnTo>
                    <a:lnTo>
                      <a:pt x="1485" y="6237"/>
                    </a:lnTo>
                    <a:lnTo>
                      <a:pt x="1592" y="6237"/>
                    </a:lnTo>
                    <a:lnTo>
                      <a:pt x="1710" y="6226"/>
                    </a:lnTo>
                    <a:lnTo>
                      <a:pt x="1829" y="6205"/>
                    </a:lnTo>
                    <a:lnTo>
                      <a:pt x="1936" y="6173"/>
                    </a:lnTo>
                    <a:lnTo>
                      <a:pt x="2054" y="6130"/>
                    </a:lnTo>
                    <a:lnTo>
                      <a:pt x="2173" y="6076"/>
                    </a:lnTo>
                    <a:lnTo>
                      <a:pt x="2291" y="6011"/>
                    </a:lnTo>
                    <a:lnTo>
                      <a:pt x="2399" y="5936"/>
                    </a:lnTo>
                    <a:lnTo>
                      <a:pt x="2506" y="5861"/>
                    </a:lnTo>
                    <a:lnTo>
                      <a:pt x="2603" y="5764"/>
                    </a:lnTo>
                    <a:lnTo>
                      <a:pt x="2689" y="5678"/>
                    </a:lnTo>
                    <a:lnTo>
                      <a:pt x="2775" y="5570"/>
                    </a:lnTo>
                    <a:lnTo>
                      <a:pt x="2839" y="5463"/>
                    </a:lnTo>
                    <a:lnTo>
                      <a:pt x="2904" y="5355"/>
                    </a:lnTo>
                    <a:lnTo>
                      <a:pt x="2947" y="5237"/>
                    </a:lnTo>
                    <a:lnTo>
                      <a:pt x="2979" y="5119"/>
                    </a:lnTo>
                    <a:lnTo>
                      <a:pt x="3001" y="4968"/>
                    </a:lnTo>
                    <a:lnTo>
                      <a:pt x="3012" y="4818"/>
                    </a:lnTo>
                    <a:lnTo>
                      <a:pt x="3012" y="4656"/>
                    </a:lnTo>
                    <a:lnTo>
                      <a:pt x="3001" y="4506"/>
                    </a:lnTo>
                    <a:lnTo>
                      <a:pt x="2979" y="4345"/>
                    </a:lnTo>
                    <a:lnTo>
                      <a:pt x="2947" y="4194"/>
                    </a:lnTo>
                    <a:lnTo>
                      <a:pt x="2904" y="4043"/>
                    </a:lnTo>
                    <a:lnTo>
                      <a:pt x="2839" y="3914"/>
                    </a:lnTo>
                    <a:lnTo>
                      <a:pt x="2764" y="3785"/>
                    </a:lnTo>
                    <a:lnTo>
                      <a:pt x="2667" y="3678"/>
                    </a:lnTo>
                    <a:lnTo>
                      <a:pt x="2549" y="3560"/>
                    </a:lnTo>
                    <a:lnTo>
                      <a:pt x="2431" y="3463"/>
                    </a:lnTo>
                    <a:lnTo>
                      <a:pt x="2184" y="3258"/>
                    </a:lnTo>
                    <a:lnTo>
                      <a:pt x="2054" y="3162"/>
                    </a:lnTo>
                    <a:lnTo>
                      <a:pt x="1936" y="3065"/>
                    </a:lnTo>
                    <a:lnTo>
                      <a:pt x="2087" y="2979"/>
                    </a:lnTo>
                    <a:lnTo>
                      <a:pt x="2237" y="2893"/>
                    </a:lnTo>
                    <a:lnTo>
                      <a:pt x="2377" y="2807"/>
                    </a:lnTo>
                    <a:lnTo>
                      <a:pt x="2495" y="2710"/>
                    </a:lnTo>
                    <a:lnTo>
                      <a:pt x="2614" y="2613"/>
                    </a:lnTo>
                    <a:lnTo>
                      <a:pt x="2721" y="2506"/>
                    </a:lnTo>
                    <a:lnTo>
                      <a:pt x="2807" y="2398"/>
                    </a:lnTo>
                    <a:lnTo>
                      <a:pt x="2882" y="2291"/>
                    </a:lnTo>
                    <a:lnTo>
                      <a:pt x="2958" y="2172"/>
                    </a:lnTo>
                    <a:lnTo>
                      <a:pt x="3012" y="2054"/>
                    </a:lnTo>
                    <a:lnTo>
                      <a:pt x="3055" y="1936"/>
                    </a:lnTo>
                    <a:lnTo>
                      <a:pt x="3087" y="1807"/>
                    </a:lnTo>
                    <a:lnTo>
                      <a:pt x="3108" y="1689"/>
                    </a:lnTo>
                    <a:lnTo>
                      <a:pt x="3108" y="1560"/>
                    </a:lnTo>
                    <a:lnTo>
                      <a:pt x="3098" y="1430"/>
                    </a:lnTo>
                    <a:lnTo>
                      <a:pt x="3076" y="1312"/>
                    </a:lnTo>
                    <a:lnTo>
                      <a:pt x="3033" y="1162"/>
                    </a:lnTo>
                    <a:lnTo>
                      <a:pt x="2990" y="1022"/>
                    </a:lnTo>
                    <a:lnTo>
                      <a:pt x="2925" y="893"/>
                    </a:lnTo>
                    <a:lnTo>
                      <a:pt x="2861" y="764"/>
                    </a:lnTo>
                    <a:lnTo>
                      <a:pt x="2775" y="646"/>
                    </a:lnTo>
                    <a:lnTo>
                      <a:pt x="2689" y="538"/>
                    </a:lnTo>
                    <a:lnTo>
                      <a:pt x="2603" y="441"/>
                    </a:lnTo>
                    <a:lnTo>
                      <a:pt x="2495" y="344"/>
                    </a:lnTo>
                    <a:lnTo>
                      <a:pt x="2399" y="269"/>
                    </a:lnTo>
                    <a:lnTo>
                      <a:pt x="2280" y="194"/>
                    </a:lnTo>
                    <a:lnTo>
                      <a:pt x="2162" y="129"/>
                    </a:lnTo>
                    <a:lnTo>
                      <a:pt x="2044" y="86"/>
                    </a:lnTo>
                    <a:lnTo>
                      <a:pt x="1915" y="43"/>
                    </a:lnTo>
                    <a:lnTo>
                      <a:pt x="1775" y="22"/>
                    </a:lnTo>
                    <a:lnTo>
                      <a:pt x="1646" y="11"/>
                    </a:lnTo>
                    <a:lnTo>
                      <a:pt x="150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995125" y="2034325"/>
                <a:ext cx="76900" cy="77450"/>
              </a:xfrm>
              <a:custGeom>
                <a:avLst/>
                <a:gdLst/>
                <a:ahLst/>
                <a:cxnLst/>
                <a:rect l="l" t="t" r="r" b="b"/>
                <a:pathLst>
                  <a:path w="3076" h="3098" extrusionOk="0">
                    <a:moveTo>
                      <a:pt x="1398" y="1"/>
                    </a:moveTo>
                    <a:lnTo>
                      <a:pt x="1248" y="33"/>
                    </a:lnTo>
                    <a:lnTo>
                      <a:pt x="1108" y="76"/>
                    </a:lnTo>
                    <a:lnTo>
                      <a:pt x="968" y="130"/>
                    </a:lnTo>
                    <a:lnTo>
                      <a:pt x="828" y="205"/>
                    </a:lnTo>
                    <a:lnTo>
                      <a:pt x="699" y="291"/>
                    </a:lnTo>
                    <a:lnTo>
                      <a:pt x="581" y="388"/>
                    </a:lnTo>
                    <a:lnTo>
                      <a:pt x="463" y="496"/>
                    </a:lnTo>
                    <a:lnTo>
                      <a:pt x="366" y="614"/>
                    </a:lnTo>
                    <a:lnTo>
                      <a:pt x="269" y="743"/>
                    </a:lnTo>
                    <a:lnTo>
                      <a:pt x="183" y="872"/>
                    </a:lnTo>
                    <a:lnTo>
                      <a:pt x="119" y="1012"/>
                    </a:lnTo>
                    <a:lnTo>
                      <a:pt x="65" y="1162"/>
                    </a:lnTo>
                    <a:lnTo>
                      <a:pt x="22" y="1302"/>
                    </a:lnTo>
                    <a:lnTo>
                      <a:pt x="0" y="1453"/>
                    </a:lnTo>
                    <a:lnTo>
                      <a:pt x="0" y="1603"/>
                    </a:lnTo>
                    <a:lnTo>
                      <a:pt x="11" y="1754"/>
                    </a:lnTo>
                    <a:lnTo>
                      <a:pt x="43" y="1904"/>
                    </a:lnTo>
                    <a:lnTo>
                      <a:pt x="86" y="2044"/>
                    </a:lnTo>
                    <a:lnTo>
                      <a:pt x="140" y="2184"/>
                    </a:lnTo>
                    <a:lnTo>
                      <a:pt x="215" y="2313"/>
                    </a:lnTo>
                    <a:lnTo>
                      <a:pt x="291" y="2442"/>
                    </a:lnTo>
                    <a:lnTo>
                      <a:pt x="388" y="2560"/>
                    </a:lnTo>
                    <a:lnTo>
                      <a:pt x="484" y="2668"/>
                    </a:lnTo>
                    <a:lnTo>
                      <a:pt x="603" y="2764"/>
                    </a:lnTo>
                    <a:lnTo>
                      <a:pt x="721" y="2850"/>
                    </a:lnTo>
                    <a:lnTo>
                      <a:pt x="850" y="2926"/>
                    </a:lnTo>
                    <a:lnTo>
                      <a:pt x="979" y="2990"/>
                    </a:lnTo>
                    <a:lnTo>
                      <a:pt x="1119" y="3033"/>
                    </a:lnTo>
                    <a:lnTo>
                      <a:pt x="1269" y="3076"/>
                    </a:lnTo>
                    <a:lnTo>
                      <a:pt x="1409" y="3098"/>
                    </a:lnTo>
                    <a:lnTo>
                      <a:pt x="1560" y="3098"/>
                    </a:lnTo>
                    <a:lnTo>
                      <a:pt x="1721" y="3087"/>
                    </a:lnTo>
                    <a:lnTo>
                      <a:pt x="1861" y="3066"/>
                    </a:lnTo>
                    <a:lnTo>
                      <a:pt x="2011" y="3023"/>
                    </a:lnTo>
                    <a:lnTo>
                      <a:pt x="2151" y="2958"/>
                    </a:lnTo>
                    <a:lnTo>
                      <a:pt x="2280" y="2894"/>
                    </a:lnTo>
                    <a:lnTo>
                      <a:pt x="2409" y="2818"/>
                    </a:lnTo>
                    <a:lnTo>
                      <a:pt x="2527" y="2721"/>
                    </a:lnTo>
                    <a:lnTo>
                      <a:pt x="2635" y="2625"/>
                    </a:lnTo>
                    <a:lnTo>
                      <a:pt x="2732" y="2506"/>
                    </a:lnTo>
                    <a:lnTo>
                      <a:pt x="2818" y="2388"/>
                    </a:lnTo>
                    <a:lnTo>
                      <a:pt x="2893" y="2259"/>
                    </a:lnTo>
                    <a:lnTo>
                      <a:pt x="2957" y="2130"/>
                    </a:lnTo>
                    <a:lnTo>
                      <a:pt x="3011" y="1990"/>
                    </a:lnTo>
                    <a:lnTo>
                      <a:pt x="3054" y="1850"/>
                    </a:lnTo>
                    <a:lnTo>
                      <a:pt x="3076" y="1700"/>
                    </a:lnTo>
                    <a:lnTo>
                      <a:pt x="3076" y="1549"/>
                    </a:lnTo>
                    <a:lnTo>
                      <a:pt x="3065" y="1399"/>
                    </a:lnTo>
                    <a:lnTo>
                      <a:pt x="3044" y="1259"/>
                    </a:lnTo>
                    <a:lnTo>
                      <a:pt x="3001" y="1119"/>
                    </a:lnTo>
                    <a:lnTo>
                      <a:pt x="2936" y="979"/>
                    </a:lnTo>
                    <a:lnTo>
                      <a:pt x="2871" y="840"/>
                    </a:lnTo>
                    <a:lnTo>
                      <a:pt x="2785" y="711"/>
                    </a:lnTo>
                    <a:lnTo>
                      <a:pt x="2699" y="592"/>
                    </a:lnTo>
                    <a:lnTo>
                      <a:pt x="2592" y="474"/>
                    </a:lnTo>
                    <a:lnTo>
                      <a:pt x="2484" y="377"/>
                    </a:lnTo>
                    <a:lnTo>
                      <a:pt x="2366" y="281"/>
                    </a:lnTo>
                    <a:lnTo>
                      <a:pt x="2237" y="195"/>
                    </a:lnTo>
                    <a:lnTo>
                      <a:pt x="2108" y="130"/>
                    </a:lnTo>
                    <a:lnTo>
                      <a:pt x="1968" y="76"/>
                    </a:lnTo>
                    <a:lnTo>
                      <a:pt x="1828" y="33"/>
                    </a:lnTo>
                    <a:lnTo>
                      <a:pt x="168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1469050" y="2272525"/>
                <a:ext cx="74500" cy="74475"/>
              </a:xfrm>
              <a:custGeom>
                <a:avLst/>
                <a:gdLst/>
                <a:ahLst/>
                <a:cxnLst/>
                <a:rect l="l" t="t" r="r" b="b"/>
                <a:pathLst>
                  <a:path w="2980" h="2979" extrusionOk="0">
                    <a:moveTo>
                      <a:pt x="1496" y="0"/>
                    </a:moveTo>
                    <a:lnTo>
                      <a:pt x="1345" y="11"/>
                    </a:lnTo>
                    <a:lnTo>
                      <a:pt x="1195" y="32"/>
                    </a:lnTo>
                    <a:lnTo>
                      <a:pt x="1044" y="65"/>
                    </a:lnTo>
                    <a:lnTo>
                      <a:pt x="915" y="118"/>
                    </a:lnTo>
                    <a:lnTo>
                      <a:pt x="786" y="183"/>
                    </a:lnTo>
                    <a:lnTo>
                      <a:pt x="657" y="247"/>
                    </a:lnTo>
                    <a:lnTo>
                      <a:pt x="549" y="333"/>
                    </a:lnTo>
                    <a:lnTo>
                      <a:pt x="442" y="430"/>
                    </a:lnTo>
                    <a:lnTo>
                      <a:pt x="345" y="538"/>
                    </a:lnTo>
                    <a:lnTo>
                      <a:pt x="259" y="645"/>
                    </a:lnTo>
                    <a:lnTo>
                      <a:pt x="184" y="764"/>
                    </a:lnTo>
                    <a:lnTo>
                      <a:pt x="119" y="893"/>
                    </a:lnTo>
                    <a:lnTo>
                      <a:pt x="76" y="1032"/>
                    </a:lnTo>
                    <a:lnTo>
                      <a:pt x="33" y="1172"/>
                    </a:lnTo>
                    <a:lnTo>
                      <a:pt x="12" y="1323"/>
                    </a:lnTo>
                    <a:lnTo>
                      <a:pt x="1" y="1473"/>
                    </a:lnTo>
                    <a:lnTo>
                      <a:pt x="12" y="1635"/>
                    </a:lnTo>
                    <a:lnTo>
                      <a:pt x="33" y="1785"/>
                    </a:lnTo>
                    <a:lnTo>
                      <a:pt x="65" y="1936"/>
                    </a:lnTo>
                    <a:lnTo>
                      <a:pt x="119" y="2075"/>
                    </a:lnTo>
                    <a:lnTo>
                      <a:pt x="173" y="2204"/>
                    </a:lnTo>
                    <a:lnTo>
                      <a:pt x="248" y="2333"/>
                    </a:lnTo>
                    <a:lnTo>
                      <a:pt x="334" y="2452"/>
                    </a:lnTo>
                    <a:lnTo>
                      <a:pt x="431" y="2549"/>
                    </a:lnTo>
                    <a:lnTo>
                      <a:pt x="539" y="2645"/>
                    </a:lnTo>
                    <a:lnTo>
                      <a:pt x="657" y="2731"/>
                    </a:lnTo>
                    <a:lnTo>
                      <a:pt x="786" y="2807"/>
                    </a:lnTo>
                    <a:lnTo>
                      <a:pt x="915" y="2871"/>
                    </a:lnTo>
                    <a:lnTo>
                      <a:pt x="1055" y="2925"/>
                    </a:lnTo>
                    <a:lnTo>
                      <a:pt x="1205" y="2957"/>
                    </a:lnTo>
                    <a:lnTo>
                      <a:pt x="1356" y="2979"/>
                    </a:lnTo>
                    <a:lnTo>
                      <a:pt x="1517" y="2979"/>
                    </a:lnTo>
                    <a:lnTo>
                      <a:pt x="1668" y="2968"/>
                    </a:lnTo>
                    <a:lnTo>
                      <a:pt x="1818" y="2946"/>
                    </a:lnTo>
                    <a:lnTo>
                      <a:pt x="1958" y="2914"/>
                    </a:lnTo>
                    <a:lnTo>
                      <a:pt x="2098" y="2860"/>
                    </a:lnTo>
                    <a:lnTo>
                      <a:pt x="2227" y="2796"/>
                    </a:lnTo>
                    <a:lnTo>
                      <a:pt x="2345" y="2721"/>
                    </a:lnTo>
                    <a:lnTo>
                      <a:pt x="2453" y="2635"/>
                    </a:lnTo>
                    <a:lnTo>
                      <a:pt x="2560" y="2538"/>
                    </a:lnTo>
                    <a:lnTo>
                      <a:pt x="2657" y="2430"/>
                    </a:lnTo>
                    <a:lnTo>
                      <a:pt x="2732" y="2323"/>
                    </a:lnTo>
                    <a:lnTo>
                      <a:pt x="2807" y="2194"/>
                    </a:lnTo>
                    <a:lnTo>
                      <a:pt x="2872" y="2065"/>
                    </a:lnTo>
                    <a:lnTo>
                      <a:pt x="2915" y="1925"/>
                    </a:lnTo>
                    <a:lnTo>
                      <a:pt x="2947" y="1785"/>
                    </a:lnTo>
                    <a:lnTo>
                      <a:pt x="2969" y="1635"/>
                    </a:lnTo>
                    <a:lnTo>
                      <a:pt x="2980" y="1484"/>
                    </a:lnTo>
                    <a:lnTo>
                      <a:pt x="2969" y="1333"/>
                    </a:lnTo>
                    <a:lnTo>
                      <a:pt x="2947" y="1183"/>
                    </a:lnTo>
                    <a:lnTo>
                      <a:pt x="2915" y="1043"/>
                    </a:lnTo>
                    <a:lnTo>
                      <a:pt x="2861" y="903"/>
                    </a:lnTo>
                    <a:lnTo>
                      <a:pt x="2797" y="774"/>
                    </a:lnTo>
                    <a:lnTo>
                      <a:pt x="2721" y="656"/>
                    </a:lnTo>
                    <a:lnTo>
                      <a:pt x="2635" y="538"/>
                    </a:lnTo>
                    <a:lnTo>
                      <a:pt x="2549" y="430"/>
                    </a:lnTo>
                    <a:lnTo>
                      <a:pt x="2442" y="344"/>
                    </a:lnTo>
                    <a:lnTo>
                      <a:pt x="2324" y="258"/>
                    </a:lnTo>
                    <a:lnTo>
                      <a:pt x="2205" y="183"/>
                    </a:lnTo>
                    <a:lnTo>
                      <a:pt x="2076" y="118"/>
                    </a:lnTo>
                    <a:lnTo>
                      <a:pt x="1936" y="75"/>
                    </a:lnTo>
                    <a:lnTo>
                      <a:pt x="1797" y="32"/>
                    </a:lnTo>
                    <a:lnTo>
                      <a:pt x="1646" y="11"/>
                    </a:lnTo>
                    <a:lnTo>
                      <a:pt x="14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1469050" y="1958525"/>
                <a:ext cx="74500" cy="74225"/>
              </a:xfrm>
              <a:custGeom>
                <a:avLst/>
                <a:gdLst/>
                <a:ahLst/>
                <a:cxnLst/>
                <a:rect l="l" t="t" r="r" b="b"/>
                <a:pathLst>
                  <a:path w="2980" h="2969" extrusionOk="0">
                    <a:moveTo>
                      <a:pt x="1356" y="1"/>
                    </a:moveTo>
                    <a:lnTo>
                      <a:pt x="1205" y="22"/>
                    </a:lnTo>
                    <a:lnTo>
                      <a:pt x="1065" y="54"/>
                    </a:lnTo>
                    <a:lnTo>
                      <a:pt x="926" y="108"/>
                    </a:lnTo>
                    <a:lnTo>
                      <a:pt x="797" y="162"/>
                    </a:lnTo>
                    <a:lnTo>
                      <a:pt x="668" y="237"/>
                    </a:lnTo>
                    <a:lnTo>
                      <a:pt x="560" y="323"/>
                    </a:lnTo>
                    <a:lnTo>
                      <a:pt x="453" y="409"/>
                    </a:lnTo>
                    <a:lnTo>
                      <a:pt x="356" y="517"/>
                    </a:lnTo>
                    <a:lnTo>
                      <a:pt x="270" y="624"/>
                    </a:lnTo>
                    <a:lnTo>
                      <a:pt x="195" y="753"/>
                    </a:lnTo>
                    <a:lnTo>
                      <a:pt x="130" y="872"/>
                    </a:lnTo>
                    <a:lnTo>
                      <a:pt x="76" y="1011"/>
                    </a:lnTo>
                    <a:lnTo>
                      <a:pt x="33" y="1151"/>
                    </a:lnTo>
                    <a:lnTo>
                      <a:pt x="12" y="1302"/>
                    </a:lnTo>
                    <a:lnTo>
                      <a:pt x="1" y="1452"/>
                    </a:lnTo>
                    <a:lnTo>
                      <a:pt x="12" y="1614"/>
                    </a:lnTo>
                    <a:lnTo>
                      <a:pt x="33" y="1764"/>
                    </a:lnTo>
                    <a:lnTo>
                      <a:pt x="65" y="1915"/>
                    </a:lnTo>
                    <a:lnTo>
                      <a:pt x="108" y="2054"/>
                    </a:lnTo>
                    <a:lnTo>
                      <a:pt x="173" y="2183"/>
                    </a:lnTo>
                    <a:lnTo>
                      <a:pt x="248" y="2313"/>
                    </a:lnTo>
                    <a:lnTo>
                      <a:pt x="334" y="2431"/>
                    </a:lnTo>
                    <a:lnTo>
                      <a:pt x="431" y="2538"/>
                    </a:lnTo>
                    <a:lnTo>
                      <a:pt x="539" y="2635"/>
                    </a:lnTo>
                    <a:lnTo>
                      <a:pt x="646" y="2721"/>
                    </a:lnTo>
                    <a:lnTo>
                      <a:pt x="775" y="2796"/>
                    </a:lnTo>
                    <a:lnTo>
                      <a:pt x="904" y="2861"/>
                    </a:lnTo>
                    <a:lnTo>
                      <a:pt x="1044" y="2904"/>
                    </a:lnTo>
                    <a:lnTo>
                      <a:pt x="1195" y="2947"/>
                    </a:lnTo>
                    <a:lnTo>
                      <a:pt x="1345" y="2968"/>
                    </a:lnTo>
                    <a:lnTo>
                      <a:pt x="1657" y="2968"/>
                    </a:lnTo>
                    <a:lnTo>
                      <a:pt x="1807" y="2936"/>
                    </a:lnTo>
                    <a:lnTo>
                      <a:pt x="1947" y="2904"/>
                    </a:lnTo>
                    <a:lnTo>
                      <a:pt x="2076" y="2850"/>
                    </a:lnTo>
                    <a:lnTo>
                      <a:pt x="2205" y="2796"/>
                    </a:lnTo>
                    <a:lnTo>
                      <a:pt x="2334" y="2721"/>
                    </a:lnTo>
                    <a:lnTo>
                      <a:pt x="2442" y="2635"/>
                    </a:lnTo>
                    <a:lnTo>
                      <a:pt x="2549" y="2538"/>
                    </a:lnTo>
                    <a:lnTo>
                      <a:pt x="2646" y="2431"/>
                    </a:lnTo>
                    <a:lnTo>
                      <a:pt x="2732" y="2323"/>
                    </a:lnTo>
                    <a:lnTo>
                      <a:pt x="2797" y="2194"/>
                    </a:lnTo>
                    <a:lnTo>
                      <a:pt x="2861" y="2065"/>
                    </a:lnTo>
                    <a:lnTo>
                      <a:pt x="2915" y="1936"/>
                    </a:lnTo>
                    <a:lnTo>
                      <a:pt x="2947" y="1786"/>
                    </a:lnTo>
                    <a:lnTo>
                      <a:pt x="2969" y="1646"/>
                    </a:lnTo>
                    <a:lnTo>
                      <a:pt x="2980" y="1485"/>
                    </a:lnTo>
                    <a:lnTo>
                      <a:pt x="2969" y="1334"/>
                    </a:lnTo>
                    <a:lnTo>
                      <a:pt x="2947" y="1183"/>
                    </a:lnTo>
                    <a:lnTo>
                      <a:pt x="2915" y="1044"/>
                    </a:lnTo>
                    <a:lnTo>
                      <a:pt x="2861" y="904"/>
                    </a:lnTo>
                    <a:lnTo>
                      <a:pt x="2807" y="775"/>
                    </a:lnTo>
                    <a:lnTo>
                      <a:pt x="2732" y="657"/>
                    </a:lnTo>
                    <a:lnTo>
                      <a:pt x="2646" y="538"/>
                    </a:lnTo>
                    <a:lnTo>
                      <a:pt x="2549" y="431"/>
                    </a:lnTo>
                    <a:lnTo>
                      <a:pt x="2453" y="345"/>
                    </a:lnTo>
                    <a:lnTo>
                      <a:pt x="2334" y="259"/>
                    </a:lnTo>
                    <a:lnTo>
                      <a:pt x="2216" y="183"/>
                    </a:lnTo>
                    <a:lnTo>
                      <a:pt x="2087" y="119"/>
                    </a:lnTo>
                    <a:lnTo>
                      <a:pt x="1947" y="65"/>
                    </a:lnTo>
                    <a:lnTo>
                      <a:pt x="1807" y="33"/>
                    </a:lnTo>
                    <a:lnTo>
                      <a:pt x="1657" y="11"/>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996475" y="1958525"/>
                <a:ext cx="74225" cy="74225"/>
              </a:xfrm>
              <a:custGeom>
                <a:avLst/>
                <a:gdLst/>
                <a:ahLst/>
                <a:cxnLst/>
                <a:rect l="l" t="t" r="r" b="b"/>
                <a:pathLst>
                  <a:path w="2969" h="2969" extrusionOk="0">
                    <a:moveTo>
                      <a:pt x="1366" y="1"/>
                    </a:moveTo>
                    <a:lnTo>
                      <a:pt x="1215" y="22"/>
                    </a:lnTo>
                    <a:lnTo>
                      <a:pt x="1075" y="54"/>
                    </a:lnTo>
                    <a:lnTo>
                      <a:pt x="936" y="97"/>
                    </a:lnTo>
                    <a:lnTo>
                      <a:pt x="807" y="151"/>
                    </a:lnTo>
                    <a:lnTo>
                      <a:pt x="678" y="226"/>
                    </a:lnTo>
                    <a:lnTo>
                      <a:pt x="570" y="312"/>
                    </a:lnTo>
                    <a:lnTo>
                      <a:pt x="463" y="398"/>
                    </a:lnTo>
                    <a:lnTo>
                      <a:pt x="366" y="495"/>
                    </a:lnTo>
                    <a:lnTo>
                      <a:pt x="269" y="614"/>
                    </a:lnTo>
                    <a:lnTo>
                      <a:pt x="194" y="732"/>
                    </a:lnTo>
                    <a:lnTo>
                      <a:pt x="129" y="861"/>
                    </a:lnTo>
                    <a:lnTo>
                      <a:pt x="75" y="990"/>
                    </a:lnTo>
                    <a:lnTo>
                      <a:pt x="32" y="1130"/>
                    </a:lnTo>
                    <a:lnTo>
                      <a:pt x="11" y="1280"/>
                    </a:lnTo>
                    <a:lnTo>
                      <a:pt x="0" y="1431"/>
                    </a:lnTo>
                    <a:lnTo>
                      <a:pt x="0" y="1592"/>
                    </a:lnTo>
                    <a:lnTo>
                      <a:pt x="22" y="1743"/>
                    </a:lnTo>
                    <a:lnTo>
                      <a:pt x="54" y="1893"/>
                    </a:lnTo>
                    <a:lnTo>
                      <a:pt x="97" y="2033"/>
                    </a:lnTo>
                    <a:lnTo>
                      <a:pt x="161" y="2162"/>
                    </a:lnTo>
                    <a:lnTo>
                      <a:pt x="226" y="2291"/>
                    </a:lnTo>
                    <a:lnTo>
                      <a:pt x="312" y="2409"/>
                    </a:lnTo>
                    <a:lnTo>
                      <a:pt x="409" y="2517"/>
                    </a:lnTo>
                    <a:lnTo>
                      <a:pt x="516" y="2614"/>
                    </a:lnTo>
                    <a:lnTo>
                      <a:pt x="624" y="2710"/>
                    </a:lnTo>
                    <a:lnTo>
                      <a:pt x="753" y="2786"/>
                    </a:lnTo>
                    <a:lnTo>
                      <a:pt x="882" y="2850"/>
                    </a:lnTo>
                    <a:lnTo>
                      <a:pt x="1022" y="2904"/>
                    </a:lnTo>
                    <a:lnTo>
                      <a:pt x="1162" y="2936"/>
                    </a:lnTo>
                    <a:lnTo>
                      <a:pt x="1312" y="2968"/>
                    </a:lnTo>
                    <a:lnTo>
                      <a:pt x="1624" y="2968"/>
                    </a:lnTo>
                    <a:lnTo>
                      <a:pt x="1774" y="2947"/>
                    </a:lnTo>
                    <a:lnTo>
                      <a:pt x="1914" y="2915"/>
                    </a:lnTo>
                    <a:lnTo>
                      <a:pt x="2054" y="2861"/>
                    </a:lnTo>
                    <a:lnTo>
                      <a:pt x="2183" y="2807"/>
                    </a:lnTo>
                    <a:lnTo>
                      <a:pt x="2312" y="2732"/>
                    </a:lnTo>
                    <a:lnTo>
                      <a:pt x="2420" y="2646"/>
                    </a:lnTo>
                    <a:lnTo>
                      <a:pt x="2527" y="2549"/>
                    </a:lnTo>
                    <a:lnTo>
                      <a:pt x="2624" y="2452"/>
                    </a:lnTo>
                    <a:lnTo>
                      <a:pt x="2710" y="2334"/>
                    </a:lnTo>
                    <a:lnTo>
                      <a:pt x="2785" y="2216"/>
                    </a:lnTo>
                    <a:lnTo>
                      <a:pt x="2850" y="2087"/>
                    </a:lnTo>
                    <a:lnTo>
                      <a:pt x="2903" y="1947"/>
                    </a:lnTo>
                    <a:lnTo>
                      <a:pt x="2936" y="1807"/>
                    </a:lnTo>
                    <a:lnTo>
                      <a:pt x="2957" y="1667"/>
                    </a:lnTo>
                    <a:lnTo>
                      <a:pt x="2968" y="1506"/>
                    </a:lnTo>
                    <a:lnTo>
                      <a:pt x="2968" y="1355"/>
                    </a:lnTo>
                    <a:lnTo>
                      <a:pt x="2947" y="1205"/>
                    </a:lnTo>
                    <a:lnTo>
                      <a:pt x="2914" y="1065"/>
                    </a:lnTo>
                    <a:lnTo>
                      <a:pt x="2871" y="925"/>
                    </a:lnTo>
                    <a:lnTo>
                      <a:pt x="2807" y="796"/>
                    </a:lnTo>
                    <a:lnTo>
                      <a:pt x="2731" y="667"/>
                    </a:lnTo>
                    <a:lnTo>
                      <a:pt x="2656" y="560"/>
                    </a:lnTo>
                    <a:lnTo>
                      <a:pt x="2559" y="452"/>
                    </a:lnTo>
                    <a:lnTo>
                      <a:pt x="2463" y="355"/>
                    </a:lnTo>
                    <a:lnTo>
                      <a:pt x="2344" y="269"/>
                    </a:lnTo>
                    <a:lnTo>
                      <a:pt x="2226" y="194"/>
                    </a:lnTo>
                    <a:lnTo>
                      <a:pt x="2097" y="130"/>
                    </a:lnTo>
                    <a:lnTo>
                      <a:pt x="1968" y="76"/>
                    </a:lnTo>
                    <a:lnTo>
                      <a:pt x="1817" y="33"/>
                    </a:lnTo>
                    <a:lnTo>
                      <a:pt x="1678" y="11"/>
                    </a:lnTo>
                    <a:lnTo>
                      <a:pt x="1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996200" y="2272525"/>
                <a:ext cx="74750" cy="74750"/>
              </a:xfrm>
              <a:custGeom>
                <a:avLst/>
                <a:gdLst/>
                <a:ahLst/>
                <a:cxnLst/>
                <a:rect l="l" t="t" r="r" b="b"/>
                <a:pathLst>
                  <a:path w="2990" h="2990" extrusionOk="0">
                    <a:moveTo>
                      <a:pt x="1517" y="0"/>
                    </a:moveTo>
                    <a:lnTo>
                      <a:pt x="1366" y="11"/>
                    </a:lnTo>
                    <a:lnTo>
                      <a:pt x="1216" y="22"/>
                    </a:lnTo>
                    <a:lnTo>
                      <a:pt x="1076" y="65"/>
                    </a:lnTo>
                    <a:lnTo>
                      <a:pt x="936" y="108"/>
                    </a:lnTo>
                    <a:lnTo>
                      <a:pt x="807" y="161"/>
                    </a:lnTo>
                    <a:lnTo>
                      <a:pt x="678" y="237"/>
                    </a:lnTo>
                    <a:lnTo>
                      <a:pt x="570" y="323"/>
                    </a:lnTo>
                    <a:lnTo>
                      <a:pt x="463" y="409"/>
                    </a:lnTo>
                    <a:lnTo>
                      <a:pt x="366" y="516"/>
                    </a:lnTo>
                    <a:lnTo>
                      <a:pt x="280" y="624"/>
                    </a:lnTo>
                    <a:lnTo>
                      <a:pt x="194" y="742"/>
                    </a:lnTo>
                    <a:lnTo>
                      <a:pt x="129" y="871"/>
                    </a:lnTo>
                    <a:lnTo>
                      <a:pt x="76" y="1011"/>
                    </a:lnTo>
                    <a:lnTo>
                      <a:pt x="43" y="1151"/>
                    </a:lnTo>
                    <a:lnTo>
                      <a:pt x="11" y="1290"/>
                    </a:lnTo>
                    <a:lnTo>
                      <a:pt x="0" y="1441"/>
                    </a:lnTo>
                    <a:lnTo>
                      <a:pt x="0" y="1602"/>
                    </a:lnTo>
                    <a:lnTo>
                      <a:pt x="22" y="1753"/>
                    </a:lnTo>
                    <a:lnTo>
                      <a:pt x="54" y="1903"/>
                    </a:lnTo>
                    <a:lnTo>
                      <a:pt x="97" y="2043"/>
                    </a:lnTo>
                    <a:lnTo>
                      <a:pt x="162" y="2172"/>
                    </a:lnTo>
                    <a:lnTo>
                      <a:pt x="237" y="2301"/>
                    </a:lnTo>
                    <a:lnTo>
                      <a:pt x="323" y="2419"/>
                    </a:lnTo>
                    <a:lnTo>
                      <a:pt x="409" y="2527"/>
                    </a:lnTo>
                    <a:lnTo>
                      <a:pt x="517" y="2624"/>
                    </a:lnTo>
                    <a:lnTo>
                      <a:pt x="635" y="2721"/>
                    </a:lnTo>
                    <a:lnTo>
                      <a:pt x="753" y="2796"/>
                    </a:lnTo>
                    <a:lnTo>
                      <a:pt x="882" y="2860"/>
                    </a:lnTo>
                    <a:lnTo>
                      <a:pt x="1022" y="2914"/>
                    </a:lnTo>
                    <a:lnTo>
                      <a:pt x="1173" y="2957"/>
                    </a:lnTo>
                    <a:lnTo>
                      <a:pt x="1323" y="2979"/>
                    </a:lnTo>
                    <a:lnTo>
                      <a:pt x="1474" y="2989"/>
                    </a:lnTo>
                    <a:lnTo>
                      <a:pt x="1624" y="2979"/>
                    </a:lnTo>
                    <a:lnTo>
                      <a:pt x="1775" y="2957"/>
                    </a:lnTo>
                    <a:lnTo>
                      <a:pt x="1914" y="2925"/>
                    </a:lnTo>
                    <a:lnTo>
                      <a:pt x="2054" y="2882"/>
                    </a:lnTo>
                    <a:lnTo>
                      <a:pt x="2183" y="2817"/>
                    </a:lnTo>
                    <a:lnTo>
                      <a:pt x="2312" y="2753"/>
                    </a:lnTo>
                    <a:lnTo>
                      <a:pt x="2420" y="2667"/>
                    </a:lnTo>
                    <a:lnTo>
                      <a:pt x="2527" y="2581"/>
                    </a:lnTo>
                    <a:lnTo>
                      <a:pt x="2624" y="2473"/>
                    </a:lnTo>
                    <a:lnTo>
                      <a:pt x="2710" y="2366"/>
                    </a:lnTo>
                    <a:lnTo>
                      <a:pt x="2796" y="2247"/>
                    </a:lnTo>
                    <a:lnTo>
                      <a:pt x="2861" y="2118"/>
                    </a:lnTo>
                    <a:lnTo>
                      <a:pt x="2914" y="1979"/>
                    </a:lnTo>
                    <a:lnTo>
                      <a:pt x="2947" y="1839"/>
                    </a:lnTo>
                    <a:lnTo>
                      <a:pt x="2979" y="1699"/>
                    </a:lnTo>
                    <a:lnTo>
                      <a:pt x="2990" y="1538"/>
                    </a:lnTo>
                    <a:lnTo>
                      <a:pt x="2990" y="1387"/>
                    </a:lnTo>
                    <a:lnTo>
                      <a:pt x="2968" y="1237"/>
                    </a:lnTo>
                    <a:lnTo>
                      <a:pt x="2936" y="1086"/>
                    </a:lnTo>
                    <a:lnTo>
                      <a:pt x="2893" y="946"/>
                    </a:lnTo>
                    <a:lnTo>
                      <a:pt x="2828" y="817"/>
                    </a:lnTo>
                    <a:lnTo>
                      <a:pt x="2753" y="688"/>
                    </a:lnTo>
                    <a:lnTo>
                      <a:pt x="2678" y="570"/>
                    </a:lnTo>
                    <a:lnTo>
                      <a:pt x="2581" y="462"/>
                    </a:lnTo>
                    <a:lnTo>
                      <a:pt x="2474" y="366"/>
                    </a:lnTo>
                    <a:lnTo>
                      <a:pt x="2355" y="269"/>
                    </a:lnTo>
                    <a:lnTo>
                      <a:pt x="2237" y="194"/>
                    </a:lnTo>
                    <a:lnTo>
                      <a:pt x="2108" y="129"/>
                    </a:lnTo>
                    <a:lnTo>
                      <a:pt x="1968" y="75"/>
                    </a:lnTo>
                    <a:lnTo>
                      <a:pt x="1818" y="32"/>
                    </a:lnTo>
                    <a:lnTo>
                      <a:pt x="1667" y="11"/>
                    </a:lnTo>
                    <a:lnTo>
                      <a:pt x="1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076850" y="2353150"/>
                <a:ext cx="74750" cy="74775"/>
              </a:xfrm>
              <a:custGeom>
                <a:avLst/>
                <a:gdLst/>
                <a:ahLst/>
                <a:cxnLst/>
                <a:rect l="l" t="t" r="r" b="b"/>
                <a:pathLst>
                  <a:path w="2990" h="2991" extrusionOk="0">
                    <a:moveTo>
                      <a:pt x="1366" y="1"/>
                    </a:moveTo>
                    <a:lnTo>
                      <a:pt x="1215" y="22"/>
                    </a:lnTo>
                    <a:lnTo>
                      <a:pt x="1076" y="65"/>
                    </a:lnTo>
                    <a:lnTo>
                      <a:pt x="936" y="108"/>
                    </a:lnTo>
                    <a:lnTo>
                      <a:pt x="796" y="173"/>
                    </a:lnTo>
                    <a:lnTo>
                      <a:pt x="678" y="238"/>
                    </a:lnTo>
                    <a:lnTo>
                      <a:pt x="559" y="324"/>
                    </a:lnTo>
                    <a:lnTo>
                      <a:pt x="452" y="420"/>
                    </a:lnTo>
                    <a:lnTo>
                      <a:pt x="355" y="528"/>
                    </a:lnTo>
                    <a:lnTo>
                      <a:pt x="258" y="646"/>
                    </a:lnTo>
                    <a:lnTo>
                      <a:pt x="183" y="764"/>
                    </a:lnTo>
                    <a:lnTo>
                      <a:pt x="119" y="904"/>
                    </a:lnTo>
                    <a:lnTo>
                      <a:pt x="76" y="1044"/>
                    </a:lnTo>
                    <a:lnTo>
                      <a:pt x="33" y="1184"/>
                    </a:lnTo>
                    <a:lnTo>
                      <a:pt x="11" y="1334"/>
                    </a:lnTo>
                    <a:lnTo>
                      <a:pt x="0" y="1496"/>
                    </a:lnTo>
                    <a:lnTo>
                      <a:pt x="11" y="1646"/>
                    </a:lnTo>
                    <a:lnTo>
                      <a:pt x="33" y="1786"/>
                    </a:lnTo>
                    <a:lnTo>
                      <a:pt x="65" y="1936"/>
                    </a:lnTo>
                    <a:lnTo>
                      <a:pt x="119" y="2066"/>
                    </a:lnTo>
                    <a:lnTo>
                      <a:pt x="172" y="2195"/>
                    </a:lnTo>
                    <a:lnTo>
                      <a:pt x="248" y="2324"/>
                    </a:lnTo>
                    <a:lnTo>
                      <a:pt x="334" y="2431"/>
                    </a:lnTo>
                    <a:lnTo>
                      <a:pt x="420" y="2539"/>
                    </a:lnTo>
                    <a:lnTo>
                      <a:pt x="527" y="2635"/>
                    </a:lnTo>
                    <a:lnTo>
                      <a:pt x="635" y="2721"/>
                    </a:lnTo>
                    <a:lnTo>
                      <a:pt x="764" y="2797"/>
                    </a:lnTo>
                    <a:lnTo>
                      <a:pt x="893" y="2861"/>
                    </a:lnTo>
                    <a:lnTo>
                      <a:pt x="1022" y="2915"/>
                    </a:lnTo>
                    <a:lnTo>
                      <a:pt x="1162" y="2947"/>
                    </a:lnTo>
                    <a:lnTo>
                      <a:pt x="1312" y="2980"/>
                    </a:lnTo>
                    <a:lnTo>
                      <a:pt x="1463" y="2990"/>
                    </a:lnTo>
                    <a:lnTo>
                      <a:pt x="1624" y="2980"/>
                    </a:lnTo>
                    <a:lnTo>
                      <a:pt x="1775" y="2969"/>
                    </a:lnTo>
                    <a:lnTo>
                      <a:pt x="1914" y="2926"/>
                    </a:lnTo>
                    <a:lnTo>
                      <a:pt x="2054" y="2883"/>
                    </a:lnTo>
                    <a:lnTo>
                      <a:pt x="2194" y="2818"/>
                    </a:lnTo>
                    <a:lnTo>
                      <a:pt x="2312" y="2743"/>
                    </a:lnTo>
                    <a:lnTo>
                      <a:pt x="2431" y="2657"/>
                    </a:lnTo>
                    <a:lnTo>
                      <a:pt x="2538" y="2571"/>
                    </a:lnTo>
                    <a:lnTo>
                      <a:pt x="2635" y="2463"/>
                    </a:lnTo>
                    <a:lnTo>
                      <a:pt x="2732" y="2345"/>
                    </a:lnTo>
                    <a:lnTo>
                      <a:pt x="2807" y="2216"/>
                    </a:lnTo>
                    <a:lnTo>
                      <a:pt x="2871" y="2087"/>
                    </a:lnTo>
                    <a:lnTo>
                      <a:pt x="2914" y="1947"/>
                    </a:lnTo>
                    <a:lnTo>
                      <a:pt x="2957" y="1807"/>
                    </a:lnTo>
                    <a:lnTo>
                      <a:pt x="2979" y="1657"/>
                    </a:lnTo>
                    <a:lnTo>
                      <a:pt x="2990" y="1496"/>
                    </a:lnTo>
                    <a:lnTo>
                      <a:pt x="2979" y="1345"/>
                    </a:lnTo>
                    <a:lnTo>
                      <a:pt x="2957" y="1195"/>
                    </a:lnTo>
                    <a:lnTo>
                      <a:pt x="2925" y="1055"/>
                    </a:lnTo>
                    <a:lnTo>
                      <a:pt x="2871" y="915"/>
                    </a:lnTo>
                    <a:lnTo>
                      <a:pt x="2818" y="786"/>
                    </a:lnTo>
                    <a:lnTo>
                      <a:pt x="2742" y="668"/>
                    </a:lnTo>
                    <a:lnTo>
                      <a:pt x="2656" y="549"/>
                    </a:lnTo>
                    <a:lnTo>
                      <a:pt x="2570" y="453"/>
                    </a:lnTo>
                    <a:lnTo>
                      <a:pt x="2463" y="356"/>
                    </a:lnTo>
                    <a:lnTo>
                      <a:pt x="2355" y="270"/>
                    </a:lnTo>
                    <a:lnTo>
                      <a:pt x="2226" y="195"/>
                    </a:lnTo>
                    <a:lnTo>
                      <a:pt x="2097" y="130"/>
                    </a:lnTo>
                    <a:lnTo>
                      <a:pt x="1968" y="76"/>
                    </a:lnTo>
                    <a:lnTo>
                      <a:pt x="1828" y="33"/>
                    </a:lnTo>
                    <a:lnTo>
                      <a:pt x="1678" y="12"/>
                    </a:lnTo>
                    <a:lnTo>
                      <a:pt x="1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1077125" y="1880575"/>
                <a:ext cx="74200" cy="74475"/>
              </a:xfrm>
              <a:custGeom>
                <a:avLst/>
                <a:gdLst/>
                <a:ahLst/>
                <a:cxnLst/>
                <a:rect l="l" t="t" r="r" b="b"/>
                <a:pathLst>
                  <a:path w="2968" h="2979" extrusionOk="0">
                    <a:moveTo>
                      <a:pt x="1484" y="0"/>
                    </a:moveTo>
                    <a:lnTo>
                      <a:pt x="1323" y="11"/>
                    </a:lnTo>
                    <a:lnTo>
                      <a:pt x="1183" y="33"/>
                    </a:lnTo>
                    <a:lnTo>
                      <a:pt x="1032" y="65"/>
                    </a:lnTo>
                    <a:lnTo>
                      <a:pt x="903" y="119"/>
                    </a:lnTo>
                    <a:lnTo>
                      <a:pt x="774" y="172"/>
                    </a:lnTo>
                    <a:lnTo>
                      <a:pt x="645" y="248"/>
                    </a:lnTo>
                    <a:lnTo>
                      <a:pt x="538" y="334"/>
                    </a:lnTo>
                    <a:lnTo>
                      <a:pt x="430" y="430"/>
                    </a:lnTo>
                    <a:lnTo>
                      <a:pt x="333" y="538"/>
                    </a:lnTo>
                    <a:lnTo>
                      <a:pt x="247" y="645"/>
                    </a:lnTo>
                    <a:lnTo>
                      <a:pt x="172" y="764"/>
                    </a:lnTo>
                    <a:lnTo>
                      <a:pt x="118" y="904"/>
                    </a:lnTo>
                    <a:lnTo>
                      <a:pt x="65" y="1033"/>
                    </a:lnTo>
                    <a:lnTo>
                      <a:pt x="22" y="1172"/>
                    </a:lnTo>
                    <a:lnTo>
                      <a:pt x="0" y="1323"/>
                    </a:lnTo>
                    <a:lnTo>
                      <a:pt x="0" y="1473"/>
                    </a:lnTo>
                    <a:lnTo>
                      <a:pt x="0" y="1635"/>
                    </a:lnTo>
                    <a:lnTo>
                      <a:pt x="22" y="1785"/>
                    </a:lnTo>
                    <a:lnTo>
                      <a:pt x="65" y="1936"/>
                    </a:lnTo>
                    <a:lnTo>
                      <a:pt x="108" y="2076"/>
                    </a:lnTo>
                    <a:lnTo>
                      <a:pt x="172" y="2205"/>
                    </a:lnTo>
                    <a:lnTo>
                      <a:pt x="247" y="2334"/>
                    </a:lnTo>
                    <a:lnTo>
                      <a:pt x="333" y="2441"/>
                    </a:lnTo>
                    <a:lnTo>
                      <a:pt x="430" y="2549"/>
                    </a:lnTo>
                    <a:lnTo>
                      <a:pt x="538" y="2645"/>
                    </a:lnTo>
                    <a:lnTo>
                      <a:pt x="656" y="2732"/>
                    </a:lnTo>
                    <a:lnTo>
                      <a:pt x="785" y="2807"/>
                    </a:lnTo>
                    <a:lnTo>
                      <a:pt x="914" y="2871"/>
                    </a:lnTo>
                    <a:lnTo>
                      <a:pt x="1054" y="2914"/>
                    </a:lnTo>
                    <a:lnTo>
                      <a:pt x="1204" y="2957"/>
                    </a:lnTo>
                    <a:lnTo>
                      <a:pt x="1355" y="2968"/>
                    </a:lnTo>
                    <a:lnTo>
                      <a:pt x="1516" y="2979"/>
                    </a:lnTo>
                    <a:lnTo>
                      <a:pt x="1667" y="2968"/>
                    </a:lnTo>
                    <a:lnTo>
                      <a:pt x="1817" y="2947"/>
                    </a:lnTo>
                    <a:lnTo>
                      <a:pt x="1957" y="2904"/>
                    </a:lnTo>
                    <a:lnTo>
                      <a:pt x="2097" y="2850"/>
                    </a:lnTo>
                    <a:lnTo>
                      <a:pt x="2226" y="2785"/>
                    </a:lnTo>
                    <a:lnTo>
                      <a:pt x="2344" y="2710"/>
                    </a:lnTo>
                    <a:lnTo>
                      <a:pt x="2452" y="2624"/>
                    </a:lnTo>
                    <a:lnTo>
                      <a:pt x="2559" y="2527"/>
                    </a:lnTo>
                    <a:lnTo>
                      <a:pt x="2645" y="2420"/>
                    </a:lnTo>
                    <a:lnTo>
                      <a:pt x="2731" y="2312"/>
                    </a:lnTo>
                    <a:lnTo>
                      <a:pt x="2807" y="2183"/>
                    </a:lnTo>
                    <a:lnTo>
                      <a:pt x="2860" y="2054"/>
                    </a:lnTo>
                    <a:lnTo>
                      <a:pt x="2914" y="1914"/>
                    </a:lnTo>
                    <a:lnTo>
                      <a:pt x="2946" y="1775"/>
                    </a:lnTo>
                    <a:lnTo>
                      <a:pt x="2968" y="1624"/>
                    </a:lnTo>
                    <a:lnTo>
                      <a:pt x="2968" y="1473"/>
                    </a:lnTo>
                    <a:lnTo>
                      <a:pt x="2968" y="1323"/>
                    </a:lnTo>
                    <a:lnTo>
                      <a:pt x="2936" y="1172"/>
                    </a:lnTo>
                    <a:lnTo>
                      <a:pt x="2903" y="1033"/>
                    </a:lnTo>
                    <a:lnTo>
                      <a:pt x="2850" y="893"/>
                    </a:lnTo>
                    <a:lnTo>
                      <a:pt x="2785" y="764"/>
                    </a:lnTo>
                    <a:lnTo>
                      <a:pt x="2710" y="645"/>
                    </a:lnTo>
                    <a:lnTo>
                      <a:pt x="2635" y="527"/>
                    </a:lnTo>
                    <a:lnTo>
                      <a:pt x="2538" y="420"/>
                    </a:lnTo>
                    <a:lnTo>
                      <a:pt x="2430" y="334"/>
                    </a:lnTo>
                    <a:lnTo>
                      <a:pt x="2312" y="248"/>
                    </a:lnTo>
                    <a:lnTo>
                      <a:pt x="2194" y="172"/>
                    </a:lnTo>
                    <a:lnTo>
                      <a:pt x="2065" y="108"/>
                    </a:lnTo>
                    <a:lnTo>
                      <a:pt x="1925" y="65"/>
                    </a:lnTo>
                    <a:lnTo>
                      <a:pt x="1785" y="33"/>
                    </a:lnTo>
                    <a:lnTo>
                      <a:pt x="1635" y="11"/>
                    </a:lnTo>
                    <a:lnTo>
                      <a:pt x="1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1391100" y="2353150"/>
                <a:ext cx="74500" cy="74500"/>
              </a:xfrm>
              <a:custGeom>
                <a:avLst/>
                <a:gdLst/>
                <a:ahLst/>
                <a:cxnLst/>
                <a:rect l="l" t="t" r="r" b="b"/>
                <a:pathLst>
                  <a:path w="2980" h="2980" extrusionOk="0">
                    <a:moveTo>
                      <a:pt x="1538" y="1"/>
                    </a:moveTo>
                    <a:lnTo>
                      <a:pt x="1377" y="12"/>
                    </a:lnTo>
                    <a:lnTo>
                      <a:pt x="1226" y="22"/>
                    </a:lnTo>
                    <a:lnTo>
                      <a:pt x="1087" y="55"/>
                    </a:lnTo>
                    <a:lnTo>
                      <a:pt x="947" y="108"/>
                    </a:lnTo>
                    <a:lnTo>
                      <a:pt x="818" y="162"/>
                    </a:lnTo>
                    <a:lnTo>
                      <a:pt x="689" y="238"/>
                    </a:lnTo>
                    <a:lnTo>
                      <a:pt x="581" y="313"/>
                    </a:lnTo>
                    <a:lnTo>
                      <a:pt x="474" y="410"/>
                    </a:lnTo>
                    <a:lnTo>
                      <a:pt x="366" y="506"/>
                    </a:lnTo>
                    <a:lnTo>
                      <a:pt x="280" y="614"/>
                    </a:lnTo>
                    <a:lnTo>
                      <a:pt x="205" y="743"/>
                    </a:lnTo>
                    <a:lnTo>
                      <a:pt x="140" y="861"/>
                    </a:lnTo>
                    <a:lnTo>
                      <a:pt x="87" y="1001"/>
                    </a:lnTo>
                    <a:lnTo>
                      <a:pt x="44" y="1141"/>
                    </a:lnTo>
                    <a:lnTo>
                      <a:pt x="22" y="1291"/>
                    </a:lnTo>
                    <a:lnTo>
                      <a:pt x="1" y="1442"/>
                    </a:lnTo>
                    <a:lnTo>
                      <a:pt x="11" y="1603"/>
                    </a:lnTo>
                    <a:lnTo>
                      <a:pt x="22" y="1754"/>
                    </a:lnTo>
                    <a:lnTo>
                      <a:pt x="54" y="1893"/>
                    </a:lnTo>
                    <a:lnTo>
                      <a:pt x="108" y="2044"/>
                    </a:lnTo>
                    <a:lnTo>
                      <a:pt x="162" y="2173"/>
                    </a:lnTo>
                    <a:lnTo>
                      <a:pt x="237" y="2302"/>
                    </a:lnTo>
                    <a:lnTo>
                      <a:pt x="323" y="2420"/>
                    </a:lnTo>
                    <a:lnTo>
                      <a:pt x="420" y="2528"/>
                    </a:lnTo>
                    <a:lnTo>
                      <a:pt x="517" y="2625"/>
                    </a:lnTo>
                    <a:lnTo>
                      <a:pt x="635" y="2721"/>
                    </a:lnTo>
                    <a:lnTo>
                      <a:pt x="753" y="2797"/>
                    </a:lnTo>
                    <a:lnTo>
                      <a:pt x="893" y="2861"/>
                    </a:lnTo>
                    <a:lnTo>
                      <a:pt x="1033" y="2915"/>
                    </a:lnTo>
                    <a:lnTo>
                      <a:pt x="1173" y="2947"/>
                    </a:lnTo>
                    <a:lnTo>
                      <a:pt x="1323" y="2980"/>
                    </a:lnTo>
                    <a:lnTo>
                      <a:pt x="1635" y="2980"/>
                    </a:lnTo>
                    <a:lnTo>
                      <a:pt x="1786" y="2958"/>
                    </a:lnTo>
                    <a:lnTo>
                      <a:pt x="1925" y="2926"/>
                    </a:lnTo>
                    <a:lnTo>
                      <a:pt x="2065" y="2872"/>
                    </a:lnTo>
                    <a:lnTo>
                      <a:pt x="2194" y="2818"/>
                    </a:lnTo>
                    <a:lnTo>
                      <a:pt x="2312" y="2743"/>
                    </a:lnTo>
                    <a:lnTo>
                      <a:pt x="2431" y="2657"/>
                    </a:lnTo>
                    <a:lnTo>
                      <a:pt x="2538" y="2560"/>
                    </a:lnTo>
                    <a:lnTo>
                      <a:pt x="2635" y="2463"/>
                    </a:lnTo>
                    <a:lnTo>
                      <a:pt x="2721" y="2345"/>
                    </a:lnTo>
                    <a:lnTo>
                      <a:pt x="2796" y="2227"/>
                    </a:lnTo>
                    <a:lnTo>
                      <a:pt x="2861" y="2098"/>
                    </a:lnTo>
                    <a:lnTo>
                      <a:pt x="2915" y="1969"/>
                    </a:lnTo>
                    <a:lnTo>
                      <a:pt x="2947" y="1818"/>
                    </a:lnTo>
                    <a:lnTo>
                      <a:pt x="2968" y="1678"/>
                    </a:lnTo>
                    <a:lnTo>
                      <a:pt x="2979" y="1517"/>
                    </a:lnTo>
                    <a:lnTo>
                      <a:pt x="2979" y="1367"/>
                    </a:lnTo>
                    <a:lnTo>
                      <a:pt x="2958" y="1216"/>
                    </a:lnTo>
                    <a:lnTo>
                      <a:pt x="2925" y="1076"/>
                    </a:lnTo>
                    <a:lnTo>
                      <a:pt x="2882" y="936"/>
                    </a:lnTo>
                    <a:lnTo>
                      <a:pt x="2818" y="807"/>
                    </a:lnTo>
                    <a:lnTo>
                      <a:pt x="2753" y="678"/>
                    </a:lnTo>
                    <a:lnTo>
                      <a:pt x="2667" y="571"/>
                    </a:lnTo>
                    <a:lnTo>
                      <a:pt x="2571" y="463"/>
                    </a:lnTo>
                    <a:lnTo>
                      <a:pt x="2474" y="367"/>
                    </a:lnTo>
                    <a:lnTo>
                      <a:pt x="2355" y="281"/>
                    </a:lnTo>
                    <a:lnTo>
                      <a:pt x="2237" y="195"/>
                    </a:lnTo>
                    <a:lnTo>
                      <a:pt x="2108" y="130"/>
                    </a:lnTo>
                    <a:lnTo>
                      <a:pt x="1979" y="87"/>
                    </a:lnTo>
                    <a:lnTo>
                      <a:pt x="1829" y="44"/>
                    </a:lnTo>
                    <a:lnTo>
                      <a:pt x="1689" y="22"/>
                    </a:lnTo>
                    <a:lnTo>
                      <a:pt x="1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1391375" y="1880850"/>
                <a:ext cx="74225" cy="73950"/>
              </a:xfrm>
              <a:custGeom>
                <a:avLst/>
                <a:gdLst/>
                <a:ahLst/>
                <a:cxnLst/>
                <a:rect l="l" t="t" r="r" b="b"/>
                <a:pathLst>
                  <a:path w="2969" h="2958" extrusionOk="0">
                    <a:moveTo>
                      <a:pt x="1366" y="0"/>
                    </a:moveTo>
                    <a:lnTo>
                      <a:pt x="1215" y="22"/>
                    </a:lnTo>
                    <a:lnTo>
                      <a:pt x="1076" y="54"/>
                    </a:lnTo>
                    <a:lnTo>
                      <a:pt x="936" y="97"/>
                    </a:lnTo>
                    <a:lnTo>
                      <a:pt x="807" y="151"/>
                    </a:lnTo>
                    <a:lnTo>
                      <a:pt x="678" y="226"/>
                    </a:lnTo>
                    <a:lnTo>
                      <a:pt x="570" y="301"/>
                    </a:lnTo>
                    <a:lnTo>
                      <a:pt x="463" y="398"/>
                    </a:lnTo>
                    <a:lnTo>
                      <a:pt x="366" y="495"/>
                    </a:lnTo>
                    <a:lnTo>
                      <a:pt x="269" y="602"/>
                    </a:lnTo>
                    <a:lnTo>
                      <a:pt x="194" y="720"/>
                    </a:lnTo>
                    <a:lnTo>
                      <a:pt x="129" y="850"/>
                    </a:lnTo>
                    <a:lnTo>
                      <a:pt x="76" y="989"/>
                    </a:lnTo>
                    <a:lnTo>
                      <a:pt x="43" y="1129"/>
                    </a:lnTo>
                    <a:lnTo>
                      <a:pt x="11" y="1269"/>
                    </a:lnTo>
                    <a:lnTo>
                      <a:pt x="0" y="1430"/>
                    </a:lnTo>
                    <a:lnTo>
                      <a:pt x="0" y="1581"/>
                    </a:lnTo>
                    <a:lnTo>
                      <a:pt x="22" y="1731"/>
                    </a:lnTo>
                    <a:lnTo>
                      <a:pt x="54" y="1882"/>
                    </a:lnTo>
                    <a:lnTo>
                      <a:pt x="97" y="2022"/>
                    </a:lnTo>
                    <a:lnTo>
                      <a:pt x="162" y="2161"/>
                    </a:lnTo>
                    <a:lnTo>
                      <a:pt x="226" y="2280"/>
                    </a:lnTo>
                    <a:lnTo>
                      <a:pt x="312" y="2398"/>
                    </a:lnTo>
                    <a:lnTo>
                      <a:pt x="409" y="2505"/>
                    </a:lnTo>
                    <a:lnTo>
                      <a:pt x="516" y="2613"/>
                    </a:lnTo>
                    <a:lnTo>
                      <a:pt x="624" y="2699"/>
                    </a:lnTo>
                    <a:lnTo>
                      <a:pt x="753" y="2774"/>
                    </a:lnTo>
                    <a:lnTo>
                      <a:pt x="882" y="2839"/>
                    </a:lnTo>
                    <a:lnTo>
                      <a:pt x="1022" y="2893"/>
                    </a:lnTo>
                    <a:lnTo>
                      <a:pt x="1162" y="2925"/>
                    </a:lnTo>
                    <a:lnTo>
                      <a:pt x="1312" y="2957"/>
                    </a:lnTo>
                    <a:lnTo>
                      <a:pt x="1624" y="2957"/>
                    </a:lnTo>
                    <a:lnTo>
                      <a:pt x="1775" y="2936"/>
                    </a:lnTo>
                    <a:lnTo>
                      <a:pt x="1914" y="2903"/>
                    </a:lnTo>
                    <a:lnTo>
                      <a:pt x="2054" y="2850"/>
                    </a:lnTo>
                    <a:lnTo>
                      <a:pt x="2183" y="2796"/>
                    </a:lnTo>
                    <a:lnTo>
                      <a:pt x="2301" y="2721"/>
                    </a:lnTo>
                    <a:lnTo>
                      <a:pt x="2420" y="2634"/>
                    </a:lnTo>
                    <a:lnTo>
                      <a:pt x="2527" y="2548"/>
                    </a:lnTo>
                    <a:lnTo>
                      <a:pt x="2624" y="2441"/>
                    </a:lnTo>
                    <a:lnTo>
                      <a:pt x="2710" y="2323"/>
                    </a:lnTo>
                    <a:lnTo>
                      <a:pt x="2785" y="2204"/>
                    </a:lnTo>
                    <a:lnTo>
                      <a:pt x="2839" y="2075"/>
                    </a:lnTo>
                    <a:lnTo>
                      <a:pt x="2893" y="1946"/>
                    </a:lnTo>
                    <a:lnTo>
                      <a:pt x="2936" y="1807"/>
                    </a:lnTo>
                    <a:lnTo>
                      <a:pt x="2957" y="1656"/>
                    </a:lnTo>
                    <a:lnTo>
                      <a:pt x="2968" y="1505"/>
                    </a:lnTo>
                    <a:lnTo>
                      <a:pt x="2957" y="1344"/>
                    </a:lnTo>
                    <a:lnTo>
                      <a:pt x="2936" y="1204"/>
                    </a:lnTo>
                    <a:lnTo>
                      <a:pt x="2904" y="1054"/>
                    </a:lnTo>
                    <a:lnTo>
                      <a:pt x="2861" y="925"/>
                    </a:lnTo>
                    <a:lnTo>
                      <a:pt x="2807" y="785"/>
                    </a:lnTo>
                    <a:lnTo>
                      <a:pt x="2732" y="667"/>
                    </a:lnTo>
                    <a:lnTo>
                      <a:pt x="2646" y="548"/>
                    </a:lnTo>
                    <a:lnTo>
                      <a:pt x="2560" y="441"/>
                    </a:lnTo>
                    <a:lnTo>
                      <a:pt x="2452" y="344"/>
                    </a:lnTo>
                    <a:lnTo>
                      <a:pt x="2344" y="258"/>
                    </a:lnTo>
                    <a:lnTo>
                      <a:pt x="2226" y="183"/>
                    </a:lnTo>
                    <a:lnTo>
                      <a:pt x="2097" y="118"/>
                    </a:lnTo>
                    <a:lnTo>
                      <a:pt x="1957" y="75"/>
                    </a:lnTo>
                    <a:lnTo>
                      <a:pt x="1818" y="32"/>
                    </a:lnTo>
                    <a:lnTo>
                      <a:pt x="1678" y="11"/>
                    </a:lnTo>
                    <a:lnTo>
                      <a:pt x="1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1233300" y="1803425"/>
                <a:ext cx="73150" cy="73125"/>
              </a:xfrm>
              <a:custGeom>
                <a:avLst/>
                <a:gdLst/>
                <a:ahLst/>
                <a:cxnLst/>
                <a:rect l="l" t="t" r="r" b="b"/>
                <a:pathLst>
                  <a:path w="2926" h="2925" extrusionOk="0">
                    <a:moveTo>
                      <a:pt x="1441" y="0"/>
                    </a:moveTo>
                    <a:lnTo>
                      <a:pt x="1302" y="11"/>
                    </a:lnTo>
                    <a:lnTo>
                      <a:pt x="1151" y="32"/>
                    </a:lnTo>
                    <a:lnTo>
                      <a:pt x="1011" y="65"/>
                    </a:lnTo>
                    <a:lnTo>
                      <a:pt x="882" y="118"/>
                    </a:lnTo>
                    <a:lnTo>
                      <a:pt x="753" y="172"/>
                    </a:lnTo>
                    <a:lnTo>
                      <a:pt x="635" y="247"/>
                    </a:lnTo>
                    <a:lnTo>
                      <a:pt x="527" y="334"/>
                    </a:lnTo>
                    <a:lnTo>
                      <a:pt x="420" y="420"/>
                    </a:lnTo>
                    <a:lnTo>
                      <a:pt x="334" y="527"/>
                    </a:lnTo>
                    <a:lnTo>
                      <a:pt x="248" y="635"/>
                    </a:lnTo>
                    <a:lnTo>
                      <a:pt x="173" y="753"/>
                    </a:lnTo>
                    <a:lnTo>
                      <a:pt x="119" y="882"/>
                    </a:lnTo>
                    <a:lnTo>
                      <a:pt x="65" y="1022"/>
                    </a:lnTo>
                    <a:lnTo>
                      <a:pt x="33" y="1161"/>
                    </a:lnTo>
                    <a:lnTo>
                      <a:pt x="11" y="1301"/>
                    </a:lnTo>
                    <a:lnTo>
                      <a:pt x="1" y="1452"/>
                    </a:lnTo>
                    <a:lnTo>
                      <a:pt x="11" y="1602"/>
                    </a:lnTo>
                    <a:lnTo>
                      <a:pt x="33" y="1753"/>
                    </a:lnTo>
                    <a:lnTo>
                      <a:pt x="65" y="1903"/>
                    </a:lnTo>
                    <a:lnTo>
                      <a:pt x="119" y="2032"/>
                    </a:lnTo>
                    <a:lnTo>
                      <a:pt x="183" y="2162"/>
                    </a:lnTo>
                    <a:lnTo>
                      <a:pt x="248" y="2291"/>
                    </a:lnTo>
                    <a:lnTo>
                      <a:pt x="334" y="2398"/>
                    </a:lnTo>
                    <a:lnTo>
                      <a:pt x="431" y="2506"/>
                    </a:lnTo>
                    <a:lnTo>
                      <a:pt x="538" y="2602"/>
                    </a:lnTo>
                    <a:lnTo>
                      <a:pt x="646" y="2678"/>
                    </a:lnTo>
                    <a:lnTo>
                      <a:pt x="775" y="2753"/>
                    </a:lnTo>
                    <a:lnTo>
                      <a:pt x="904" y="2817"/>
                    </a:lnTo>
                    <a:lnTo>
                      <a:pt x="1033" y="2860"/>
                    </a:lnTo>
                    <a:lnTo>
                      <a:pt x="1183" y="2893"/>
                    </a:lnTo>
                    <a:lnTo>
                      <a:pt x="1334" y="2914"/>
                    </a:lnTo>
                    <a:lnTo>
                      <a:pt x="1484" y="2925"/>
                    </a:lnTo>
                    <a:lnTo>
                      <a:pt x="1635" y="2914"/>
                    </a:lnTo>
                    <a:lnTo>
                      <a:pt x="1775" y="2893"/>
                    </a:lnTo>
                    <a:lnTo>
                      <a:pt x="1915" y="2850"/>
                    </a:lnTo>
                    <a:lnTo>
                      <a:pt x="2054" y="2807"/>
                    </a:lnTo>
                    <a:lnTo>
                      <a:pt x="2183" y="2742"/>
                    </a:lnTo>
                    <a:lnTo>
                      <a:pt x="2302" y="2667"/>
                    </a:lnTo>
                    <a:lnTo>
                      <a:pt x="2409" y="2592"/>
                    </a:lnTo>
                    <a:lnTo>
                      <a:pt x="2506" y="2495"/>
                    </a:lnTo>
                    <a:lnTo>
                      <a:pt x="2603" y="2398"/>
                    </a:lnTo>
                    <a:lnTo>
                      <a:pt x="2678" y="2280"/>
                    </a:lnTo>
                    <a:lnTo>
                      <a:pt x="2753" y="2162"/>
                    </a:lnTo>
                    <a:lnTo>
                      <a:pt x="2818" y="2032"/>
                    </a:lnTo>
                    <a:lnTo>
                      <a:pt x="2861" y="1903"/>
                    </a:lnTo>
                    <a:lnTo>
                      <a:pt x="2893" y="1764"/>
                    </a:lnTo>
                    <a:lnTo>
                      <a:pt x="2915" y="1624"/>
                    </a:lnTo>
                    <a:lnTo>
                      <a:pt x="2925" y="1473"/>
                    </a:lnTo>
                    <a:lnTo>
                      <a:pt x="2915" y="1312"/>
                    </a:lnTo>
                    <a:lnTo>
                      <a:pt x="2893" y="1161"/>
                    </a:lnTo>
                    <a:lnTo>
                      <a:pt x="2861" y="1022"/>
                    </a:lnTo>
                    <a:lnTo>
                      <a:pt x="2818" y="882"/>
                    </a:lnTo>
                    <a:lnTo>
                      <a:pt x="2753" y="753"/>
                    </a:lnTo>
                    <a:lnTo>
                      <a:pt x="2678" y="635"/>
                    </a:lnTo>
                    <a:lnTo>
                      <a:pt x="2592" y="516"/>
                    </a:lnTo>
                    <a:lnTo>
                      <a:pt x="2506" y="420"/>
                    </a:lnTo>
                    <a:lnTo>
                      <a:pt x="2398" y="323"/>
                    </a:lnTo>
                    <a:lnTo>
                      <a:pt x="2280" y="237"/>
                    </a:lnTo>
                    <a:lnTo>
                      <a:pt x="2162" y="172"/>
                    </a:lnTo>
                    <a:lnTo>
                      <a:pt x="2033" y="108"/>
                    </a:lnTo>
                    <a:lnTo>
                      <a:pt x="1893" y="65"/>
                    </a:lnTo>
                    <a:lnTo>
                      <a:pt x="1753" y="22"/>
                    </a:lnTo>
                    <a:lnTo>
                      <a:pt x="1603"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1547550" y="2117675"/>
                <a:ext cx="73150" cy="72875"/>
              </a:xfrm>
              <a:custGeom>
                <a:avLst/>
                <a:gdLst/>
                <a:ahLst/>
                <a:cxnLst/>
                <a:rect l="l" t="t" r="r" b="b"/>
                <a:pathLst>
                  <a:path w="2926" h="2915" extrusionOk="0">
                    <a:moveTo>
                      <a:pt x="1334" y="0"/>
                    </a:moveTo>
                    <a:lnTo>
                      <a:pt x="1184" y="22"/>
                    </a:lnTo>
                    <a:lnTo>
                      <a:pt x="1044" y="54"/>
                    </a:lnTo>
                    <a:lnTo>
                      <a:pt x="904" y="108"/>
                    </a:lnTo>
                    <a:lnTo>
                      <a:pt x="775" y="162"/>
                    </a:lnTo>
                    <a:lnTo>
                      <a:pt x="657" y="237"/>
                    </a:lnTo>
                    <a:lnTo>
                      <a:pt x="549" y="312"/>
                    </a:lnTo>
                    <a:lnTo>
                      <a:pt x="442" y="398"/>
                    </a:lnTo>
                    <a:lnTo>
                      <a:pt x="345" y="506"/>
                    </a:lnTo>
                    <a:lnTo>
                      <a:pt x="259" y="613"/>
                    </a:lnTo>
                    <a:lnTo>
                      <a:pt x="194" y="732"/>
                    </a:lnTo>
                    <a:lnTo>
                      <a:pt x="130" y="850"/>
                    </a:lnTo>
                    <a:lnTo>
                      <a:pt x="76" y="990"/>
                    </a:lnTo>
                    <a:lnTo>
                      <a:pt x="44" y="1119"/>
                    </a:lnTo>
                    <a:lnTo>
                      <a:pt x="12" y="1269"/>
                    </a:lnTo>
                    <a:lnTo>
                      <a:pt x="1" y="1420"/>
                    </a:lnTo>
                    <a:lnTo>
                      <a:pt x="12" y="1570"/>
                    </a:lnTo>
                    <a:lnTo>
                      <a:pt x="22" y="1721"/>
                    </a:lnTo>
                    <a:lnTo>
                      <a:pt x="55" y="1871"/>
                    </a:lnTo>
                    <a:lnTo>
                      <a:pt x="108" y="2000"/>
                    </a:lnTo>
                    <a:lnTo>
                      <a:pt x="162" y="2140"/>
                    </a:lnTo>
                    <a:lnTo>
                      <a:pt x="237" y="2258"/>
                    </a:lnTo>
                    <a:lnTo>
                      <a:pt x="313" y="2377"/>
                    </a:lnTo>
                    <a:lnTo>
                      <a:pt x="409" y="2484"/>
                    </a:lnTo>
                    <a:lnTo>
                      <a:pt x="506" y="2581"/>
                    </a:lnTo>
                    <a:lnTo>
                      <a:pt x="624" y="2667"/>
                    </a:lnTo>
                    <a:lnTo>
                      <a:pt x="743" y="2742"/>
                    </a:lnTo>
                    <a:lnTo>
                      <a:pt x="872" y="2796"/>
                    </a:lnTo>
                    <a:lnTo>
                      <a:pt x="1001" y="2850"/>
                    </a:lnTo>
                    <a:lnTo>
                      <a:pt x="1151" y="2893"/>
                    </a:lnTo>
                    <a:lnTo>
                      <a:pt x="1291" y="2914"/>
                    </a:lnTo>
                    <a:lnTo>
                      <a:pt x="1603" y="2914"/>
                    </a:lnTo>
                    <a:lnTo>
                      <a:pt x="1743" y="2893"/>
                    </a:lnTo>
                    <a:lnTo>
                      <a:pt x="1883" y="2861"/>
                    </a:lnTo>
                    <a:lnTo>
                      <a:pt x="2022" y="2818"/>
                    </a:lnTo>
                    <a:lnTo>
                      <a:pt x="2151" y="2753"/>
                    </a:lnTo>
                    <a:lnTo>
                      <a:pt x="2270" y="2689"/>
                    </a:lnTo>
                    <a:lnTo>
                      <a:pt x="2377" y="2603"/>
                    </a:lnTo>
                    <a:lnTo>
                      <a:pt x="2485" y="2517"/>
                    </a:lnTo>
                    <a:lnTo>
                      <a:pt x="2582" y="2420"/>
                    </a:lnTo>
                    <a:lnTo>
                      <a:pt x="2668" y="2312"/>
                    </a:lnTo>
                    <a:lnTo>
                      <a:pt x="2743" y="2194"/>
                    </a:lnTo>
                    <a:lnTo>
                      <a:pt x="2797" y="2065"/>
                    </a:lnTo>
                    <a:lnTo>
                      <a:pt x="2850" y="1936"/>
                    </a:lnTo>
                    <a:lnTo>
                      <a:pt x="2893" y="1796"/>
                    </a:lnTo>
                    <a:lnTo>
                      <a:pt x="2915" y="1646"/>
                    </a:lnTo>
                    <a:lnTo>
                      <a:pt x="2926" y="1506"/>
                    </a:lnTo>
                    <a:lnTo>
                      <a:pt x="2926" y="1344"/>
                    </a:lnTo>
                    <a:lnTo>
                      <a:pt x="2904" y="1194"/>
                    </a:lnTo>
                    <a:lnTo>
                      <a:pt x="2872" y="1054"/>
                    </a:lnTo>
                    <a:lnTo>
                      <a:pt x="2829" y="914"/>
                    </a:lnTo>
                    <a:lnTo>
                      <a:pt x="2764" y="785"/>
                    </a:lnTo>
                    <a:lnTo>
                      <a:pt x="2700" y="656"/>
                    </a:lnTo>
                    <a:lnTo>
                      <a:pt x="2614" y="549"/>
                    </a:lnTo>
                    <a:lnTo>
                      <a:pt x="2517" y="441"/>
                    </a:lnTo>
                    <a:lnTo>
                      <a:pt x="2420" y="344"/>
                    </a:lnTo>
                    <a:lnTo>
                      <a:pt x="2313" y="258"/>
                    </a:lnTo>
                    <a:lnTo>
                      <a:pt x="2184" y="183"/>
                    </a:lnTo>
                    <a:lnTo>
                      <a:pt x="2055" y="119"/>
                    </a:lnTo>
                    <a:lnTo>
                      <a:pt x="1926" y="65"/>
                    </a:lnTo>
                    <a:lnTo>
                      <a:pt x="1786" y="33"/>
                    </a:lnTo>
                    <a:lnTo>
                      <a:pt x="1635" y="11"/>
                    </a:lnTo>
                    <a:lnTo>
                      <a:pt x="1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919050" y="2117675"/>
                <a:ext cx="73150" cy="73150"/>
              </a:xfrm>
              <a:custGeom>
                <a:avLst/>
                <a:gdLst/>
                <a:ahLst/>
                <a:cxnLst/>
                <a:rect l="l" t="t" r="r" b="b"/>
                <a:pathLst>
                  <a:path w="2926" h="2926" extrusionOk="0">
                    <a:moveTo>
                      <a:pt x="1334" y="0"/>
                    </a:moveTo>
                    <a:lnTo>
                      <a:pt x="1194" y="22"/>
                    </a:lnTo>
                    <a:lnTo>
                      <a:pt x="1043" y="54"/>
                    </a:lnTo>
                    <a:lnTo>
                      <a:pt x="914" y="108"/>
                    </a:lnTo>
                    <a:lnTo>
                      <a:pt x="775" y="162"/>
                    </a:lnTo>
                    <a:lnTo>
                      <a:pt x="656" y="237"/>
                    </a:lnTo>
                    <a:lnTo>
                      <a:pt x="538" y="312"/>
                    </a:lnTo>
                    <a:lnTo>
                      <a:pt x="441" y="409"/>
                    </a:lnTo>
                    <a:lnTo>
                      <a:pt x="344" y="506"/>
                    </a:lnTo>
                    <a:lnTo>
                      <a:pt x="258" y="624"/>
                    </a:lnTo>
                    <a:lnTo>
                      <a:pt x="183" y="742"/>
                    </a:lnTo>
                    <a:lnTo>
                      <a:pt x="119" y="871"/>
                    </a:lnTo>
                    <a:lnTo>
                      <a:pt x="76" y="1000"/>
                    </a:lnTo>
                    <a:lnTo>
                      <a:pt x="33" y="1151"/>
                    </a:lnTo>
                    <a:lnTo>
                      <a:pt x="11" y="1291"/>
                    </a:lnTo>
                    <a:lnTo>
                      <a:pt x="0" y="1452"/>
                    </a:lnTo>
                    <a:lnTo>
                      <a:pt x="11" y="1603"/>
                    </a:lnTo>
                    <a:lnTo>
                      <a:pt x="33" y="1753"/>
                    </a:lnTo>
                    <a:lnTo>
                      <a:pt x="65" y="1893"/>
                    </a:lnTo>
                    <a:lnTo>
                      <a:pt x="119" y="2033"/>
                    </a:lnTo>
                    <a:lnTo>
                      <a:pt x="172" y="2162"/>
                    </a:lnTo>
                    <a:lnTo>
                      <a:pt x="248" y="2280"/>
                    </a:lnTo>
                    <a:lnTo>
                      <a:pt x="334" y="2388"/>
                    </a:lnTo>
                    <a:lnTo>
                      <a:pt x="420" y="2495"/>
                    </a:lnTo>
                    <a:lnTo>
                      <a:pt x="527" y="2592"/>
                    </a:lnTo>
                    <a:lnTo>
                      <a:pt x="635" y="2678"/>
                    </a:lnTo>
                    <a:lnTo>
                      <a:pt x="764" y="2742"/>
                    </a:lnTo>
                    <a:lnTo>
                      <a:pt x="893" y="2807"/>
                    </a:lnTo>
                    <a:lnTo>
                      <a:pt x="1022" y="2861"/>
                    </a:lnTo>
                    <a:lnTo>
                      <a:pt x="1172" y="2893"/>
                    </a:lnTo>
                    <a:lnTo>
                      <a:pt x="1312" y="2914"/>
                    </a:lnTo>
                    <a:lnTo>
                      <a:pt x="1473" y="2925"/>
                    </a:lnTo>
                    <a:lnTo>
                      <a:pt x="1624" y="2914"/>
                    </a:lnTo>
                    <a:lnTo>
                      <a:pt x="1775" y="2893"/>
                    </a:lnTo>
                    <a:lnTo>
                      <a:pt x="1914" y="2861"/>
                    </a:lnTo>
                    <a:lnTo>
                      <a:pt x="2043" y="2807"/>
                    </a:lnTo>
                    <a:lnTo>
                      <a:pt x="2172" y="2742"/>
                    </a:lnTo>
                    <a:lnTo>
                      <a:pt x="2301" y="2667"/>
                    </a:lnTo>
                    <a:lnTo>
                      <a:pt x="2409" y="2592"/>
                    </a:lnTo>
                    <a:lnTo>
                      <a:pt x="2517" y="2495"/>
                    </a:lnTo>
                    <a:lnTo>
                      <a:pt x="2603" y="2388"/>
                    </a:lnTo>
                    <a:lnTo>
                      <a:pt x="2689" y="2280"/>
                    </a:lnTo>
                    <a:lnTo>
                      <a:pt x="2764" y="2151"/>
                    </a:lnTo>
                    <a:lnTo>
                      <a:pt x="2818" y="2022"/>
                    </a:lnTo>
                    <a:lnTo>
                      <a:pt x="2871" y="1893"/>
                    </a:lnTo>
                    <a:lnTo>
                      <a:pt x="2904" y="1742"/>
                    </a:lnTo>
                    <a:lnTo>
                      <a:pt x="2925" y="1603"/>
                    </a:lnTo>
                    <a:lnTo>
                      <a:pt x="2925" y="1441"/>
                    </a:lnTo>
                    <a:lnTo>
                      <a:pt x="2925" y="1291"/>
                    </a:lnTo>
                    <a:lnTo>
                      <a:pt x="2893" y="1151"/>
                    </a:lnTo>
                    <a:lnTo>
                      <a:pt x="2861" y="1011"/>
                    </a:lnTo>
                    <a:lnTo>
                      <a:pt x="2818" y="882"/>
                    </a:lnTo>
                    <a:lnTo>
                      <a:pt x="2753" y="753"/>
                    </a:lnTo>
                    <a:lnTo>
                      <a:pt x="2689" y="635"/>
                    </a:lnTo>
                    <a:lnTo>
                      <a:pt x="2603" y="527"/>
                    </a:lnTo>
                    <a:lnTo>
                      <a:pt x="2506" y="420"/>
                    </a:lnTo>
                    <a:lnTo>
                      <a:pt x="2409" y="334"/>
                    </a:lnTo>
                    <a:lnTo>
                      <a:pt x="2301" y="248"/>
                    </a:lnTo>
                    <a:lnTo>
                      <a:pt x="2183" y="172"/>
                    </a:lnTo>
                    <a:lnTo>
                      <a:pt x="2054" y="119"/>
                    </a:lnTo>
                    <a:lnTo>
                      <a:pt x="1925" y="65"/>
                    </a:lnTo>
                    <a:lnTo>
                      <a:pt x="1785" y="33"/>
                    </a:lnTo>
                    <a:lnTo>
                      <a:pt x="1646" y="11"/>
                    </a:lnTo>
                    <a:lnTo>
                      <a:pt x="149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1233300" y="2431925"/>
                <a:ext cx="73150" cy="72875"/>
              </a:xfrm>
              <a:custGeom>
                <a:avLst/>
                <a:gdLst/>
                <a:ahLst/>
                <a:cxnLst/>
                <a:rect l="l" t="t" r="r" b="b"/>
                <a:pathLst>
                  <a:path w="2926" h="2915" extrusionOk="0">
                    <a:moveTo>
                      <a:pt x="1334" y="1"/>
                    </a:moveTo>
                    <a:lnTo>
                      <a:pt x="1183" y="22"/>
                    </a:lnTo>
                    <a:lnTo>
                      <a:pt x="1044" y="54"/>
                    </a:lnTo>
                    <a:lnTo>
                      <a:pt x="904" y="108"/>
                    </a:lnTo>
                    <a:lnTo>
                      <a:pt x="775" y="162"/>
                    </a:lnTo>
                    <a:lnTo>
                      <a:pt x="646" y="237"/>
                    </a:lnTo>
                    <a:lnTo>
                      <a:pt x="538" y="312"/>
                    </a:lnTo>
                    <a:lnTo>
                      <a:pt x="431" y="409"/>
                    </a:lnTo>
                    <a:lnTo>
                      <a:pt x="334" y="517"/>
                    </a:lnTo>
                    <a:lnTo>
                      <a:pt x="259" y="624"/>
                    </a:lnTo>
                    <a:lnTo>
                      <a:pt x="183" y="743"/>
                    </a:lnTo>
                    <a:lnTo>
                      <a:pt x="119" y="872"/>
                    </a:lnTo>
                    <a:lnTo>
                      <a:pt x="65" y="1011"/>
                    </a:lnTo>
                    <a:lnTo>
                      <a:pt x="33" y="1151"/>
                    </a:lnTo>
                    <a:lnTo>
                      <a:pt x="11" y="1302"/>
                    </a:lnTo>
                    <a:lnTo>
                      <a:pt x="1" y="1452"/>
                    </a:lnTo>
                    <a:lnTo>
                      <a:pt x="11" y="1603"/>
                    </a:lnTo>
                    <a:lnTo>
                      <a:pt x="33" y="1753"/>
                    </a:lnTo>
                    <a:lnTo>
                      <a:pt x="65" y="1893"/>
                    </a:lnTo>
                    <a:lnTo>
                      <a:pt x="108" y="2022"/>
                    </a:lnTo>
                    <a:lnTo>
                      <a:pt x="173" y="2151"/>
                    </a:lnTo>
                    <a:lnTo>
                      <a:pt x="237" y="2269"/>
                    </a:lnTo>
                    <a:lnTo>
                      <a:pt x="323" y="2377"/>
                    </a:lnTo>
                    <a:lnTo>
                      <a:pt x="409" y="2485"/>
                    </a:lnTo>
                    <a:lnTo>
                      <a:pt x="506" y="2581"/>
                    </a:lnTo>
                    <a:lnTo>
                      <a:pt x="613" y="2657"/>
                    </a:lnTo>
                    <a:lnTo>
                      <a:pt x="732" y="2732"/>
                    </a:lnTo>
                    <a:lnTo>
                      <a:pt x="861" y="2796"/>
                    </a:lnTo>
                    <a:lnTo>
                      <a:pt x="990" y="2850"/>
                    </a:lnTo>
                    <a:lnTo>
                      <a:pt x="1130" y="2882"/>
                    </a:lnTo>
                    <a:lnTo>
                      <a:pt x="1269" y="2904"/>
                    </a:lnTo>
                    <a:lnTo>
                      <a:pt x="1420" y="2915"/>
                    </a:lnTo>
                    <a:lnTo>
                      <a:pt x="1571" y="2915"/>
                    </a:lnTo>
                    <a:lnTo>
                      <a:pt x="1721" y="2893"/>
                    </a:lnTo>
                    <a:lnTo>
                      <a:pt x="1872" y="2861"/>
                    </a:lnTo>
                    <a:lnTo>
                      <a:pt x="2001" y="2818"/>
                    </a:lnTo>
                    <a:lnTo>
                      <a:pt x="2140" y="2764"/>
                    </a:lnTo>
                    <a:lnTo>
                      <a:pt x="2259" y="2689"/>
                    </a:lnTo>
                    <a:lnTo>
                      <a:pt x="2377" y="2614"/>
                    </a:lnTo>
                    <a:lnTo>
                      <a:pt x="2485" y="2528"/>
                    </a:lnTo>
                    <a:lnTo>
                      <a:pt x="2581" y="2420"/>
                    </a:lnTo>
                    <a:lnTo>
                      <a:pt x="2667" y="2312"/>
                    </a:lnTo>
                    <a:lnTo>
                      <a:pt x="2743" y="2194"/>
                    </a:lnTo>
                    <a:lnTo>
                      <a:pt x="2807" y="2065"/>
                    </a:lnTo>
                    <a:lnTo>
                      <a:pt x="2850" y="1936"/>
                    </a:lnTo>
                    <a:lnTo>
                      <a:pt x="2893" y="1786"/>
                    </a:lnTo>
                    <a:lnTo>
                      <a:pt x="2915" y="1646"/>
                    </a:lnTo>
                    <a:lnTo>
                      <a:pt x="2925" y="1495"/>
                    </a:lnTo>
                    <a:lnTo>
                      <a:pt x="2925" y="1334"/>
                    </a:lnTo>
                    <a:lnTo>
                      <a:pt x="2904" y="1183"/>
                    </a:lnTo>
                    <a:lnTo>
                      <a:pt x="2872" y="1044"/>
                    </a:lnTo>
                    <a:lnTo>
                      <a:pt x="2829" y="904"/>
                    </a:lnTo>
                    <a:lnTo>
                      <a:pt x="2764" y="775"/>
                    </a:lnTo>
                    <a:lnTo>
                      <a:pt x="2700" y="657"/>
                    </a:lnTo>
                    <a:lnTo>
                      <a:pt x="2614" y="538"/>
                    </a:lnTo>
                    <a:lnTo>
                      <a:pt x="2517" y="431"/>
                    </a:lnTo>
                    <a:lnTo>
                      <a:pt x="2420" y="334"/>
                    </a:lnTo>
                    <a:lnTo>
                      <a:pt x="2312" y="248"/>
                    </a:lnTo>
                    <a:lnTo>
                      <a:pt x="2194" y="183"/>
                    </a:lnTo>
                    <a:lnTo>
                      <a:pt x="2065" y="119"/>
                    </a:lnTo>
                    <a:lnTo>
                      <a:pt x="1925" y="65"/>
                    </a:lnTo>
                    <a:lnTo>
                      <a:pt x="1786" y="33"/>
                    </a:lnTo>
                    <a:lnTo>
                      <a:pt x="163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1470125" y="2354225"/>
                <a:ext cx="72350" cy="72625"/>
              </a:xfrm>
              <a:custGeom>
                <a:avLst/>
                <a:gdLst/>
                <a:ahLst/>
                <a:cxnLst/>
                <a:rect l="l" t="t" r="r" b="b"/>
                <a:pathLst>
                  <a:path w="2894" h="2905" extrusionOk="0">
                    <a:moveTo>
                      <a:pt x="1334" y="1"/>
                    </a:moveTo>
                    <a:lnTo>
                      <a:pt x="1195" y="22"/>
                    </a:lnTo>
                    <a:lnTo>
                      <a:pt x="1055" y="55"/>
                    </a:lnTo>
                    <a:lnTo>
                      <a:pt x="915" y="98"/>
                    </a:lnTo>
                    <a:lnTo>
                      <a:pt x="786" y="152"/>
                    </a:lnTo>
                    <a:lnTo>
                      <a:pt x="668" y="227"/>
                    </a:lnTo>
                    <a:lnTo>
                      <a:pt x="560" y="302"/>
                    </a:lnTo>
                    <a:lnTo>
                      <a:pt x="453" y="388"/>
                    </a:lnTo>
                    <a:lnTo>
                      <a:pt x="356" y="496"/>
                    </a:lnTo>
                    <a:lnTo>
                      <a:pt x="270" y="603"/>
                    </a:lnTo>
                    <a:lnTo>
                      <a:pt x="195" y="721"/>
                    </a:lnTo>
                    <a:lnTo>
                      <a:pt x="130" y="840"/>
                    </a:lnTo>
                    <a:lnTo>
                      <a:pt x="76" y="969"/>
                    </a:lnTo>
                    <a:lnTo>
                      <a:pt x="33" y="1109"/>
                    </a:lnTo>
                    <a:lnTo>
                      <a:pt x="12" y="1248"/>
                    </a:lnTo>
                    <a:lnTo>
                      <a:pt x="1" y="1399"/>
                    </a:lnTo>
                    <a:lnTo>
                      <a:pt x="1" y="1549"/>
                    </a:lnTo>
                    <a:lnTo>
                      <a:pt x="22" y="1700"/>
                    </a:lnTo>
                    <a:lnTo>
                      <a:pt x="55" y="1840"/>
                    </a:lnTo>
                    <a:lnTo>
                      <a:pt x="98" y="1980"/>
                    </a:lnTo>
                    <a:lnTo>
                      <a:pt x="152" y="2109"/>
                    </a:lnTo>
                    <a:lnTo>
                      <a:pt x="227" y="2238"/>
                    </a:lnTo>
                    <a:lnTo>
                      <a:pt x="302" y="2356"/>
                    </a:lnTo>
                    <a:lnTo>
                      <a:pt x="399" y="2453"/>
                    </a:lnTo>
                    <a:lnTo>
                      <a:pt x="496" y="2549"/>
                    </a:lnTo>
                    <a:lnTo>
                      <a:pt x="614" y="2646"/>
                    </a:lnTo>
                    <a:lnTo>
                      <a:pt x="732" y="2721"/>
                    </a:lnTo>
                    <a:lnTo>
                      <a:pt x="861" y="2775"/>
                    </a:lnTo>
                    <a:lnTo>
                      <a:pt x="990" y="2829"/>
                    </a:lnTo>
                    <a:lnTo>
                      <a:pt x="1130" y="2872"/>
                    </a:lnTo>
                    <a:lnTo>
                      <a:pt x="1281" y="2894"/>
                    </a:lnTo>
                    <a:lnTo>
                      <a:pt x="1431" y="2904"/>
                    </a:lnTo>
                    <a:lnTo>
                      <a:pt x="1582" y="2894"/>
                    </a:lnTo>
                    <a:lnTo>
                      <a:pt x="1732" y="2872"/>
                    </a:lnTo>
                    <a:lnTo>
                      <a:pt x="1872" y="2840"/>
                    </a:lnTo>
                    <a:lnTo>
                      <a:pt x="2001" y="2797"/>
                    </a:lnTo>
                    <a:lnTo>
                      <a:pt x="2130" y="2732"/>
                    </a:lnTo>
                    <a:lnTo>
                      <a:pt x="2248" y="2668"/>
                    </a:lnTo>
                    <a:lnTo>
                      <a:pt x="2356" y="2582"/>
                    </a:lnTo>
                    <a:lnTo>
                      <a:pt x="2463" y="2496"/>
                    </a:lnTo>
                    <a:lnTo>
                      <a:pt x="2560" y="2388"/>
                    </a:lnTo>
                    <a:lnTo>
                      <a:pt x="2635" y="2281"/>
                    </a:lnTo>
                    <a:lnTo>
                      <a:pt x="2711" y="2162"/>
                    </a:lnTo>
                    <a:lnTo>
                      <a:pt x="2775" y="2044"/>
                    </a:lnTo>
                    <a:lnTo>
                      <a:pt x="2829" y="1904"/>
                    </a:lnTo>
                    <a:lnTo>
                      <a:pt x="2861" y="1775"/>
                    </a:lnTo>
                    <a:lnTo>
                      <a:pt x="2883" y="1625"/>
                    </a:lnTo>
                    <a:lnTo>
                      <a:pt x="2894" y="1474"/>
                    </a:lnTo>
                    <a:lnTo>
                      <a:pt x="2894" y="1334"/>
                    </a:lnTo>
                    <a:lnTo>
                      <a:pt x="2872" y="1184"/>
                    </a:lnTo>
                    <a:lnTo>
                      <a:pt x="2840" y="1044"/>
                    </a:lnTo>
                    <a:lnTo>
                      <a:pt x="2797" y="915"/>
                    </a:lnTo>
                    <a:lnTo>
                      <a:pt x="2732" y="786"/>
                    </a:lnTo>
                    <a:lnTo>
                      <a:pt x="2668" y="668"/>
                    </a:lnTo>
                    <a:lnTo>
                      <a:pt x="2592" y="549"/>
                    </a:lnTo>
                    <a:lnTo>
                      <a:pt x="2496" y="442"/>
                    </a:lnTo>
                    <a:lnTo>
                      <a:pt x="2399" y="356"/>
                    </a:lnTo>
                    <a:lnTo>
                      <a:pt x="2291" y="270"/>
                    </a:lnTo>
                    <a:lnTo>
                      <a:pt x="2173" y="195"/>
                    </a:lnTo>
                    <a:lnTo>
                      <a:pt x="2044" y="130"/>
                    </a:lnTo>
                    <a:lnTo>
                      <a:pt x="1915" y="76"/>
                    </a:lnTo>
                    <a:lnTo>
                      <a:pt x="1775" y="33"/>
                    </a:lnTo>
                    <a:lnTo>
                      <a:pt x="1635" y="12"/>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1155600" y="2431925"/>
                <a:ext cx="72900" cy="72875"/>
              </a:xfrm>
              <a:custGeom>
                <a:avLst/>
                <a:gdLst/>
                <a:ahLst/>
                <a:cxnLst/>
                <a:rect l="l" t="t" r="r" b="b"/>
                <a:pathLst>
                  <a:path w="2916" h="2915" extrusionOk="0">
                    <a:moveTo>
                      <a:pt x="1485" y="1"/>
                    </a:moveTo>
                    <a:lnTo>
                      <a:pt x="1334" y="11"/>
                    </a:lnTo>
                    <a:lnTo>
                      <a:pt x="1184" y="22"/>
                    </a:lnTo>
                    <a:lnTo>
                      <a:pt x="1044" y="54"/>
                    </a:lnTo>
                    <a:lnTo>
                      <a:pt x="904" y="108"/>
                    </a:lnTo>
                    <a:lnTo>
                      <a:pt x="775" y="162"/>
                    </a:lnTo>
                    <a:lnTo>
                      <a:pt x="646" y="237"/>
                    </a:lnTo>
                    <a:lnTo>
                      <a:pt x="539" y="323"/>
                    </a:lnTo>
                    <a:lnTo>
                      <a:pt x="431" y="409"/>
                    </a:lnTo>
                    <a:lnTo>
                      <a:pt x="334" y="517"/>
                    </a:lnTo>
                    <a:lnTo>
                      <a:pt x="248" y="624"/>
                    </a:lnTo>
                    <a:lnTo>
                      <a:pt x="184" y="753"/>
                    </a:lnTo>
                    <a:lnTo>
                      <a:pt x="119" y="882"/>
                    </a:lnTo>
                    <a:lnTo>
                      <a:pt x="65" y="1011"/>
                    </a:lnTo>
                    <a:lnTo>
                      <a:pt x="33" y="1151"/>
                    </a:lnTo>
                    <a:lnTo>
                      <a:pt x="12" y="1302"/>
                    </a:lnTo>
                    <a:lnTo>
                      <a:pt x="1" y="1452"/>
                    </a:lnTo>
                    <a:lnTo>
                      <a:pt x="12" y="1603"/>
                    </a:lnTo>
                    <a:lnTo>
                      <a:pt x="33" y="1753"/>
                    </a:lnTo>
                    <a:lnTo>
                      <a:pt x="65" y="1893"/>
                    </a:lnTo>
                    <a:lnTo>
                      <a:pt x="108" y="2022"/>
                    </a:lnTo>
                    <a:lnTo>
                      <a:pt x="173" y="2151"/>
                    </a:lnTo>
                    <a:lnTo>
                      <a:pt x="238" y="2269"/>
                    </a:lnTo>
                    <a:lnTo>
                      <a:pt x="324" y="2377"/>
                    </a:lnTo>
                    <a:lnTo>
                      <a:pt x="410" y="2485"/>
                    </a:lnTo>
                    <a:lnTo>
                      <a:pt x="517" y="2581"/>
                    </a:lnTo>
                    <a:lnTo>
                      <a:pt x="625" y="2657"/>
                    </a:lnTo>
                    <a:lnTo>
                      <a:pt x="743" y="2732"/>
                    </a:lnTo>
                    <a:lnTo>
                      <a:pt x="872" y="2796"/>
                    </a:lnTo>
                    <a:lnTo>
                      <a:pt x="1001" y="2850"/>
                    </a:lnTo>
                    <a:lnTo>
                      <a:pt x="1141" y="2882"/>
                    </a:lnTo>
                    <a:lnTo>
                      <a:pt x="1281" y="2904"/>
                    </a:lnTo>
                    <a:lnTo>
                      <a:pt x="1431" y="2915"/>
                    </a:lnTo>
                    <a:lnTo>
                      <a:pt x="1582" y="2915"/>
                    </a:lnTo>
                    <a:lnTo>
                      <a:pt x="1732" y="2893"/>
                    </a:lnTo>
                    <a:lnTo>
                      <a:pt x="1883" y="2861"/>
                    </a:lnTo>
                    <a:lnTo>
                      <a:pt x="2012" y="2807"/>
                    </a:lnTo>
                    <a:lnTo>
                      <a:pt x="2141" y="2753"/>
                    </a:lnTo>
                    <a:lnTo>
                      <a:pt x="2270" y="2678"/>
                    </a:lnTo>
                    <a:lnTo>
                      <a:pt x="2377" y="2592"/>
                    </a:lnTo>
                    <a:lnTo>
                      <a:pt x="2485" y="2506"/>
                    </a:lnTo>
                    <a:lnTo>
                      <a:pt x="2582" y="2398"/>
                    </a:lnTo>
                    <a:lnTo>
                      <a:pt x="2668" y="2291"/>
                    </a:lnTo>
                    <a:lnTo>
                      <a:pt x="2743" y="2173"/>
                    </a:lnTo>
                    <a:lnTo>
                      <a:pt x="2797" y="2044"/>
                    </a:lnTo>
                    <a:lnTo>
                      <a:pt x="2851" y="1904"/>
                    </a:lnTo>
                    <a:lnTo>
                      <a:pt x="2883" y="1764"/>
                    </a:lnTo>
                    <a:lnTo>
                      <a:pt x="2904" y="1614"/>
                    </a:lnTo>
                    <a:lnTo>
                      <a:pt x="2915" y="1463"/>
                    </a:lnTo>
                    <a:lnTo>
                      <a:pt x="2904" y="1312"/>
                    </a:lnTo>
                    <a:lnTo>
                      <a:pt x="2894" y="1162"/>
                    </a:lnTo>
                    <a:lnTo>
                      <a:pt x="2851" y="1022"/>
                    </a:lnTo>
                    <a:lnTo>
                      <a:pt x="2807" y="893"/>
                    </a:lnTo>
                    <a:lnTo>
                      <a:pt x="2743" y="764"/>
                    </a:lnTo>
                    <a:lnTo>
                      <a:pt x="2678" y="646"/>
                    </a:lnTo>
                    <a:lnTo>
                      <a:pt x="2592" y="538"/>
                    </a:lnTo>
                    <a:lnTo>
                      <a:pt x="2506" y="431"/>
                    </a:lnTo>
                    <a:lnTo>
                      <a:pt x="2399" y="334"/>
                    </a:lnTo>
                    <a:lnTo>
                      <a:pt x="2291" y="259"/>
                    </a:lnTo>
                    <a:lnTo>
                      <a:pt x="2173" y="183"/>
                    </a:lnTo>
                    <a:lnTo>
                      <a:pt x="2055" y="119"/>
                    </a:lnTo>
                    <a:lnTo>
                      <a:pt x="1915" y="76"/>
                    </a:lnTo>
                    <a:lnTo>
                      <a:pt x="1786" y="33"/>
                    </a:lnTo>
                    <a:lnTo>
                      <a:pt x="1635" y="11"/>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997275" y="2354225"/>
                <a:ext cx="72600" cy="72625"/>
              </a:xfrm>
              <a:custGeom>
                <a:avLst/>
                <a:gdLst/>
                <a:ahLst/>
                <a:cxnLst/>
                <a:rect l="l" t="t" r="r" b="b"/>
                <a:pathLst>
                  <a:path w="2904" h="2905" extrusionOk="0">
                    <a:moveTo>
                      <a:pt x="1463" y="1"/>
                    </a:moveTo>
                    <a:lnTo>
                      <a:pt x="1312" y="12"/>
                    </a:lnTo>
                    <a:lnTo>
                      <a:pt x="1173" y="33"/>
                    </a:lnTo>
                    <a:lnTo>
                      <a:pt x="1033" y="65"/>
                    </a:lnTo>
                    <a:lnTo>
                      <a:pt x="904" y="109"/>
                    </a:lnTo>
                    <a:lnTo>
                      <a:pt x="775" y="173"/>
                    </a:lnTo>
                    <a:lnTo>
                      <a:pt x="656" y="238"/>
                    </a:lnTo>
                    <a:lnTo>
                      <a:pt x="538" y="324"/>
                    </a:lnTo>
                    <a:lnTo>
                      <a:pt x="441" y="410"/>
                    </a:lnTo>
                    <a:lnTo>
                      <a:pt x="345" y="506"/>
                    </a:lnTo>
                    <a:lnTo>
                      <a:pt x="259" y="625"/>
                    </a:lnTo>
                    <a:lnTo>
                      <a:pt x="183" y="743"/>
                    </a:lnTo>
                    <a:lnTo>
                      <a:pt x="119" y="861"/>
                    </a:lnTo>
                    <a:lnTo>
                      <a:pt x="76" y="990"/>
                    </a:lnTo>
                    <a:lnTo>
                      <a:pt x="33" y="1130"/>
                    </a:lnTo>
                    <a:lnTo>
                      <a:pt x="11" y="1281"/>
                    </a:lnTo>
                    <a:lnTo>
                      <a:pt x="0" y="1420"/>
                    </a:lnTo>
                    <a:lnTo>
                      <a:pt x="11" y="1571"/>
                    </a:lnTo>
                    <a:lnTo>
                      <a:pt x="22" y="1721"/>
                    </a:lnTo>
                    <a:lnTo>
                      <a:pt x="54" y="1861"/>
                    </a:lnTo>
                    <a:lnTo>
                      <a:pt x="108" y="1990"/>
                    </a:lnTo>
                    <a:lnTo>
                      <a:pt x="162" y="2119"/>
                    </a:lnTo>
                    <a:lnTo>
                      <a:pt x="237" y="2238"/>
                    </a:lnTo>
                    <a:lnTo>
                      <a:pt x="312" y="2356"/>
                    </a:lnTo>
                    <a:lnTo>
                      <a:pt x="398" y="2453"/>
                    </a:lnTo>
                    <a:lnTo>
                      <a:pt x="506" y="2549"/>
                    </a:lnTo>
                    <a:lnTo>
                      <a:pt x="613" y="2635"/>
                    </a:lnTo>
                    <a:lnTo>
                      <a:pt x="732" y="2711"/>
                    </a:lnTo>
                    <a:lnTo>
                      <a:pt x="850" y="2775"/>
                    </a:lnTo>
                    <a:lnTo>
                      <a:pt x="979" y="2829"/>
                    </a:lnTo>
                    <a:lnTo>
                      <a:pt x="1119" y="2861"/>
                    </a:lnTo>
                    <a:lnTo>
                      <a:pt x="1269" y="2894"/>
                    </a:lnTo>
                    <a:lnTo>
                      <a:pt x="1409" y="2904"/>
                    </a:lnTo>
                    <a:lnTo>
                      <a:pt x="1560" y="2894"/>
                    </a:lnTo>
                    <a:lnTo>
                      <a:pt x="1710" y="2883"/>
                    </a:lnTo>
                    <a:lnTo>
                      <a:pt x="1861" y="2851"/>
                    </a:lnTo>
                    <a:lnTo>
                      <a:pt x="1990" y="2797"/>
                    </a:lnTo>
                    <a:lnTo>
                      <a:pt x="2119" y="2743"/>
                    </a:lnTo>
                    <a:lnTo>
                      <a:pt x="2248" y="2668"/>
                    </a:lnTo>
                    <a:lnTo>
                      <a:pt x="2366" y="2582"/>
                    </a:lnTo>
                    <a:lnTo>
                      <a:pt x="2463" y="2496"/>
                    </a:lnTo>
                    <a:lnTo>
                      <a:pt x="2560" y="2388"/>
                    </a:lnTo>
                    <a:lnTo>
                      <a:pt x="2646" y="2281"/>
                    </a:lnTo>
                    <a:lnTo>
                      <a:pt x="2721" y="2152"/>
                    </a:lnTo>
                    <a:lnTo>
                      <a:pt x="2785" y="2033"/>
                    </a:lnTo>
                    <a:lnTo>
                      <a:pt x="2839" y="1893"/>
                    </a:lnTo>
                    <a:lnTo>
                      <a:pt x="2871" y="1754"/>
                    </a:lnTo>
                    <a:lnTo>
                      <a:pt x="2893" y="1603"/>
                    </a:lnTo>
                    <a:lnTo>
                      <a:pt x="2904" y="1453"/>
                    </a:lnTo>
                    <a:lnTo>
                      <a:pt x="2893" y="1302"/>
                    </a:lnTo>
                    <a:lnTo>
                      <a:pt x="2871" y="1162"/>
                    </a:lnTo>
                    <a:lnTo>
                      <a:pt x="2839" y="1023"/>
                    </a:lnTo>
                    <a:lnTo>
                      <a:pt x="2785" y="883"/>
                    </a:lnTo>
                    <a:lnTo>
                      <a:pt x="2732" y="764"/>
                    </a:lnTo>
                    <a:lnTo>
                      <a:pt x="2656" y="646"/>
                    </a:lnTo>
                    <a:lnTo>
                      <a:pt x="2581" y="528"/>
                    </a:lnTo>
                    <a:lnTo>
                      <a:pt x="2484" y="431"/>
                    </a:lnTo>
                    <a:lnTo>
                      <a:pt x="2388" y="334"/>
                    </a:lnTo>
                    <a:lnTo>
                      <a:pt x="2269" y="248"/>
                    </a:lnTo>
                    <a:lnTo>
                      <a:pt x="2151" y="184"/>
                    </a:lnTo>
                    <a:lnTo>
                      <a:pt x="2033" y="119"/>
                    </a:lnTo>
                    <a:lnTo>
                      <a:pt x="1893" y="65"/>
                    </a:lnTo>
                    <a:lnTo>
                      <a:pt x="1753" y="33"/>
                    </a:lnTo>
                    <a:lnTo>
                      <a:pt x="1613" y="1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1311525" y="2431925"/>
                <a:ext cx="72625" cy="72875"/>
              </a:xfrm>
              <a:custGeom>
                <a:avLst/>
                <a:gdLst/>
                <a:ahLst/>
                <a:cxnLst/>
                <a:rect l="l" t="t" r="r" b="b"/>
                <a:pathLst>
                  <a:path w="2905" h="2915" extrusionOk="0">
                    <a:moveTo>
                      <a:pt x="1442" y="1"/>
                    </a:moveTo>
                    <a:lnTo>
                      <a:pt x="1291" y="11"/>
                    </a:lnTo>
                    <a:lnTo>
                      <a:pt x="1151" y="33"/>
                    </a:lnTo>
                    <a:lnTo>
                      <a:pt x="1011" y="65"/>
                    </a:lnTo>
                    <a:lnTo>
                      <a:pt x="882" y="119"/>
                    </a:lnTo>
                    <a:lnTo>
                      <a:pt x="753" y="173"/>
                    </a:lnTo>
                    <a:lnTo>
                      <a:pt x="635" y="248"/>
                    </a:lnTo>
                    <a:lnTo>
                      <a:pt x="528" y="323"/>
                    </a:lnTo>
                    <a:lnTo>
                      <a:pt x="420" y="420"/>
                    </a:lnTo>
                    <a:lnTo>
                      <a:pt x="334" y="517"/>
                    </a:lnTo>
                    <a:lnTo>
                      <a:pt x="248" y="635"/>
                    </a:lnTo>
                    <a:lnTo>
                      <a:pt x="173" y="753"/>
                    </a:lnTo>
                    <a:lnTo>
                      <a:pt x="108" y="872"/>
                    </a:lnTo>
                    <a:lnTo>
                      <a:pt x="65" y="1011"/>
                    </a:lnTo>
                    <a:lnTo>
                      <a:pt x="33" y="1140"/>
                    </a:lnTo>
                    <a:lnTo>
                      <a:pt x="1" y="1291"/>
                    </a:lnTo>
                    <a:lnTo>
                      <a:pt x="1" y="1441"/>
                    </a:lnTo>
                    <a:lnTo>
                      <a:pt x="1" y="1592"/>
                    </a:lnTo>
                    <a:lnTo>
                      <a:pt x="22" y="1743"/>
                    </a:lnTo>
                    <a:lnTo>
                      <a:pt x="54" y="1882"/>
                    </a:lnTo>
                    <a:lnTo>
                      <a:pt x="108" y="2022"/>
                    </a:lnTo>
                    <a:lnTo>
                      <a:pt x="162" y="2151"/>
                    </a:lnTo>
                    <a:lnTo>
                      <a:pt x="237" y="2269"/>
                    </a:lnTo>
                    <a:lnTo>
                      <a:pt x="323" y="2388"/>
                    </a:lnTo>
                    <a:lnTo>
                      <a:pt x="409" y="2485"/>
                    </a:lnTo>
                    <a:lnTo>
                      <a:pt x="517" y="2581"/>
                    </a:lnTo>
                    <a:lnTo>
                      <a:pt x="624" y="2667"/>
                    </a:lnTo>
                    <a:lnTo>
                      <a:pt x="753" y="2743"/>
                    </a:lnTo>
                    <a:lnTo>
                      <a:pt x="882" y="2796"/>
                    </a:lnTo>
                    <a:lnTo>
                      <a:pt x="1011" y="2850"/>
                    </a:lnTo>
                    <a:lnTo>
                      <a:pt x="1162" y="2882"/>
                    </a:lnTo>
                    <a:lnTo>
                      <a:pt x="1302" y="2904"/>
                    </a:lnTo>
                    <a:lnTo>
                      <a:pt x="1463" y="2915"/>
                    </a:lnTo>
                    <a:lnTo>
                      <a:pt x="1603" y="2904"/>
                    </a:lnTo>
                    <a:lnTo>
                      <a:pt x="1753" y="2882"/>
                    </a:lnTo>
                    <a:lnTo>
                      <a:pt x="1893" y="2850"/>
                    </a:lnTo>
                    <a:lnTo>
                      <a:pt x="2022" y="2796"/>
                    </a:lnTo>
                    <a:lnTo>
                      <a:pt x="2151" y="2743"/>
                    </a:lnTo>
                    <a:lnTo>
                      <a:pt x="2270" y="2667"/>
                    </a:lnTo>
                    <a:lnTo>
                      <a:pt x="2377" y="2592"/>
                    </a:lnTo>
                    <a:lnTo>
                      <a:pt x="2485" y="2495"/>
                    </a:lnTo>
                    <a:lnTo>
                      <a:pt x="2571" y="2398"/>
                    </a:lnTo>
                    <a:lnTo>
                      <a:pt x="2657" y="2280"/>
                    </a:lnTo>
                    <a:lnTo>
                      <a:pt x="2732" y="2162"/>
                    </a:lnTo>
                    <a:lnTo>
                      <a:pt x="2786" y="2044"/>
                    </a:lnTo>
                    <a:lnTo>
                      <a:pt x="2839" y="1904"/>
                    </a:lnTo>
                    <a:lnTo>
                      <a:pt x="2872" y="1775"/>
                    </a:lnTo>
                    <a:lnTo>
                      <a:pt x="2893" y="1624"/>
                    </a:lnTo>
                    <a:lnTo>
                      <a:pt x="2904" y="1474"/>
                    </a:lnTo>
                    <a:lnTo>
                      <a:pt x="2904" y="1323"/>
                    </a:lnTo>
                    <a:lnTo>
                      <a:pt x="2882" y="1173"/>
                    </a:lnTo>
                    <a:lnTo>
                      <a:pt x="2850" y="1033"/>
                    </a:lnTo>
                    <a:lnTo>
                      <a:pt x="2796" y="893"/>
                    </a:lnTo>
                    <a:lnTo>
                      <a:pt x="2743" y="764"/>
                    </a:lnTo>
                    <a:lnTo>
                      <a:pt x="2667" y="646"/>
                    </a:lnTo>
                    <a:lnTo>
                      <a:pt x="2581" y="527"/>
                    </a:lnTo>
                    <a:lnTo>
                      <a:pt x="2485" y="431"/>
                    </a:lnTo>
                    <a:lnTo>
                      <a:pt x="2388" y="334"/>
                    </a:lnTo>
                    <a:lnTo>
                      <a:pt x="2270" y="248"/>
                    </a:lnTo>
                    <a:lnTo>
                      <a:pt x="2151" y="173"/>
                    </a:lnTo>
                    <a:lnTo>
                      <a:pt x="2022" y="119"/>
                    </a:lnTo>
                    <a:lnTo>
                      <a:pt x="1882" y="65"/>
                    </a:lnTo>
                    <a:lnTo>
                      <a:pt x="1743" y="33"/>
                    </a:lnTo>
                    <a:lnTo>
                      <a:pt x="1592" y="11"/>
                    </a:lnTo>
                    <a:lnTo>
                      <a:pt x="144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1155600" y="1803675"/>
                <a:ext cx="72900" cy="72625"/>
              </a:xfrm>
              <a:custGeom>
                <a:avLst/>
                <a:gdLst/>
                <a:ahLst/>
                <a:cxnLst/>
                <a:rect l="l" t="t" r="r" b="b"/>
                <a:pathLst>
                  <a:path w="2916" h="2905" extrusionOk="0">
                    <a:moveTo>
                      <a:pt x="1291" y="1"/>
                    </a:moveTo>
                    <a:lnTo>
                      <a:pt x="1141" y="33"/>
                    </a:lnTo>
                    <a:lnTo>
                      <a:pt x="1001" y="65"/>
                    </a:lnTo>
                    <a:lnTo>
                      <a:pt x="872" y="119"/>
                    </a:lnTo>
                    <a:lnTo>
                      <a:pt x="754" y="173"/>
                    </a:lnTo>
                    <a:lnTo>
                      <a:pt x="635" y="248"/>
                    </a:lnTo>
                    <a:lnTo>
                      <a:pt x="517" y="334"/>
                    </a:lnTo>
                    <a:lnTo>
                      <a:pt x="420" y="420"/>
                    </a:lnTo>
                    <a:lnTo>
                      <a:pt x="324" y="528"/>
                    </a:lnTo>
                    <a:lnTo>
                      <a:pt x="248" y="635"/>
                    </a:lnTo>
                    <a:lnTo>
                      <a:pt x="173" y="754"/>
                    </a:lnTo>
                    <a:lnTo>
                      <a:pt x="119" y="883"/>
                    </a:lnTo>
                    <a:lnTo>
                      <a:pt x="65" y="1012"/>
                    </a:lnTo>
                    <a:lnTo>
                      <a:pt x="33" y="1151"/>
                    </a:lnTo>
                    <a:lnTo>
                      <a:pt x="12" y="1302"/>
                    </a:lnTo>
                    <a:lnTo>
                      <a:pt x="1" y="1453"/>
                    </a:lnTo>
                    <a:lnTo>
                      <a:pt x="12" y="1603"/>
                    </a:lnTo>
                    <a:lnTo>
                      <a:pt x="33" y="1743"/>
                    </a:lnTo>
                    <a:lnTo>
                      <a:pt x="65" y="1893"/>
                    </a:lnTo>
                    <a:lnTo>
                      <a:pt x="119" y="2022"/>
                    </a:lnTo>
                    <a:lnTo>
                      <a:pt x="184" y="2152"/>
                    </a:lnTo>
                    <a:lnTo>
                      <a:pt x="259" y="2270"/>
                    </a:lnTo>
                    <a:lnTo>
                      <a:pt x="334" y="2388"/>
                    </a:lnTo>
                    <a:lnTo>
                      <a:pt x="431" y="2496"/>
                    </a:lnTo>
                    <a:lnTo>
                      <a:pt x="539" y="2582"/>
                    </a:lnTo>
                    <a:lnTo>
                      <a:pt x="646" y="2668"/>
                    </a:lnTo>
                    <a:lnTo>
                      <a:pt x="775" y="2743"/>
                    </a:lnTo>
                    <a:lnTo>
                      <a:pt x="904" y="2797"/>
                    </a:lnTo>
                    <a:lnTo>
                      <a:pt x="1044" y="2850"/>
                    </a:lnTo>
                    <a:lnTo>
                      <a:pt x="1184" y="2883"/>
                    </a:lnTo>
                    <a:lnTo>
                      <a:pt x="1334" y="2904"/>
                    </a:lnTo>
                    <a:lnTo>
                      <a:pt x="1485" y="2904"/>
                    </a:lnTo>
                    <a:lnTo>
                      <a:pt x="1635" y="2893"/>
                    </a:lnTo>
                    <a:lnTo>
                      <a:pt x="1775" y="2872"/>
                    </a:lnTo>
                    <a:lnTo>
                      <a:pt x="1915" y="2840"/>
                    </a:lnTo>
                    <a:lnTo>
                      <a:pt x="2044" y="2786"/>
                    </a:lnTo>
                    <a:lnTo>
                      <a:pt x="2173" y="2721"/>
                    </a:lnTo>
                    <a:lnTo>
                      <a:pt x="2291" y="2657"/>
                    </a:lnTo>
                    <a:lnTo>
                      <a:pt x="2399" y="2571"/>
                    </a:lnTo>
                    <a:lnTo>
                      <a:pt x="2496" y="2474"/>
                    </a:lnTo>
                    <a:lnTo>
                      <a:pt x="2592" y="2377"/>
                    </a:lnTo>
                    <a:lnTo>
                      <a:pt x="2668" y="2259"/>
                    </a:lnTo>
                    <a:lnTo>
                      <a:pt x="2743" y="2141"/>
                    </a:lnTo>
                    <a:lnTo>
                      <a:pt x="2807" y="2022"/>
                    </a:lnTo>
                    <a:lnTo>
                      <a:pt x="2851" y="1883"/>
                    </a:lnTo>
                    <a:lnTo>
                      <a:pt x="2883" y="1743"/>
                    </a:lnTo>
                    <a:lnTo>
                      <a:pt x="2904" y="1603"/>
                    </a:lnTo>
                    <a:lnTo>
                      <a:pt x="2915" y="1453"/>
                    </a:lnTo>
                    <a:lnTo>
                      <a:pt x="2904" y="1302"/>
                    </a:lnTo>
                    <a:lnTo>
                      <a:pt x="2883" y="1151"/>
                    </a:lnTo>
                    <a:lnTo>
                      <a:pt x="2851" y="1012"/>
                    </a:lnTo>
                    <a:lnTo>
                      <a:pt x="2797" y="872"/>
                    </a:lnTo>
                    <a:lnTo>
                      <a:pt x="2743" y="743"/>
                    </a:lnTo>
                    <a:lnTo>
                      <a:pt x="2668" y="625"/>
                    </a:lnTo>
                    <a:lnTo>
                      <a:pt x="2582" y="517"/>
                    </a:lnTo>
                    <a:lnTo>
                      <a:pt x="2485" y="410"/>
                    </a:lnTo>
                    <a:lnTo>
                      <a:pt x="2377" y="313"/>
                    </a:lnTo>
                    <a:lnTo>
                      <a:pt x="2270" y="237"/>
                    </a:lnTo>
                    <a:lnTo>
                      <a:pt x="2141" y="162"/>
                    </a:lnTo>
                    <a:lnTo>
                      <a:pt x="2012" y="98"/>
                    </a:lnTo>
                    <a:lnTo>
                      <a:pt x="1883" y="55"/>
                    </a:lnTo>
                    <a:lnTo>
                      <a:pt x="1732" y="22"/>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1314225" y="1803675"/>
                <a:ext cx="72600" cy="72625"/>
              </a:xfrm>
              <a:custGeom>
                <a:avLst/>
                <a:gdLst/>
                <a:ahLst/>
                <a:cxnLst/>
                <a:rect l="l" t="t" r="r" b="b"/>
                <a:pathLst>
                  <a:path w="2904" h="2905" extrusionOk="0">
                    <a:moveTo>
                      <a:pt x="1291" y="1"/>
                    </a:moveTo>
                    <a:lnTo>
                      <a:pt x="1151" y="33"/>
                    </a:lnTo>
                    <a:lnTo>
                      <a:pt x="1011" y="65"/>
                    </a:lnTo>
                    <a:lnTo>
                      <a:pt x="882" y="108"/>
                    </a:lnTo>
                    <a:lnTo>
                      <a:pt x="753" y="173"/>
                    </a:lnTo>
                    <a:lnTo>
                      <a:pt x="635" y="248"/>
                    </a:lnTo>
                    <a:lnTo>
                      <a:pt x="527" y="334"/>
                    </a:lnTo>
                    <a:lnTo>
                      <a:pt x="420" y="420"/>
                    </a:lnTo>
                    <a:lnTo>
                      <a:pt x="323" y="528"/>
                    </a:lnTo>
                    <a:lnTo>
                      <a:pt x="248" y="635"/>
                    </a:lnTo>
                    <a:lnTo>
                      <a:pt x="172" y="754"/>
                    </a:lnTo>
                    <a:lnTo>
                      <a:pt x="119" y="883"/>
                    </a:lnTo>
                    <a:lnTo>
                      <a:pt x="65" y="1012"/>
                    </a:lnTo>
                    <a:lnTo>
                      <a:pt x="32" y="1151"/>
                    </a:lnTo>
                    <a:lnTo>
                      <a:pt x="11" y="1302"/>
                    </a:lnTo>
                    <a:lnTo>
                      <a:pt x="0" y="1453"/>
                    </a:lnTo>
                    <a:lnTo>
                      <a:pt x="11" y="1603"/>
                    </a:lnTo>
                    <a:lnTo>
                      <a:pt x="32" y="1743"/>
                    </a:lnTo>
                    <a:lnTo>
                      <a:pt x="65" y="1883"/>
                    </a:lnTo>
                    <a:lnTo>
                      <a:pt x="108" y="2012"/>
                    </a:lnTo>
                    <a:lnTo>
                      <a:pt x="172" y="2141"/>
                    </a:lnTo>
                    <a:lnTo>
                      <a:pt x="248" y="2259"/>
                    </a:lnTo>
                    <a:lnTo>
                      <a:pt x="323" y="2377"/>
                    </a:lnTo>
                    <a:lnTo>
                      <a:pt x="420" y="2474"/>
                    </a:lnTo>
                    <a:lnTo>
                      <a:pt x="516" y="2571"/>
                    </a:lnTo>
                    <a:lnTo>
                      <a:pt x="635" y="2657"/>
                    </a:lnTo>
                    <a:lnTo>
                      <a:pt x="753" y="2721"/>
                    </a:lnTo>
                    <a:lnTo>
                      <a:pt x="871" y="2786"/>
                    </a:lnTo>
                    <a:lnTo>
                      <a:pt x="1011" y="2840"/>
                    </a:lnTo>
                    <a:lnTo>
                      <a:pt x="1151" y="2872"/>
                    </a:lnTo>
                    <a:lnTo>
                      <a:pt x="1291" y="2893"/>
                    </a:lnTo>
                    <a:lnTo>
                      <a:pt x="1441" y="2904"/>
                    </a:lnTo>
                    <a:lnTo>
                      <a:pt x="1592" y="2893"/>
                    </a:lnTo>
                    <a:lnTo>
                      <a:pt x="1742" y="2872"/>
                    </a:lnTo>
                    <a:lnTo>
                      <a:pt x="1882" y="2840"/>
                    </a:lnTo>
                    <a:lnTo>
                      <a:pt x="2022" y="2797"/>
                    </a:lnTo>
                    <a:lnTo>
                      <a:pt x="2151" y="2732"/>
                    </a:lnTo>
                    <a:lnTo>
                      <a:pt x="2269" y="2657"/>
                    </a:lnTo>
                    <a:lnTo>
                      <a:pt x="2387" y="2571"/>
                    </a:lnTo>
                    <a:lnTo>
                      <a:pt x="2484" y="2474"/>
                    </a:lnTo>
                    <a:lnTo>
                      <a:pt x="2581" y="2377"/>
                    </a:lnTo>
                    <a:lnTo>
                      <a:pt x="2667" y="2259"/>
                    </a:lnTo>
                    <a:lnTo>
                      <a:pt x="2742" y="2141"/>
                    </a:lnTo>
                    <a:lnTo>
                      <a:pt x="2796" y="2012"/>
                    </a:lnTo>
                    <a:lnTo>
                      <a:pt x="2850" y="1872"/>
                    </a:lnTo>
                    <a:lnTo>
                      <a:pt x="2882" y="1721"/>
                    </a:lnTo>
                    <a:lnTo>
                      <a:pt x="2904" y="1582"/>
                    </a:lnTo>
                    <a:lnTo>
                      <a:pt x="2904" y="1420"/>
                    </a:lnTo>
                    <a:lnTo>
                      <a:pt x="2893" y="1281"/>
                    </a:lnTo>
                    <a:lnTo>
                      <a:pt x="2871" y="1130"/>
                    </a:lnTo>
                    <a:lnTo>
                      <a:pt x="2839" y="990"/>
                    </a:lnTo>
                    <a:lnTo>
                      <a:pt x="2785" y="861"/>
                    </a:lnTo>
                    <a:lnTo>
                      <a:pt x="2721" y="732"/>
                    </a:lnTo>
                    <a:lnTo>
                      <a:pt x="2656" y="614"/>
                    </a:lnTo>
                    <a:lnTo>
                      <a:pt x="2570" y="506"/>
                    </a:lnTo>
                    <a:lnTo>
                      <a:pt x="2473" y="410"/>
                    </a:lnTo>
                    <a:lnTo>
                      <a:pt x="2366" y="313"/>
                    </a:lnTo>
                    <a:lnTo>
                      <a:pt x="2258" y="237"/>
                    </a:lnTo>
                    <a:lnTo>
                      <a:pt x="2140" y="162"/>
                    </a:lnTo>
                    <a:lnTo>
                      <a:pt x="2011" y="108"/>
                    </a:lnTo>
                    <a:lnTo>
                      <a:pt x="1871" y="55"/>
                    </a:lnTo>
                    <a:lnTo>
                      <a:pt x="1731" y="22"/>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1547825" y="2195625"/>
                <a:ext cx="72600" cy="72875"/>
              </a:xfrm>
              <a:custGeom>
                <a:avLst/>
                <a:gdLst/>
                <a:ahLst/>
                <a:cxnLst/>
                <a:rect l="l" t="t" r="r" b="b"/>
                <a:pathLst>
                  <a:path w="2904" h="2915" extrusionOk="0">
                    <a:moveTo>
                      <a:pt x="1452" y="1"/>
                    </a:moveTo>
                    <a:lnTo>
                      <a:pt x="1302" y="11"/>
                    </a:lnTo>
                    <a:lnTo>
                      <a:pt x="1162" y="33"/>
                    </a:lnTo>
                    <a:lnTo>
                      <a:pt x="1022" y="65"/>
                    </a:lnTo>
                    <a:lnTo>
                      <a:pt x="893" y="108"/>
                    </a:lnTo>
                    <a:lnTo>
                      <a:pt x="764" y="173"/>
                    </a:lnTo>
                    <a:lnTo>
                      <a:pt x="646" y="237"/>
                    </a:lnTo>
                    <a:lnTo>
                      <a:pt x="527" y="323"/>
                    </a:lnTo>
                    <a:lnTo>
                      <a:pt x="431" y="409"/>
                    </a:lnTo>
                    <a:lnTo>
                      <a:pt x="334" y="517"/>
                    </a:lnTo>
                    <a:lnTo>
                      <a:pt x="248" y="624"/>
                    </a:lnTo>
                    <a:lnTo>
                      <a:pt x="183" y="743"/>
                    </a:lnTo>
                    <a:lnTo>
                      <a:pt x="119" y="861"/>
                    </a:lnTo>
                    <a:lnTo>
                      <a:pt x="65" y="1001"/>
                    </a:lnTo>
                    <a:lnTo>
                      <a:pt x="33" y="1141"/>
                    </a:lnTo>
                    <a:lnTo>
                      <a:pt x="11" y="1280"/>
                    </a:lnTo>
                    <a:lnTo>
                      <a:pt x="1" y="1431"/>
                    </a:lnTo>
                    <a:lnTo>
                      <a:pt x="1" y="1581"/>
                    </a:lnTo>
                    <a:lnTo>
                      <a:pt x="22" y="1732"/>
                    </a:lnTo>
                    <a:lnTo>
                      <a:pt x="54" y="1872"/>
                    </a:lnTo>
                    <a:lnTo>
                      <a:pt x="108" y="2012"/>
                    </a:lnTo>
                    <a:lnTo>
                      <a:pt x="162" y="2141"/>
                    </a:lnTo>
                    <a:lnTo>
                      <a:pt x="237" y="2259"/>
                    </a:lnTo>
                    <a:lnTo>
                      <a:pt x="312" y="2377"/>
                    </a:lnTo>
                    <a:lnTo>
                      <a:pt x="409" y="2485"/>
                    </a:lnTo>
                    <a:lnTo>
                      <a:pt x="517" y="2571"/>
                    </a:lnTo>
                    <a:lnTo>
                      <a:pt x="624" y="2657"/>
                    </a:lnTo>
                    <a:lnTo>
                      <a:pt x="743" y="2732"/>
                    </a:lnTo>
                    <a:lnTo>
                      <a:pt x="872" y="2796"/>
                    </a:lnTo>
                    <a:lnTo>
                      <a:pt x="1011" y="2850"/>
                    </a:lnTo>
                    <a:lnTo>
                      <a:pt x="1151" y="2883"/>
                    </a:lnTo>
                    <a:lnTo>
                      <a:pt x="1302" y="2904"/>
                    </a:lnTo>
                    <a:lnTo>
                      <a:pt x="1452" y="2915"/>
                    </a:lnTo>
                    <a:lnTo>
                      <a:pt x="1603" y="2904"/>
                    </a:lnTo>
                    <a:lnTo>
                      <a:pt x="1743" y="2883"/>
                    </a:lnTo>
                    <a:lnTo>
                      <a:pt x="1882" y="2850"/>
                    </a:lnTo>
                    <a:lnTo>
                      <a:pt x="2022" y="2796"/>
                    </a:lnTo>
                    <a:lnTo>
                      <a:pt x="2140" y="2743"/>
                    </a:lnTo>
                    <a:lnTo>
                      <a:pt x="2269" y="2667"/>
                    </a:lnTo>
                    <a:lnTo>
                      <a:pt x="2377" y="2592"/>
                    </a:lnTo>
                    <a:lnTo>
                      <a:pt x="2474" y="2495"/>
                    </a:lnTo>
                    <a:lnTo>
                      <a:pt x="2571" y="2399"/>
                    </a:lnTo>
                    <a:lnTo>
                      <a:pt x="2657" y="2291"/>
                    </a:lnTo>
                    <a:lnTo>
                      <a:pt x="2732" y="2173"/>
                    </a:lnTo>
                    <a:lnTo>
                      <a:pt x="2786" y="2044"/>
                    </a:lnTo>
                    <a:lnTo>
                      <a:pt x="2839" y="1915"/>
                    </a:lnTo>
                    <a:lnTo>
                      <a:pt x="2872" y="1775"/>
                    </a:lnTo>
                    <a:lnTo>
                      <a:pt x="2904" y="1635"/>
                    </a:lnTo>
                    <a:lnTo>
                      <a:pt x="2904" y="1485"/>
                    </a:lnTo>
                    <a:lnTo>
                      <a:pt x="2904" y="1334"/>
                    </a:lnTo>
                    <a:lnTo>
                      <a:pt x="2882" y="1184"/>
                    </a:lnTo>
                    <a:lnTo>
                      <a:pt x="2850" y="1044"/>
                    </a:lnTo>
                    <a:lnTo>
                      <a:pt x="2807" y="904"/>
                    </a:lnTo>
                    <a:lnTo>
                      <a:pt x="2743" y="775"/>
                    </a:lnTo>
                    <a:lnTo>
                      <a:pt x="2678" y="646"/>
                    </a:lnTo>
                    <a:lnTo>
                      <a:pt x="2592" y="538"/>
                    </a:lnTo>
                    <a:lnTo>
                      <a:pt x="2495" y="431"/>
                    </a:lnTo>
                    <a:lnTo>
                      <a:pt x="2398" y="334"/>
                    </a:lnTo>
                    <a:lnTo>
                      <a:pt x="2280" y="248"/>
                    </a:lnTo>
                    <a:lnTo>
                      <a:pt x="2162" y="173"/>
                    </a:lnTo>
                    <a:lnTo>
                      <a:pt x="2033" y="119"/>
                    </a:lnTo>
                    <a:lnTo>
                      <a:pt x="1893" y="65"/>
                    </a:lnTo>
                    <a:lnTo>
                      <a:pt x="1753" y="33"/>
                    </a:lnTo>
                    <a:lnTo>
                      <a:pt x="1603" y="11"/>
                    </a:lnTo>
                    <a:lnTo>
                      <a:pt x="1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919325" y="2195625"/>
                <a:ext cx="72875" cy="72875"/>
              </a:xfrm>
              <a:custGeom>
                <a:avLst/>
                <a:gdLst/>
                <a:ahLst/>
                <a:cxnLst/>
                <a:rect l="l" t="t" r="r" b="b"/>
                <a:pathLst>
                  <a:path w="2915" h="2915" extrusionOk="0">
                    <a:moveTo>
                      <a:pt x="1441" y="1"/>
                    </a:moveTo>
                    <a:lnTo>
                      <a:pt x="1290" y="11"/>
                    </a:lnTo>
                    <a:lnTo>
                      <a:pt x="1151" y="33"/>
                    </a:lnTo>
                    <a:lnTo>
                      <a:pt x="1011" y="65"/>
                    </a:lnTo>
                    <a:lnTo>
                      <a:pt x="882" y="119"/>
                    </a:lnTo>
                    <a:lnTo>
                      <a:pt x="753" y="173"/>
                    </a:lnTo>
                    <a:lnTo>
                      <a:pt x="635" y="248"/>
                    </a:lnTo>
                    <a:lnTo>
                      <a:pt x="527" y="334"/>
                    </a:lnTo>
                    <a:lnTo>
                      <a:pt x="419" y="420"/>
                    </a:lnTo>
                    <a:lnTo>
                      <a:pt x="333" y="528"/>
                    </a:lnTo>
                    <a:lnTo>
                      <a:pt x="247" y="635"/>
                    </a:lnTo>
                    <a:lnTo>
                      <a:pt x="172" y="753"/>
                    </a:lnTo>
                    <a:lnTo>
                      <a:pt x="118" y="882"/>
                    </a:lnTo>
                    <a:lnTo>
                      <a:pt x="65" y="1012"/>
                    </a:lnTo>
                    <a:lnTo>
                      <a:pt x="32" y="1151"/>
                    </a:lnTo>
                    <a:lnTo>
                      <a:pt x="11" y="1291"/>
                    </a:lnTo>
                    <a:lnTo>
                      <a:pt x="0" y="1442"/>
                    </a:lnTo>
                    <a:lnTo>
                      <a:pt x="11" y="1592"/>
                    </a:lnTo>
                    <a:lnTo>
                      <a:pt x="32" y="1743"/>
                    </a:lnTo>
                    <a:lnTo>
                      <a:pt x="65" y="1882"/>
                    </a:lnTo>
                    <a:lnTo>
                      <a:pt x="108" y="2022"/>
                    </a:lnTo>
                    <a:lnTo>
                      <a:pt x="172" y="2151"/>
                    </a:lnTo>
                    <a:lnTo>
                      <a:pt x="247" y="2270"/>
                    </a:lnTo>
                    <a:lnTo>
                      <a:pt x="333" y="2388"/>
                    </a:lnTo>
                    <a:lnTo>
                      <a:pt x="419" y="2495"/>
                    </a:lnTo>
                    <a:lnTo>
                      <a:pt x="527" y="2581"/>
                    </a:lnTo>
                    <a:lnTo>
                      <a:pt x="645" y="2667"/>
                    </a:lnTo>
                    <a:lnTo>
                      <a:pt x="764" y="2743"/>
                    </a:lnTo>
                    <a:lnTo>
                      <a:pt x="893" y="2796"/>
                    </a:lnTo>
                    <a:lnTo>
                      <a:pt x="1022" y="2850"/>
                    </a:lnTo>
                    <a:lnTo>
                      <a:pt x="1172" y="2883"/>
                    </a:lnTo>
                    <a:lnTo>
                      <a:pt x="1323" y="2904"/>
                    </a:lnTo>
                    <a:lnTo>
                      <a:pt x="1473" y="2915"/>
                    </a:lnTo>
                    <a:lnTo>
                      <a:pt x="1624" y="2904"/>
                    </a:lnTo>
                    <a:lnTo>
                      <a:pt x="1764" y="2883"/>
                    </a:lnTo>
                    <a:lnTo>
                      <a:pt x="1903" y="2840"/>
                    </a:lnTo>
                    <a:lnTo>
                      <a:pt x="2032" y="2796"/>
                    </a:lnTo>
                    <a:lnTo>
                      <a:pt x="2161" y="2732"/>
                    </a:lnTo>
                    <a:lnTo>
                      <a:pt x="2280" y="2667"/>
                    </a:lnTo>
                    <a:lnTo>
                      <a:pt x="2387" y="2581"/>
                    </a:lnTo>
                    <a:lnTo>
                      <a:pt x="2495" y="2485"/>
                    </a:lnTo>
                    <a:lnTo>
                      <a:pt x="2581" y="2388"/>
                    </a:lnTo>
                    <a:lnTo>
                      <a:pt x="2667" y="2280"/>
                    </a:lnTo>
                    <a:lnTo>
                      <a:pt x="2742" y="2162"/>
                    </a:lnTo>
                    <a:lnTo>
                      <a:pt x="2796" y="2033"/>
                    </a:lnTo>
                    <a:lnTo>
                      <a:pt x="2850" y="1904"/>
                    </a:lnTo>
                    <a:lnTo>
                      <a:pt x="2882" y="1764"/>
                    </a:lnTo>
                    <a:lnTo>
                      <a:pt x="2903" y="1614"/>
                    </a:lnTo>
                    <a:lnTo>
                      <a:pt x="2914" y="1463"/>
                    </a:lnTo>
                    <a:lnTo>
                      <a:pt x="2903" y="1313"/>
                    </a:lnTo>
                    <a:lnTo>
                      <a:pt x="2882" y="1162"/>
                    </a:lnTo>
                    <a:lnTo>
                      <a:pt x="2850" y="1022"/>
                    </a:lnTo>
                    <a:lnTo>
                      <a:pt x="2796" y="893"/>
                    </a:lnTo>
                    <a:lnTo>
                      <a:pt x="2742" y="764"/>
                    </a:lnTo>
                    <a:lnTo>
                      <a:pt x="2667" y="635"/>
                    </a:lnTo>
                    <a:lnTo>
                      <a:pt x="2581" y="528"/>
                    </a:lnTo>
                    <a:lnTo>
                      <a:pt x="2484" y="420"/>
                    </a:lnTo>
                    <a:lnTo>
                      <a:pt x="2387" y="323"/>
                    </a:lnTo>
                    <a:lnTo>
                      <a:pt x="2269" y="248"/>
                    </a:lnTo>
                    <a:lnTo>
                      <a:pt x="2151" y="173"/>
                    </a:lnTo>
                    <a:lnTo>
                      <a:pt x="2022" y="108"/>
                    </a:lnTo>
                    <a:lnTo>
                      <a:pt x="1882" y="65"/>
                    </a:lnTo>
                    <a:lnTo>
                      <a:pt x="1742" y="22"/>
                    </a:lnTo>
                    <a:lnTo>
                      <a:pt x="1592" y="11"/>
                    </a:lnTo>
                    <a:lnTo>
                      <a:pt x="144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997275" y="1881650"/>
                <a:ext cx="72600" cy="72325"/>
              </a:xfrm>
              <a:custGeom>
                <a:avLst/>
                <a:gdLst/>
                <a:ahLst/>
                <a:cxnLst/>
                <a:rect l="l" t="t" r="r" b="b"/>
                <a:pathLst>
                  <a:path w="2904" h="2893" extrusionOk="0">
                    <a:moveTo>
                      <a:pt x="1312" y="0"/>
                    </a:moveTo>
                    <a:lnTo>
                      <a:pt x="1162" y="22"/>
                    </a:lnTo>
                    <a:lnTo>
                      <a:pt x="1022" y="65"/>
                    </a:lnTo>
                    <a:lnTo>
                      <a:pt x="882" y="108"/>
                    </a:lnTo>
                    <a:lnTo>
                      <a:pt x="753" y="172"/>
                    </a:lnTo>
                    <a:lnTo>
                      <a:pt x="635" y="248"/>
                    </a:lnTo>
                    <a:lnTo>
                      <a:pt x="517" y="334"/>
                    </a:lnTo>
                    <a:lnTo>
                      <a:pt x="420" y="430"/>
                    </a:lnTo>
                    <a:lnTo>
                      <a:pt x="323" y="538"/>
                    </a:lnTo>
                    <a:lnTo>
                      <a:pt x="237" y="645"/>
                    </a:lnTo>
                    <a:lnTo>
                      <a:pt x="172" y="774"/>
                    </a:lnTo>
                    <a:lnTo>
                      <a:pt x="108" y="904"/>
                    </a:lnTo>
                    <a:lnTo>
                      <a:pt x="65" y="1033"/>
                    </a:lnTo>
                    <a:lnTo>
                      <a:pt x="22" y="1183"/>
                    </a:lnTo>
                    <a:lnTo>
                      <a:pt x="11" y="1323"/>
                    </a:lnTo>
                    <a:lnTo>
                      <a:pt x="0" y="1484"/>
                    </a:lnTo>
                    <a:lnTo>
                      <a:pt x="11" y="1624"/>
                    </a:lnTo>
                    <a:lnTo>
                      <a:pt x="43" y="1775"/>
                    </a:lnTo>
                    <a:lnTo>
                      <a:pt x="76" y="1904"/>
                    </a:lnTo>
                    <a:lnTo>
                      <a:pt x="129" y="2043"/>
                    </a:lnTo>
                    <a:lnTo>
                      <a:pt x="194" y="2162"/>
                    </a:lnTo>
                    <a:lnTo>
                      <a:pt x="259" y="2280"/>
                    </a:lnTo>
                    <a:lnTo>
                      <a:pt x="345" y="2387"/>
                    </a:lnTo>
                    <a:lnTo>
                      <a:pt x="441" y="2495"/>
                    </a:lnTo>
                    <a:lnTo>
                      <a:pt x="549" y="2581"/>
                    </a:lnTo>
                    <a:lnTo>
                      <a:pt x="656" y="2667"/>
                    </a:lnTo>
                    <a:lnTo>
                      <a:pt x="775" y="2732"/>
                    </a:lnTo>
                    <a:lnTo>
                      <a:pt x="904" y="2785"/>
                    </a:lnTo>
                    <a:lnTo>
                      <a:pt x="1043" y="2839"/>
                    </a:lnTo>
                    <a:lnTo>
                      <a:pt x="1183" y="2871"/>
                    </a:lnTo>
                    <a:lnTo>
                      <a:pt x="1323" y="2893"/>
                    </a:lnTo>
                    <a:lnTo>
                      <a:pt x="1474" y="2893"/>
                    </a:lnTo>
                    <a:lnTo>
                      <a:pt x="1624" y="2882"/>
                    </a:lnTo>
                    <a:lnTo>
                      <a:pt x="1764" y="2861"/>
                    </a:lnTo>
                    <a:lnTo>
                      <a:pt x="1904" y="2828"/>
                    </a:lnTo>
                    <a:lnTo>
                      <a:pt x="2033" y="2775"/>
                    </a:lnTo>
                    <a:lnTo>
                      <a:pt x="2162" y="2710"/>
                    </a:lnTo>
                    <a:lnTo>
                      <a:pt x="2280" y="2646"/>
                    </a:lnTo>
                    <a:lnTo>
                      <a:pt x="2388" y="2559"/>
                    </a:lnTo>
                    <a:lnTo>
                      <a:pt x="2484" y="2463"/>
                    </a:lnTo>
                    <a:lnTo>
                      <a:pt x="2581" y="2366"/>
                    </a:lnTo>
                    <a:lnTo>
                      <a:pt x="2667" y="2248"/>
                    </a:lnTo>
                    <a:lnTo>
                      <a:pt x="2732" y="2129"/>
                    </a:lnTo>
                    <a:lnTo>
                      <a:pt x="2796" y="2000"/>
                    </a:lnTo>
                    <a:lnTo>
                      <a:pt x="2839" y="1871"/>
                    </a:lnTo>
                    <a:lnTo>
                      <a:pt x="2871" y="1732"/>
                    </a:lnTo>
                    <a:lnTo>
                      <a:pt x="2893" y="1592"/>
                    </a:lnTo>
                    <a:lnTo>
                      <a:pt x="2904" y="1441"/>
                    </a:lnTo>
                    <a:lnTo>
                      <a:pt x="2893" y="1291"/>
                    </a:lnTo>
                    <a:lnTo>
                      <a:pt x="2871" y="1151"/>
                    </a:lnTo>
                    <a:lnTo>
                      <a:pt x="2839" y="1011"/>
                    </a:lnTo>
                    <a:lnTo>
                      <a:pt x="2785" y="871"/>
                    </a:lnTo>
                    <a:lnTo>
                      <a:pt x="2732" y="753"/>
                    </a:lnTo>
                    <a:lnTo>
                      <a:pt x="2656" y="635"/>
                    </a:lnTo>
                    <a:lnTo>
                      <a:pt x="2570" y="516"/>
                    </a:lnTo>
                    <a:lnTo>
                      <a:pt x="2484" y="420"/>
                    </a:lnTo>
                    <a:lnTo>
                      <a:pt x="2377" y="323"/>
                    </a:lnTo>
                    <a:lnTo>
                      <a:pt x="2269" y="248"/>
                    </a:lnTo>
                    <a:lnTo>
                      <a:pt x="2151" y="172"/>
                    </a:lnTo>
                    <a:lnTo>
                      <a:pt x="2022" y="108"/>
                    </a:lnTo>
                    <a:lnTo>
                      <a:pt x="1893" y="65"/>
                    </a:lnTo>
                    <a:lnTo>
                      <a:pt x="1753" y="22"/>
                    </a:lnTo>
                    <a:lnTo>
                      <a:pt x="1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1470125" y="1881650"/>
                <a:ext cx="72350" cy="72325"/>
              </a:xfrm>
              <a:custGeom>
                <a:avLst/>
                <a:gdLst/>
                <a:ahLst/>
                <a:cxnLst/>
                <a:rect l="l" t="t" r="r" b="b"/>
                <a:pathLst>
                  <a:path w="2894" h="2893" extrusionOk="0">
                    <a:moveTo>
                      <a:pt x="1313" y="0"/>
                    </a:moveTo>
                    <a:lnTo>
                      <a:pt x="1162" y="22"/>
                    </a:lnTo>
                    <a:lnTo>
                      <a:pt x="1022" y="54"/>
                    </a:lnTo>
                    <a:lnTo>
                      <a:pt x="893" y="108"/>
                    </a:lnTo>
                    <a:lnTo>
                      <a:pt x="764" y="162"/>
                    </a:lnTo>
                    <a:lnTo>
                      <a:pt x="646" y="237"/>
                    </a:lnTo>
                    <a:lnTo>
                      <a:pt x="539" y="312"/>
                    </a:lnTo>
                    <a:lnTo>
                      <a:pt x="431" y="409"/>
                    </a:lnTo>
                    <a:lnTo>
                      <a:pt x="334" y="506"/>
                    </a:lnTo>
                    <a:lnTo>
                      <a:pt x="248" y="624"/>
                    </a:lnTo>
                    <a:lnTo>
                      <a:pt x="184" y="731"/>
                    </a:lnTo>
                    <a:lnTo>
                      <a:pt x="119" y="861"/>
                    </a:lnTo>
                    <a:lnTo>
                      <a:pt x="65" y="990"/>
                    </a:lnTo>
                    <a:lnTo>
                      <a:pt x="33" y="1129"/>
                    </a:lnTo>
                    <a:lnTo>
                      <a:pt x="12" y="1280"/>
                    </a:lnTo>
                    <a:lnTo>
                      <a:pt x="1" y="1420"/>
                    </a:lnTo>
                    <a:lnTo>
                      <a:pt x="1" y="1570"/>
                    </a:lnTo>
                    <a:lnTo>
                      <a:pt x="22" y="1721"/>
                    </a:lnTo>
                    <a:lnTo>
                      <a:pt x="55" y="1861"/>
                    </a:lnTo>
                    <a:lnTo>
                      <a:pt x="108" y="2000"/>
                    </a:lnTo>
                    <a:lnTo>
                      <a:pt x="162" y="2129"/>
                    </a:lnTo>
                    <a:lnTo>
                      <a:pt x="238" y="2258"/>
                    </a:lnTo>
                    <a:lnTo>
                      <a:pt x="324" y="2366"/>
                    </a:lnTo>
                    <a:lnTo>
                      <a:pt x="420" y="2473"/>
                    </a:lnTo>
                    <a:lnTo>
                      <a:pt x="528" y="2570"/>
                    </a:lnTo>
                    <a:lnTo>
                      <a:pt x="635" y="2646"/>
                    </a:lnTo>
                    <a:lnTo>
                      <a:pt x="754" y="2721"/>
                    </a:lnTo>
                    <a:lnTo>
                      <a:pt x="883" y="2785"/>
                    </a:lnTo>
                    <a:lnTo>
                      <a:pt x="1022" y="2828"/>
                    </a:lnTo>
                    <a:lnTo>
                      <a:pt x="1162" y="2871"/>
                    </a:lnTo>
                    <a:lnTo>
                      <a:pt x="1313" y="2893"/>
                    </a:lnTo>
                    <a:lnTo>
                      <a:pt x="1463" y="2893"/>
                    </a:lnTo>
                    <a:lnTo>
                      <a:pt x="1614" y="2882"/>
                    </a:lnTo>
                    <a:lnTo>
                      <a:pt x="1754" y="2861"/>
                    </a:lnTo>
                    <a:lnTo>
                      <a:pt x="1893" y="2828"/>
                    </a:lnTo>
                    <a:lnTo>
                      <a:pt x="2023" y="2775"/>
                    </a:lnTo>
                    <a:lnTo>
                      <a:pt x="2152" y="2721"/>
                    </a:lnTo>
                    <a:lnTo>
                      <a:pt x="2270" y="2646"/>
                    </a:lnTo>
                    <a:lnTo>
                      <a:pt x="2377" y="2559"/>
                    </a:lnTo>
                    <a:lnTo>
                      <a:pt x="2485" y="2463"/>
                    </a:lnTo>
                    <a:lnTo>
                      <a:pt x="2571" y="2366"/>
                    </a:lnTo>
                    <a:lnTo>
                      <a:pt x="2657" y="2248"/>
                    </a:lnTo>
                    <a:lnTo>
                      <a:pt x="2732" y="2129"/>
                    </a:lnTo>
                    <a:lnTo>
                      <a:pt x="2786" y="2000"/>
                    </a:lnTo>
                    <a:lnTo>
                      <a:pt x="2829" y="1871"/>
                    </a:lnTo>
                    <a:lnTo>
                      <a:pt x="2872" y="1732"/>
                    </a:lnTo>
                    <a:lnTo>
                      <a:pt x="2894" y="1592"/>
                    </a:lnTo>
                    <a:lnTo>
                      <a:pt x="2894" y="1441"/>
                    </a:lnTo>
                    <a:lnTo>
                      <a:pt x="2894" y="1291"/>
                    </a:lnTo>
                    <a:lnTo>
                      <a:pt x="2872" y="1151"/>
                    </a:lnTo>
                    <a:lnTo>
                      <a:pt x="2829" y="1011"/>
                    </a:lnTo>
                    <a:lnTo>
                      <a:pt x="2786" y="882"/>
                    </a:lnTo>
                    <a:lnTo>
                      <a:pt x="2721" y="753"/>
                    </a:lnTo>
                    <a:lnTo>
                      <a:pt x="2646" y="635"/>
                    </a:lnTo>
                    <a:lnTo>
                      <a:pt x="2571" y="527"/>
                    </a:lnTo>
                    <a:lnTo>
                      <a:pt x="2474" y="420"/>
                    </a:lnTo>
                    <a:lnTo>
                      <a:pt x="2377" y="323"/>
                    </a:lnTo>
                    <a:lnTo>
                      <a:pt x="2259" y="248"/>
                    </a:lnTo>
                    <a:lnTo>
                      <a:pt x="2141" y="172"/>
                    </a:lnTo>
                    <a:lnTo>
                      <a:pt x="2023" y="108"/>
                    </a:lnTo>
                    <a:lnTo>
                      <a:pt x="1883" y="65"/>
                    </a:lnTo>
                    <a:lnTo>
                      <a:pt x="1754" y="22"/>
                    </a:lnTo>
                    <a:lnTo>
                      <a:pt x="1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1547825" y="2039975"/>
                <a:ext cx="72600" cy="72625"/>
              </a:xfrm>
              <a:custGeom>
                <a:avLst/>
                <a:gdLst/>
                <a:ahLst/>
                <a:cxnLst/>
                <a:rect l="l" t="t" r="r" b="b"/>
                <a:pathLst>
                  <a:path w="2904" h="2905" extrusionOk="0">
                    <a:moveTo>
                      <a:pt x="1345" y="1"/>
                    </a:moveTo>
                    <a:lnTo>
                      <a:pt x="1205" y="22"/>
                    </a:lnTo>
                    <a:lnTo>
                      <a:pt x="1065" y="55"/>
                    </a:lnTo>
                    <a:lnTo>
                      <a:pt x="925" y="98"/>
                    </a:lnTo>
                    <a:lnTo>
                      <a:pt x="796" y="151"/>
                    </a:lnTo>
                    <a:lnTo>
                      <a:pt x="678" y="216"/>
                    </a:lnTo>
                    <a:lnTo>
                      <a:pt x="560" y="291"/>
                    </a:lnTo>
                    <a:lnTo>
                      <a:pt x="463" y="388"/>
                    </a:lnTo>
                    <a:lnTo>
                      <a:pt x="366" y="485"/>
                    </a:lnTo>
                    <a:lnTo>
                      <a:pt x="280" y="592"/>
                    </a:lnTo>
                    <a:lnTo>
                      <a:pt x="205" y="700"/>
                    </a:lnTo>
                    <a:lnTo>
                      <a:pt x="130" y="829"/>
                    </a:lnTo>
                    <a:lnTo>
                      <a:pt x="87" y="958"/>
                    </a:lnTo>
                    <a:lnTo>
                      <a:pt x="44" y="1087"/>
                    </a:lnTo>
                    <a:lnTo>
                      <a:pt x="11" y="1237"/>
                    </a:lnTo>
                    <a:lnTo>
                      <a:pt x="1" y="1377"/>
                    </a:lnTo>
                    <a:lnTo>
                      <a:pt x="1" y="1538"/>
                    </a:lnTo>
                    <a:lnTo>
                      <a:pt x="22" y="1678"/>
                    </a:lnTo>
                    <a:lnTo>
                      <a:pt x="44" y="1829"/>
                    </a:lnTo>
                    <a:lnTo>
                      <a:pt x="87" y="1969"/>
                    </a:lnTo>
                    <a:lnTo>
                      <a:pt x="151" y="2098"/>
                    </a:lnTo>
                    <a:lnTo>
                      <a:pt x="216" y="2227"/>
                    </a:lnTo>
                    <a:lnTo>
                      <a:pt x="291" y="2345"/>
                    </a:lnTo>
                    <a:lnTo>
                      <a:pt x="388" y="2452"/>
                    </a:lnTo>
                    <a:lnTo>
                      <a:pt x="484" y="2549"/>
                    </a:lnTo>
                    <a:lnTo>
                      <a:pt x="592" y="2635"/>
                    </a:lnTo>
                    <a:lnTo>
                      <a:pt x="710" y="2711"/>
                    </a:lnTo>
                    <a:lnTo>
                      <a:pt x="839" y="2775"/>
                    </a:lnTo>
                    <a:lnTo>
                      <a:pt x="968" y="2829"/>
                    </a:lnTo>
                    <a:lnTo>
                      <a:pt x="1108" y="2872"/>
                    </a:lnTo>
                    <a:lnTo>
                      <a:pt x="1259" y="2893"/>
                    </a:lnTo>
                    <a:lnTo>
                      <a:pt x="1409" y="2904"/>
                    </a:lnTo>
                    <a:lnTo>
                      <a:pt x="1560" y="2904"/>
                    </a:lnTo>
                    <a:lnTo>
                      <a:pt x="1700" y="2883"/>
                    </a:lnTo>
                    <a:lnTo>
                      <a:pt x="1839" y="2850"/>
                    </a:lnTo>
                    <a:lnTo>
                      <a:pt x="1979" y="2807"/>
                    </a:lnTo>
                    <a:lnTo>
                      <a:pt x="2108" y="2754"/>
                    </a:lnTo>
                    <a:lnTo>
                      <a:pt x="2226" y="2689"/>
                    </a:lnTo>
                    <a:lnTo>
                      <a:pt x="2345" y="2614"/>
                    </a:lnTo>
                    <a:lnTo>
                      <a:pt x="2452" y="2528"/>
                    </a:lnTo>
                    <a:lnTo>
                      <a:pt x="2549" y="2420"/>
                    </a:lnTo>
                    <a:lnTo>
                      <a:pt x="2635" y="2313"/>
                    </a:lnTo>
                    <a:lnTo>
                      <a:pt x="2710" y="2205"/>
                    </a:lnTo>
                    <a:lnTo>
                      <a:pt x="2775" y="2076"/>
                    </a:lnTo>
                    <a:lnTo>
                      <a:pt x="2829" y="1947"/>
                    </a:lnTo>
                    <a:lnTo>
                      <a:pt x="2872" y="1818"/>
                    </a:lnTo>
                    <a:lnTo>
                      <a:pt x="2893" y="1678"/>
                    </a:lnTo>
                    <a:lnTo>
                      <a:pt x="2904" y="1528"/>
                    </a:lnTo>
                    <a:lnTo>
                      <a:pt x="2904" y="1377"/>
                    </a:lnTo>
                    <a:lnTo>
                      <a:pt x="2893" y="1227"/>
                    </a:lnTo>
                    <a:lnTo>
                      <a:pt x="2861" y="1076"/>
                    </a:lnTo>
                    <a:lnTo>
                      <a:pt x="2818" y="936"/>
                    </a:lnTo>
                    <a:lnTo>
                      <a:pt x="2764" y="807"/>
                    </a:lnTo>
                    <a:lnTo>
                      <a:pt x="2689" y="678"/>
                    </a:lnTo>
                    <a:lnTo>
                      <a:pt x="2614" y="571"/>
                    </a:lnTo>
                    <a:lnTo>
                      <a:pt x="2528" y="463"/>
                    </a:lnTo>
                    <a:lnTo>
                      <a:pt x="2420" y="356"/>
                    </a:lnTo>
                    <a:lnTo>
                      <a:pt x="2312" y="270"/>
                    </a:lnTo>
                    <a:lnTo>
                      <a:pt x="2194" y="194"/>
                    </a:lnTo>
                    <a:lnTo>
                      <a:pt x="2065" y="130"/>
                    </a:lnTo>
                    <a:lnTo>
                      <a:pt x="1936" y="76"/>
                    </a:lnTo>
                    <a:lnTo>
                      <a:pt x="1796" y="33"/>
                    </a:lnTo>
                    <a:lnTo>
                      <a:pt x="1646" y="12"/>
                    </a:lnTo>
                    <a:lnTo>
                      <a:pt x="149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919325" y="2037300"/>
                <a:ext cx="72875" cy="72600"/>
              </a:xfrm>
              <a:custGeom>
                <a:avLst/>
                <a:gdLst/>
                <a:ahLst/>
                <a:cxnLst/>
                <a:rect l="l" t="t" r="r" b="b"/>
                <a:pathLst>
                  <a:path w="2915" h="2904" extrusionOk="0">
                    <a:moveTo>
                      <a:pt x="1376" y="0"/>
                    </a:moveTo>
                    <a:lnTo>
                      <a:pt x="1226" y="11"/>
                    </a:lnTo>
                    <a:lnTo>
                      <a:pt x="1086" y="43"/>
                    </a:lnTo>
                    <a:lnTo>
                      <a:pt x="946" y="86"/>
                    </a:lnTo>
                    <a:lnTo>
                      <a:pt x="807" y="140"/>
                    </a:lnTo>
                    <a:lnTo>
                      <a:pt x="688" y="205"/>
                    </a:lnTo>
                    <a:lnTo>
                      <a:pt x="570" y="291"/>
                    </a:lnTo>
                    <a:lnTo>
                      <a:pt x="462" y="377"/>
                    </a:lnTo>
                    <a:lnTo>
                      <a:pt x="366" y="484"/>
                    </a:lnTo>
                    <a:lnTo>
                      <a:pt x="280" y="592"/>
                    </a:lnTo>
                    <a:lnTo>
                      <a:pt x="194" y="710"/>
                    </a:lnTo>
                    <a:lnTo>
                      <a:pt x="129" y="828"/>
                    </a:lnTo>
                    <a:lnTo>
                      <a:pt x="75" y="968"/>
                    </a:lnTo>
                    <a:lnTo>
                      <a:pt x="43" y="1108"/>
                    </a:lnTo>
                    <a:lnTo>
                      <a:pt x="11" y="1248"/>
                    </a:lnTo>
                    <a:lnTo>
                      <a:pt x="0" y="1398"/>
                    </a:lnTo>
                    <a:lnTo>
                      <a:pt x="0" y="1549"/>
                    </a:lnTo>
                    <a:lnTo>
                      <a:pt x="22" y="1699"/>
                    </a:lnTo>
                    <a:lnTo>
                      <a:pt x="54" y="1839"/>
                    </a:lnTo>
                    <a:lnTo>
                      <a:pt x="97" y="1968"/>
                    </a:lnTo>
                    <a:lnTo>
                      <a:pt x="151" y="2097"/>
                    </a:lnTo>
                    <a:lnTo>
                      <a:pt x="215" y="2226"/>
                    </a:lnTo>
                    <a:lnTo>
                      <a:pt x="301" y="2334"/>
                    </a:lnTo>
                    <a:lnTo>
                      <a:pt x="387" y="2441"/>
                    </a:lnTo>
                    <a:lnTo>
                      <a:pt x="484" y="2538"/>
                    </a:lnTo>
                    <a:lnTo>
                      <a:pt x="591" y="2624"/>
                    </a:lnTo>
                    <a:lnTo>
                      <a:pt x="710" y="2699"/>
                    </a:lnTo>
                    <a:lnTo>
                      <a:pt x="828" y="2764"/>
                    </a:lnTo>
                    <a:lnTo>
                      <a:pt x="957" y="2818"/>
                    </a:lnTo>
                    <a:lnTo>
                      <a:pt x="1097" y="2861"/>
                    </a:lnTo>
                    <a:lnTo>
                      <a:pt x="1237" y="2893"/>
                    </a:lnTo>
                    <a:lnTo>
                      <a:pt x="1387" y="2904"/>
                    </a:lnTo>
                    <a:lnTo>
                      <a:pt x="1538" y="2904"/>
                    </a:lnTo>
                    <a:lnTo>
                      <a:pt x="1688" y="2882"/>
                    </a:lnTo>
                    <a:lnTo>
                      <a:pt x="1828" y="2850"/>
                    </a:lnTo>
                    <a:lnTo>
                      <a:pt x="1968" y="2807"/>
                    </a:lnTo>
                    <a:lnTo>
                      <a:pt x="2097" y="2753"/>
                    </a:lnTo>
                    <a:lnTo>
                      <a:pt x="2226" y="2688"/>
                    </a:lnTo>
                    <a:lnTo>
                      <a:pt x="2344" y="2613"/>
                    </a:lnTo>
                    <a:lnTo>
                      <a:pt x="2452" y="2516"/>
                    </a:lnTo>
                    <a:lnTo>
                      <a:pt x="2549" y="2420"/>
                    </a:lnTo>
                    <a:lnTo>
                      <a:pt x="2635" y="2312"/>
                    </a:lnTo>
                    <a:lnTo>
                      <a:pt x="2710" y="2194"/>
                    </a:lnTo>
                    <a:lnTo>
                      <a:pt x="2785" y="2065"/>
                    </a:lnTo>
                    <a:lnTo>
                      <a:pt x="2828" y="1936"/>
                    </a:lnTo>
                    <a:lnTo>
                      <a:pt x="2871" y="1796"/>
                    </a:lnTo>
                    <a:lnTo>
                      <a:pt x="2903" y="1645"/>
                    </a:lnTo>
                    <a:lnTo>
                      <a:pt x="2914" y="1495"/>
                    </a:lnTo>
                    <a:lnTo>
                      <a:pt x="2903" y="1344"/>
                    </a:lnTo>
                    <a:lnTo>
                      <a:pt x="2893" y="1205"/>
                    </a:lnTo>
                    <a:lnTo>
                      <a:pt x="2860" y="1054"/>
                    </a:lnTo>
                    <a:lnTo>
                      <a:pt x="2817" y="925"/>
                    </a:lnTo>
                    <a:lnTo>
                      <a:pt x="2764" y="796"/>
                    </a:lnTo>
                    <a:lnTo>
                      <a:pt x="2688" y="678"/>
                    </a:lnTo>
                    <a:lnTo>
                      <a:pt x="2613" y="559"/>
                    </a:lnTo>
                    <a:lnTo>
                      <a:pt x="2527" y="452"/>
                    </a:lnTo>
                    <a:lnTo>
                      <a:pt x="2430" y="355"/>
                    </a:lnTo>
                    <a:lnTo>
                      <a:pt x="2323" y="269"/>
                    </a:lnTo>
                    <a:lnTo>
                      <a:pt x="2204" y="194"/>
                    </a:lnTo>
                    <a:lnTo>
                      <a:pt x="2086" y="129"/>
                    </a:lnTo>
                    <a:lnTo>
                      <a:pt x="1957" y="76"/>
                    </a:lnTo>
                    <a:lnTo>
                      <a:pt x="1817" y="32"/>
                    </a:lnTo>
                    <a:lnTo>
                      <a:pt x="1678" y="11"/>
                    </a:lnTo>
                    <a:lnTo>
                      <a:pt x="1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1392450" y="1803950"/>
                <a:ext cx="72075" cy="72075"/>
              </a:xfrm>
              <a:custGeom>
                <a:avLst/>
                <a:gdLst/>
                <a:ahLst/>
                <a:cxnLst/>
                <a:rect l="l" t="t" r="r" b="b"/>
                <a:pathLst>
                  <a:path w="2883" h="2883" extrusionOk="0">
                    <a:moveTo>
                      <a:pt x="1344" y="1"/>
                    </a:moveTo>
                    <a:lnTo>
                      <a:pt x="1205" y="22"/>
                    </a:lnTo>
                    <a:lnTo>
                      <a:pt x="1065" y="54"/>
                    </a:lnTo>
                    <a:lnTo>
                      <a:pt x="925" y="97"/>
                    </a:lnTo>
                    <a:lnTo>
                      <a:pt x="796" y="151"/>
                    </a:lnTo>
                    <a:lnTo>
                      <a:pt x="678" y="226"/>
                    </a:lnTo>
                    <a:lnTo>
                      <a:pt x="560" y="302"/>
                    </a:lnTo>
                    <a:lnTo>
                      <a:pt x="463" y="399"/>
                    </a:lnTo>
                    <a:lnTo>
                      <a:pt x="355" y="495"/>
                    </a:lnTo>
                    <a:lnTo>
                      <a:pt x="269" y="603"/>
                    </a:lnTo>
                    <a:lnTo>
                      <a:pt x="194" y="721"/>
                    </a:lnTo>
                    <a:lnTo>
                      <a:pt x="129" y="850"/>
                    </a:lnTo>
                    <a:lnTo>
                      <a:pt x="76" y="979"/>
                    </a:lnTo>
                    <a:lnTo>
                      <a:pt x="33" y="1119"/>
                    </a:lnTo>
                    <a:lnTo>
                      <a:pt x="11" y="1259"/>
                    </a:lnTo>
                    <a:lnTo>
                      <a:pt x="0" y="1409"/>
                    </a:lnTo>
                    <a:lnTo>
                      <a:pt x="0" y="1549"/>
                    </a:lnTo>
                    <a:lnTo>
                      <a:pt x="22" y="1689"/>
                    </a:lnTo>
                    <a:lnTo>
                      <a:pt x="54" y="1829"/>
                    </a:lnTo>
                    <a:lnTo>
                      <a:pt x="97" y="1968"/>
                    </a:lnTo>
                    <a:lnTo>
                      <a:pt x="162" y="2097"/>
                    </a:lnTo>
                    <a:lnTo>
                      <a:pt x="237" y="2216"/>
                    </a:lnTo>
                    <a:lnTo>
                      <a:pt x="312" y="2323"/>
                    </a:lnTo>
                    <a:lnTo>
                      <a:pt x="409" y="2431"/>
                    </a:lnTo>
                    <a:lnTo>
                      <a:pt x="506" y="2528"/>
                    </a:lnTo>
                    <a:lnTo>
                      <a:pt x="613" y="2614"/>
                    </a:lnTo>
                    <a:lnTo>
                      <a:pt x="732" y="2689"/>
                    </a:lnTo>
                    <a:lnTo>
                      <a:pt x="861" y="2753"/>
                    </a:lnTo>
                    <a:lnTo>
                      <a:pt x="990" y="2807"/>
                    </a:lnTo>
                    <a:lnTo>
                      <a:pt x="1129" y="2839"/>
                    </a:lnTo>
                    <a:lnTo>
                      <a:pt x="1269" y="2872"/>
                    </a:lnTo>
                    <a:lnTo>
                      <a:pt x="1420" y="2882"/>
                    </a:lnTo>
                    <a:lnTo>
                      <a:pt x="1570" y="2872"/>
                    </a:lnTo>
                    <a:lnTo>
                      <a:pt x="1710" y="2850"/>
                    </a:lnTo>
                    <a:lnTo>
                      <a:pt x="1850" y="2818"/>
                    </a:lnTo>
                    <a:lnTo>
                      <a:pt x="1979" y="2775"/>
                    </a:lnTo>
                    <a:lnTo>
                      <a:pt x="2108" y="2710"/>
                    </a:lnTo>
                    <a:lnTo>
                      <a:pt x="2226" y="2635"/>
                    </a:lnTo>
                    <a:lnTo>
                      <a:pt x="2345" y="2560"/>
                    </a:lnTo>
                    <a:lnTo>
                      <a:pt x="2441" y="2463"/>
                    </a:lnTo>
                    <a:lnTo>
                      <a:pt x="2538" y="2366"/>
                    </a:lnTo>
                    <a:lnTo>
                      <a:pt x="2624" y="2248"/>
                    </a:lnTo>
                    <a:lnTo>
                      <a:pt x="2699" y="2130"/>
                    </a:lnTo>
                    <a:lnTo>
                      <a:pt x="2764" y="2001"/>
                    </a:lnTo>
                    <a:lnTo>
                      <a:pt x="2807" y="1872"/>
                    </a:lnTo>
                    <a:lnTo>
                      <a:pt x="2850" y="1732"/>
                    </a:lnTo>
                    <a:lnTo>
                      <a:pt x="2871" y="1592"/>
                    </a:lnTo>
                    <a:lnTo>
                      <a:pt x="2882" y="1442"/>
                    </a:lnTo>
                    <a:lnTo>
                      <a:pt x="2871" y="1302"/>
                    </a:lnTo>
                    <a:lnTo>
                      <a:pt x="2850" y="1162"/>
                    </a:lnTo>
                    <a:lnTo>
                      <a:pt x="2818" y="1033"/>
                    </a:lnTo>
                    <a:lnTo>
                      <a:pt x="2775" y="904"/>
                    </a:lnTo>
                    <a:lnTo>
                      <a:pt x="2710" y="775"/>
                    </a:lnTo>
                    <a:lnTo>
                      <a:pt x="2646" y="657"/>
                    </a:lnTo>
                    <a:lnTo>
                      <a:pt x="2560" y="549"/>
                    </a:lnTo>
                    <a:lnTo>
                      <a:pt x="2474" y="442"/>
                    </a:lnTo>
                    <a:lnTo>
                      <a:pt x="2377" y="356"/>
                    </a:lnTo>
                    <a:lnTo>
                      <a:pt x="2269" y="269"/>
                    </a:lnTo>
                    <a:lnTo>
                      <a:pt x="2151" y="194"/>
                    </a:lnTo>
                    <a:lnTo>
                      <a:pt x="2033" y="130"/>
                    </a:lnTo>
                    <a:lnTo>
                      <a:pt x="1904" y="76"/>
                    </a:lnTo>
                    <a:lnTo>
                      <a:pt x="1775" y="44"/>
                    </a:lnTo>
                    <a:lnTo>
                      <a:pt x="1635" y="11"/>
                    </a:lnTo>
                    <a:lnTo>
                      <a:pt x="1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919575" y="1959600"/>
                <a:ext cx="72075" cy="72075"/>
              </a:xfrm>
              <a:custGeom>
                <a:avLst/>
                <a:gdLst/>
                <a:ahLst/>
                <a:cxnLst/>
                <a:rect l="l" t="t" r="r" b="b"/>
                <a:pathLst>
                  <a:path w="2883" h="2883" extrusionOk="0">
                    <a:moveTo>
                      <a:pt x="1420" y="1"/>
                    </a:moveTo>
                    <a:lnTo>
                      <a:pt x="1270" y="11"/>
                    </a:lnTo>
                    <a:lnTo>
                      <a:pt x="1130" y="33"/>
                    </a:lnTo>
                    <a:lnTo>
                      <a:pt x="990" y="76"/>
                    </a:lnTo>
                    <a:lnTo>
                      <a:pt x="861" y="130"/>
                    </a:lnTo>
                    <a:lnTo>
                      <a:pt x="732" y="194"/>
                    </a:lnTo>
                    <a:lnTo>
                      <a:pt x="614" y="269"/>
                    </a:lnTo>
                    <a:lnTo>
                      <a:pt x="506" y="355"/>
                    </a:lnTo>
                    <a:lnTo>
                      <a:pt x="409" y="452"/>
                    </a:lnTo>
                    <a:lnTo>
                      <a:pt x="313" y="560"/>
                    </a:lnTo>
                    <a:lnTo>
                      <a:pt x="237" y="667"/>
                    </a:lnTo>
                    <a:lnTo>
                      <a:pt x="162" y="796"/>
                    </a:lnTo>
                    <a:lnTo>
                      <a:pt x="108" y="915"/>
                    </a:lnTo>
                    <a:lnTo>
                      <a:pt x="55" y="1054"/>
                    </a:lnTo>
                    <a:lnTo>
                      <a:pt x="22" y="1194"/>
                    </a:lnTo>
                    <a:lnTo>
                      <a:pt x="12" y="1334"/>
                    </a:lnTo>
                    <a:lnTo>
                      <a:pt x="1" y="1485"/>
                    </a:lnTo>
                    <a:lnTo>
                      <a:pt x="12" y="1624"/>
                    </a:lnTo>
                    <a:lnTo>
                      <a:pt x="44" y="1764"/>
                    </a:lnTo>
                    <a:lnTo>
                      <a:pt x="76" y="1893"/>
                    </a:lnTo>
                    <a:lnTo>
                      <a:pt x="130" y="2022"/>
                    </a:lnTo>
                    <a:lnTo>
                      <a:pt x="194" y="2151"/>
                    </a:lnTo>
                    <a:lnTo>
                      <a:pt x="270" y="2259"/>
                    </a:lnTo>
                    <a:lnTo>
                      <a:pt x="356" y="2366"/>
                    </a:lnTo>
                    <a:lnTo>
                      <a:pt x="442" y="2474"/>
                    </a:lnTo>
                    <a:lnTo>
                      <a:pt x="549" y="2560"/>
                    </a:lnTo>
                    <a:lnTo>
                      <a:pt x="657" y="2646"/>
                    </a:lnTo>
                    <a:lnTo>
                      <a:pt x="775" y="2710"/>
                    </a:lnTo>
                    <a:lnTo>
                      <a:pt x="893" y="2775"/>
                    </a:lnTo>
                    <a:lnTo>
                      <a:pt x="1022" y="2818"/>
                    </a:lnTo>
                    <a:lnTo>
                      <a:pt x="1162" y="2850"/>
                    </a:lnTo>
                    <a:lnTo>
                      <a:pt x="1302" y="2872"/>
                    </a:lnTo>
                    <a:lnTo>
                      <a:pt x="1442" y="2882"/>
                    </a:lnTo>
                    <a:lnTo>
                      <a:pt x="1592" y="2872"/>
                    </a:lnTo>
                    <a:lnTo>
                      <a:pt x="1732" y="2850"/>
                    </a:lnTo>
                    <a:lnTo>
                      <a:pt x="1872" y="2818"/>
                    </a:lnTo>
                    <a:lnTo>
                      <a:pt x="2001" y="2764"/>
                    </a:lnTo>
                    <a:lnTo>
                      <a:pt x="2130" y="2710"/>
                    </a:lnTo>
                    <a:lnTo>
                      <a:pt x="2248" y="2635"/>
                    </a:lnTo>
                    <a:lnTo>
                      <a:pt x="2366" y="2549"/>
                    </a:lnTo>
                    <a:lnTo>
                      <a:pt x="2463" y="2452"/>
                    </a:lnTo>
                    <a:lnTo>
                      <a:pt x="2560" y="2345"/>
                    </a:lnTo>
                    <a:lnTo>
                      <a:pt x="2646" y="2237"/>
                    </a:lnTo>
                    <a:lnTo>
                      <a:pt x="2711" y="2119"/>
                    </a:lnTo>
                    <a:lnTo>
                      <a:pt x="2775" y="1990"/>
                    </a:lnTo>
                    <a:lnTo>
                      <a:pt x="2829" y="1861"/>
                    </a:lnTo>
                    <a:lnTo>
                      <a:pt x="2861" y="1721"/>
                    </a:lnTo>
                    <a:lnTo>
                      <a:pt x="2883" y="1581"/>
                    </a:lnTo>
                    <a:lnTo>
                      <a:pt x="2883" y="1431"/>
                    </a:lnTo>
                    <a:lnTo>
                      <a:pt x="2883" y="1280"/>
                    </a:lnTo>
                    <a:lnTo>
                      <a:pt x="2850" y="1140"/>
                    </a:lnTo>
                    <a:lnTo>
                      <a:pt x="2818" y="1001"/>
                    </a:lnTo>
                    <a:lnTo>
                      <a:pt x="2764" y="872"/>
                    </a:lnTo>
                    <a:lnTo>
                      <a:pt x="2700" y="743"/>
                    </a:lnTo>
                    <a:lnTo>
                      <a:pt x="2625" y="624"/>
                    </a:lnTo>
                    <a:lnTo>
                      <a:pt x="2539" y="517"/>
                    </a:lnTo>
                    <a:lnTo>
                      <a:pt x="2442" y="409"/>
                    </a:lnTo>
                    <a:lnTo>
                      <a:pt x="2345" y="323"/>
                    </a:lnTo>
                    <a:lnTo>
                      <a:pt x="2227" y="237"/>
                    </a:lnTo>
                    <a:lnTo>
                      <a:pt x="2108" y="162"/>
                    </a:lnTo>
                    <a:lnTo>
                      <a:pt x="1979" y="108"/>
                    </a:lnTo>
                    <a:lnTo>
                      <a:pt x="1850" y="65"/>
                    </a:lnTo>
                    <a:lnTo>
                      <a:pt x="1711" y="22"/>
                    </a:lnTo>
                    <a:lnTo>
                      <a:pt x="1571" y="11"/>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1548100" y="1959600"/>
                <a:ext cx="72075" cy="72075"/>
              </a:xfrm>
              <a:custGeom>
                <a:avLst/>
                <a:gdLst/>
                <a:ahLst/>
                <a:cxnLst/>
                <a:rect l="l" t="t" r="r" b="b"/>
                <a:pathLst>
                  <a:path w="2883" h="2883" extrusionOk="0">
                    <a:moveTo>
                      <a:pt x="1463" y="1"/>
                    </a:moveTo>
                    <a:lnTo>
                      <a:pt x="1323" y="11"/>
                    </a:lnTo>
                    <a:lnTo>
                      <a:pt x="1183" y="22"/>
                    </a:lnTo>
                    <a:lnTo>
                      <a:pt x="1043" y="65"/>
                    </a:lnTo>
                    <a:lnTo>
                      <a:pt x="904" y="108"/>
                    </a:lnTo>
                    <a:lnTo>
                      <a:pt x="785" y="173"/>
                    </a:lnTo>
                    <a:lnTo>
                      <a:pt x="656" y="237"/>
                    </a:lnTo>
                    <a:lnTo>
                      <a:pt x="549" y="323"/>
                    </a:lnTo>
                    <a:lnTo>
                      <a:pt x="441" y="420"/>
                    </a:lnTo>
                    <a:lnTo>
                      <a:pt x="344" y="517"/>
                    </a:lnTo>
                    <a:lnTo>
                      <a:pt x="258" y="624"/>
                    </a:lnTo>
                    <a:lnTo>
                      <a:pt x="183" y="743"/>
                    </a:lnTo>
                    <a:lnTo>
                      <a:pt x="119" y="872"/>
                    </a:lnTo>
                    <a:lnTo>
                      <a:pt x="76" y="1001"/>
                    </a:lnTo>
                    <a:lnTo>
                      <a:pt x="33" y="1140"/>
                    </a:lnTo>
                    <a:lnTo>
                      <a:pt x="11" y="1280"/>
                    </a:lnTo>
                    <a:lnTo>
                      <a:pt x="0" y="1431"/>
                    </a:lnTo>
                    <a:lnTo>
                      <a:pt x="11" y="1581"/>
                    </a:lnTo>
                    <a:lnTo>
                      <a:pt x="33" y="1721"/>
                    </a:lnTo>
                    <a:lnTo>
                      <a:pt x="65" y="1861"/>
                    </a:lnTo>
                    <a:lnTo>
                      <a:pt x="119" y="1990"/>
                    </a:lnTo>
                    <a:lnTo>
                      <a:pt x="172" y="2119"/>
                    </a:lnTo>
                    <a:lnTo>
                      <a:pt x="248" y="2237"/>
                    </a:lnTo>
                    <a:lnTo>
                      <a:pt x="334" y="2345"/>
                    </a:lnTo>
                    <a:lnTo>
                      <a:pt x="430" y="2452"/>
                    </a:lnTo>
                    <a:lnTo>
                      <a:pt x="527" y="2549"/>
                    </a:lnTo>
                    <a:lnTo>
                      <a:pt x="646" y="2635"/>
                    </a:lnTo>
                    <a:lnTo>
                      <a:pt x="764" y="2710"/>
                    </a:lnTo>
                    <a:lnTo>
                      <a:pt x="882" y="2764"/>
                    </a:lnTo>
                    <a:lnTo>
                      <a:pt x="1022" y="2818"/>
                    </a:lnTo>
                    <a:lnTo>
                      <a:pt x="1162" y="2850"/>
                    </a:lnTo>
                    <a:lnTo>
                      <a:pt x="1301" y="2872"/>
                    </a:lnTo>
                    <a:lnTo>
                      <a:pt x="1441" y="2882"/>
                    </a:lnTo>
                    <a:lnTo>
                      <a:pt x="1592" y="2872"/>
                    </a:lnTo>
                    <a:lnTo>
                      <a:pt x="1732" y="2850"/>
                    </a:lnTo>
                    <a:lnTo>
                      <a:pt x="1871" y="2818"/>
                    </a:lnTo>
                    <a:lnTo>
                      <a:pt x="2000" y="2764"/>
                    </a:lnTo>
                    <a:lnTo>
                      <a:pt x="2129" y="2700"/>
                    </a:lnTo>
                    <a:lnTo>
                      <a:pt x="2248" y="2624"/>
                    </a:lnTo>
                    <a:lnTo>
                      <a:pt x="2366" y="2549"/>
                    </a:lnTo>
                    <a:lnTo>
                      <a:pt x="2463" y="2452"/>
                    </a:lnTo>
                    <a:lnTo>
                      <a:pt x="2560" y="2345"/>
                    </a:lnTo>
                    <a:lnTo>
                      <a:pt x="2646" y="2237"/>
                    </a:lnTo>
                    <a:lnTo>
                      <a:pt x="2710" y="2108"/>
                    </a:lnTo>
                    <a:lnTo>
                      <a:pt x="2775" y="1990"/>
                    </a:lnTo>
                    <a:lnTo>
                      <a:pt x="2818" y="1850"/>
                    </a:lnTo>
                    <a:lnTo>
                      <a:pt x="2861" y="1710"/>
                    </a:lnTo>
                    <a:lnTo>
                      <a:pt x="2871" y="1571"/>
                    </a:lnTo>
                    <a:lnTo>
                      <a:pt x="2882" y="1431"/>
                    </a:lnTo>
                    <a:lnTo>
                      <a:pt x="2871" y="1280"/>
                    </a:lnTo>
                    <a:lnTo>
                      <a:pt x="2850" y="1140"/>
                    </a:lnTo>
                    <a:lnTo>
                      <a:pt x="2818" y="1011"/>
                    </a:lnTo>
                    <a:lnTo>
                      <a:pt x="2764" y="882"/>
                    </a:lnTo>
                    <a:lnTo>
                      <a:pt x="2710" y="753"/>
                    </a:lnTo>
                    <a:lnTo>
                      <a:pt x="2635" y="646"/>
                    </a:lnTo>
                    <a:lnTo>
                      <a:pt x="2549" y="528"/>
                    </a:lnTo>
                    <a:lnTo>
                      <a:pt x="2463" y="431"/>
                    </a:lnTo>
                    <a:lnTo>
                      <a:pt x="2355" y="334"/>
                    </a:lnTo>
                    <a:lnTo>
                      <a:pt x="2248" y="259"/>
                    </a:lnTo>
                    <a:lnTo>
                      <a:pt x="2129" y="183"/>
                    </a:lnTo>
                    <a:lnTo>
                      <a:pt x="2011" y="119"/>
                    </a:lnTo>
                    <a:lnTo>
                      <a:pt x="1882" y="76"/>
                    </a:lnTo>
                    <a:lnTo>
                      <a:pt x="1753" y="33"/>
                    </a:lnTo>
                    <a:lnTo>
                      <a:pt x="1613" y="11"/>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1548100" y="2273850"/>
                <a:ext cx="72075" cy="72075"/>
              </a:xfrm>
              <a:custGeom>
                <a:avLst/>
                <a:gdLst/>
                <a:ahLst/>
                <a:cxnLst/>
                <a:rect l="l" t="t" r="r" b="b"/>
                <a:pathLst>
                  <a:path w="2883" h="2883" extrusionOk="0">
                    <a:moveTo>
                      <a:pt x="1323" y="1"/>
                    </a:moveTo>
                    <a:lnTo>
                      <a:pt x="1172" y="22"/>
                    </a:lnTo>
                    <a:lnTo>
                      <a:pt x="1033" y="55"/>
                    </a:lnTo>
                    <a:lnTo>
                      <a:pt x="904" y="108"/>
                    </a:lnTo>
                    <a:lnTo>
                      <a:pt x="775" y="162"/>
                    </a:lnTo>
                    <a:lnTo>
                      <a:pt x="656" y="237"/>
                    </a:lnTo>
                    <a:lnTo>
                      <a:pt x="538" y="323"/>
                    </a:lnTo>
                    <a:lnTo>
                      <a:pt x="441" y="409"/>
                    </a:lnTo>
                    <a:lnTo>
                      <a:pt x="344" y="517"/>
                    </a:lnTo>
                    <a:lnTo>
                      <a:pt x="258" y="625"/>
                    </a:lnTo>
                    <a:lnTo>
                      <a:pt x="183" y="743"/>
                    </a:lnTo>
                    <a:lnTo>
                      <a:pt x="119" y="872"/>
                    </a:lnTo>
                    <a:lnTo>
                      <a:pt x="65" y="1001"/>
                    </a:lnTo>
                    <a:lnTo>
                      <a:pt x="33" y="1141"/>
                    </a:lnTo>
                    <a:lnTo>
                      <a:pt x="11" y="1280"/>
                    </a:lnTo>
                    <a:lnTo>
                      <a:pt x="0" y="1431"/>
                    </a:lnTo>
                    <a:lnTo>
                      <a:pt x="11" y="1571"/>
                    </a:lnTo>
                    <a:lnTo>
                      <a:pt x="22" y="1711"/>
                    </a:lnTo>
                    <a:lnTo>
                      <a:pt x="65" y="1850"/>
                    </a:lnTo>
                    <a:lnTo>
                      <a:pt x="108" y="1979"/>
                    </a:lnTo>
                    <a:lnTo>
                      <a:pt x="162" y="2108"/>
                    </a:lnTo>
                    <a:lnTo>
                      <a:pt x="237" y="2227"/>
                    </a:lnTo>
                    <a:lnTo>
                      <a:pt x="312" y="2334"/>
                    </a:lnTo>
                    <a:lnTo>
                      <a:pt x="398" y="2431"/>
                    </a:lnTo>
                    <a:lnTo>
                      <a:pt x="506" y="2528"/>
                    </a:lnTo>
                    <a:lnTo>
                      <a:pt x="613" y="2614"/>
                    </a:lnTo>
                    <a:lnTo>
                      <a:pt x="721" y="2689"/>
                    </a:lnTo>
                    <a:lnTo>
                      <a:pt x="850" y="2754"/>
                    </a:lnTo>
                    <a:lnTo>
                      <a:pt x="979" y="2807"/>
                    </a:lnTo>
                    <a:lnTo>
                      <a:pt x="1108" y="2840"/>
                    </a:lnTo>
                    <a:lnTo>
                      <a:pt x="1248" y="2872"/>
                    </a:lnTo>
                    <a:lnTo>
                      <a:pt x="1387" y="2883"/>
                    </a:lnTo>
                    <a:lnTo>
                      <a:pt x="1538" y="2883"/>
                    </a:lnTo>
                    <a:lnTo>
                      <a:pt x="1678" y="2861"/>
                    </a:lnTo>
                    <a:lnTo>
                      <a:pt x="1818" y="2829"/>
                    </a:lnTo>
                    <a:lnTo>
                      <a:pt x="1957" y="2786"/>
                    </a:lnTo>
                    <a:lnTo>
                      <a:pt x="2086" y="2732"/>
                    </a:lnTo>
                    <a:lnTo>
                      <a:pt x="2205" y="2657"/>
                    </a:lnTo>
                    <a:lnTo>
                      <a:pt x="2323" y="2582"/>
                    </a:lnTo>
                    <a:lnTo>
                      <a:pt x="2431" y="2496"/>
                    </a:lnTo>
                    <a:lnTo>
                      <a:pt x="2527" y="2388"/>
                    </a:lnTo>
                    <a:lnTo>
                      <a:pt x="2613" y="2280"/>
                    </a:lnTo>
                    <a:lnTo>
                      <a:pt x="2689" y="2162"/>
                    </a:lnTo>
                    <a:lnTo>
                      <a:pt x="2753" y="2044"/>
                    </a:lnTo>
                    <a:lnTo>
                      <a:pt x="2807" y="1904"/>
                    </a:lnTo>
                    <a:lnTo>
                      <a:pt x="2850" y="1764"/>
                    </a:lnTo>
                    <a:lnTo>
                      <a:pt x="2871" y="1625"/>
                    </a:lnTo>
                    <a:lnTo>
                      <a:pt x="2882" y="1485"/>
                    </a:lnTo>
                    <a:lnTo>
                      <a:pt x="2882" y="1334"/>
                    </a:lnTo>
                    <a:lnTo>
                      <a:pt x="2861" y="1184"/>
                    </a:lnTo>
                    <a:lnTo>
                      <a:pt x="2828" y="1044"/>
                    </a:lnTo>
                    <a:lnTo>
                      <a:pt x="2785" y="915"/>
                    </a:lnTo>
                    <a:lnTo>
                      <a:pt x="2721" y="786"/>
                    </a:lnTo>
                    <a:lnTo>
                      <a:pt x="2656" y="668"/>
                    </a:lnTo>
                    <a:lnTo>
                      <a:pt x="2570" y="549"/>
                    </a:lnTo>
                    <a:lnTo>
                      <a:pt x="2484" y="442"/>
                    </a:lnTo>
                    <a:lnTo>
                      <a:pt x="2377" y="356"/>
                    </a:lnTo>
                    <a:lnTo>
                      <a:pt x="2269" y="259"/>
                    </a:lnTo>
                    <a:lnTo>
                      <a:pt x="2151" y="184"/>
                    </a:lnTo>
                    <a:lnTo>
                      <a:pt x="2033" y="119"/>
                    </a:lnTo>
                    <a:lnTo>
                      <a:pt x="1893" y="76"/>
                    </a:lnTo>
                    <a:lnTo>
                      <a:pt x="1753" y="33"/>
                    </a:lnTo>
                    <a:lnTo>
                      <a:pt x="1613" y="1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919575" y="2273850"/>
                <a:ext cx="72350" cy="72075"/>
              </a:xfrm>
              <a:custGeom>
                <a:avLst/>
                <a:gdLst/>
                <a:ahLst/>
                <a:cxnLst/>
                <a:rect l="l" t="t" r="r" b="b"/>
                <a:pathLst>
                  <a:path w="2894" h="2883" extrusionOk="0">
                    <a:moveTo>
                      <a:pt x="1442" y="1"/>
                    </a:moveTo>
                    <a:lnTo>
                      <a:pt x="1291" y="12"/>
                    </a:lnTo>
                    <a:lnTo>
                      <a:pt x="1151" y="33"/>
                    </a:lnTo>
                    <a:lnTo>
                      <a:pt x="1012" y="65"/>
                    </a:lnTo>
                    <a:lnTo>
                      <a:pt x="883" y="119"/>
                    </a:lnTo>
                    <a:lnTo>
                      <a:pt x="754" y="184"/>
                    </a:lnTo>
                    <a:lnTo>
                      <a:pt x="635" y="248"/>
                    </a:lnTo>
                    <a:lnTo>
                      <a:pt x="517" y="334"/>
                    </a:lnTo>
                    <a:lnTo>
                      <a:pt x="420" y="431"/>
                    </a:lnTo>
                    <a:lnTo>
                      <a:pt x="323" y="538"/>
                    </a:lnTo>
                    <a:lnTo>
                      <a:pt x="248" y="646"/>
                    </a:lnTo>
                    <a:lnTo>
                      <a:pt x="173" y="764"/>
                    </a:lnTo>
                    <a:lnTo>
                      <a:pt x="108" y="893"/>
                    </a:lnTo>
                    <a:lnTo>
                      <a:pt x="65" y="1033"/>
                    </a:lnTo>
                    <a:lnTo>
                      <a:pt x="33" y="1173"/>
                    </a:lnTo>
                    <a:lnTo>
                      <a:pt x="12" y="1313"/>
                    </a:lnTo>
                    <a:lnTo>
                      <a:pt x="1" y="1463"/>
                    </a:lnTo>
                    <a:lnTo>
                      <a:pt x="12" y="1603"/>
                    </a:lnTo>
                    <a:lnTo>
                      <a:pt x="33" y="1743"/>
                    </a:lnTo>
                    <a:lnTo>
                      <a:pt x="76" y="1883"/>
                    </a:lnTo>
                    <a:lnTo>
                      <a:pt x="119" y="2012"/>
                    </a:lnTo>
                    <a:lnTo>
                      <a:pt x="184" y="2130"/>
                    </a:lnTo>
                    <a:lnTo>
                      <a:pt x="248" y="2248"/>
                    </a:lnTo>
                    <a:lnTo>
                      <a:pt x="334" y="2356"/>
                    </a:lnTo>
                    <a:lnTo>
                      <a:pt x="431" y="2453"/>
                    </a:lnTo>
                    <a:lnTo>
                      <a:pt x="528" y="2549"/>
                    </a:lnTo>
                    <a:lnTo>
                      <a:pt x="635" y="2635"/>
                    </a:lnTo>
                    <a:lnTo>
                      <a:pt x="754" y="2700"/>
                    </a:lnTo>
                    <a:lnTo>
                      <a:pt x="872" y="2764"/>
                    </a:lnTo>
                    <a:lnTo>
                      <a:pt x="1001" y="2818"/>
                    </a:lnTo>
                    <a:lnTo>
                      <a:pt x="1141" y="2850"/>
                    </a:lnTo>
                    <a:lnTo>
                      <a:pt x="1280" y="2872"/>
                    </a:lnTo>
                    <a:lnTo>
                      <a:pt x="1420" y="2883"/>
                    </a:lnTo>
                    <a:lnTo>
                      <a:pt x="1571" y="2883"/>
                    </a:lnTo>
                    <a:lnTo>
                      <a:pt x="1711" y="2861"/>
                    </a:lnTo>
                    <a:lnTo>
                      <a:pt x="1850" y="2829"/>
                    </a:lnTo>
                    <a:lnTo>
                      <a:pt x="1990" y="2775"/>
                    </a:lnTo>
                    <a:lnTo>
                      <a:pt x="2119" y="2721"/>
                    </a:lnTo>
                    <a:lnTo>
                      <a:pt x="2237" y="2646"/>
                    </a:lnTo>
                    <a:lnTo>
                      <a:pt x="2345" y="2560"/>
                    </a:lnTo>
                    <a:lnTo>
                      <a:pt x="2453" y="2474"/>
                    </a:lnTo>
                    <a:lnTo>
                      <a:pt x="2549" y="2366"/>
                    </a:lnTo>
                    <a:lnTo>
                      <a:pt x="2635" y="2259"/>
                    </a:lnTo>
                    <a:lnTo>
                      <a:pt x="2711" y="2141"/>
                    </a:lnTo>
                    <a:lnTo>
                      <a:pt x="2764" y="2012"/>
                    </a:lnTo>
                    <a:lnTo>
                      <a:pt x="2818" y="1883"/>
                    </a:lnTo>
                    <a:lnTo>
                      <a:pt x="2861" y="1743"/>
                    </a:lnTo>
                    <a:lnTo>
                      <a:pt x="2883" y="1592"/>
                    </a:lnTo>
                    <a:lnTo>
                      <a:pt x="2893" y="1452"/>
                    </a:lnTo>
                    <a:lnTo>
                      <a:pt x="2883" y="1302"/>
                    </a:lnTo>
                    <a:lnTo>
                      <a:pt x="2861" y="1162"/>
                    </a:lnTo>
                    <a:lnTo>
                      <a:pt x="2829" y="1022"/>
                    </a:lnTo>
                    <a:lnTo>
                      <a:pt x="2775" y="883"/>
                    </a:lnTo>
                    <a:lnTo>
                      <a:pt x="2711" y="764"/>
                    </a:lnTo>
                    <a:lnTo>
                      <a:pt x="2646" y="635"/>
                    </a:lnTo>
                    <a:lnTo>
                      <a:pt x="2560" y="528"/>
                    </a:lnTo>
                    <a:lnTo>
                      <a:pt x="2463" y="420"/>
                    </a:lnTo>
                    <a:lnTo>
                      <a:pt x="2366" y="334"/>
                    </a:lnTo>
                    <a:lnTo>
                      <a:pt x="2248" y="248"/>
                    </a:lnTo>
                    <a:lnTo>
                      <a:pt x="2130" y="173"/>
                    </a:lnTo>
                    <a:lnTo>
                      <a:pt x="2001" y="108"/>
                    </a:lnTo>
                    <a:lnTo>
                      <a:pt x="1872" y="65"/>
                    </a:lnTo>
                    <a:lnTo>
                      <a:pt x="1732" y="33"/>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1078200" y="2432200"/>
                <a:ext cx="72050" cy="72325"/>
              </a:xfrm>
              <a:custGeom>
                <a:avLst/>
                <a:gdLst/>
                <a:ahLst/>
                <a:cxnLst/>
                <a:rect l="l" t="t" r="r" b="b"/>
                <a:pathLst>
                  <a:path w="2882" h="2893" extrusionOk="0">
                    <a:moveTo>
                      <a:pt x="1463" y="0"/>
                    </a:moveTo>
                    <a:lnTo>
                      <a:pt x="1312" y="11"/>
                    </a:lnTo>
                    <a:lnTo>
                      <a:pt x="1172" y="33"/>
                    </a:lnTo>
                    <a:lnTo>
                      <a:pt x="1032" y="65"/>
                    </a:lnTo>
                    <a:lnTo>
                      <a:pt x="903" y="108"/>
                    </a:lnTo>
                    <a:lnTo>
                      <a:pt x="774" y="172"/>
                    </a:lnTo>
                    <a:lnTo>
                      <a:pt x="656" y="248"/>
                    </a:lnTo>
                    <a:lnTo>
                      <a:pt x="538" y="323"/>
                    </a:lnTo>
                    <a:lnTo>
                      <a:pt x="430" y="420"/>
                    </a:lnTo>
                    <a:lnTo>
                      <a:pt x="344" y="516"/>
                    </a:lnTo>
                    <a:lnTo>
                      <a:pt x="258" y="635"/>
                    </a:lnTo>
                    <a:lnTo>
                      <a:pt x="183" y="753"/>
                    </a:lnTo>
                    <a:lnTo>
                      <a:pt x="118" y="882"/>
                    </a:lnTo>
                    <a:lnTo>
                      <a:pt x="65" y="1011"/>
                    </a:lnTo>
                    <a:lnTo>
                      <a:pt x="32" y="1151"/>
                    </a:lnTo>
                    <a:lnTo>
                      <a:pt x="11" y="1291"/>
                    </a:lnTo>
                    <a:lnTo>
                      <a:pt x="0" y="1441"/>
                    </a:lnTo>
                    <a:lnTo>
                      <a:pt x="11" y="1592"/>
                    </a:lnTo>
                    <a:lnTo>
                      <a:pt x="32" y="1732"/>
                    </a:lnTo>
                    <a:lnTo>
                      <a:pt x="65" y="1871"/>
                    </a:lnTo>
                    <a:lnTo>
                      <a:pt x="108" y="2000"/>
                    </a:lnTo>
                    <a:lnTo>
                      <a:pt x="172" y="2129"/>
                    </a:lnTo>
                    <a:lnTo>
                      <a:pt x="247" y="2248"/>
                    </a:lnTo>
                    <a:lnTo>
                      <a:pt x="333" y="2355"/>
                    </a:lnTo>
                    <a:lnTo>
                      <a:pt x="419" y="2463"/>
                    </a:lnTo>
                    <a:lnTo>
                      <a:pt x="527" y="2560"/>
                    </a:lnTo>
                    <a:lnTo>
                      <a:pt x="635" y="2646"/>
                    </a:lnTo>
                    <a:lnTo>
                      <a:pt x="753" y="2710"/>
                    </a:lnTo>
                    <a:lnTo>
                      <a:pt x="882" y="2775"/>
                    </a:lnTo>
                    <a:lnTo>
                      <a:pt x="1022" y="2828"/>
                    </a:lnTo>
                    <a:lnTo>
                      <a:pt x="1151" y="2861"/>
                    </a:lnTo>
                    <a:lnTo>
                      <a:pt x="1301" y="2882"/>
                    </a:lnTo>
                    <a:lnTo>
                      <a:pt x="1452" y="2893"/>
                    </a:lnTo>
                    <a:lnTo>
                      <a:pt x="1592" y="2882"/>
                    </a:lnTo>
                    <a:lnTo>
                      <a:pt x="1742" y="2861"/>
                    </a:lnTo>
                    <a:lnTo>
                      <a:pt x="1871" y="2818"/>
                    </a:lnTo>
                    <a:lnTo>
                      <a:pt x="2011" y="2775"/>
                    </a:lnTo>
                    <a:lnTo>
                      <a:pt x="2140" y="2710"/>
                    </a:lnTo>
                    <a:lnTo>
                      <a:pt x="2258" y="2635"/>
                    </a:lnTo>
                    <a:lnTo>
                      <a:pt x="2366" y="2549"/>
                    </a:lnTo>
                    <a:lnTo>
                      <a:pt x="2463" y="2452"/>
                    </a:lnTo>
                    <a:lnTo>
                      <a:pt x="2559" y="2355"/>
                    </a:lnTo>
                    <a:lnTo>
                      <a:pt x="2645" y="2237"/>
                    </a:lnTo>
                    <a:lnTo>
                      <a:pt x="2721" y="2119"/>
                    </a:lnTo>
                    <a:lnTo>
                      <a:pt x="2774" y="1990"/>
                    </a:lnTo>
                    <a:lnTo>
                      <a:pt x="2828" y="1861"/>
                    </a:lnTo>
                    <a:lnTo>
                      <a:pt x="2860" y="1721"/>
                    </a:lnTo>
                    <a:lnTo>
                      <a:pt x="2882" y="1570"/>
                    </a:lnTo>
                    <a:lnTo>
                      <a:pt x="2882" y="1430"/>
                    </a:lnTo>
                    <a:lnTo>
                      <a:pt x="2871" y="1280"/>
                    </a:lnTo>
                    <a:lnTo>
                      <a:pt x="2850" y="1140"/>
                    </a:lnTo>
                    <a:lnTo>
                      <a:pt x="2817" y="1011"/>
                    </a:lnTo>
                    <a:lnTo>
                      <a:pt x="2764" y="882"/>
                    </a:lnTo>
                    <a:lnTo>
                      <a:pt x="2710" y="753"/>
                    </a:lnTo>
                    <a:lnTo>
                      <a:pt x="2635" y="646"/>
                    </a:lnTo>
                    <a:lnTo>
                      <a:pt x="2549" y="527"/>
                    </a:lnTo>
                    <a:lnTo>
                      <a:pt x="2463" y="430"/>
                    </a:lnTo>
                    <a:lnTo>
                      <a:pt x="2355" y="334"/>
                    </a:lnTo>
                    <a:lnTo>
                      <a:pt x="2247" y="258"/>
                    </a:lnTo>
                    <a:lnTo>
                      <a:pt x="2129" y="183"/>
                    </a:lnTo>
                    <a:lnTo>
                      <a:pt x="2011" y="119"/>
                    </a:lnTo>
                    <a:lnTo>
                      <a:pt x="1882" y="76"/>
                    </a:lnTo>
                    <a:lnTo>
                      <a:pt x="1742" y="33"/>
                    </a:lnTo>
                    <a:lnTo>
                      <a:pt x="1602" y="11"/>
                    </a:lnTo>
                    <a:lnTo>
                      <a:pt x="1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1078200" y="1803950"/>
                <a:ext cx="72050" cy="72075"/>
              </a:xfrm>
              <a:custGeom>
                <a:avLst/>
                <a:gdLst/>
                <a:ahLst/>
                <a:cxnLst/>
                <a:rect l="l" t="t" r="r" b="b"/>
                <a:pathLst>
                  <a:path w="2882" h="2883" extrusionOk="0">
                    <a:moveTo>
                      <a:pt x="1301" y="1"/>
                    </a:moveTo>
                    <a:lnTo>
                      <a:pt x="1161" y="22"/>
                    </a:lnTo>
                    <a:lnTo>
                      <a:pt x="1022" y="65"/>
                    </a:lnTo>
                    <a:lnTo>
                      <a:pt x="882" y="108"/>
                    </a:lnTo>
                    <a:lnTo>
                      <a:pt x="764" y="173"/>
                    </a:lnTo>
                    <a:lnTo>
                      <a:pt x="645" y="248"/>
                    </a:lnTo>
                    <a:lnTo>
                      <a:pt x="527" y="334"/>
                    </a:lnTo>
                    <a:lnTo>
                      <a:pt x="430" y="420"/>
                    </a:lnTo>
                    <a:lnTo>
                      <a:pt x="333" y="528"/>
                    </a:lnTo>
                    <a:lnTo>
                      <a:pt x="247" y="635"/>
                    </a:lnTo>
                    <a:lnTo>
                      <a:pt x="172" y="764"/>
                    </a:lnTo>
                    <a:lnTo>
                      <a:pt x="118" y="882"/>
                    </a:lnTo>
                    <a:lnTo>
                      <a:pt x="65" y="1022"/>
                    </a:lnTo>
                    <a:lnTo>
                      <a:pt x="32" y="1162"/>
                    </a:lnTo>
                    <a:lnTo>
                      <a:pt x="11" y="1302"/>
                    </a:lnTo>
                    <a:lnTo>
                      <a:pt x="0" y="1442"/>
                    </a:lnTo>
                    <a:lnTo>
                      <a:pt x="11" y="1592"/>
                    </a:lnTo>
                    <a:lnTo>
                      <a:pt x="32" y="1732"/>
                    </a:lnTo>
                    <a:lnTo>
                      <a:pt x="65" y="1861"/>
                    </a:lnTo>
                    <a:lnTo>
                      <a:pt x="118" y="1990"/>
                    </a:lnTo>
                    <a:lnTo>
                      <a:pt x="172" y="2119"/>
                    </a:lnTo>
                    <a:lnTo>
                      <a:pt x="247" y="2237"/>
                    </a:lnTo>
                    <a:lnTo>
                      <a:pt x="323" y="2345"/>
                    </a:lnTo>
                    <a:lnTo>
                      <a:pt x="419" y="2442"/>
                    </a:lnTo>
                    <a:lnTo>
                      <a:pt x="516" y="2538"/>
                    </a:lnTo>
                    <a:lnTo>
                      <a:pt x="624" y="2624"/>
                    </a:lnTo>
                    <a:lnTo>
                      <a:pt x="742" y="2689"/>
                    </a:lnTo>
                    <a:lnTo>
                      <a:pt x="860" y="2753"/>
                    </a:lnTo>
                    <a:lnTo>
                      <a:pt x="989" y="2807"/>
                    </a:lnTo>
                    <a:lnTo>
                      <a:pt x="1129" y="2839"/>
                    </a:lnTo>
                    <a:lnTo>
                      <a:pt x="1269" y="2872"/>
                    </a:lnTo>
                    <a:lnTo>
                      <a:pt x="1409" y="2882"/>
                    </a:lnTo>
                    <a:lnTo>
                      <a:pt x="1549" y="2872"/>
                    </a:lnTo>
                    <a:lnTo>
                      <a:pt x="1699" y="2861"/>
                    </a:lnTo>
                    <a:lnTo>
                      <a:pt x="1839" y="2829"/>
                    </a:lnTo>
                    <a:lnTo>
                      <a:pt x="1968" y="2775"/>
                    </a:lnTo>
                    <a:lnTo>
                      <a:pt x="2097" y="2721"/>
                    </a:lnTo>
                    <a:lnTo>
                      <a:pt x="2215" y="2646"/>
                    </a:lnTo>
                    <a:lnTo>
                      <a:pt x="2334" y="2571"/>
                    </a:lnTo>
                    <a:lnTo>
                      <a:pt x="2441" y="2474"/>
                    </a:lnTo>
                    <a:lnTo>
                      <a:pt x="2527" y="2377"/>
                    </a:lnTo>
                    <a:lnTo>
                      <a:pt x="2613" y="2259"/>
                    </a:lnTo>
                    <a:lnTo>
                      <a:pt x="2688" y="2141"/>
                    </a:lnTo>
                    <a:lnTo>
                      <a:pt x="2753" y="2022"/>
                    </a:lnTo>
                    <a:lnTo>
                      <a:pt x="2807" y="1882"/>
                    </a:lnTo>
                    <a:lnTo>
                      <a:pt x="2850" y="1753"/>
                    </a:lnTo>
                    <a:lnTo>
                      <a:pt x="2871" y="1603"/>
                    </a:lnTo>
                    <a:lnTo>
                      <a:pt x="2882" y="1463"/>
                    </a:lnTo>
                    <a:lnTo>
                      <a:pt x="2871" y="1313"/>
                    </a:lnTo>
                    <a:lnTo>
                      <a:pt x="2860" y="1173"/>
                    </a:lnTo>
                    <a:lnTo>
                      <a:pt x="2817" y="1033"/>
                    </a:lnTo>
                    <a:lnTo>
                      <a:pt x="2774" y="893"/>
                    </a:lnTo>
                    <a:lnTo>
                      <a:pt x="2710" y="775"/>
                    </a:lnTo>
                    <a:lnTo>
                      <a:pt x="2645" y="646"/>
                    </a:lnTo>
                    <a:lnTo>
                      <a:pt x="2559" y="538"/>
                    </a:lnTo>
                    <a:lnTo>
                      <a:pt x="2463" y="431"/>
                    </a:lnTo>
                    <a:lnTo>
                      <a:pt x="2366" y="334"/>
                    </a:lnTo>
                    <a:lnTo>
                      <a:pt x="2247" y="259"/>
                    </a:lnTo>
                    <a:lnTo>
                      <a:pt x="2129" y="183"/>
                    </a:lnTo>
                    <a:lnTo>
                      <a:pt x="2011" y="119"/>
                    </a:lnTo>
                    <a:lnTo>
                      <a:pt x="1871" y="65"/>
                    </a:lnTo>
                    <a:lnTo>
                      <a:pt x="1742" y="33"/>
                    </a:lnTo>
                    <a:lnTo>
                      <a:pt x="1592" y="11"/>
                    </a:lnTo>
                    <a:lnTo>
                      <a:pt x="1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1392450" y="2432200"/>
                <a:ext cx="72075" cy="72325"/>
              </a:xfrm>
              <a:custGeom>
                <a:avLst/>
                <a:gdLst/>
                <a:ahLst/>
                <a:cxnLst/>
                <a:rect l="l" t="t" r="r" b="b"/>
                <a:pathLst>
                  <a:path w="2883" h="2893" extrusionOk="0">
                    <a:moveTo>
                      <a:pt x="1441" y="0"/>
                    </a:moveTo>
                    <a:lnTo>
                      <a:pt x="1291" y="11"/>
                    </a:lnTo>
                    <a:lnTo>
                      <a:pt x="1151" y="33"/>
                    </a:lnTo>
                    <a:lnTo>
                      <a:pt x="1022" y="65"/>
                    </a:lnTo>
                    <a:lnTo>
                      <a:pt x="893" y="119"/>
                    </a:lnTo>
                    <a:lnTo>
                      <a:pt x="764" y="172"/>
                    </a:lnTo>
                    <a:lnTo>
                      <a:pt x="646" y="248"/>
                    </a:lnTo>
                    <a:lnTo>
                      <a:pt x="538" y="323"/>
                    </a:lnTo>
                    <a:lnTo>
                      <a:pt x="441" y="420"/>
                    </a:lnTo>
                    <a:lnTo>
                      <a:pt x="344" y="516"/>
                    </a:lnTo>
                    <a:lnTo>
                      <a:pt x="258" y="624"/>
                    </a:lnTo>
                    <a:lnTo>
                      <a:pt x="183" y="742"/>
                    </a:lnTo>
                    <a:lnTo>
                      <a:pt x="119" y="861"/>
                    </a:lnTo>
                    <a:lnTo>
                      <a:pt x="76" y="990"/>
                    </a:lnTo>
                    <a:lnTo>
                      <a:pt x="33" y="1129"/>
                    </a:lnTo>
                    <a:lnTo>
                      <a:pt x="11" y="1258"/>
                    </a:lnTo>
                    <a:lnTo>
                      <a:pt x="0" y="1409"/>
                    </a:lnTo>
                    <a:lnTo>
                      <a:pt x="0" y="1560"/>
                    </a:lnTo>
                    <a:lnTo>
                      <a:pt x="22" y="1699"/>
                    </a:lnTo>
                    <a:lnTo>
                      <a:pt x="54" y="1839"/>
                    </a:lnTo>
                    <a:lnTo>
                      <a:pt x="97" y="1968"/>
                    </a:lnTo>
                    <a:lnTo>
                      <a:pt x="151" y="2097"/>
                    </a:lnTo>
                    <a:lnTo>
                      <a:pt x="226" y="2226"/>
                    </a:lnTo>
                    <a:lnTo>
                      <a:pt x="312" y="2334"/>
                    </a:lnTo>
                    <a:lnTo>
                      <a:pt x="398" y="2441"/>
                    </a:lnTo>
                    <a:lnTo>
                      <a:pt x="495" y="2538"/>
                    </a:lnTo>
                    <a:lnTo>
                      <a:pt x="613" y="2624"/>
                    </a:lnTo>
                    <a:lnTo>
                      <a:pt x="732" y="2699"/>
                    </a:lnTo>
                    <a:lnTo>
                      <a:pt x="850" y="2764"/>
                    </a:lnTo>
                    <a:lnTo>
                      <a:pt x="990" y="2818"/>
                    </a:lnTo>
                    <a:lnTo>
                      <a:pt x="1119" y="2850"/>
                    </a:lnTo>
                    <a:lnTo>
                      <a:pt x="1269" y="2882"/>
                    </a:lnTo>
                    <a:lnTo>
                      <a:pt x="1409" y="2893"/>
                    </a:lnTo>
                    <a:lnTo>
                      <a:pt x="1560" y="2882"/>
                    </a:lnTo>
                    <a:lnTo>
                      <a:pt x="1710" y="2861"/>
                    </a:lnTo>
                    <a:lnTo>
                      <a:pt x="1839" y="2828"/>
                    </a:lnTo>
                    <a:lnTo>
                      <a:pt x="1979" y="2785"/>
                    </a:lnTo>
                    <a:lnTo>
                      <a:pt x="2108" y="2721"/>
                    </a:lnTo>
                    <a:lnTo>
                      <a:pt x="2226" y="2656"/>
                    </a:lnTo>
                    <a:lnTo>
                      <a:pt x="2334" y="2570"/>
                    </a:lnTo>
                    <a:lnTo>
                      <a:pt x="2441" y="2474"/>
                    </a:lnTo>
                    <a:lnTo>
                      <a:pt x="2538" y="2377"/>
                    </a:lnTo>
                    <a:lnTo>
                      <a:pt x="2624" y="2269"/>
                    </a:lnTo>
                    <a:lnTo>
                      <a:pt x="2699" y="2151"/>
                    </a:lnTo>
                    <a:lnTo>
                      <a:pt x="2764" y="2022"/>
                    </a:lnTo>
                    <a:lnTo>
                      <a:pt x="2807" y="1893"/>
                    </a:lnTo>
                    <a:lnTo>
                      <a:pt x="2850" y="1753"/>
                    </a:lnTo>
                    <a:lnTo>
                      <a:pt x="2871" y="1603"/>
                    </a:lnTo>
                    <a:lnTo>
                      <a:pt x="2882" y="1463"/>
                    </a:lnTo>
                    <a:lnTo>
                      <a:pt x="2871" y="1312"/>
                    </a:lnTo>
                    <a:lnTo>
                      <a:pt x="2850" y="1172"/>
                    </a:lnTo>
                    <a:lnTo>
                      <a:pt x="2818" y="1033"/>
                    </a:lnTo>
                    <a:lnTo>
                      <a:pt x="2775" y="893"/>
                    </a:lnTo>
                    <a:lnTo>
                      <a:pt x="2710" y="775"/>
                    </a:lnTo>
                    <a:lnTo>
                      <a:pt x="2635" y="646"/>
                    </a:lnTo>
                    <a:lnTo>
                      <a:pt x="2560" y="538"/>
                    </a:lnTo>
                    <a:lnTo>
                      <a:pt x="2463" y="430"/>
                    </a:lnTo>
                    <a:lnTo>
                      <a:pt x="2355" y="344"/>
                    </a:lnTo>
                    <a:lnTo>
                      <a:pt x="2248" y="258"/>
                    </a:lnTo>
                    <a:lnTo>
                      <a:pt x="2129" y="183"/>
                    </a:lnTo>
                    <a:lnTo>
                      <a:pt x="2000" y="119"/>
                    </a:lnTo>
                    <a:lnTo>
                      <a:pt x="1871" y="76"/>
                    </a:lnTo>
                    <a:lnTo>
                      <a:pt x="1732" y="33"/>
                    </a:lnTo>
                    <a:lnTo>
                      <a:pt x="1581"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1471200" y="2433275"/>
                <a:ext cx="70200" cy="70175"/>
              </a:xfrm>
              <a:custGeom>
                <a:avLst/>
                <a:gdLst/>
                <a:ahLst/>
                <a:cxnLst/>
                <a:rect l="l" t="t" r="r" b="b"/>
                <a:pathLst>
                  <a:path w="2808" h="2807" extrusionOk="0">
                    <a:moveTo>
                      <a:pt x="1377" y="0"/>
                    </a:moveTo>
                    <a:lnTo>
                      <a:pt x="1248" y="11"/>
                    </a:lnTo>
                    <a:lnTo>
                      <a:pt x="1109" y="33"/>
                    </a:lnTo>
                    <a:lnTo>
                      <a:pt x="979" y="65"/>
                    </a:lnTo>
                    <a:lnTo>
                      <a:pt x="850" y="119"/>
                    </a:lnTo>
                    <a:lnTo>
                      <a:pt x="732" y="172"/>
                    </a:lnTo>
                    <a:lnTo>
                      <a:pt x="625" y="248"/>
                    </a:lnTo>
                    <a:lnTo>
                      <a:pt x="517" y="323"/>
                    </a:lnTo>
                    <a:lnTo>
                      <a:pt x="410" y="420"/>
                    </a:lnTo>
                    <a:lnTo>
                      <a:pt x="324" y="516"/>
                    </a:lnTo>
                    <a:lnTo>
                      <a:pt x="248" y="624"/>
                    </a:lnTo>
                    <a:lnTo>
                      <a:pt x="173" y="732"/>
                    </a:lnTo>
                    <a:lnTo>
                      <a:pt x="119" y="850"/>
                    </a:lnTo>
                    <a:lnTo>
                      <a:pt x="65" y="979"/>
                    </a:lnTo>
                    <a:lnTo>
                      <a:pt x="33" y="1108"/>
                    </a:lnTo>
                    <a:lnTo>
                      <a:pt x="12" y="1248"/>
                    </a:lnTo>
                    <a:lnTo>
                      <a:pt x="1" y="1387"/>
                    </a:lnTo>
                    <a:lnTo>
                      <a:pt x="1" y="1527"/>
                    </a:lnTo>
                    <a:lnTo>
                      <a:pt x="22" y="1667"/>
                    </a:lnTo>
                    <a:lnTo>
                      <a:pt x="55" y="1796"/>
                    </a:lnTo>
                    <a:lnTo>
                      <a:pt x="109" y="1925"/>
                    </a:lnTo>
                    <a:lnTo>
                      <a:pt x="162" y="2054"/>
                    </a:lnTo>
                    <a:lnTo>
                      <a:pt x="238" y="2172"/>
                    </a:lnTo>
                    <a:lnTo>
                      <a:pt x="313" y="2280"/>
                    </a:lnTo>
                    <a:lnTo>
                      <a:pt x="410" y="2387"/>
                    </a:lnTo>
                    <a:lnTo>
                      <a:pt x="506" y="2474"/>
                    </a:lnTo>
                    <a:lnTo>
                      <a:pt x="614" y="2560"/>
                    </a:lnTo>
                    <a:lnTo>
                      <a:pt x="732" y="2635"/>
                    </a:lnTo>
                    <a:lnTo>
                      <a:pt x="850" y="2689"/>
                    </a:lnTo>
                    <a:lnTo>
                      <a:pt x="979" y="2742"/>
                    </a:lnTo>
                    <a:lnTo>
                      <a:pt x="1119" y="2775"/>
                    </a:lnTo>
                    <a:lnTo>
                      <a:pt x="1259" y="2807"/>
                    </a:lnTo>
                    <a:lnTo>
                      <a:pt x="1539" y="2807"/>
                    </a:lnTo>
                    <a:lnTo>
                      <a:pt x="1678" y="2785"/>
                    </a:lnTo>
                    <a:lnTo>
                      <a:pt x="1818" y="2742"/>
                    </a:lnTo>
                    <a:lnTo>
                      <a:pt x="1947" y="2699"/>
                    </a:lnTo>
                    <a:lnTo>
                      <a:pt x="2066" y="2635"/>
                    </a:lnTo>
                    <a:lnTo>
                      <a:pt x="2184" y="2570"/>
                    </a:lnTo>
                    <a:lnTo>
                      <a:pt x="2291" y="2484"/>
                    </a:lnTo>
                    <a:lnTo>
                      <a:pt x="2399" y="2387"/>
                    </a:lnTo>
                    <a:lnTo>
                      <a:pt x="2485" y="2291"/>
                    </a:lnTo>
                    <a:lnTo>
                      <a:pt x="2571" y="2183"/>
                    </a:lnTo>
                    <a:lnTo>
                      <a:pt x="2635" y="2065"/>
                    </a:lnTo>
                    <a:lnTo>
                      <a:pt x="2700" y="1936"/>
                    </a:lnTo>
                    <a:lnTo>
                      <a:pt x="2743" y="1807"/>
                    </a:lnTo>
                    <a:lnTo>
                      <a:pt x="2786" y="1678"/>
                    </a:lnTo>
                    <a:lnTo>
                      <a:pt x="2808" y="1538"/>
                    </a:lnTo>
                    <a:lnTo>
                      <a:pt x="2808" y="1398"/>
                    </a:lnTo>
                    <a:lnTo>
                      <a:pt x="2797" y="1258"/>
                    </a:lnTo>
                    <a:lnTo>
                      <a:pt x="2775" y="1119"/>
                    </a:lnTo>
                    <a:lnTo>
                      <a:pt x="2743" y="979"/>
                    </a:lnTo>
                    <a:lnTo>
                      <a:pt x="2689" y="850"/>
                    </a:lnTo>
                    <a:lnTo>
                      <a:pt x="2635" y="732"/>
                    </a:lnTo>
                    <a:lnTo>
                      <a:pt x="2560" y="613"/>
                    </a:lnTo>
                    <a:lnTo>
                      <a:pt x="2474" y="506"/>
                    </a:lnTo>
                    <a:lnTo>
                      <a:pt x="2377" y="409"/>
                    </a:lnTo>
                    <a:lnTo>
                      <a:pt x="2281" y="312"/>
                    </a:lnTo>
                    <a:lnTo>
                      <a:pt x="2173" y="237"/>
                    </a:lnTo>
                    <a:lnTo>
                      <a:pt x="2055" y="162"/>
                    </a:lnTo>
                    <a:lnTo>
                      <a:pt x="1926" y="108"/>
                    </a:lnTo>
                    <a:lnTo>
                      <a:pt x="1797" y="54"/>
                    </a:lnTo>
                    <a:lnTo>
                      <a:pt x="1668" y="22"/>
                    </a:lnTo>
                    <a:lnTo>
                      <a:pt x="152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1548900" y="2355300"/>
                <a:ext cx="70450" cy="70475"/>
              </a:xfrm>
              <a:custGeom>
                <a:avLst/>
                <a:gdLst/>
                <a:ahLst/>
                <a:cxnLst/>
                <a:rect l="l" t="t" r="r" b="b"/>
                <a:pathLst>
                  <a:path w="2818" h="2819" extrusionOk="0">
                    <a:moveTo>
                      <a:pt x="1431" y="1"/>
                    </a:moveTo>
                    <a:lnTo>
                      <a:pt x="1291" y="12"/>
                    </a:lnTo>
                    <a:lnTo>
                      <a:pt x="1151" y="22"/>
                    </a:lnTo>
                    <a:lnTo>
                      <a:pt x="1011" y="66"/>
                    </a:lnTo>
                    <a:lnTo>
                      <a:pt x="882" y="109"/>
                    </a:lnTo>
                    <a:lnTo>
                      <a:pt x="764" y="162"/>
                    </a:lnTo>
                    <a:lnTo>
                      <a:pt x="646" y="238"/>
                    </a:lnTo>
                    <a:lnTo>
                      <a:pt x="538" y="324"/>
                    </a:lnTo>
                    <a:lnTo>
                      <a:pt x="431" y="410"/>
                    </a:lnTo>
                    <a:lnTo>
                      <a:pt x="345" y="506"/>
                    </a:lnTo>
                    <a:lnTo>
                      <a:pt x="259" y="614"/>
                    </a:lnTo>
                    <a:lnTo>
                      <a:pt x="183" y="732"/>
                    </a:lnTo>
                    <a:lnTo>
                      <a:pt x="119" y="861"/>
                    </a:lnTo>
                    <a:lnTo>
                      <a:pt x="76" y="990"/>
                    </a:lnTo>
                    <a:lnTo>
                      <a:pt x="33" y="1119"/>
                    </a:lnTo>
                    <a:lnTo>
                      <a:pt x="11" y="1259"/>
                    </a:lnTo>
                    <a:lnTo>
                      <a:pt x="1" y="1399"/>
                    </a:lnTo>
                    <a:lnTo>
                      <a:pt x="11" y="1549"/>
                    </a:lnTo>
                    <a:lnTo>
                      <a:pt x="33" y="1678"/>
                    </a:lnTo>
                    <a:lnTo>
                      <a:pt x="65" y="1818"/>
                    </a:lnTo>
                    <a:lnTo>
                      <a:pt x="119" y="1947"/>
                    </a:lnTo>
                    <a:lnTo>
                      <a:pt x="173" y="2066"/>
                    </a:lnTo>
                    <a:lnTo>
                      <a:pt x="248" y="2184"/>
                    </a:lnTo>
                    <a:lnTo>
                      <a:pt x="334" y="2291"/>
                    </a:lnTo>
                    <a:lnTo>
                      <a:pt x="420" y="2399"/>
                    </a:lnTo>
                    <a:lnTo>
                      <a:pt x="527" y="2485"/>
                    </a:lnTo>
                    <a:lnTo>
                      <a:pt x="635" y="2571"/>
                    </a:lnTo>
                    <a:lnTo>
                      <a:pt x="753" y="2646"/>
                    </a:lnTo>
                    <a:lnTo>
                      <a:pt x="872" y="2700"/>
                    </a:lnTo>
                    <a:lnTo>
                      <a:pt x="1001" y="2754"/>
                    </a:lnTo>
                    <a:lnTo>
                      <a:pt x="1140" y="2786"/>
                    </a:lnTo>
                    <a:lnTo>
                      <a:pt x="1280" y="2808"/>
                    </a:lnTo>
                    <a:lnTo>
                      <a:pt x="1420" y="2818"/>
                    </a:lnTo>
                    <a:lnTo>
                      <a:pt x="1560" y="2808"/>
                    </a:lnTo>
                    <a:lnTo>
                      <a:pt x="1700" y="2786"/>
                    </a:lnTo>
                    <a:lnTo>
                      <a:pt x="1829" y="2743"/>
                    </a:lnTo>
                    <a:lnTo>
                      <a:pt x="1958" y="2700"/>
                    </a:lnTo>
                    <a:lnTo>
                      <a:pt x="2087" y="2635"/>
                    </a:lnTo>
                    <a:lnTo>
                      <a:pt x="2205" y="2560"/>
                    </a:lnTo>
                    <a:lnTo>
                      <a:pt x="2312" y="2474"/>
                    </a:lnTo>
                    <a:lnTo>
                      <a:pt x="2409" y="2388"/>
                    </a:lnTo>
                    <a:lnTo>
                      <a:pt x="2506" y="2281"/>
                    </a:lnTo>
                    <a:lnTo>
                      <a:pt x="2581" y="2173"/>
                    </a:lnTo>
                    <a:lnTo>
                      <a:pt x="2657" y="2055"/>
                    </a:lnTo>
                    <a:lnTo>
                      <a:pt x="2710" y="1937"/>
                    </a:lnTo>
                    <a:lnTo>
                      <a:pt x="2753" y="1807"/>
                    </a:lnTo>
                    <a:lnTo>
                      <a:pt x="2796" y="1668"/>
                    </a:lnTo>
                    <a:lnTo>
                      <a:pt x="2807" y="1528"/>
                    </a:lnTo>
                    <a:lnTo>
                      <a:pt x="2818" y="1388"/>
                    </a:lnTo>
                    <a:lnTo>
                      <a:pt x="2807" y="1248"/>
                    </a:lnTo>
                    <a:lnTo>
                      <a:pt x="2786" y="1119"/>
                    </a:lnTo>
                    <a:lnTo>
                      <a:pt x="2743" y="980"/>
                    </a:lnTo>
                    <a:lnTo>
                      <a:pt x="2700" y="861"/>
                    </a:lnTo>
                    <a:lnTo>
                      <a:pt x="2635" y="743"/>
                    </a:lnTo>
                    <a:lnTo>
                      <a:pt x="2571" y="625"/>
                    </a:lnTo>
                    <a:lnTo>
                      <a:pt x="2485" y="517"/>
                    </a:lnTo>
                    <a:lnTo>
                      <a:pt x="2399" y="420"/>
                    </a:lnTo>
                    <a:lnTo>
                      <a:pt x="2302" y="334"/>
                    </a:lnTo>
                    <a:lnTo>
                      <a:pt x="2194" y="248"/>
                    </a:lnTo>
                    <a:lnTo>
                      <a:pt x="2076" y="184"/>
                    </a:lnTo>
                    <a:lnTo>
                      <a:pt x="1958" y="119"/>
                    </a:lnTo>
                    <a:lnTo>
                      <a:pt x="1839" y="76"/>
                    </a:lnTo>
                    <a:lnTo>
                      <a:pt x="1700" y="33"/>
                    </a:lnTo>
                    <a:lnTo>
                      <a:pt x="1571" y="12"/>
                    </a:lnTo>
                    <a:lnTo>
                      <a:pt x="1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998350" y="2433275"/>
                <a:ext cx="70450" cy="70175"/>
              </a:xfrm>
              <a:custGeom>
                <a:avLst/>
                <a:gdLst/>
                <a:ahLst/>
                <a:cxnLst/>
                <a:rect l="l" t="t" r="r" b="b"/>
                <a:pathLst>
                  <a:path w="2818" h="2807" extrusionOk="0">
                    <a:moveTo>
                      <a:pt x="1269" y="0"/>
                    </a:moveTo>
                    <a:lnTo>
                      <a:pt x="1140" y="22"/>
                    </a:lnTo>
                    <a:lnTo>
                      <a:pt x="1000" y="65"/>
                    </a:lnTo>
                    <a:lnTo>
                      <a:pt x="871" y="108"/>
                    </a:lnTo>
                    <a:lnTo>
                      <a:pt x="753" y="172"/>
                    </a:lnTo>
                    <a:lnTo>
                      <a:pt x="635" y="237"/>
                    </a:lnTo>
                    <a:lnTo>
                      <a:pt x="527" y="323"/>
                    </a:lnTo>
                    <a:lnTo>
                      <a:pt x="420" y="420"/>
                    </a:lnTo>
                    <a:lnTo>
                      <a:pt x="334" y="516"/>
                    </a:lnTo>
                    <a:lnTo>
                      <a:pt x="248" y="624"/>
                    </a:lnTo>
                    <a:lnTo>
                      <a:pt x="173" y="742"/>
                    </a:lnTo>
                    <a:lnTo>
                      <a:pt x="119" y="871"/>
                    </a:lnTo>
                    <a:lnTo>
                      <a:pt x="65" y="1000"/>
                    </a:lnTo>
                    <a:lnTo>
                      <a:pt x="33" y="1129"/>
                    </a:lnTo>
                    <a:lnTo>
                      <a:pt x="11" y="1269"/>
                    </a:lnTo>
                    <a:lnTo>
                      <a:pt x="0" y="1409"/>
                    </a:lnTo>
                    <a:lnTo>
                      <a:pt x="11" y="1549"/>
                    </a:lnTo>
                    <a:lnTo>
                      <a:pt x="33" y="1689"/>
                    </a:lnTo>
                    <a:lnTo>
                      <a:pt x="65" y="1818"/>
                    </a:lnTo>
                    <a:lnTo>
                      <a:pt x="119" y="1947"/>
                    </a:lnTo>
                    <a:lnTo>
                      <a:pt x="173" y="2065"/>
                    </a:lnTo>
                    <a:lnTo>
                      <a:pt x="237" y="2172"/>
                    </a:lnTo>
                    <a:lnTo>
                      <a:pt x="323" y="2280"/>
                    </a:lnTo>
                    <a:lnTo>
                      <a:pt x="409" y="2377"/>
                    </a:lnTo>
                    <a:lnTo>
                      <a:pt x="506" y="2474"/>
                    </a:lnTo>
                    <a:lnTo>
                      <a:pt x="613" y="2560"/>
                    </a:lnTo>
                    <a:lnTo>
                      <a:pt x="732" y="2624"/>
                    </a:lnTo>
                    <a:lnTo>
                      <a:pt x="850" y="2689"/>
                    </a:lnTo>
                    <a:lnTo>
                      <a:pt x="968" y="2732"/>
                    </a:lnTo>
                    <a:lnTo>
                      <a:pt x="1097" y="2775"/>
                    </a:lnTo>
                    <a:lnTo>
                      <a:pt x="1237" y="2796"/>
                    </a:lnTo>
                    <a:lnTo>
                      <a:pt x="1377" y="2807"/>
                    </a:lnTo>
                    <a:lnTo>
                      <a:pt x="1517" y="2807"/>
                    </a:lnTo>
                    <a:lnTo>
                      <a:pt x="1656" y="2785"/>
                    </a:lnTo>
                    <a:lnTo>
                      <a:pt x="1785" y="2753"/>
                    </a:lnTo>
                    <a:lnTo>
                      <a:pt x="1914" y="2710"/>
                    </a:lnTo>
                    <a:lnTo>
                      <a:pt x="2044" y="2656"/>
                    </a:lnTo>
                    <a:lnTo>
                      <a:pt x="2162" y="2581"/>
                    </a:lnTo>
                    <a:lnTo>
                      <a:pt x="2269" y="2506"/>
                    </a:lnTo>
                    <a:lnTo>
                      <a:pt x="2377" y="2409"/>
                    </a:lnTo>
                    <a:lnTo>
                      <a:pt x="2474" y="2312"/>
                    </a:lnTo>
                    <a:lnTo>
                      <a:pt x="2560" y="2205"/>
                    </a:lnTo>
                    <a:lnTo>
                      <a:pt x="2624" y="2086"/>
                    </a:lnTo>
                    <a:lnTo>
                      <a:pt x="2689" y="1968"/>
                    </a:lnTo>
                    <a:lnTo>
                      <a:pt x="2742" y="1839"/>
                    </a:lnTo>
                    <a:lnTo>
                      <a:pt x="2785" y="1710"/>
                    </a:lnTo>
                    <a:lnTo>
                      <a:pt x="2807" y="1570"/>
                    </a:lnTo>
                    <a:lnTo>
                      <a:pt x="2818" y="1420"/>
                    </a:lnTo>
                    <a:lnTo>
                      <a:pt x="2807" y="1280"/>
                    </a:lnTo>
                    <a:lnTo>
                      <a:pt x="2785" y="1140"/>
                    </a:lnTo>
                    <a:lnTo>
                      <a:pt x="2753" y="1011"/>
                    </a:lnTo>
                    <a:lnTo>
                      <a:pt x="2710" y="882"/>
                    </a:lnTo>
                    <a:lnTo>
                      <a:pt x="2656" y="753"/>
                    </a:lnTo>
                    <a:lnTo>
                      <a:pt x="2581" y="635"/>
                    </a:lnTo>
                    <a:lnTo>
                      <a:pt x="2495" y="527"/>
                    </a:lnTo>
                    <a:lnTo>
                      <a:pt x="2409" y="430"/>
                    </a:lnTo>
                    <a:lnTo>
                      <a:pt x="2312" y="334"/>
                    </a:lnTo>
                    <a:lnTo>
                      <a:pt x="2194" y="248"/>
                    </a:lnTo>
                    <a:lnTo>
                      <a:pt x="2087" y="172"/>
                    </a:lnTo>
                    <a:lnTo>
                      <a:pt x="1958" y="119"/>
                    </a:lnTo>
                    <a:lnTo>
                      <a:pt x="1828" y="65"/>
                    </a:lnTo>
                    <a:lnTo>
                      <a:pt x="1699" y="33"/>
                    </a:lnTo>
                    <a:lnTo>
                      <a:pt x="1560" y="11"/>
                    </a:lnTo>
                    <a:lnTo>
                      <a:pt x="1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1234650" y="2510950"/>
                <a:ext cx="70450" cy="70475"/>
              </a:xfrm>
              <a:custGeom>
                <a:avLst/>
                <a:gdLst/>
                <a:ahLst/>
                <a:cxnLst/>
                <a:rect l="l" t="t" r="r" b="b"/>
                <a:pathLst>
                  <a:path w="2818" h="2819" extrusionOk="0">
                    <a:moveTo>
                      <a:pt x="1420" y="1"/>
                    </a:moveTo>
                    <a:lnTo>
                      <a:pt x="1280" y="12"/>
                    </a:lnTo>
                    <a:lnTo>
                      <a:pt x="1140" y="33"/>
                    </a:lnTo>
                    <a:lnTo>
                      <a:pt x="1000" y="65"/>
                    </a:lnTo>
                    <a:lnTo>
                      <a:pt x="871" y="119"/>
                    </a:lnTo>
                    <a:lnTo>
                      <a:pt x="753" y="173"/>
                    </a:lnTo>
                    <a:lnTo>
                      <a:pt x="635" y="248"/>
                    </a:lnTo>
                    <a:lnTo>
                      <a:pt x="527" y="334"/>
                    </a:lnTo>
                    <a:lnTo>
                      <a:pt x="420" y="420"/>
                    </a:lnTo>
                    <a:lnTo>
                      <a:pt x="334" y="528"/>
                    </a:lnTo>
                    <a:lnTo>
                      <a:pt x="248" y="635"/>
                    </a:lnTo>
                    <a:lnTo>
                      <a:pt x="172" y="754"/>
                    </a:lnTo>
                    <a:lnTo>
                      <a:pt x="119" y="872"/>
                    </a:lnTo>
                    <a:lnTo>
                      <a:pt x="65" y="1001"/>
                    </a:lnTo>
                    <a:lnTo>
                      <a:pt x="33" y="1141"/>
                    </a:lnTo>
                    <a:lnTo>
                      <a:pt x="11" y="1281"/>
                    </a:lnTo>
                    <a:lnTo>
                      <a:pt x="0" y="1420"/>
                    </a:lnTo>
                    <a:lnTo>
                      <a:pt x="11" y="1560"/>
                    </a:lnTo>
                    <a:lnTo>
                      <a:pt x="33" y="1689"/>
                    </a:lnTo>
                    <a:lnTo>
                      <a:pt x="65" y="1818"/>
                    </a:lnTo>
                    <a:lnTo>
                      <a:pt x="119" y="1947"/>
                    </a:lnTo>
                    <a:lnTo>
                      <a:pt x="172" y="2066"/>
                    </a:lnTo>
                    <a:lnTo>
                      <a:pt x="248" y="2184"/>
                    </a:lnTo>
                    <a:lnTo>
                      <a:pt x="323" y="2291"/>
                    </a:lnTo>
                    <a:lnTo>
                      <a:pt x="409" y="2388"/>
                    </a:lnTo>
                    <a:lnTo>
                      <a:pt x="506" y="2485"/>
                    </a:lnTo>
                    <a:lnTo>
                      <a:pt x="613" y="2560"/>
                    </a:lnTo>
                    <a:lnTo>
                      <a:pt x="732" y="2635"/>
                    </a:lnTo>
                    <a:lnTo>
                      <a:pt x="850" y="2700"/>
                    </a:lnTo>
                    <a:lnTo>
                      <a:pt x="968" y="2743"/>
                    </a:lnTo>
                    <a:lnTo>
                      <a:pt x="1108" y="2786"/>
                    </a:lnTo>
                    <a:lnTo>
                      <a:pt x="1237" y="2807"/>
                    </a:lnTo>
                    <a:lnTo>
                      <a:pt x="1377" y="2818"/>
                    </a:lnTo>
                    <a:lnTo>
                      <a:pt x="1517" y="2818"/>
                    </a:lnTo>
                    <a:lnTo>
                      <a:pt x="1656" y="2797"/>
                    </a:lnTo>
                    <a:lnTo>
                      <a:pt x="1796" y="2764"/>
                    </a:lnTo>
                    <a:lnTo>
                      <a:pt x="1925" y="2721"/>
                    </a:lnTo>
                    <a:lnTo>
                      <a:pt x="2043" y="2668"/>
                    </a:lnTo>
                    <a:lnTo>
                      <a:pt x="2162" y="2592"/>
                    </a:lnTo>
                    <a:lnTo>
                      <a:pt x="2280" y="2517"/>
                    </a:lnTo>
                    <a:lnTo>
                      <a:pt x="2377" y="2420"/>
                    </a:lnTo>
                    <a:lnTo>
                      <a:pt x="2474" y="2324"/>
                    </a:lnTo>
                    <a:lnTo>
                      <a:pt x="2560" y="2216"/>
                    </a:lnTo>
                    <a:lnTo>
                      <a:pt x="2635" y="2098"/>
                    </a:lnTo>
                    <a:lnTo>
                      <a:pt x="2699" y="1979"/>
                    </a:lnTo>
                    <a:lnTo>
                      <a:pt x="2742" y="1850"/>
                    </a:lnTo>
                    <a:lnTo>
                      <a:pt x="2785" y="1711"/>
                    </a:lnTo>
                    <a:lnTo>
                      <a:pt x="2807" y="1571"/>
                    </a:lnTo>
                    <a:lnTo>
                      <a:pt x="2818" y="1431"/>
                    </a:lnTo>
                    <a:lnTo>
                      <a:pt x="2818" y="1291"/>
                    </a:lnTo>
                    <a:lnTo>
                      <a:pt x="2796" y="1152"/>
                    </a:lnTo>
                    <a:lnTo>
                      <a:pt x="2764" y="1022"/>
                    </a:lnTo>
                    <a:lnTo>
                      <a:pt x="2710" y="893"/>
                    </a:lnTo>
                    <a:lnTo>
                      <a:pt x="2656" y="764"/>
                    </a:lnTo>
                    <a:lnTo>
                      <a:pt x="2581" y="646"/>
                    </a:lnTo>
                    <a:lnTo>
                      <a:pt x="2506" y="539"/>
                    </a:lnTo>
                    <a:lnTo>
                      <a:pt x="2409" y="431"/>
                    </a:lnTo>
                    <a:lnTo>
                      <a:pt x="2312" y="345"/>
                    </a:lnTo>
                    <a:lnTo>
                      <a:pt x="2205" y="259"/>
                    </a:lnTo>
                    <a:lnTo>
                      <a:pt x="2086" y="184"/>
                    </a:lnTo>
                    <a:lnTo>
                      <a:pt x="1968" y="119"/>
                    </a:lnTo>
                    <a:lnTo>
                      <a:pt x="1839" y="76"/>
                    </a:lnTo>
                    <a:lnTo>
                      <a:pt x="1699" y="33"/>
                    </a:lnTo>
                    <a:lnTo>
                      <a:pt x="1560" y="12"/>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920650" y="2355300"/>
                <a:ext cx="70200" cy="70475"/>
              </a:xfrm>
              <a:custGeom>
                <a:avLst/>
                <a:gdLst/>
                <a:ahLst/>
                <a:cxnLst/>
                <a:rect l="l" t="t" r="r" b="b"/>
                <a:pathLst>
                  <a:path w="2808" h="2819" extrusionOk="0">
                    <a:moveTo>
                      <a:pt x="1420" y="1"/>
                    </a:moveTo>
                    <a:lnTo>
                      <a:pt x="1280" y="12"/>
                    </a:lnTo>
                    <a:lnTo>
                      <a:pt x="1141" y="22"/>
                    </a:lnTo>
                    <a:lnTo>
                      <a:pt x="1012" y="66"/>
                    </a:lnTo>
                    <a:lnTo>
                      <a:pt x="883" y="109"/>
                    </a:lnTo>
                    <a:lnTo>
                      <a:pt x="764" y="162"/>
                    </a:lnTo>
                    <a:lnTo>
                      <a:pt x="646" y="227"/>
                    </a:lnTo>
                    <a:lnTo>
                      <a:pt x="538" y="302"/>
                    </a:lnTo>
                    <a:lnTo>
                      <a:pt x="442" y="399"/>
                    </a:lnTo>
                    <a:lnTo>
                      <a:pt x="345" y="496"/>
                    </a:lnTo>
                    <a:lnTo>
                      <a:pt x="270" y="592"/>
                    </a:lnTo>
                    <a:lnTo>
                      <a:pt x="194" y="711"/>
                    </a:lnTo>
                    <a:lnTo>
                      <a:pt x="130" y="829"/>
                    </a:lnTo>
                    <a:lnTo>
                      <a:pt x="76" y="947"/>
                    </a:lnTo>
                    <a:lnTo>
                      <a:pt x="44" y="1076"/>
                    </a:lnTo>
                    <a:lnTo>
                      <a:pt x="12" y="1216"/>
                    </a:lnTo>
                    <a:lnTo>
                      <a:pt x="1" y="1356"/>
                    </a:lnTo>
                    <a:lnTo>
                      <a:pt x="1" y="1496"/>
                    </a:lnTo>
                    <a:lnTo>
                      <a:pt x="12" y="1635"/>
                    </a:lnTo>
                    <a:lnTo>
                      <a:pt x="44" y="1764"/>
                    </a:lnTo>
                    <a:lnTo>
                      <a:pt x="87" y="1904"/>
                    </a:lnTo>
                    <a:lnTo>
                      <a:pt x="141" y="2023"/>
                    </a:lnTo>
                    <a:lnTo>
                      <a:pt x="216" y="2141"/>
                    </a:lnTo>
                    <a:lnTo>
                      <a:pt x="291" y="2259"/>
                    </a:lnTo>
                    <a:lnTo>
                      <a:pt x="377" y="2356"/>
                    </a:lnTo>
                    <a:lnTo>
                      <a:pt x="474" y="2453"/>
                    </a:lnTo>
                    <a:lnTo>
                      <a:pt x="582" y="2539"/>
                    </a:lnTo>
                    <a:lnTo>
                      <a:pt x="700" y="2614"/>
                    </a:lnTo>
                    <a:lnTo>
                      <a:pt x="818" y="2678"/>
                    </a:lnTo>
                    <a:lnTo>
                      <a:pt x="947" y="2732"/>
                    </a:lnTo>
                    <a:lnTo>
                      <a:pt x="1076" y="2775"/>
                    </a:lnTo>
                    <a:lnTo>
                      <a:pt x="1216" y="2797"/>
                    </a:lnTo>
                    <a:lnTo>
                      <a:pt x="1366" y="2818"/>
                    </a:lnTo>
                    <a:lnTo>
                      <a:pt x="1506" y="2808"/>
                    </a:lnTo>
                    <a:lnTo>
                      <a:pt x="1646" y="2797"/>
                    </a:lnTo>
                    <a:lnTo>
                      <a:pt x="1775" y="2764"/>
                    </a:lnTo>
                    <a:lnTo>
                      <a:pt x="1904" y="2721"/>
                    </a:lnTo>
                    <a:lnTo>
                      <a:pt x="2033" y="2657"/>
                    </a:lnTo>
                    <a:lnTo>
                      <a:pt x="2151" y="2592"/>
                    </a:lnTo>
                    <a:lnTo>
                      <a:pt x="2259" y="2517"/>
                    </a:lnTo>
                    <a:lnTo>
                      <a:pt x="2367" y="2420"/>
                    </a:lnTo>
                    <a:lnTo>
                      <a:pt x="2463" y="2324"/>
                    </a:lnTo>
                    <a:lnTo>
                      <a:pt x="2549" y="2216"/>
                    </a:lnTo>
                    <a:lnTo>
                      <a:pt x="2614" y="2098"/>
                    </a:lnTo>
                    <a:lnTo>
                      <a:pt x="2678" y="1980"/>
                    </a:lnTo>
                    <a:lnTo>
                      <a:pt x="2732" y="1850"/>
                    </a:lnTo>
                    <a:lnTo>
                      <a:pt x="2775" y="1721"/>
                    </a:lnTo>
                    <a:lnTo>
                      <a:pt x="2797" y="1582"/>
                    </a:lnTo>
                    <a:lnTo>
                      <a:pt x="2807" y="1431"/>
                    </a:lnTo>
                    <a:lnTo>
                      <a:pt x="2807" y="1291"/>
                    </a:lnTo>
                    <a:lnTo>
                      <a:pt x="2786" y="1152"/>
                    </a:lnTo>
                    <a:lnTo>
                      <a:pt x="2754" y="1023"/>
                    </a:lnTo>
                    <a:lnTo>
                      <a:pt x="2711" y="893"/>
                    </a:lnTo>
                    <a:lnTo>
                      <a:pt x="2646" y="764"/>
                    </a:lnTo>
                    <a:lnTo>
                      <a:pt x="2582" y="646"/>
                    </a:lnTo>
                    <a:lnTo>
                      <a:pt x="2496" y="539"/>
                    </a:lnTo>
                    <a:lnTo>
                      <a:pt x="2410" y="431"/>
                    </a:lnTo>
                    <a:lnTo>
                      <a:pt x="2302" y="345"/>
                    </a:lnTo>
                    <a:lnTo>
                      <a:pt x="2194" y="259"/>
                    </a:lnTo>
                    <a:lnTo>
                      <a:pt x="2087" y="184"/>
                    </a:lnTo>
                    <a:lnTo>
                      <a:pt x="1958" y="119"/>
                    </a:lnTo>
                    <a:lnTo>
                      <a:pt x="1829" y="76"/>
                    </a:lnTo>
                    <a:lnTo>
                      <a:pt x="1700" y="33"/>
                    </a:lnTo>
                    <a:lnTo>
                      <a:pt x="1560" y="12"/>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5"/>
              <p:cNvSpPr/>
              <p:nvPr/>
            </p:nvSpPr>
            <p:spPr>
              <a:xfrm>
                <a:off x="842700" y="2119025"/>
                <a:ext cx="70200" cy="70175"/>
              </a:xfrm>
              <a:custGeom>
                <a:avLst/>
                <a:gdLst/>
                <a:ahLst/>
                <a:cxnLst/>
                <a:rect l="l" t="t" r="r" b="b"/>
                <a:pathLst>
                  <a:path w="2808" h="2807" extrusionOk="0">
                    <a:moveTo>
                      <a:pt x="1280" y="0"/>
                    </a:moveTo>
                    <a:lnTo>
                      <a:pt x="1140" y="22"/>
                    </a:lnTo>
                    <a:lnTo>
                      <a:pt x="1011" y="54"/>
                    </a:lnTo>
                    <a:lnTo>
                      <a:pt x="882" y="108"/>
                    </a:lnTo>
                    <a:lnTo>
                      <a:pt x="753" y="161"/>
                    </a:lnTo>
                    <a:lnTo>
                      <a:pt x="646" y="237"/>
                    </a:lnTo>
                    <a:lnTo>
                      <a:pt x="527" y="312"/>
                    </a:lnTo>
                    <a:lnTo>
                      <a:pt x="431" y="409"/>
                    </a:lnTo>
                    <a:lnTo>
                      <a:pt x="334" y="506"/>
                    </a:lnTo>
                    <a:lnTo>
                      <a:pt x="248" y="613"/>
                    </a:lnTo>
                    <a:lnTo>
                      <a:pt x="183" y="731"/>
                    </a:lnTo>
                    <a:lnTo>
                      <a:pt x="119" y="860"/>
                    </a:lnTo>
                    <a:lnTo>
                      <a:pt x="65" y="989"/>
                    </a:lnTo>
                    <a:lnTo>
                      <a:pt x="33" y="1118"/>
                    </a:lnTo>
                    <a:lnTo>
                      <a:pt x="11" y="1258"/>
                    </a:lnTo>
                    <a:lnTo>
                      <a:pt x="0" y="1398"/>
                    </a:lnTo>
                    <a:lnTo>
                      <a:pt x="11" y="1538"/>
                    </a:lnTo>
                    <a:lnTo>
                      <a:pt x="33" y="1678"/>
                    </a:lnTo>
                    <a:lnTo>
                      <a:pt x="65" y="1817"/>
                    </a:lnTo>
                    <a:lnTo>
                      <a:pt x="108" y="1946"/>
                    </a:lnTo>
                    <a:lnTo>
                      <a:pt x="173" y="2065"/>
                    </a:lnTo>
                    <a:lnTo>
                      <a:pt x="248" y="2183"/>
                    </a:lnTo>
                    <a:lnTo>
                      <a:pt x="323" y="2291"/>
                    </a:lnTo>
                    <a:lnTo>
                      <a:pt x="420" y="2398"/>
                    </a:lnTo>
                    <a:lnTo>
                      <a:pt x="517" y="2484"/>
                    </a:lnTo>
                    <a:lnTo>
                      <a:pt x="635" y="2570"/>
                    </a:lnTo>
                    <a:lnTo>
                      <a:pt x="742" y="2645"/>
                    </a:lnTo>
                    <a:lnTo>
                      <a:pt x="871" y="2699"/>
                    </a:lnTo>
                    <a:lnTo>
                      <a:pt x="1001" y="2753"/>
                    </a:lnTo>
                    <a:lnTo>
                      <a:pt x="1130" y="2785"/>
                    </a:lnTo>
                    <a:lnTo>
                      <a:pt x="1269" y="2807"/>
                    </a:lnTo>
                    <a:lnTo>
                      <a:pt x="1560" y="2807"/>
                    </a:lnTo>
                    <a:lnTo>
                      <a:pt x="1699" y="2774"/>
                    </a:lnTo>
                    <a:lnTo>
                      <a:pt x="1828" y="2742"/>
                    </a:lnTo>
                    <a:lnTo>
                      <a:pt x="1958" y="2688"/>
                    </a:lnTo>
                    <a:lnTo>
                      <a:pt x="2087" y="2635"/>
                    </a:lnTo>
                    <a:lnTo>
                      <a:pt x="2194" y="2559"/>
                    </a:lnTo>
                    <a:lnTo>
                      <a:pt x="2302" y="2473"/>
                    </a:lnTo>
                    <a:lnTo>
                      <a:pt x="2409" y="2377"/>
                    </a:lnTo>
                    <a:lnTo>
                      <a:pt x="2495" y="2280"/>
                    </a:lnTo>
                    <a:lnTo>
                      <a:pt x="2581" y="2172"/>
                    </a:lnTo>
                    <a:lnTo>
                      <a:pt x="2646" y="2054"/>
                    </a:lnTo>
                    <a:lnTo>
                      <a:pt x="2710" y="1925"/>
                    </a:lnTo>
                    <a:lnTo>
                      <a:pt x="2753" y="1796"/>
                    </a:lnTo>
                    <a:lnTo>
                      <a:pt x="2786" y="1667"/>
                    </a:lnTo>
                    <a:lnTo>
                      <a:pt x="2807" y="1527"/>
                    </a:lnTo>
                    <a:lnTo>
                      <a:pt x="2807" y="1387"/>
                    </a:lnTo>
                    <a:lnTo>
                      <a:pt x="2807" y="1247"/>
                    </a:lnTo>
                    <a:lnTo>
                      <a:pt x="2775" y="1108"/>
                    </a:lnTo>
                    <a:lnTo>
                      <a:pt x="2742" y="979"/>
                    </a:lnTo>
                    <a:lnTo>
                      <a:pt x="2699" y="850"/>
                    </a:lnTo>
                    <a:lnTo>
                      <a:pt x="2635" y="731"/>
                    </a:lnTo>
                    <a:lnTo>
                      <a:pt x="2560" y="624"/>
                    </a:lnTo>
                    <a:lnTo>
                      <a:pt x="2484" y="516"/>
                    </a:lnTo>
                    <a:lnTo>
                      <a:pt x="2398" y="420"/>
                    </a:lnTo>
                    <a:lnTo>
                      <a:pt x="2291" y="323"/>
                    </a:lnTo>
                    <a:lnTo>
                      <a:pt x="2194" y="247"/>
                    </a:lnTo>
                    <a:lnTo>
                      <a:pt x="2076" y="172"/>
                    </a:lnTo>
                    <a:lnTo>
                      <a:pt x="1958" y="118"/>
                    </a:lnTo>
                    <a:lnTo>
                      <a:pt x="1828" y="65"/>
                    </a:lnTo>
                    <a:lnTo>
                      <a:pt x="1699" y="32"/>
                    </a:lnTo>
                    <a:lnTo>
                      <a:pt x="1560" y="11"/>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a:off x="1312875" y="2511225"/>
                <a:ext cx="69925" cy="69925"/>
              </a:xfrm>
              <a:custGeom>
                <a:avLst/>
                <a:gdLst/>
                <a:ahLst/>
                <a:cxnLst/>
                <a:rect l="l" t="t" r="r" b="b"/>
                <a:pathLst>
                  <a:path w="2797" h="2797" extrusionOk="0">
                    <a:moveTo>
                      <a:pt x="1409" y="1"/>
                    </a:moveTo>
                    <a:lnTo>
                      <a:pt x="1269" y="11"/>
                    </a:lnTo>
                    <a:lnTo>
                      <a:pt x="1130" y="33"/>
                    </a:lnTo>
                    <a:lnTo>
                      <a:pt x="1000" y="65"/>
                    </a:lnTo>
                    <a:lnTo>
                      <a:pt x="871" y="108"/>
                    </a:lnTo>
                    <a:lnTo>
                      <a:pt x="753" y="162"/>
                    </a:lnTo>
                    <a:lnTo>
                      <a:pt x="635" y="227"/>
                    </a:lnTo>
                    <a:lnTo>
                      <a:pt x="527" y="313"/>
                    </a:lnTo>
                    <a:lnTo>
                      <a:pt x="431" y="399"/>
                    </a:lnTo>
                    <a:lnTo>
                      <a:pt x="334" y="495"/>
                    </a:lnTo>
                    <a:lnTo>
                      <a:pt x="259" y="603"/>
                    </a:lnTo>
                    <a:lnTo>
                      <a:pt x="183" y="710"/>
                    </a:lnTo>
                    <a:lnTo>
                      <a:pt x="119" y="829"/>
                    </a:lnTo>
                    <a:lnTo>
                      <a:pt x="76" y="958"/>
                    </a:lnTo>
                    <a:lnTo>
                      <a:pt x="33" y="1087"/>
                    </a:lnTo>
                    <a:lnTo>
                      <a:pt x="11" y="1227"/>
                    </a:lnTo>
                    <a:lnTo>
                      <a:pt x="0" y="1366"/>
                    </a:lnTo>
                    <a:lnTo>
                      <a:pt x="0" y="1506"/>
                    </a:lnTo>
                    <a:lnTo>
                      <a:pt x="22" y="1646"/>
                    </a:lnTo>
                    <a:lnTo>
                      <a:pt x="54" y="1786"/>
                    </a:lnTo>
                    <a:lnTo>
                      <a:pt x="97" y="1915"/>
                    </a:lnTo>
                    <a:lnTo>
                      <a:pt x="151" y="2033"/>
                    </a:lnTo>
                    <a:lnTo>
                      <a:pt x="226" y="2151"/>
                    </a:lnTo>
                    <a:lnTo>
                      <a:pt x="302" y="2270"/>
                    </a:lnTo>
                    <a:lnTo>
                      <a:pt x="398" y="2366"/>
                    </a:lnTo>
                    <a:lnTo>
                      <a:pt x="495" y="2463"/>
                    </a:lnTo>
                    <a:lnTo>
                      <a:pt x="603" y="2549"/>
                    </a:lnTo>
                    <a:lnTo>
                      <a:pt x="721" y="2624"/>
                    </a:lnTo>
                    <a:lnTo>
                      <a:pt x="839" y="2678"/>
                    </a:lnTo>
                    <a:lnTo>
                      <a:pt x="968" y="2732"/>
                    </a:lnTo>
                    <a:lnTo>
                      <a:pt x="1108" y="2764"/>
                    </a:lnTo>
                    <a:lnTo>
                      <a:pt x="1248" y="2786"/>
                    </a:lnTo>
                    <a:lnTo>
                      <a:pt x="1388" y="2796"/>
                    </a:lnTo>
                    <a:lnTo>
                      <a:pt x="1527" y="2796"/>
                    </a:lnTo>
                    <a:lnTo>
                      <a:pt x="1667" y="2775"/>
                    </a:lnTo>
                    <a:lnTo>
                      <a:pt x="1796" y="2743"/>
                    </a:lnTo>
                    <a:lnTo>
                      <a:pt x="1925" y="2700"/>
                    </a:lnTo>
                    <a:lnTo>
                      <a:pt x="2044" y="2635"/>
                    </a:lnTo>
                    <a:lnTo>
                      <a:pt x="2162" y="2571"/>
                    </a:lnTo>
                    <a:lnTo>
                      <a:pt x="2269" y="2495"/>
                    </a:lnTo>
                    <a:lnTo>
                      <a:pt x="2366" y="2399"/>
                    </a:lnTo>
                    <a:lnTo>
                      <a:pt x="2452" y="2302"/>
                    </a:lnTo>
                    <a:lnTo>
                      <a:pt x="2538" y="2205"/>
                    </a:lnTo>
                    <a:lnTo>
                      <a:pt x="2613" y="2087"/>
                    </a:lnTo>
                    <a:lnTo>
                      <a:pt x="2678" y="1968"/>
                    </a:lnTo>
                    <a:lnTo>
                      <a:pt x="2721" y="1839"/>
                    </a:lnTo>
                    <a:lnTo>
                      <a:pt x="2764" y="1710"/>
                    </a:lnTo>
                    <a:lnTo>
                      <a:pt x="2785" y="1571"/>
                    </a:lnTo>
                    <a:lnTo>
                      <a:pt x="2796" y="1442"/>
                    </a:lnTo>
                    <a:lnTo>
                      <a:pt x="2796" y="1291"/>
                    </a:lnTo>
                    <a:lnTo>
                      <a:pt x="2775" y="1151"/>
                    </a:lnTo>
                    <a:lnTo>
                      <a:pt x="2742" y="1022"/>
                    </a:lnTo>
                    <a:lnTo>
                      <a:pt x="2699" y="893"/>
                    </a:lnTo>
                    <a:lnTo>
                      <a:pt x="2635" y="764"/>
                    </a:lnTo>
                    <a:lnTo>
                      <a:pt x="2570" y="646"/>
                    </a:lnTo>
                    <a:lnTo>
                      <a:pt x="2495" y="538"/>
                    </a:lnTo>
                    <a:lnTo>
                      <a:pt x="2398" y="431"/>
                    </a:lnTo>
                    <a:lnTo>
                      <a:pt x="2302" y="334"/>
                    </a:lnTo>
                    <a:lnTo>
                      <a:pt x="2194" y="259"/>
                    </a:lnTo>
                    <a:lnTo>
                      <a:pt x="2076" y="183"/>
                    </a:lnTo>
                    <a:lnTo>
                      <a:pt x="1958" y="119"/>
                    </a:lnTo>
                    <a:lnTo>
                      <a:pt x="1828" y="65"/>
                    </a:lnTo>
                    <a:lnTo>
                      <a:pt x="1689" y="33"/>
                    </a:lnTo>
                    <a:lnTo>
                      <a:pt x="1549" y="11"/>
                    </a:lnTo>
                    <a:lnTo>
                      <a:pt x="1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1157225" y="2511225"/>
                <a:ext cx="69925" cy="69925"/>
              </a:xfrm>
              <a:custGeom>
                <a:avLst/>
                <a:gdLst/>
                <a:ahLst/>
                <a:cxnLst/>
                <a:rect l="l" t="t" r="r" b="b"/>
                <a:pathLst>
                  <a:path w="2797" h="2797" extrusionOk="0">
                    <a:moveTo>
                      <a:pt x="1366" y="1"/>
                    </a:moveTo>
                    <a:lnTo>
                      <a:pt x="1226" y="11"/>
                    </a:lnTo>
                    <a:lnTo>
                      <a:pt x="1087" y="33"/>
                    </a:lnTo>
                    <a:lnTo>
                      <a:pt x="957" y="76"/>
                    </a:lnTo>
                    <a:lnTo>
                      <a:pt x="839" y="119"/>
                    </a:lnTo>
                    <a:lnTo>
                      <a:pt x="710" y="183"/>
                    </a:lnTo>
                    <a:lnTo>
                      <a:pt x="603" y="259"/>
                    </a:lnTo>
                    <a:lnTo>
                      <a:pt x="495" y="334"/>
                    </a:lnTo>
                    <a:lnTo>
                      <a:pt x="398" y="431"/>
                    </a:lnTo>
                    <a:lnTo>
                      <a:pt x="312" y="528"/>
                    </a:lnTo>
                    <a:lnTo>
                      <a:pt x="226" y="635"/>
                    </a:lnTo>
                    <a:lnTo>
                      <a:pt x="162" y="743"/>
                    </a:lnTo>
                    <a:lnTo>
                      <a:pt x="108" y="872"/>
                    </a:lnTo>
                    <a:lnTo>
                      <a:pt x="54" y="990"/>
                    </a:lnTo>
                    <a:lnTo>
                      <a:pt x="22" y="1130"/>
                    </a:lnTo>
                    <a:lnTo>
                      <a:pt x="0" y="1259"/>
                    </a:lnTo>
                    <a:lnTo>
                      <a:pt x="0" y="1399"/>
                    </a:lnTo>
                    <a:lnTo>
                      <a:pt x="0" y="1549"/>
                    </a:lnTo>
                    <a:lnTo>
                      <a:pt x="22" y="1678"/>
                    </a:lnTo>
                    <a:lnTo>
                      <a:pt x="65" y="1818"/>
                    </a:lnTo>
                    <a:lnTo>
                      <a:pt x="108" y="1947"/>
                    </a:lnTo>
                    <a:lnTo>
                      <a:pt x="173" y="2076"/>
                    </a:lnTo>
                    <a:lnTo>
                      <a:pt x="248" y="2184"/>
                    </a:lnTo>
                    <a:lnTo>
                      <a:pt x="323" y="2302"/>
                    </a:lnTo>
                    <a:lnTo>
                      <a:pt x="420" y="2399"/>
                    </a:lnTo>
                    <a:lnTo>
                      <a:pt x="517" y="2485"/>
                    </a:lnTo>
                    <a:lnTo>
                      <a:pt x="635" y="2571"/>
                    </a:lnTo>
                    <a:lnTo>
                      <a:pt x="753" y="2635"/>
                    </a:lnTo>
                    <a:lnTo>
                      <a:pt x="871" y="2700"/>
                    </a:lnTo>
                    <a:lnTo>
                      <a:pt x="1001" y="2743"/>
                    </a:lnTo>
                    <a:lnTo>
                      <a:pt x="1140" y="2775"/>
                    </a:lnTo>
                    <a:lnTo>
                      <a:pt x="1280" y="2796"/>
                    </a:lnTo>
                    <a:lnTo>
                      <a:pt x="1420" y="2796"/>
                    </a:lnTo>
                    <a:lnTo>
                      <a:pt x="1560" y="2786"/>
                    </a:lnTo>
                    <a:lnTo>
                      <a:pt x="1699" y="2764"/>
                    </a:lnTo>
                    <a:lnTo>
                      <a:pt x="1828" y="2732"/>
                    </a:lnTo>
                    <a:lnTo>
                      <a:pt x="1958" y="2678"/>
                    </a:lnTo>
                    <a:lnTo>
                      <a:pt x="2076" y="2614"/>
                    </a:lnTo>
                    <a:lnTo>
                      <a:pt x="2183" y="2549"/>
                    </a:lnTo>
                    <a:lnTo>
                      <a:pt x="2291" y="2463"/>
                    </a:lnTo>
                    <a:lnTo>
                      <a:pt x="2388" y="2377"/>
                    </a:lnTo>
                    <a:lnTo>
                      <a:pt x="2484" y="2280"/>
                    </a:lnTo>
                    <a:lnTo>
                      <a:pt x="2560" y="2173"/>
                    </a:lnTo>
                    <a:lnTo>
                      <a:pt x="2624" y="2055"/>
                    </a:lnTo>
                    <a:lnTo>
                      <a:pt x="2689" y="1936"/>
                    </a:lnTo>
                    <a:lnTo>
                      <a:pt x="2732" y="1807"/>
                    </a:lnTo>
                    <a:lnTo>
                      <a:pt x="2764" y="1678"/>
                    </a:lnTo>
                    <a:lnTo>
                      <a:pt x="2786" y="1538"/>
                    </a:lnTo>
                    <a:lnTo>
                      <a:pt x="2796" y="1399"/>
                    </a:lnTo>
                    <a:lnTo>
                      <a:pt x="2786" y="1259"/>
                    </a:lnTo>
                    <a:lnTo>
                      <a:pt x="2764" y="1119"/>
                    </a:lnTo>
                    <a:lnTo>
                      <a:pt x="2732" y="979"/>
                    </a:lnTo>
                    <a:lnTo>
                      <a:pt x="2678" y="850"/>
                    </a:lnTo>
                    <a:lnTo>
                      <a:pt x="2613" y="732"/>
                    </a:lnTo>
                    <a:lnTo>
                      <a:pt x="2549" y="614"/>
                    </a:lnTo>
                    <a:lnTo>
                      <a:pt x="2463" y="506"/>
                    </a:lnTo>
                    <a:lnTo>
                      <a:pt x="2366" y="409"/>
                    </a:lnTo>
                    <a:lnTo>
                      <a:pt x="2269" y="313"/>
                    </a:lnTo>
                    <a:lnTo>
                      <a:pt x="2162" y="237"/>
                    </a:lnTo>
                    <a:lnTo>
                      <a:pt x="2044" y="162"/>
                    </a:lnTo>
                    <a:lnTo>
                      <a:pt x="1915" y="108"/>
                    </a:lnTo>
                    <a:lnTo>
                      <a:pt x="1785" y="54"/>
                    </a:lnTo>
                    <a:lnTo>
                      <a:pt x="1646" y="22"/>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5"/>
              <p:cNvSpPr/>
              <p:nvPr/>
            </p:nvSpPr>
            <p:spPr>
              <a:xfrm>
                <a:off x="1629825" y="2119275"/>
                <a:ext cx="69925" cy="69925"/>
              </a:xfrm>
              <a:custGeom>
                <a:avLst/>
                <a:gdLst/>
                <a:ahLst/>
                <a:cxnLst/>
                <a:rect l="l" t="t" r="r" b="b"/>
                <a:pathLst>
                  <a:path w="2797" h="2797" extrusionOk="0">
                    <a:moveTo>
                      <a:pt x="1237" y="1"/>
                    </a:moveTo>
                    <a:lnTo>
                      <a:pt x="1097" y="33"/>
                    </a:lnTo>
                    <a:lnTo>
                      <a:pt x="968" y="65"/>
                    </a:lnTo>
                    <a:lnTo>
                      <a:pt x="839" y="119"/>
                    </a:lnTo>
                    <a:lnTo>
                      <a:pt x="721" y="173"/>
                    </a:lnTo>
                    <a:lnTo>
                      <a:pt x="613" y="248"/>
                    </a:lnTo>
                    <a:lnTo>
                      <a:pt x="506" y="323"/>
                    </a:lnTo>
                    <a:lnTo>
                      <a:pt x="409" y="420"/>
                    </a:lnTo>
                    <a:lnTo>
                      <a:pt x="312" y="517"/>
                    </a:lnTo>
                    <a:lnTo>
                      <a:pt x="237" y="625"/>
                    </a:lnTo>
                    <a:lnTo>
                      <a:pt x="172" y="743"/>
                    </a:lnTo>
                    <a:lnTo>
                      <a:pt x="108" y="861"/>
                    </a:lnTo>
                    <a:lnTo>
                      <a:pt x="65" y="990"/>
                    </a:lnTo>
                    <a:lnTo>
                      <a:pt x="32" y="1119"/>
                    </a:lnTo>
                    <a:lnTo>
                      <a:pt x="11" y="1248"/>
                    </a:lnTo>
                    <a:lnTo>
                      <a:pt x="0" y="1388"/>
                    </a:lnTo>
                    <a:lnTo>
                      <a:pt x="11" y="1539"/>
                    </a:lnTo>
                    <a:lnTo>
                      <a:pt x="32" y="1678"/>
                    </a:lnTo>
                    <a:lnTo>
                      <a:pt x="65" y="1807"/>
                    </a:lnTo>
                    <a:lnTo>
                      <a:pt x="119" y="1936"/>
                    </a:lnTo>
                    <a:lnTo>
                      <a:pt x="172" y="2065"/>
                    </a:lnTo>
                    <a:lnTo>
                      <a:pt x="248" y="2184"/>
                    </a:lnTo>
                    <a:lnTo>
                      <a:pt x="334" y="2291"/>
                    </a:lnTo>
                    <a:lnTo>
                      <a:pt x="420" y="2388"/>
                    </a:lnTo>
                    <a:lnTo>
                      <a:pt x="527" y="2485"/>
                    </a:lnTo>
                    <a:lnTo>
                      <a:pt x="635" y="2560"/>
                    </a:lnTo>
                    <a:lnTo>
                      <a:pt x="753" y="2635"/>
                    </a:lnTo>
                    <a:lnTo>
                      <a:pt x="871" y="2689"/>
                    </a:lnTo>
                    <a:lnTo>
                      <a:pt x="1011" y="2732"/>
                    </a:lnTo>
                    <a:lnTo>
                      <a:pt x="1140" y="2775"/>
                    </a:lnTo>
                    <a:lnTo>
                      <a:pt x="1280" y="2786"/>
                    </a:lnTo>
                    <a:lnTo>
                      <a:pt x="1420" y="2797"/>
                    </a:lnTo>
                    <a:lnTo>
                      <a:pt x="1559" y="2786"/>
                    </a:lnTo>
                    <a:lnTo>
                      <a:pt x="1699" y="2764"/>
                    </a:lnTo>
                    <a:lnTo>
                      <a:pt x="1828" y="2721"/>
                    </a:lnTo>
                    <a:lnTo>
                      <a:pt x="1957" y="2678"/>
                    </a:lnTo>
                    <a:lnTo>
                      <a:pt x="2076" y="2614"/>
                    </a:lnTo>
                    <a:lnTo>
                      <a:pt x="2194" y="2549"/>
                    </a:lnTo>
                    <a:lnTo>
                      <a:pt x="2291" y="2463"/>
                    </a:lnTo>
                    <a:lnTo>
                      <a:pt x="2398" y="2377"/>
                    </a:lnTo>
                    <a:lnTo>
                      <a:pt x="2484" y="2270"/>
                    </a:lnTo>
                    <a:lnTo>
                      <a:pt x="2559" y="2162"/>
                    </a:lnTo>
                    <a:lnTo>
                      <a:pt x="2635" y="2055"/>
                    </a:lnTo>
                    <a:lnTo>
                      <a:pt x="2688" y="1936"/>
                    </a:lnTo>
                    <a:lnTo>
                      <a:pt x="2732" y="1807"/>
                    </a:lnTo>
                    <a:lnTo>
                      <a:pt x="2775" y="1678"/>
                    </a:lnTo>
                    <a:lnTo>
                      <a:pt x="2796" y="1539"/>
                    </a:lnTo>
                    <a:lnTo>
                      <a:pt x="2796" y="1399"/>
                    </a:lnTo>
                    <a:lnTo>
                      <a:pt x="2796" y="1259"/>
                    </a:lnTo>
                    <a:lnTo>
                      <a:pt x="2775" y="1119"/>
                    </a:lnTo>
                    <a:lnTo>
                      <a:pt x="2732" y="979"/>
                    </a:lnTo>
                    <a:lnTo>
                      <a:pt x="2688" y="850"/>
                    </a:lnTo>
                    <a:lnTo>
                      <a:pt x="2624" y="732"/>
                    </a:lnTo>
                    <a:lnTo>
                      <a:pt x="2549" y="614"/>
                    </a:lnTo>
                    <a:lnTo>
                      <a:pt x="2473" y="506"/>
                    </a:lnTo>
                    <a:lnTo>
                      <a:pt x="2377" y="399"/>
                    </a:lnTo>
                    <a:lnTo>
                      <a:pt x="2280" y="313"/>
                    </a:lnTo>
                    <a:lnTo>
                      <a:pt x="2162" y="227"/>
                    </a:lnTo>
                    <a:lnTo>
                      <a:pt x="2043" y="162"/>
                    </a:lnTo>
                    <a:lnTo>
                      <a:pt x="1925" y="98"/>
                    </a:lnTo>
                    <a:lnTo>
                      <a:pt x="1796" y="55"/>
                    </a:lnTo>
                    <a:lnTo>
                      <a:pt x="1656" y="22"/>
                    </a:lnTo>
                    <a:lnTo>
                      <a:pt x="1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5"/>
              <p:cNvSpPr/>
              <p:nvPr/>
            </p:nvSpPr>
            <p:spPr>
              <a:xfrm>
                <a:off x="1234925" y="1724375"/>
                <a:ext cx="69900" cy="69925"/>
              </a:xfrm>
              <a:custGeom>
                <a:avLst/>
                <a:gdLst/>
                <a:ahLst/>
                <a:cxnLst/>
                <a:rect l="l" t="t" r="r" b="b"/>
                <a:pathLst>
                  <a:path w="2796" h="2797" extrusionOk="0">
                    <a:moveTo>
                      <a:pt x="1344" y="1"/>
                    </a:moveTo>
                    <a:lnTo>
                      <a:pt x="1204" y="12"/>
                    </a:lnTo>
                    <a:lnTo>
                      <a:pt x="1075" y="33"/>
                    </a:lnTo>
                    <a:lnTo>
                      <a:pt x="946" y="76"/>
                    </a:lnTo>
                    <a:lnTo>
                      <a:pt x="828" y="119"/>
                    </a:lnTo>
                    <a:lnTo>
                      <a:pt x="710" y="184"/>
                    </a:lnTo>
                    <a:lnTo>
                      <a:pt x="592" y="259"/>
                    </a:lnTo>
                    <a:lnTo>
                      <a:pt x="495" y="334"/>
                    </a:lnTo>
                    <a:lnTo>
                      <a:pt x="398" y="431"/>
                    </a:lnTo>
                    <a:lnTo>
                      <a:pt x="312" y="528"/>
                    </a:lnTo>
                    <a:lnTo>
                      <a:pt x="226" y="635"/>
                    </a:lnTo>
                    <a:lnTo>
                      <a:pt x="161" y="754"/>
                    </a:lnTo>
                    <a:lnTo>
                      <a:pt x="108" y="883"/>
                    </a:lnTo>
                    <a:lnTo>
                      <a:pt x="65" y="1012"/>
                    </a:lnTo>
                    <a:lnTo>
                      <a:pt x="32" y="1141"/>
                    </a:lnTo>
                    <a:lnTo>
                      <a:pt x="11" y="1291"/>
                    </a:lnTo>
                    <a:lnTo>
                      <a:pt x="0" y="1431"/>
                    </a:lnTo>
                    <a:lnTo>
                      <a:pt x="11" y="1571"/>
                    </a:lnTo>
                    <a:lnTo>
                      <a:pt x="32" y="1711"/>
                    </a:lnTo>
                    <a:lnTo>
                      <a:pt x="75" y="1840"/>
                    </a:lnTo>
                    <a:lnTo>
                      <a:pt x="129" y="1969"/>
                    </a:lnTo>
                    <a:lnTo>
                      <a:pt x="183" y="2087"/>
                    </a:lnTo>
                    <a:lnTo>
                      <a:pt x="258" y="2205"/>
                    </a:lnTo>
                    <a:lnTo>
                      <a:pt x="344" y="2302"/>
                    </a:lnTo>
                    <a:lnTo>
                      <a:pt x="441" y="2409"/>
                    </a:lnTo>
                    <a:lnTo>
                      <a:pt x="538" y="2495"/>
                    </a:lnTo>
                    <a:lnTo>
                      <a:pt x="656" y="2571"/>
                    </a:lnTo>
                    <a:lnTo>
                      <a:pt x="774" y="2646"/>
                    </a:lnTo>
                    <a:lnTo>
                      <a:pt x="903" y="2700"/>
                    </a:lnTo>
                    <a:lnTo>
                      <a:pt x="1032" y="2743"/>
                    </a:lnTo>
                    <a:lnTo>
                      <a:pt x="1172" y="2775"/>
                    </a:lnTo>
                    <a:lnTo>
                      <a:pt x="1323" y="2797"/>
                    </a:lnTo>
                    <a:lnTo>
                      <a:pt x="1452" y="2797"/>
                    </a:lnTo>
                    <a:lnTo>
                      <a:pt x="1592" y="2786"/>
                    </a:lnTo>
                    <a:lnTo>
                      <a:pt x="1721" y="2754"/>
                    </a:lnTo>
                    <a:lnTo>
                      <a:pt x="1850" y="2721"/>
                    </a:lnTo>
                    <a:lnTo>
                      <a:pt x="1979" y="2668"/>
                    </a:lnTo>
                    <a:lnTo>
                      <a:pt x="2097" y="2603"/>
                    </a:lnTo>
                    <a:lnTo>
                      <a:pt x="2204" y="2538"/>
                    </a:lnTo>
                    <a:lnTo>
                      <a:pt x="2312" y="2452"/>
                    </a:lnTo>
                    <a:lnTo>
                      <a:pt x="2409" y="2366"/>
                    </a:lnTo>
                    <a:lnTo>
                      <a:pt x="2495" y="2259"/>
                    </a:lnTo>
                    <a:lnTo>
                      <a:pt x="2570" y="2151"/>
                    </a:lnTo>
                    <a:lnTo>
                      <a:pt x="2635" y="2033"/>
                    </a:lnTo>
                    <a:lnTo>
                      <a:pt x="2699" y="1915"/>
                    </a:lnTo>
                    <a:lnTo>
                      <a:pt x="2742" y="1786"/>
                    </a:lnTo>
                    <a:lnTo>
                      <a:pt x="2774" y="1646"/>
                    </a:lnTo>
                    <a:lnTo>
                      <a:pt x="2796" y="1506"/>
                    </a:lnTo>
                    <a:lnTo>
                      <a:pt x="2796" y="1366"/>
                    </a:lnTo>
                    <a:lnTo>
                      <a:pt x="2785" y="1227"/>
                    </a:lnTo>
                    <a:lnTo>
                      <a:pt x="2764" y="1087"/>
                    </a:lnTo>
                    <a:lnTo>
                      <a:pt x="2731" y="958"/>
                    </a:lnTo>
                    <a:lnTo>
                      <a:pt x="2678" y="829"/>
                    </a:lnTo>
                    <a:lnTo>
                      <a:pt x="2613" y="710"/>
                    </a:lnTo>
                    <a:lnTo>
                      <a:pt x="2538" y="592"/>
                    </a:lnTo>
                    <a:lnTo>
                      <a:pt x="2463" y="485"/>
                    </a:lnTo>
                    <a:lnTo>
                      <a:pt x="2366" y="388"/>
                    </a:lnTo>
                    <a:lnTo>
                      <a:pt x="2258" y="302"/>
                    </a:lnTo>
                    <a:lnTo>
                      <a:pt x="2151" y="216"/>
                    </a:lnTo>
                    <a:lnTo>
                      <a:pt x="2032" y="151"/>
                    </a:lnTo>
                    <a:lnTo>
                      <a:pt x="1903" y="98"/>
                    </a:lnTo>
                    <a:lnTo>
                      <a:pt x="1764" y="55"/>
                    </a:lnTo>
                    <a:lnTo>
                      <a:pt x="1624" y="22"/>
                    </a:lnTo>
                    <a:lnTo>
                      <a:pt x="1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1471200" y="1805025"/>
                <a:ext cx="70200" cy="69925"/>
              </a:xfrm>
              <a:custGeom>
                <a:avLst/>
                <a:gdLst/>
                <a:ahLst/>
                <a:cxnLst/>
                <a:rect l="l" t="t" r="r" b="b"/>
                <a:pathLst>
                  <a:path w="2808" h="2797" extrusionOk="0">
                    <a:moveTo>
                      <a:pt x="1377" y="1"/>
                    </a:moveTo>
                    <a:lnTo>
                      <a:pt x="1238" y="11"/>
                    </a:lnTo>
                    <a:lnTo>
                      <a:pt x="1098" y="33"/>
                    </a:lnTo>
                    <a:lnTo>
                      <a:pt x="969" y="65"/>
                    </a:lnTo>
                    <a:lnTo>
                      <a:pt x="850" y="119"/>
                    </a:lnTo>
                    <a:lnTo>
                      <a:pt x="721" y="173"/>
                    </a:lnTo>
                    <a:lnTo>
                      <a:pt x="614" y="248"/>
                    </a:lnTo>
                    <a:lnTo>
                      <a:pt x="506" y="334"/>
                    </a:lnTo>
                    <a:lnTo>
                      <a:pt x="410" y="420"/>
                    </a:lnTo>
                    <a:lnTo>
                      <a:pt x="324" y="517"/>
                    </a:lnTo>
                    <a:lnTo>
                      <a:pt x="238" y="624"/>
                    </a:lnTo>
                    <a:lnTo>
                      <a:pt x="173" y="743"/>
                    </a:lnTo>
                    <a:lnTo>
                      <a:pt x="119" y="861"/>
                    </a:lnTo>
                    <a:lnTo>
                      <a:pt x="65" y="990"/>
                    </a:lnTo>
                    <a:lnTo>
                      <a:pt x="33" y="1119"/>
                    </a:lnTo>
                    <a:lnTo>
                      <a:pt x="12" y="1259"/>
                    </a:lnTo>
                    <a:lnTo>
                      <a:pt x="1" y="1399"/>
                    </a:lnTo>
                    <a:lnTo>
                      <a:pt x="12" y="1538"/>
                    </a:lnTo>
                    <a:lnTo>
                      <a:pt x="33" y="1678"/>
                    </a:lnTo>
                    <a:lnTo>
                      <a:pt x="65" y="1818"/>
                    </a:lnTo>
                    <a:lnTo>
                      <a:pt x="119" y="1947"/>
                    </a:lnTo>
                    <a:lnTo>
                      <a:pt x="184" y="2065"/>
                    </a:lnTo>
                    <a:lnTo>
                      <a:pt x="248" y="2184"/>
                    </a:lnTo>
                    <a:lnTo>
                      <a:pt x="334" y="2291"/>
                    </a:lnTo>
                    <a:lnTo>
                      <a:pt x="431" y="2388"/>
                    </a:lnTo>
                    <a:lnTo>
                      <a:pt x="528" y="2485"/>
                    </a:lnTo>
                    <a:lnTo>
                      <a:pt x="646" y="2560"/>
                    </a:lnTo>
                    <a:lnTo>
                      <a:pt x="754" y="2635"/>
                    </a:lnTo>
                    <a:lnTo>
                      <a:pt x="883" y="2689"/>
                    </a:lnTo>
                    <a:lnTo>
                      <a:pt x="1012" y="2743"/>
                    </a:lnTo>
                    <a:lnTo>
                      <a:pt x="1152" y="2775"/>
                    </a:lnTo>
                    <a:lnTo>
                      <a:pt x="1291" y="2786"/>
                    </a:lnTo>
                    <a:lnTo>
                      <a:pt x="1431" y="2796"/>
                    </a:lnTo>
                    <a:lnTo>
                      <a:pt x="1571" y="2786"/>
                    </a:lnTo>
                    <a:lnTo>
                      <a:pt x="1711" y="2764"/>
                    </a:lnTo>
                    <a:lnTo>
                      <a:pt x="1840" y="2721"/>
                    </a:lnTo>
                    <a:lnTo>
                      <a:pt x="1969" y="2678"/>
                    </a:lnTo>
                    <a:lnTo>
                      <a:pt x="2087" y="2614"/>
                    </a:lnTo>
                    <a:lnTo>
                      <a:pt x="2195" y="2549"/>
                    </a:lnTo>
                    <a:lnTo>
                      <a:pt x="2302" y="2463"/>
                    </a:lnTo>
                    <a:lnTo>
                      <a:pt x="2399" y="2377"/>
                    </a:lnTo>
                    <a:lnTo>
                      <a:pt x="2485" y="2270"/>
                    </a:lnTo>
                    <a:lnTo>
                      <a:pt x="2571" y="2162"/>
                    </a:lnTo>
                    <a:lnTo>
                      <a:pt x="2635" y="2054"/>
                    </a:lnTo>
                    <a:lnTo>
                      <a:pt x="2700" y="1925"/>
                    </a:lnTo>
                    <a:lnTo>
                      <a:pt x="2743" y="1807"/>
                    </a:lnTo>
                    <a:lnTo>
                      <a:pt x="2775" y="1667"/>
                    </a:lnTo>
                    <a:lnTo>
                      <a:pt x="2797" y="1538"/>
                    </a:lnTo>
                    <a:lnTo>
                      <a:pt x="2808" y="1399"/>
                    </a:lnTo>
                    <a:lnTo>
                      <a:pt x="2797" y="1259"/>
                    </a:lnTo>
                    <a:lnTo>
                      <a:pt x="2775" y="1119"/>
                    </a:lnTo>
                    <a:lnTo>
                      <a:pt x="2743" y="979"/>
                    </a:lnTo>
                    <a:lnTo>
                      <a:pt x="2689" y="850"/>
                    </a:lnTo>
                    <a:lnTo>
                      <a:pt x="2625" y="721"/>
                    </a:lnTo>
                    <a:lnTo>
                      <a:pt x="2560" y="614"/>
                    </a:lnTo>
                    <a:lnTo>
                      <a:pt x="2474" y="506"/>
                    </a:lnTo>
                    <a:lnTo>
                      <a:pt x="2377" y="399"/>
                    </a:lnTo>
                    <a:lnTo>
                      <a:pt x="2281" y="313"/>
                    </a:lnTo>
                    <a:lnTo>
                      <a:pt x="2162" y="226"/>
                    </a:lnTo>
                    <a:lnTo>
                      <a:pt x="2055" y="162"/>
                    </a:lnTo>
                    <a:lnTo>
                      <a:pt x="1926" y="97"/>
                    </a:lnTo>
                    <a:lnTo>
                      <a:pt x="1797" y="54"/>
                    </a:lnTo>
                    <a:lnTo>
                      <a:pt x="1657" y="22"/>
                    </a:lnTo>
                    <a:lnTo>
                      <a:pt x="1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842975" y="2197250"/>
                <a:ext cx="69650" cy="69650"/>
              </a:xfrm>
              <a:custGeom>
                <a:avLst/>
                <a:gdLst/>
                <a:ahLst/>
                <a:cxnLst/>
                <a:rect l="l" t="t" r="r" b="b"/>
                <a:pathLst>
                  <a:path w="2786" h="2786" extrusionOk="0">
                    <a:moveTo>
                      <a:pt x="1301" y="0"/>
                    </a:moveTo>
                    <a:lnTo>
                      <a:pt x="1162" y="11"/>
                    </a:lnTo>
                    <a:lnTo>
                      <a:pt x="1033" y="43"/>
                    </a:lnTo>
                    <a:lnTo>
                      <a:pt x="903" y="86"/>
                    </a:lnTo>
                    <a:lnTo>
                      <a:pt x="785" y="140"/>
                    </a:lnTo>
                    <a:lnTo>
                      <a:pt x="667" y="205"/>
                    </a:lnTo>
                    <a:lnTo>
                      <a:pt x="559" y="280"/>
                    </a:lnTo>
                    <a:lnTo>
                      <a:pt x="452" y="366"/>
                    </a:lnTo>
                    <a:lnTo>
                      <a:pt x="366" y="463"/>
                    </a:lnTo>
                    <a:lnTo>
                      <a:pt x="280" y="559"/>
                    </a:lnTo>
                    <a:lnTo>
                      <a:pt x="205" y="667"/>
                    </a:lnTo>
                    <a:lnTo>
                      <a:pt x="140" y="785"/>
                    </a:lnTo>
                    <a:lnTo>
                      <a:pt x="86" y="914"/>
                    </a:lnTo>
                    <a:lnTo>
                      <a:pt x="43" y="1043"/>
                    </a:lnTo>
                    <a:lnTo>
                      <a:pt x="22" y="1183"/>
                    </a:lnTo>
                    <a:lnTo>
                      <a:pt x="0" y="1323"/>
                    </a:lnTo>
                    <a:lnTo>
                      <a:pt x="0" y="1463"/>
                    </a:lnTo>
                    <a:lnTo>
                      <a:pt x="22" y="1602"/>
                    </a:lnTo>
                    <a:lnTo>
                      <a:pt x="43" y="1742"/>
                    </a:lnTo>
                    <a:lnTo>
                      <a:pt x="86" y="1871"/>
                    </a:lnTo>
                    <a:lnTo>
                      <a:pt x="140" y="2000"/>
                    </a:lnTo>
                    <a:lnTo>
                      <a:pt x="205" y="2119"/>
                    </a:lnTo>
                    <a:lnTo>
                      <a:pt x="280" y="2226"/>
                    </a:lnTo>
                    <a:lnTo>
                      <a:pt x="366" y="2334"/>
                    </a:lnTo>
                    <a:lnTo>
                      <a:pt x="463" y="2430"/>
                    </a:lnTo>
                    <a:lnTo>
                      <a:pt x="570" y="2516"/>
                    </a:lnTo>
                    <a:lnTo>
                      <a:pt x="688" y="2592"/>
                    </a:lnTo>
                    <a:lnTo>
                      <a:pt x="807" y="2656"/>
                    </a:lnTo>
                    <a:lnTo>
                      <a:pt x="936" y="2710"/>
                    </a:lnTo>
                    <a:lnTo>
                      <a:pt x="1065" y="2742"/>
                    </a:lnTo>
                    <a:lnTo>
                      <a:pt x="1205" y="2775"/>
                    </a:lnTo>
                    <a:lnTo>
                      <a:pt x="1355" y="2785"/>
                    </a:lnTo>
                    <a:lnTo>
                      <a:pt x="1495" y="2785"/>
                    </a:lnTo>
                    <a:lnTo>
                      <a:pt x="1624" y="2764"/>
                    </a:lnTo>
                    <a:lnTo>
                      <a:pt x="1764" y="2731"/>
                    </a:lnTo>
                    <a:lnTo>
                      <a:pt x="1893" y="2699"/>
                    </a:lnTo>
                    <a:lnTo>
                      <a:pt x="2011" y="2645"/>
                    </a:lnTo>
                    <a:lnTo>
                      <a:pt x="2129" y="2581"/>
                    </a:lnTo>
                    <a:lnTo>
                      <a:pt x="2237" y="2506"/>
                    </a:lnTo>
                    <a:lnTo>
                      <a:pt x="2334" y="2420"/>
                    </a:lnTo>
                    <a:lnTo>
                      <a:pt x="2430" y="2323"/>
                    </a:lnTo>
                    <a:lnTo>
                      <a:pt x="2516" y="2215"/>
                    </a:lnTo>
                    <a:lnTo>
                      <a:pt x="2592" y="2108"/>
                    </a:lnTo>
                    <a:lnTo>
                      <a:pt x="2645" y="1990"/>
                    </a:lnTo>
                    <a:lnTo>
                      <a:pt x="2699" y="1871"/>
                    </a:lnTo>
                    <a:lnTo>
                      <a:pt x="2742" y="1731"/>
                    </a:lnTo>
                    <a:lnTo>
                      <a:pt x="2775" y="1602"/>
                    </a:lnTo>
                    <a:lnTo>
                      <a:pt x="2785" y="1463"/>
                    </a:lnTo>
                    <a:lnTo>
                      <a:pt x="2785" y="1323"/>
                    </a:lnTo>
                    <a:lnTo>
                      <a:pt x="2775" y="1172"/>
                    </a:lnTo>
                    <a:lnTo>
                      <a:pt x="2742" y="1043"/>
                    </a:lnTo>
                    <a:lnTo>
                      <a:pt x="2699" y="914"/>
                    </a:lnTo>
                    <a:lnTo>
                      <a:pt x="2645" y="785"/>
                    </a:lnTo>
                    <a:lnTo>
                      <a:pt x="2581" y="667"/>
                    </a:lnTo>
                    <a:lnTo>
                      <a:pt x="2506" y="549"/>
                    </a:lnTo>
                    <a:lnTo>
                      <a:pt x="2420" y="452"/>
                    </a:lnTo>
                    <a:lnTo>
                      <a:pt x="2323" y="355"/>
                    </a:lnTo>
                    <a:lnTo>
                      <a:pt x="2215" y="269"/>
                    </a:lnTo>
                    <a:lnTo>
                      <a:pt x="2108" y="194"/>
                    </a:lnTo>
                    <a:lnTo>
                      <a:pt x="1979" y="129"/>
                    </a:lnTo>
                    <a:lnTo>
                      <a:pt x="1861" y="76"/>
                    </a:lnTo>
                    <a:lnTo>
                      <a:pt x="1721" y="33"/>
                    </a:lnTo>
                    <a:lnTo>
                      <a:pt x="1581"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998625" y="1804750"/>
                <a:ext cx="69900" cy="70200"/>
              </a:xfrm>
              <a:custGeom>
                <a:avLst/>
                <a:gdLst/>
                <a:ahLst/>
                <a:cxnLst/>
                <a:rect l="l" t="t" r="r" b="b"/>
                <a:pathLst>
                  <a:path w="2796" h="2808" extrusionOk="0">
                    <a:moveTo>
                      <a:pt x="1377" y="1"/>
                    </a:moveTo>
                    <a:lnTo>
                      <a:pt x="1237" y="12"/>
                    </a:lnTo>
                    <a:lnTo>
                      <a:pt x="1097" y="44"/>
                    </a:lnTo>
                    <a:lnTo>
                      <a:pt x="968" y="76"/>
                    </a:lnTo>
                    <a:lnTo>
                      <a:pt x="839" y="130"/>
                    </a:lnTo>
                    <a:lnTo>
                      <a:pt x="721" y="184"/>
                    </a:lnTo>
                    <a:lnTo>
                      <a:pt x="602" y="259"/>
                    </a:lnTo>
                    <a:lnTo>
                      <a:pt x="506" y="334"/>
                    </a:lnTo>
                    <a:lnTo>
                      <a:pt x="398" y="431"/>
                    </a:lnTo>
                    <a:lnTo>
                      <a:pt x="312" y="528"/>
                    </a:lnTo>
                    <a:lnTo>
                      <a:pt x="237" y="635"/>
                    </a:lnTo>
                    <a:lnTo>
                      <a:pt x="162" y="754"/>
                    </a:lnTo>
                    <a:lnTo>
                      <a:pt x="108" y="872"/>
                    </a:lnTo>
                    <a:lnTo>
                      <a:pt x="65" y="1001"/>
                    </a:lnTo>
                    <a:lnTo>
                      <a:pt x="22" y="1130"/>
                    </a:lnTo>
                    <a:lnTo>
                      <a:pt x="0" y="1270"/>
                    </a:lnTo>
                    <a:lnTo>
                      <a:pt x="0" y="1410"/>
                    </a:lnTo>
                    <a:lnTo>
                      <a:pt x="0" y="1549"/>
                    </a:lnTo>
                    <a:lnTo>
                      <a:pt x="22" y="1689"/>
                    </a:lnTo>
                    <a:lnTo>
                      <a:pt x="65" y="1818"/>
                    </a:lnTo>
                    <a:lnTo>
                      <a:pt x="108" y="1958"/>
                    </a:lnTo>
                    <a:lnTo>
                      <a:pt x="172" y="2076"/>
                    </a:lnTo>
                    <a:lnTo>
                      <a:pt x="248" y="2195"/>
                    </a:lnTo>
                    <a:lnTo>
                      <a:pt x="334" y="2302"/>
                    </a:lnTo>
                    <a:lnTo>
                      <a:pt x="420" y="2399"/>
                    </a:lnTo>
                    <a:lnTo>
                      <a:pt x="527" y="2496"/>
                    </a:lnTo>
                    <a:lnTo>
                      <a:pt x="635" y="2571"/>
                    </a:lnTo>
                    <a:lnTo>
                      <a:pt x="753" y="2646"/>
                    </a:lnTo>
                    <a:lnTo>
                      <a:pt x="871" y="2700"/>
                    </a:lnTo>
                    <a:lnTo>
                      <a:pt x="1011" y="2754"/>
                    </a:lnTo>
                    <a:lnTo>
                      <a:pt x="1140" y="2786"/>
                    </a:lnTo>
                    <a:lnTo>
                      <a:pt x="1280" y="2807"/>
                    </a:lnTo>
                    <a:lnTo>
                      <a:pt x="1420" y="2807"/>
                    </a:lnTo>
                    <a:lnTo>
                      <a:pt x="1559" y="2797"/>
                    </a:lnTo>
                    <a:lnTo>
                      <a:pt x="1699" y="2775"/>
                    </a:lnTo>
                    <a:lnTo>
                      <a:pt x="1828" y="2743"/>
                    </a:lnTo>
                    <a:lnTo>
                      <a:pt x="1957" y="2689"/>
                    </a:lnTo>
                    <a:lnTo>
                      <a:pt x="2076" y="2625"/>
                    </a:lnTo>
                    <a:lnTo>
                      <a:pt x="2194" y="2560"/>
                    </a:lnTo>
                    <a:lnTo>
                      <a:pt x="2301" y="2474"/>
                    </a:lnTo>
                    <a:lnTo>
                      <a:pt x="2398" y="2388"/>
                    </a:lnTo>
                    <a:lnTo>
                      <a:pt x="2484" y="2281"/>
                    </a:lnTo>
                    <a:lnTo>
                      <a:pt x="2559" y="2173"/>
                    </a:lnTo>
                    <a:lnTo>
                      <a:pt x="2635" y="2065"/>
                    </a:lnTo>
                    <a:lnTo>
                      <a:pt x="2688" y="1947"/>
                    </a:lnTo>
                    <a:lnTo>
                      <a:pt x="2731" y="1818"/>
                    </a:lnTo>
                    <a:lnTo>
                      <a:pt x="2774" y="1689"/>
                    </a:lnTo>
                    <a:lnTo>
                      <a:pt x="2796" y="1549"/>
                    </a:lnTo>
                    <a:lnTo>
                      <a:pt x="2796" y="1410"/>
                    </a:lnTo>
                    <a:lnTo>
                      <a:pt x="2796" y="1270"/>
                    </a:lnTo>
                    <a:lnTo>
                      <a:pt x="2774" y="1130"/>
                    </a:lnTo>
                    <a:lnTo>
                      <a:pt x="2731" y="990"/>
                    </a:lnTo>
                    <a:lnTo>
                      <a:pt x="2688" y="861"/>
                    </a:lnTo>
                    <a:lnTo>
                      <a:pt x="2624" y="743"/>
                    </a:lnTo>
                    <a:lnTo>
                      <a:pt x="2549" y="625"/>
                    </a:lnTo>
                    <a:lnTo>
                      <a:pt x="2473" y="517"/>
                    </a:lnTo>
                    <a:lnTo>
                      <a:pt x="2377" y="410"/>
                    </a:lnTo>
                    <a:lnTo>
                      <a:pt x="2269" y="324"/>
                    </a:lnTo>
                    <a:lnTo>
                      <a:pt x="2162" y="237"/>
                    </a:lnTo>
                    <a:lnTo>
                      <a:pt x="2043" y="173"/>
                    </a:lnTo>
                    <a:lnTo>
                      <a:pt x="1925" y="108"/>
                    </a:lnTo>
                    <a:lnTo>
                      <a:pt x="1785" y="65"/>
                    </a:lnTo>
                    <a:lnTo>
                      <a:pt x="1656" y="33"/>
                    </a:lnTo>
                    <a:lnTo>
                      <a:pt x="1516" y="1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842975" y="2038650"/>
                <a:ext cx="69650" cy="69650"/>
              </a:xfrm>
              <a:custGeom>
                <a:avLst/>
                <a:gdLst/>
                <a:ahLst/>
                <a:cxnLst/>
                <a:rect l="l" t="t" r="r" b="b"/>
                <a:pathLst>
                  <a:path w="2786" h="2786" extrusionOk="0">
                    <a:moveTo>
                      <a:pt x="1420" y="0"/>
                    </a:moveTo>
                    <a:lnTo>
                      <a:pt x="1280" y="11"/>
                    </a:lnTo>
                    <a:lnTo>
                      <a:pt x="1140" y="22"/>
                    </a:lnTo>
                    <a:lnTo>
                      <a:pt x="1000" y="54"/>
                    </a:lnTo>
                    <a:lnTo>
                      <a:pt x="871" y="108"/>
                    </a:lnTo>
                    <a:lnTo>
                      <a:pt x="753" y="161"/>
                    </a:lnTo>
                    <a:lnTo>
                      <a:pt x="635" y="226"/>
                    </a:lnTo>
                    <a:lnTo>
                      <a:pt x="527" y="312"/>
                    </a:lnTo>
                    <a:lnTo>
                      <a:pt x="420" y="398"/>
                    </a:lnTo>
                    <a:lnTo>
                      <a:pt x="334" y="495"/>
                    </a:lnTo>
                    <a:lnTo>
                      <a:pt x="248" y="613"/>
                    </a:lnTo>
                    <a:lnTo>
                      <a:pt x="183" y="720"/>
                    </a:lnTo>
                    <a:lnTo>
                      <a:pt x="119" y="849"/>
                    </a:lnTo>
                    <a:lnTo>
                      <a:pt x="65" y="979"/>
                    </a:lnTo>
                    <a:lnTo>
                      <a:pt x="32" y="1108"/>
                    </a:lnTo>
                    <a:lnTo>
                      <a:pt x="11" y="1247"/>
                    </a:lnTo>
                    <a:lnTo>
                      <a:pt x="0" y="1398"/>
                    </a:lnTo>
                    <a:lnTo>
                      <a:pt x="11" y="1538"/>
                    </a:lnTo>
                    <a:lnTo>
                      <a:pt x="32" y="1667"/>
                    </a:lnTo>
                    <a:lnTo>
                      <a:pt x="65" y="1806"/>
                    </a:lnTo>
                    <a:lnTo>
                      <a:pt x="108" y="1925"/>
                    </a:lnTo>
                    <a:lnTo>
                      <a:pt x="172" y="2043"/>
                    </a:lnTo>
                    <a:lnTo>
                      <a:pt x="237" y="2161"/>
                    </a:lnTo>
                    <a:lnTo>
                      <a:pt x="312" y="2269"/>
                    </a:lnTo>
                    <a:lnTo>
                      <a:pt x="398" y="2366"/>
                    </a:lnTo>
                    <a:lnTo>
                      <a:pt x="495" y="2452"/>
                    </a:lnTo>
                    <a:lnTo>
                      <a:pt x="602" y="2538"/>
                    </a:lnTo>
                    <a:lnTo>
                      <a:pt x="721" y="2602"/>
                    </a:lnTo>
                    <a:lnTo>
                      <a:pt x="839" y="2667"/>
                    </a:lnTo>
                    <a:lnTo>
                      <a:pt x="957" y="2721"/>
                    </a:lnTo>
                    <a:lnTo>
                      <a:pt x="1086" y="2753"/>
                    </a:lnTo>
                    <a:lnTo>
                      <a:pt x="1226" y="2774"/>
                    </a:lnTo>
                    <a:lnTo>
                      <a:pt x="1366" y="2785"/>
                    </a:lnTo>
                    <a:lnTo>
                      <a:pt x="1506" y="2785"/>
                    </a:lnTo>
                    <a:lnTo>
                      <a:pt x="1645" y="2764"/>
                    </a:lnTo>
                    <a:lnTo>
                      <a:pt x="1785" y="2731"/>
                    </a:lnTo>
                    <a:lnTo>
                      <a:pt x="1914" y="2688"/>
                    </a:lnTo>
                    <a:lnTo>
                      <a:pt x="2043" y="2624"/>
                    </a:lnTo>
                    <a:lnTo>
                      <a:pt x="2162" y="2559"/>
                    </a:lnTo>
                    <a:lnTo>
                      <a:pt x="2269" y="2473"/>
                    </a:lnTo>
                    <a:lnTo>
                      <a:pt x="2366" y="2387"/>
                    </a:lnTo>
                    <a:lnTo>
                      <a:pt x="2463" y="2290"/>
                    </a:lnTo>
                    <a:lnTo>
                      <a:pt x="2538" y="2183"/>
                    </a:lnTo>
                    <a:lnTo>
                      <a:pt x="2613" y="2065"/>
                    </a:lnTo>
                    <a:lnTo>
                      <a:pt x="2678" y="1946"/>
                    </a:lnTo>
                    <a:lnTo>
                      <a:pt x="2721" y="1817"/>
                    </a:lnTo>
                    <a:lnTo>
                      <a:pt x="2753" y="1677"/>
                    </a:lnTo>
                    <a:lnTo>
                      <a:pt x="2775" y="1538"/>
                    </a:lnTo>
                    <a:lnTo>
                      <a:pt x="2785" y="1398"/>
                    </a:lnTo>
                    <a:lnTo>
                      <a:pt x="2775" y="1258"/>
                    </a:lnTo>
                    <a:lnTo>
                      <a:pt x="2764" y="1118"/>
                    </a:lnTo>
                    <a:lnTo>
                      <a:pt x="2721" y="989"/>
                    </a:lnTo>
                    <a:lnTo>
                      <a:pt x="2678" y="860"/>
                    </a:lnTo>
                    <a:lnTo>
                      <a:pt x="2624" y="742"/>
                    </a:lnTo>
                    <a:lnTo>
                      <a:pt x="2559" y="624"/>
                    </a:lnTo>
                    <a:lnTo>
                      <a:pt x="2473" y="516"/>
                    </a:lnTo>
                    <a:lnTo>
                      <a:pt x="2387" y="419"/>
                    </a:lnTo>
                    <a:lnTo>
                      <a:pt x="2291" y="333"/>
                    </a:lnTo>
                    <a:lnTo>
                      <a:pt x="2183" y="247"/>
                    </a:lnTo>
                    <a:lnTo>
                      <a:pt x="2076" y="183"/>
                    </a:lnTo>
                    <a:lnTo>
                      <a:pt x="1957" y="118"/>
                    </a:lnTo>
                    <a:lnTo>
                      <a:pt x="1828" y="75"/>
                    </a:lnTo>
                    <a:lnTo>
                      <a:pt x="1699" y="32"/>
                    </a:lnTo>
                    <a:lnTo>
                      <a:pt x="1559" y="11"/>
                    </a:lnTo>
                    <a:lnTo>
                      <a:pt x="1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920650" y="1882725"/>
                <a:ext cx="70200" cy="70175"/>
              </a:xfrm>
              <a:custGeom>
                <a:avLst/>
                <a:gdLst/>
                <a:ahLst/>
                <a:cxnLst/>
                <a:rect l="l" t="t" r="r" b="b"/>
                <a:pathLst>
                  <a:path w="2808" h="2807" extrusionOk="0">
                    <a:moveTo>
                      <a:pt x="1334" y="0"/>
                    </a:moveTo>
                    <a:lnTo>
                      <a:pt x="1194" y="22"/>
                    </a:lnTo>
                    <a:lnTo>
                      <a:pt x="1055" y="43"/>
                    </a:lnTo>
                    <a:lnTo>
                      <a:pt x="926" y="86"/>
                    </a:lnTo>
                    <a:lnTo>
                      <a:pt x="797" y="140"/>
                    </a:lnTo>
                    <a:lnTo>
                      <a:pt x="678" y="205"/>
                    </a:lnTo>
                    <a:lnTo>
                      <a:pt x="571" y="291"/>
                    </a:lnTo>
                    <a:lnTo>
                      <a:pt x="463" y="377"/>
                    </a:lnTo>
                    <a:lnTo>
                      <a:pt x="366" y="473"/>
                    </a:lnTo>
                    <a:lnTo>
                      <a:pt x="280" y="581"/>
                    </a:lnTo>
                    <a:lnTo>
                      <a:pt x="205" y="688"/>
                    </a:lnTo>
                    <a:lnTo>
                      <a:pt x="141" y="818"/>
                    </a:lnTo>
                    <a:lnTo>
                      <a:pt x="87" y="947"/>
                    </a:lnTo>
                    <a:lnTo>
                      <a:pt x="44" y="1076"/>
                    </a:lnTo>
                    <a:lnTo>
                      <a:pt x="12" y="1215"/>
                    </a:lnTo>
                    <a:lnTo>
                      <a:pt x="1" y="1355"/>
                    </a:lnTo>
                    <a:lnTo>
                      <a:pt x="1" y="1495"/>
                    </a:lnTo>
                    <a:lnTo>
                      <a:pt x="22" y="1635"/>
                    </a:lnTo>
                    <a:lnTo>
                      <a:pt x="55" y="1764"/>
                    </a:lnTo>
                    <a:lnTo>
                      <a:pt x="87" y="1893"/>
                    </a:lnTo>
                    <a:lnTo>
                      <a:pt x="141" y="2011"/>
                    </a:lnTo>
                    <a:lnTo>
                      <a:pt x="216" y="2129"/>
                    </a:lnTo>
                    <a:lnTo>
                      <a:pt x="291" y="2237"/>
                    </a:lnTo>
                    <a:lnTo>
                      <a:pt x="377" y="2344"/>
                    </a:lnTo>
                    <a:lnTo>
                      <a:pt x="463" y="2441"/>
                    </a:lnTo>
                    <a:lnTo>
                      <a:pt x="571" y="2527"/>
                    </a:lnTo>
                    <a:lnTo>
                      <a:pt x="678" y="2603"/>
                    </a:lnTo>
                    <a:lnTo>
                      <a:pt x="797" y="2667"/>
                    </a:lnTo>
                    <a:lnTo>
                      <a:pt x="926" y="2710"/>
                    </a:lnTo>
                    <a:lnTo>
                      <a:pt x="1055" y="2753"/>
                    </a:lnTo>
                    <a:lnTo>
                      <a:pt x="1194" y="2785"/>
                    </a:lnTo>
                    <a:lnTo>
                      <a:pt x="1334" y="2796"/>
                    </a:lnTo>
                    <a:lnTo>
                      <a:pt x="1474" y="2807"/>
                    </a:lnTo>
                    <a:lnTo>
                      <a:pt x="1614" y="2785"/>
                    </a:lnTo>
                    <a:lnTo>
                      <a:pt x="1754" y="2764"/>
                    </a:lnTo>
                    <a:lnTo>
                      <a:pt x="1883" y="2721"/>
                    </a:lnTo>
                    <a:lnTo>
                      <a:pt x="2012" y="2667"/>
                    </a:lnTo>
                    <a:lnTo>
                      <a:pt x="2130" y="2592"/>
                    </a:lnTo>
                    <a:lnTo>
                      <a:pt x="2237" y="2516"/>
                    </a:lnTo>
                    <a:lnTo>
                      <a:pt x="2345" y="2430"/>
                    </a:lnTo>
                    <a:lnTo>
                      <a:pt x="2442" y="2334"/>
                    </a:lnTo>
                    <a:lnTo>
                      <a:pt x="2528" y="2226"/>
                    </a:lnTo>
                    <a:lnTo>
                      <a:pt x="2603" y="2119"/>
                    </a:lnTo>
                    <a:lnTo>
                      <a:pt x="2668" y="1990"/>
                    </a:lnTo>
                    <a:lnTo>
                      <a:pt x="2721" y="1861"/>
                    </a:lnTo>
                    <a:lnTo>
                      <a:pt x="2764" y="1732"/>
                    </a:lnTo>
                    <a:lnTo>
                      <a:pt x="2797" y="1592"/>
                    </a:lnTo>
                    <a:lnTo>
                      <a:pt x="2807" y="1441"/>
                    </a:lnTo>
                    <a:lnTo>
                      <a:pt x="2797" y="1312"/>
                    </a:lnTo>
                    <a:lnTo>
                      <a:pt x="2786" y="1172"/>
                    </a:lnTo>
                    <a:lnTo>
                      <a:pt x="2754" y="1043"/>
                    </a:lnTo>
                    <a:lnTo>
                      <a:pt x="2711" y="914"/>
                    </a:lnTo>
                    <a:lnTo>
                      <a:pt x="2657" y="785"/>
                    </a:lnTo>
                    <a:lnTo>
                      <a:pt x="2592" y="678"/>
                    </a:lnTo>
                    <a:lnTo>
                      <a:pt x="2517" y="559"/>
                    </a:lnTo>
                    <a:lnTo>
                      <a:pt x="2431" y="463"/>
                    </a:lnTo>
                    <a:lnTo>
                      <a:pt x="2334" y="366"/>
                    </a:lnTo>
                    <a:lnTo>
                      <a:pt x="2237" y="280"/>
                    </a:lnTo>
                    <a:lnTo>
                      <a:pt x="2119" y="205"/>
                    </a:lnTo>
                    <a:lnTo>
                      <a:pt x="2001" y="140"/>
                    </a:lnTo>
                    <a:lnTo>
                      <a:pt x="1883" y="86"/>
                    </a:lnTo>
                    <a:lnTo>
                      <a:pt x="1754" y="54"/>
                    </a:lnTo>
                    <a:lnTo>
                      <a:pt x="1614" y="22"/>
                    </a:lnTo>
                    <a:lnTo>
                      <a:pt x="14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1549175" y="1882725"/>
                <a:ext cx="69925" cy="70175"/>
              </a:xfrm>
              <a:custGeom>
                <a:avLst/>
                <a:gdLst/>
                <a:ahLst/>
                <a:cxnLst/>
                <a:rect l="l" t="t" r="r" b="b"/>
                <a:pathLst>
                  <a:path w="2797" h="2807" extrusionOk="0">
                    <a:moveTo>
                      <a:pt x="1398" y="0"/>
                    </a:moveTo>
                    <a:lnTo>
                      <a:pt x="1258" y="11"/>
                    </a:lnTo>
                    <a:lnTo>
                      <a:pt x="1119" y="33"/>
                    </a:lnTo>
                    <a:lnTo>
                      <a:pt x="979" y="65"/>
                    </a:lnTo>
                    <a:lnTo>
                      <a:pt x="850" y="119"/>
                    </a:lnTo>
                    <a:lnTo>
                      <a:pt x="732" y="183"/>
                    </a:lnTo>
                    <a:lnTo>
                      <a:pt x="613" y="248"/>
                    </a:lnTo>
                    <a:lnTo>
                      <a:pt x="506" y="334"/>
                    </a:lnTo>
                    <a:lnTo>
                      <a:pt x="409" y="430"/>
                    </a:lnTo>
                    <a:lnTo>
                      <a:pt x="312" y="527"/>
                    </a:lnTo>
                    <a:lnTo>
                      <a:pt x="237" y="635"/>
                    </a:lnTo>
                    <a:lnTo>
                      <a:pt x="162" y="753"/>
                    </a:lnTo>
                    <a:lnTo>
                      <a:pt x="108" y="882"/>
                    </a:lnTo>
                    <a:lnTo>
                      <a:pt x="54" y="1011"/>
                    </a:lnTo>
                    <a:lnTo>
                      <a:pt x="22" y="1151"/>
                    </a:lnTo>
                    <a:lnTo>
                      <a:pt x="0" y="1291"/>
                    </a:lnTo>
                    <a:lnTo>
                      <a:pt x="0" y="1430"/>
                    </a:lnTo>
                    <a:lnTo>
                      <a:pt x="11" y="1570"/>
                    </a:lnTo>
                    <a:lnTo>
                      <a:pt x="33" y="1699"/>
                    </a:lnTo>
                    <a:lnTo>
                      <a:pt x="76" y="1839"/>
                    </a:lnTo>
                    <a:lnTo>
                      <a:pt x="119" y="1957"/>
                    </a:lnTo>
                    <a:lnTo>
                      <a:pt x="183" y="2076"/>
                    </a:lnTo>
                    <a:lnTo>
                      <a:pt x="248" y="2194"/>
                    </a:lnTo>
                    <a:lnTo>
                      <a:pt x="334" y="2301"/>
                    </a:lnTo>
                    <a:lnTo>
                      <a:pt x="420" y="2398"/>
                    </a:lnTo>
                    <a:lnTo>
                      <a:pt x="527" y="2484"/>
                    </a:lnTo>
                    <a:lnTo>
                      <a:pt x="635" y="2570"/>
                    </a:lnTo>
                    <a:lnTo>
                      <a:pt x="742" y="2635"/>
                    </a:lnTo>
                    <a:lnTo>
                      <a:pt x="861" y="2689"/>
                    </a:lnTo>
                    <a:lnTo>
                      <a:pt x="990" y="2742"/>
                    </a:lnTo>
                    <a:lnTo>
                      <a:pt x="1119" y="2775"/>
                    </a:lnTo>
                    <a:lnTo>
                      <a:pt x="1258" y="2796"/>
                    </a:lnTo>
                    <a:lnTo>
                      <a:pt x="1398" y="2807"/>
                    </a:lnTo>
                    <a:lnTo>
                      <a:pt x="1538" y="2796"/>
                    </a:lnTo>
                    <a:lnTo>
                      <a:pt x="1678" y="2775"/>
                    </a:lnTo>
                    <a:lnTo>
                      <a:pt x="1818" y="2732"/>
                    </a:lnTo>
                    <a:lnTo>
                      <a:pt x="1947" y="2689"/>
                    </a:lnTo>
                    <a:lnTo>
                      <a:pt x="2065" y="2624"/>
                    </a:lnTo>
                    <a:lnTo>
                      <a:pt x="2183" y="2559"/>
                    </a:lnTo>
                    <a:lnTo>
                      <a:pt x="2291" y="2473"/>
                    </a:lnTo>
                    <a:lnTo>
                      <a:pt x="2398" y="2377"/>
                    </a:lnTo>
                    <a:lnTo>
                      <a:pt x="2484" y="2280"/>
                    </a:lnTo>
                    <a:lnTo>
                      <a:pt x="2570" y="2162"/>
                    </a:lnTo>
                    <a:lnTo>
                      <a:pt x="2635" y="2054"/>
                    </a:lnTo>
                    <a:lnTo>
                      <a:pt x="2699" y="1925"/>
                    </a:lnTo>
                    <a:lnTo>
                      <a:pt x="2742" y="1796"/>
                    </a:lnTo>
                    <a:lnTo>
                      <a:pt x="2775" y="1656"/>
                    </a:lnTo>
                    <a:lnTo>
                      <a:pt x="2796" y="1516"/>
                    </a:lnTo>
                    <a:lnTo>
                      <a:pt x="2796" y="1377"/>
                    </a:lnTo>
                    <a:lnTo>
                      <a:pt x="2785" y="1237"/>
                    </a:lnTo>
                    <a:lnTo>
                      <a:pt x="2764" y="1097"/>
                    </a:lnTo>
                    <a:lnTo>
                      <a:pt x="2732" y="968"/>
                    </a:lnTo>
                    <a:lnTo>
                      <a:pt x="2678" y="850"/>
                    </a:lnTo>
                    <a:lnTo>
                      <a:pt x="2624" y="721"/>
                    </a:lnTo>
                    <a:lnTo>
                      <a:pt x="2549" y="613"/>
                    </a:lnTo>
                    <a:lnTo>
                      <a:pt x="2463" y="506"/>
                    </a:lnTo>
                    <a:lnTo>
                      <a:pt x="2377" y="409"/>
                    </a:lnTo>
                    <a:lnTo>
                      <a:pt x="2280" y="323"/>
                    </a:lnTo>
                    <a:lnTo>
                      <a:pt x="2172" y="237"/>
                    </a:lnTo>
                    <a:lnTo>
                      <a:pt x="2054" y="172"/>
                    </a:lnTo>
                    <a:lnTo>
                      <a:pt x="1936" y="108"/>
                    </a:lnTo>
                    <a:lnTo>
                      <a:pt x="1807" y="65"/>
                    </a:lnTo>
                    <a:lnTo>
                      <a:pt x="1678" y="33"/>
                    </a:lnTo>
                    <a:lnTo>
                      <a:pt x="1538" y="11"/>
                    </a:lnTo>
                    <a:lnTo>
                      <a:pt x="1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1316100" y="1724650"/>
                <a:ext cx="69125" cy="69125"/>
              </a:xfrm>
              <a:custGeom>
                <a:avLst/>
                <a:gdLst/>
                <a:ahLst/>
                <a:cxnLst/>
                <a:rect l="l" t="t" r="r" b="b"/>
                <a:pathLst>
                  <a:path w="2765" h="2765" extrusionOk="0">
                    <a:moveTo>
                      <a:pt x="1388" y="1"/>
                    </a:moveTo>
                    <a:lnTo>
                      <a:pt x="1248" y="11"/>
                    </a:lnTo>
                    <a:lnTo>
                      <a:pt x="1108" y="33"/>
                    </a:lnTo>
                    <a:lnTo>
                      <a:pt x="968" y="65"/>
                    </a:lnTo>
                    <a:lnTo>
                      <a:pt x="839" y="108"/>
                    </a:lnTo>
                    <a:lnTo>
                      <a:pt x="721" y="173"/>
                    </a:lnTo>
                    <a:lnTo>
                      <a:pt x="603" y="237"/>
                    </a:lnTo>
                    <a:lnTo>
                      <a:pt x="495" y="323"/>
                    </a:lnTo>
                    <a:lnTo>
                      <a:pt x="398" y="409"/>
                    </a:lnTo>
                    <a:lnTo>
                      <a:pt x="302" y="517"/>
                    </a:lnTo>
                    <a:lnTo>
                      <a:pt x="226" y="624"/>
                    </a:lnTo>
                    <a:lnTo>
                      <a:pt x="151" y="743"/>
                    </a:lnTo>
                    <a:lnTo>
                      <a:pt x="97" y="861"/>
                    </a:lnTo>
                    <a:lnTo>
                      <a:pt x="54" y="990"/>
                    </a:lnTo>
                    <a:lnTo>
                      <a:pt x="22" y="1130"/>
                    </a:lnTo>
                    <a:lnTo>
                      <a:pt x="0" y="1269"/>
                    </a:lnTo>
                    <a:lnTo>
                      <a:pt x="0" y="1420"/>
                    </a:lnTo>
                    <a:lnTo>
                      <a:pt x="11" y="1560"/>
                    </a:lnTo>
                    <a:lnTo>
                      <a:pt x="33" y="1689"/>
                    </a:lnTo>
                    <a:lnTo>
                      <a:pt x="65" y="1829"/>
                    </a:lnTo>
                    <a:lnTo>
                      <a:pt x="119" y="1947"/>
                    </a:lnTo>
                    <a:lnTo>
                      <a:pt x="173" y="2065"/>
                    </a:lnTo>
                    <a:lnTo>
                      <a:pt x="248" y="2183"/>
                    </a:lnTo>
                    <a:lnTo>
                      <a:pt x="323" y="2291"/>
                    </a:lnTo>
                    <a:lnTo>
                      <a:pt x="420" y="2377"/>
                    </a:lnTo>
                    <a:lnTo>
                      <a:pt x="517" y="2463"/>
                    </a:lnTo>
                    <a:lnTo>
                      <a:pt x="624" y="2549"/>
                    </a:lnTo>
                    <a:lnTo>
                      <a:pt x="732" y="2614"/>
                    </a:lnTo>
                    <a:lnTo>
                      <a:pt x="861" y="2667"/>
                    </a:lnTo>
                    <a:lnTo>
                      <a:pt x="979" y="2710"/>
                    </a:lnTo>
                    <a:lnTo>
                      <a:pt x="1119" y="2743"/>
                    </a:lnTo>
                    <a:lnTo>
                      <a:pt x="1259" y="2764"/>
                    </a:lnTo>
                    <a:lnTo>
                      <a:pt x="1538" y="2764"/>
                    </a:lnTo>
                    <a:lnTo>
                      <a:pt x="1678" y="2732"/>
                    </a:lnTo>
                    <a:lnTo>
                      <a:pt x="1807" y="2700"/>
                    </a:lnTo>
                    <a:lnTo>
                      <a:pt x="1936" y="2657"/>
                    </a:lnTo>
                    <a:lnTo>
                      <a:pt x="2054" y="2592"/>
                    </a:lnTo>
                    <a:lnTo>
                      <a:pt x="2162" y="2527"/>
                    </a:lnTo>
                    <a:lnTo>
                      <a:pt x="2269" y="2452"/>
                    </a:lnTo>
                    <a:lnTo>
                      <a:pt x="2366" y="2355"/>
                    </a:lnTo>
                    <a:lnTo>
                      <a:pt x="2452" y="2259"/>
                    </a:lnTo>
                    <a:lnTo>
                      <a:pt x="2527" y="2151"/>
                    </a:lnTo>
                    <a:lnTo>
                      <a:pt x="2603" y="2044"/>
                    </a:lnTo>
                    <a:lnTo>
                      <a:pt x="2656" y="1925"/>
                    </a:lnTo>
                    <a:lnTo>
                      <a:pt x="2699" y="1796"/>
                    </a:lnTo>
                    <a:lnTo>
                      <a:pt x="2732" y="1667"/>
                    </a:lnTo>
                    <a:lnTo>
                      <a:pt x="2753" y="1527"/>
                    </a:lnTo>
                    <a:lnTo>
                      <a:pt x="2764" y="1388"/>
                    </a:lnTo>
                    <a:lnTo>
                      <a:pt x="2753" y="1237"/>
                    </a:lnTo>
                    <a:lnTo>
                      <a:pt x="2732" y="1108"/>
                    </a:lnTo>
                    <a:lnTo>
                      <a:pt x="2699" y="968"/>
                    </a:lnTo>
                    <a:lnTo>
                      <a:pt x="2656" y="850"/>
                    </a:lnTo>
                    <a:lnTo>
                      <a:pt x="2603" y="721"/>
                    </a:lnTo>
                    <a:lnTo>
                      <a:pt x="2527" y="613"/>
                    </a:lnTo>
                    <a:lnTo>
                      <a:pt x="2452" y="506"/>
                    </a:lnTo>
                    <a:lnTo>
                      <a:pt x="2366" y="409"/>
                    </a:lnTo>
                    <a:lnTo>
                      <a:pt x="2269" y="323"/>
                    </a:lnTo>
                    <a:lnTo>
                      <a:pt x="2162" y="237"/>
                    </a:lnTo>
                    <a:lnTo>
                      <a:pt x="2044" y="173"/>
                    </a:lnTo>
                    <a:lnTo>
                      <a:pt x="1925" y="119"/>
                    </a:lnTo>
                    <a:lnTo>
                      <a:pt x="1807" y="65"/>
                    </a:lnTo>
                    <a:lnTo>
                      <a:pt x="1667" y="33"/>
                    </a:lnTo>
                    <a:lnTo>
                      <a:pt x="1538" y="11"/>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843775" y="2275750"/>
                <a:ext cx="68300" cy="68300"/>
              </a:xfrm>
              <a:custGeom>
                <a:avLst/>
                <a:gdLst/>
                <a:ahLst/>
                <a:cxnLst/>
                <a:rect l="l" t="t" r="r" b="b"/>
                <a:pathLst>
                  <a:path w="2732" h="2732" extrusionOk="0">
                    <a:moveTo>
                      <a:pt x="1377" y="0"/>
                    </a:moveTo>
                    <a:lnTo>
                      <a:pt x="1226" y="11"/>
                    </a:lnTo>
                    <a:lnTo>
                      <a:pt x="1087" y="22"/>
                    </a:lnTo>
                    <a:lnTo>
                      <a:pt x="958" y="54"/>
                    </a:lnTo>
                    <a:lnTo>
                      <a:pt x="828" y="108"/>
                    </a:lnTo>
                    <a:lnTo>
                      <a:pt x="710" y="161"/>
                    </a:lnTo>
                    <a:lnTo>
                      <a:pt x="603" y="226"/>
                    </a:lnTo>
                    <a:lnTo>
                      <a:pt x="495" y="301"/>
                    </a:lnTo>
                    <a:lnTo>
                      <a:pt x="398" y="387"/>
                    </a:lnTo>
                    <a:lnTo>
                      <a:pt x="312" y="484"/>
                    </a:lnTo>
                    <a:lnTo>
                      <a:pt x="226" y="592"/>
                    </a:lnTo>
                    <a:lnTo>
                      <a:pt x="162" y="699"/>
                    </a:lnTo>
                    <a:lnTo>
                      <a:pt x="108" y="817"/>
                    </a:lnTo>
                    <a:lnTo>
                      <a:pt x="65" y="946"/>
                    </a:lnTo>
                    <a:lnTo>
                      <a:pt x="33" y="1075"/>
                    </a:lnTo>
                    <a:lnTo>
                      <a:pt x="11" y="1215"/>
                    </a:lnTo>
                    <a:lnTo>
                      <a:pt x="0" y="1355"/>
                    </a:lnTo>
                    <a:lnTo>
                      <a:pt x="11" y="1495"/>
                    </a:lnTo>
                    <a:lnTo>
                      <a:pt x="22" y="1635"/>
                    </a:lnTo>
                    <a:lnTo>
                      <a:pt x="54" y="1774"/>
                    </a:lnTo>
                    <a:lnTo>
                      <a:pt x="97" y="1893"/>
                    </a:lnTo>
                    <a:lnTo>
                      <a:pt x="162" y="2022"/>
                    </a:lnTo>
                    <a:lnTo>
                      <a:pt x="226" y="2129"/>
                    </a:lnTo>
                    <a:lnTo>
                      <a:pt x="302" y="2237"/>
                    </a:lnTo>
                    <a:lnTo>
                      <a:pt x="388" y="2334"/>
                    </a:lnTo>
                    <a:lnTo>
                      <a:pt x="484" y="2420"/>
                    </a:lnTo>
                    <a:lnTo>
                      <a:pt x="581" y="2495"/>
                    </a:lnTo>
                    <a:lnTo>
                      <a:pt x="699" y="2559"/>
                    </a:lnTo>
                    <a:lnTo>
                      <a:pt x="818" y="2624"/>
                    </a:lnTo>
                    <a:lnTo>
                      <a:pt x="947" y="2667"/>
                    </a:lnTo>
                    <a:lnTo>
                      <a:pt x="1076" y="2699"/>
                    </a:lnTo>
                    <a:lnTo>
                      <a:pt x="1216" y="2721"/>
                    </a:lnTo>
                    <a:lnTo>
                      <a:pt x="1355" y="2731"/>
                    </a:lnTo>
                    <a:lnTo>
                      <a:pt x="1495" y="2721"/>
                    </a:lnTo>
                    <a:lnTo>
                      <a:pt x="1635" y="2699"/>
                    </a:lnTo>
                    <a:lnTo>
                      <a:pt x="1764" y="2667"/>
                    </a:lnTo>
                    <a:lnTo>
                      <a:pt x="1893" y="2624"/>
                    </a:lnTo>
                    <a:lnTo>
                      <a:pt x="2011" y="2570"/>
                    </a:lnTo>
                    <a:lnTo>
                      <a:pt x="2130" y="2506"/>
                    </a:lnTo>
                    <a:lnTo>
                      <a:pt x="2237" y="2430"/>
                    </a:lnTo>
                    <a:lnTo>
                      <a:pt x="2334" y="2344"/>
                    </a:lnTo>
                    <a:lnTo>
                      <a:pt x="2420" y="2247"/>
                    </a:lnTo>
                    <a:lnTo>
                      <a:pt x="2495" y="2140"/>
                    </a:lnTo>
                    <a:lnTo>
                      <a:pt x="2560" y="2032"/>
                    </a:lnTo>
                    <a:lnTo>
                      <a:pt x="2624" y="1914"/>
                    </a:lnTo>
                    <a:lnTo>
                      <a:pt x="2667" y="1785"/>
                    </a:lnTo>
                    <a:lnTo>
                      <a:pt x="2699" y="1656"/>
                    </a:lnTo>
                    <a:lnTo>
                      <a:pt x="2721" y="1516"/>
                    </a:lnTo>
                    <a:lnTo>
                      <a:pt x="2732" y="1376"/>
                    </a:lnTo>
                    <a:lnTo>
                      <a:pt x="2721" y="1226"/>
                    </a:lnTo>
                    <a:lnTo>
                      <a:pt x="2699" y="1097"/>
                    </a:lnTo>
                    <a:lnTo>
                      <a:pt x="2667" y="957"/>
                    </a:lnTo>
                    <a:lnTo>
                      <a:pt x="2624" y="828"/>
                    </a:lnTo>
                    <a:lnTo>
                      <a:pt x="2570" y="710"/>
                    </a:lnTo>
                    <a:lnTo>
                      <a:pt x="2506" y="602"/>
                    </a:lnTo>
                    <a:lnTo>
                      <a:pt x="2431" y="495"/>
                    </a:lnTo>
                    <a:lnTo>
                      <a:pt x="2345" y="398"/>
                    </a:lnTo>
                    <a:lnTo>
                      <a:pt x="2248" y="312"/>
                    </a:lnTo>
                    <a:lnTo>
                      <a:pt x="2140" y="237"/>
                    </a:lnTo>
                    <a:lnTo>
                      <a:pt x="2033" y="161"/>
                    </a:lnTo>
                    <a:lnTo>
                      <a:pt x="1915" y="108"/>
                    </a:lnTo>
                    <a:lnTo>
                      <a:pt x="1785" y="65"/>
                    </a:lnTo>
                    <a:lnTo>
                      <a:pt x="1656" y="32"/>
                    </a:lnTo>
                    <a:lnTo>
                      <a:pt x="1517"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a:off x="1080075" y="2512025"/>
                <a:ext cx="68300" cy="68325"/>
              </a:xfrm>
              <a:custGeom>
                <a:avLst/>
                <a:gdLst/>
                <a:ahLst/>
                <a:cxnLst/>
                <a:rect l="l" t="t" r="r" b="b"/>
                <a:pathLst>
                  <a:path w="2732" h="2733" extrusionOk="0">
                    <a:moveTo>
                      <a:pt x="1388" y="1"/>
                    </a:moveTo>
                    <a:lnTo>
                      <a:pt x="1248" y="12"/>
                    </a:lnTo>
                    <a:lnTo>
                      <a:pt x="1108" y="22"/>
                    </a:lnTo>
                    <a:lnTo>
                      <a:pt x="979" y="55"/>
                    </a:lnTo>
                    <a:lnTo>
                      <a:pt x="850" y="98"/>
                    </a:lnTo>
                    <a:lnTo>
                      <a:pt x="732" y="151"/>
                    </a:lnTo>
                    <a:lnTo>
                      <a:pt x="613" y="216"/>
                    </a:lnTo>
                    <a:lnTo>
                      <a:pt x="506" y="291"/>
                    </a:lnTo>
                    <a:lnTo>
                      <a:pt x="409" y="377"/>
                    </a:lnTo>
                    <a:lnTo>
                      <a:pt x="323" y="474"/>
                    </a:lnTo>
                    <a:lnTo>
                      <a:pt x="248" y="582"/>
                    </a:lnTo>
                    <a:lnTo>
                      <a:pt x="172" y="689"/>
                    </a:lnTo>
                    <a:lnTo>
                      <a:pt x="119" y="807"/>
                    </a:lnTo>
                    <a:lnTo>
                      <a:pt x="65" y="936"/>
                    </a:lnTo>
                    <a:lnTo>
                      <a:pt x="33" y="1065"/>
                    </a:lnTo>
                    <a:lnTo>
                      <a:pt x="11" y="1205"/>
                    </a:lnTo>
                    <a:lnTo>
                      <a:pt x="0" y="1345"/>
                    </a:lnTo>
                    <a:lnTo>
                      <a:pt x="11" y="1485"/>
                    </a:lnTo>
                    <a:lnTo>
                      <a:pt x="22" y="1625"/>
                    </a:lnTo>
                    <a:lnTo>
                      <a:pt x="54" y="1754"/>
                    </a:lnTo>
                    <a:lnTo>
                      <a:pt x="97" y="1883"/>
                    </a:lnTo>
                    <a:lnTo>
                      <a:pt x="151" y="2012"/>
                    </a:lnTo>
                    <a:lnTo>
                      <a:pt x="215" y="2119"/>
                    </a:lnTo>
                    <a:lnTo>
                      <a:pt x="291" y="2227"/>
                    </a:lnTo>
                    <a:lnTo>
                      <a:pt x="377" y="2324"/>
                    </a:lnTo>
                    <a:lnTo>
                      <a:pt x="474" y="2410"/>
                    </a:lnTo>
                    <a:lnTo>
                      <a:pt x="570" y="2496"/>
                    </a:lnTo>
                    <a:lnTo>
                      <a:pt x="689" y="2560"/>
                    </a:lnTo>
                    <a:lnTo>
                      <a:pt x="807" y="2614"/>
                    </a:lnTo>
                    <a:lnTo>
                      <a:pt x="925" y="2668"/>
                    </a:lnTo>
                    <a:lnTo>
                      <a:pt x="1065" y="2700"/>
                    </a:lnTo>
                    <a:lnTo>
                      <a:pt x="1194" y="2721"/>
                    </a:lnTo>
                    <a:lnTo>
                      <a:pt x="1344" y="2732"/>
                    </a:lnTo>
                    <a:lnTo>
                      <a:pt x="1484" y="2732"/>
                    </a:lnTo>
                    <a:lnTo>
                      <a:pt x="1624" y="2711"/>
                    </a:lnTo>
                    <a:lnTo>
                      <a:pt x="1753" y="2678"/>
                    </a:lnTo>
                    <a:lnTo>
                      <a:pt x="1882" y="2635"/>
                    </a:lnTo>
                    <a:lnTo>
                      <a:pt x="2000" y="2582"/>
                    </a:lnTo>
                    <a:lnTo>
                      <a:pt x="2119" y="2517"/>
                    </a:lnTo>
                    <a:lnTo>
                      <a:pt x="2226" y="2442"/>
                    </a:lnTo>
                    <a:lnTo>
                      <a:pt x="2323" y="2356"/>
                    </a:lnTo>
                    <a:lnTo>
                      <a:pt x="2409" y="2259"/>
                    </a:lnTo>
                    <a:lnTo>
                      <a:pt x="2495" y="2162"/>
                    </a:lnTo>
                    <a:lnTo>
                      <a:pt x="2560" y="2044"/>
                    </a:lnTo>
                    <a:lnTo>
                      <a:pt x="2613" y="1926"/>
                    </a:lnTo>
                    <a:lnTo>
                      <a:pt x="2667" y="1807"/>
                    </a:lnTo>
                    <a:lnTo>
                      <a:pt x="2699" y="1678"/>
                    </a:lnTo>
                    <a:lnTo>
                      <a:pt x="2721" y="1539"/>
                    </a:lnTo>
                    <a:lnTo>
                      <a:pt x="2732" y="1399"/>
                    </a:lnTo>
                    <a:lnTo>
                      <a:pt x="2721" y="1248"/>
                    </a:lnTo>
                    <a:lnTo>
                      <a:pt x="2710" y="1109"/>
                    </a:lnTo>
                    <a:lnTo>
                      <a:pt x="2678" y="979"/>
                    </a:lnTo>
                    <a:lnTo>
                      <a:pt x="2635" y="850"/>
                    </a:lnTo>
                    <a:lnTo>
                      <a:pt x="2581" y="732"/>
                    </a:lnTo>
                    <a:lnTo>
                      <a:pt x="2517" y="614"/>
                    </a:lnTo>
                    <a:lnTo>
                      <a:pt x="2441" y="506"/>
                    </a:lnTo>
                    <a:lnTo>
                      <a:pt x="2355" y="410"/>
                    </a:lnTo>
                    <a:lnTo>
                      <a:pt x="2259" y="324"/>
                    </a:lnTo>
                    <a:lnTo>
                      <a:pt x="2162" y="248"/>
                    </a:lnTo>
                    <a:lnTo>
                      <a:pt x="2043" y="173"/>
                    </a:lnTo>
                    <a:lnTo>
                      <a:pt x="1925" y="119"/>
                    </a:lnTo>
                    <a:lnTo>
                      <a:pt x="1807" y="76"/>
                    </a:lnTo>
                    <a:lnTo>
                      <a:pt x="1667" y="33"/>
                    </a:lnTo>
                    <a:lnTo>
                      <a:pt x="1538" y="12"/>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a:off x="1630075" y="2197500"/>
                <a:ext cx="69400" cy="69125"/>
              </a:xfrm>
              <a:custGeom>
                <a:avLst/>
                <a:gdLst/>
                <a:ahLst/>
                <a:cxnLst/>
                <a:rect l="l" t="t" r="r" b="b"/>
                <a:pathLst>
                  <a:path w="2776" h="2765" extrusionOk="0">
                    <a:moveTo>
                      <a:pt x="1259" y="1"/>
                    </a:moveTo>
                    <a:lnTo>
                      <a:pt x="1119" y="23"/>
                    </a:lnTo>
                    <a:lnTo>
                      <a:pt x="990" y="55"/>
                    </a:lnTo>
                    <a:lnTo>
                      <a:pt x="861" y="98"/>
                    </a:lnTo>
                    <a:lnTo>
                      <a:pt x="743" y="152"/>
                    </a:lnTo>
                    <a:lnTo>
                      <a:pt x="625" y="227"/>
                    </a:lnTo>
                    <a:lnTo>
                      <a:pt x="517" y="302"/>
                    </a:lnTo>
                    <a:lnTo>
                      <a:pt x="420" y="388"/>
                    </a:lnTo>
                    <a:lnTo>
                      <a:pt x="334" y="485"/>
                    </a:lnTo>
                    <a:lnTo>
                      <a:pt x="248" y="592"/>
                    </a:lnTo>
                    <a:lnTo>
                      <a:pt x="184" y="700"/>
                    </a:lnTo>
                    <a:lnTo>
                      <a:pt x="119" y="818"/>
                    </a:lnTo>
                    <a:lnTo>
                      <a:pt x="76" y="947"/>
                    </a:lnTo>
                    <a:lnTo>
                      <a:pt x="33" y="1076"/>
                    </a:lnTo>
                    <a:lnTo>
                      <a:pt x="12" y="1216"/>
                    </a:lnTo>
                    <a:lnTo>
                      <a:pt x="1" y="1356"/>
                    </a:lnTo>
                    <a:lnTo>
                      <a:pt x="12" y="1506"/>
                    </a:lnTo>
                    <a:lnTo>
                      <a:pt x="33" y="1646"/>
                    </a:lnTo>
                    <a:lnTo>
                      <a:pt x="66" y="1786"/>
                    </a:lnTo>
                    <a:lnTo>
                      <a:pt x="109" y="1915"/>
                    </a:lnTo>
                    <a:lnTo>
                      <a:pt x="162" y="2033"/>
                    </a:lnTo>
                    <a:lnTo>
                      <a:pt x="238" y="2152"/>
                    </a:lnTo>
                    <a:lnTo>
                      <a:pt x="313" y="2259"/>
                    </a:lnTo>
                    <a:lnTo>
                      <a:pt x="410" y="2356"/>
                    </a:lnTo>
                    <a:lnTo>
                      <a:pt x="506" y="2453"/>
                    </a:lnTo>
                    <a:lnTo>
                      <a:pt x="614" y="2528"/>
                    </a:lnTo>
                    <a:lnTo>
                      <a:pt x="732" y="2603"/>
                    </a:lnTo>
                    <a:lnTo>
                      <a:pt x="861" y="2657"/>
                    </a:lnTo>
                    <a:lnTo>
                      <a:pt x="990" y="2711"/>
                    </a:lnTo>
                    <a:lnTo>
                      <a:pt x="1119" y="2743"/>
                    </a:lnTo>
                    <a:lnTo>
                      <a:pt x="1259" y="2765"/>
                    </a:lnTo>
                    <a:lnTo>
                      <a:pt x="1410" y="2765"/>
                    </a:lnTo>
                    <a:lnTo>
                      <a:pt x="1549" y="2754"/>
                    </a:lnTo>
                    <a:lnTo>
                      <a:pt x="1689" y="2732"/>
                    </a:lnTo>
                    <a:lnTo>
                      <a:pt x="1818" y="2700"/>
                    </a:lnTo>
                    <a:lnTo>
                      <a:pt x="1947" y="2646"/>
                    </a:lnTo>
                    <a:lnTo>
                      <a:pt x="2066" y="2592"/>
                    </a:lnTo>
                    <a:lnTo>
                      <a:pt x="2173" y="2517"/>
                    </a:lnTo>
                    <a:lnTo>
                      <a:pt x="2281" y="2442"/>
                    </a:lnTo>
                    <a:lnTo>
                      <a:pt x="2377" y="2356"/>
                    </a:lnTo>
                    <a:lnTo>
                      <a:pt x="2463" y="2259"/>
                    </a:lnTo>
                    <a:lnTo>
                      <a:pt x="2549" y="2152"/>
                    </a:lnTo>
                    <a:lnTo>
                      <a:pt x="2614" y="2033"/>
                    </a:lnTo>
                    <a:lnTo>
                      <a:pt x="2668" y="1915"/>
                    </a:lnTo>
                    <a:lnTo>
                      <a:pt x="2711" y="1786"/>
                    </a:lnTo>
                    <a:lnTo>
                      <a:pt x="2743" y="1657"/>
                    </a:lnTo>
                    <a:lnTo>
                      <a:pt x="2765" y="1517"/>
                    </a:lnTo>
                    <a:lnTo>
                      <a:pt x="2775" y="1377"/>
                    </a:lnTo>
                    <a:lnTo>
                      <a:pt x="2765" y="1238"/>
                    </a:lnTo>
                    <a:lnTo>
                      <a:pt x="2743" y="1098"/>
                    </a:lnTo>
                    <a:lnTo>
                      <a:pt x="2711" y="969"/>
                    </a:lnTo>
                    <a:lnTo>
                      <a:pt x="2668" y="840"/>
                    </a:lnTo>
                    <a:lnTo>
                      <a:pt x="2603" y="721"/>
                    </a:lnTo>
                    <a:lnTo>
                      <a:pt x="2539" y="603"/>
                    </a:lnTo>
                    <a:lnTo>
                      <a:pt x="2463" y="496"/>
                    </a:lnTo>
                    <a:lnTo>
                      <a:pt x="2367" y="399"/>
                    </a:lnTo>
                    <a:lnTo>
                      <a:pt x="2270" y="313"/>
                    </a:lnTo>
                    <a:lnTo>
                      <a:pt x="2173" y="238"/>
                    </a:lnTo>
                    <a:lnTo>
                      <a:pt x="2055" y="162"/>
                    </a:lnTo>
                    <a:lnTo>
                      <a:pt x="1937" y="109"/>
                    </a:lnTo>
                    <a:lnTo>
                      <a:pt x="1807" y="55"/>
                    </a:lnTo>
                    <a:lnTo>
                      <a:pt x="1678" y="23"/>
                    </a:lnTo>
                    <a:lnTo>
                      <a:pt x="153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1157500" y="1724650"/>
                <a:ext cx="69100" cy="69125"/>
              </a:xfrm>
              <a:custGeom>
                <a:avLst/>
                <a:gdLst/>
                <a:ahLst/>
                <a:cxnLst/>
                <a:rect l="l" t="t" r="r" b="b"/>
                <a:pathLst>
                  <a:path w="2764" h="2765" extrusionOk="0">
                    <a:moveTo>
                      <a:pt x="1377" y="1"/>
                    </a:moveTo>
                    <a:lnTo>
                      <a:pt x="1237" y="11"/>
                    </a:lnTo>
                    <a:lnTo>
                      <a:pt x="1097" y="33"/>
                    </a:lnTo>
                    <a:lnTo>
                      <a:pt x="968" y="65"/>
                    </a:lnTo>
                    <a:lnTo>
                      <a:pt x="839" y="108"/>
                    </a:lnTo>
                    <a:lnTo>
                      <a:pt x="721" y="173"/>
                    </a:lnTo>
                    <a:lnTo>
                      <a:pt x="602" y="237"/>
                    </a:lnTo>
                    <a:lnTo>
                      <a:pt x="506" y="312"/>
                    </a:lnTo>
                    <a:lnTo>
                      <a:pt x="409" y="409"/>
                    </a:lnTo>
                    <a:lnTo>
                      <a:pt x="312" y="506"/>
                    </a:lnTo>
                    <a:lnTo>
                      <a:pt x="237" y="603"/>
                    </a:lnTo>
                    <a:lnTo>
                      <a:pt x="172" y="721"/>
                    </a:lnTo>
                    <a:lnTo>
                      <a:pt x="108" y="839"/>
                    </a:lnTo>
                    <a:lnTo>
                      <a:pt x="65" y="968"/>
                    </a:lnTo>
                    <a:lnTo>
                      <a:pt x="32" y="1097"/>
                    </a:lnTo>
                    <a:lnTo>
                      <a:pt x="11" y="1237"/>
                    </a:lnTo>
                    <a:lnTo>
                      <a:pt x="0" y="1377"/>
                    </a:lnTo>
                    <a:lnTo>
                      <a:pt x="11" y="1517"/>
                    </a:lnTo>
                    <a:lnTo>
                      <a:pt x="32" y="1657"/>
                    </a:lnTo>
                    <a:lnTo>
                      <a:pt x="65" y="1786"/>
                    </a:lnTo>
                    <a:lnTo>
                      <a:pt x="108" y="1915"/>
                    </a:lnTo>
                    <a:lnTo>
                      <a:pt x="162" y="2033"/>
                    </a:lnTo>
                    <a:lnTo>
                      <a:pt x="226" y="2151"/>
                    </a:lnTo>
                    <a:lnTo>
                      <a:pt x="301" y="2259"/>
                    </a:lnTo>
                    <a:lnTo>
                      <a:pt x="387" y="2355"/>
                    </a:lnTo>
                    <a:lnTo>
                      <a:pt x="484" y="2441"/>
                    </a:lnTo>
                    <a:lnTo>
                      <a:pt x="592" y="2527"/>
                    </a:lnTo>
                    <a:lnTo>
                      <a:pt x="710" y="2592"/>
                    </a:lnTo>
                    <a:lnTo>
                      <a:pt x="828" y="2657"/>
                    </a:lnTo>
                    <a:lnTo>
                      <a:pt x="946" y="2700"/>
                    </a:lnTo>
                    <a:lnTo>
                      <a:pt x="1086" y="2732"/>
                    </a:lnTo>
                    <a:lnTo>
                      <a:pt x="1215" y="2753"/>
                    </a:lnTo>
                    <a:lnTo>
                      <a:pt x="1366" y="2764"/>
                    </a:lnTo>
                    <a:lnTo>
                      <a:pt x="1506" y="2764"/>
                    </a:lnTo>
                    <a:lnTo>
                      <a:pt x="1645" y="2743"/>
                    </a:lnTo>
                    <a:lnTo>
                      <a:pt x="1785" y="2710"/>
                    </a:lnTo>
                    <a:lnTo>
                      <a:pt x="1914" y="2667"/>
                    </a:lnTo>
                    <a:lnTo>
                      <a:pt x="2043" y="2603"/>
                    </a:lnTo>
                    <a:lnTo>
                      <a:pt x="2151" y="2538"/>
                    </a:lnTo>
                    <a:lnTo>
                      <a:pt x="2258" y="2452"/>
                    </a:lnTo>
                    <a:lnTo>
                      <a:pt x="2366" y="2366"/>
                    </a:lnTo>
                    <a:lnTo>
                      <a:pt x="2452" y="2269"/>
                    </a:lnTo>
                    <a:lnTo>
                      <a:pt x="2538" y="2162"/>
                    </a:lnTo>
                    <a:lnTo>
                      <a:pt x="2602" y="2044"/>
                    </a:lnTo>
                    <a:lnTo>
                      <a:pt x="2656" y="1915"/>
                    </a:lnTo>
                    <a:lnTo>
                      <a:pt x="2710" y="1786"/>
                    </a:lnTo>
                    <a:lnTo>
                      <a:pt x="2742" y="1657"/>
                    </a:lnTo>
                    <a:lnTo>
                      <a:pt x="2764" y="1517"/>
                    </a:lnTo>
                    <a:lnTo>
                      <a:pt x="2764" y="1366"/>
                    </a:lnTo>
                    <a:lnTo>
                      <a:pt x="2753" y="1226"/>
                    </a:lnTo>
                    <a:lnTo>
                      <a:pt x="2731" y="1087"/>
                    </a:lnTo>
                    <a:lnTo>
                      <a:pt x="2699" y="958"/>
                    </a:lnTo>
                    <a:lnTo>
                      <a:pt x="2656" y="829"/>
                    </a:lnTo>
                    <a:lnTo>
                      <a:pt x="2592" y="710"/>
                    </a:lnTo>
                    <a:lnTo>
                      <a:pt x="2527" y="603"/>
                    </a:lnTo>
                    <a:lnTo>
                      <a:pt x="2441" y="495"/>
                    </a:lnTo>
                    <a:lnTo>
                      <a:pt x="2355" y="398"/>
                    </a:lnTo>
                    <a:lnTo>
                      <a:pt x="2258" y="312"/>
                    </a:lnTo>
                    <a:lnTo>
                      <a:pt x="2151" y="226"/>
                    </a:lnTo>
                    <a:lnTo>
                      <a:pt x="2033" y="162"/>
                    </a:lnTo>
                    <a:lnTo>
                      <a:pt x="1914" y="108"/>
                    </a:lnTo>
                    <a:lnTo>
                      <a:pt x="1785" y="65"/>
                    </a:lnTo>
                    <a:lnTo>
                      <a:pt x="1656" y="33"/>
                    </a:lnTo>
                    <a:lnTo>
                      <a:pt x="1516" y="11"/>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1630075" y="2041600"/>
                <a:ext cx="69400" cy="69375"/>
              </a:xfrm>
              <a:custGeom>
                <a:avLst/>
                <a:gdLst/>
                <a:ahLst/>
                <a:cxnLst/>
                <a:rect l="l" t="t" r="r" b="b"/>
                <a:pathLst>
                  <a:path w="2776" h="2775" extrusionOk="0">
                    <a:moveTo>
                      <a:pt x="1377" y="0"/>
                    </a:moveTo>
                    <a:lnTo>
                      <a:pt x="1238" y="11"/>
                    </a:lnTo>
                    <a:lnTo>
                      <a:pt x="1098" y="33"/>
                    </a:lnTo>
                    <a:lnTo>
                      <a:pt x="969" y="65"/>
                    </a:lnTo>
                    <a:lnTo>
                      <a:pt x="840" y="119"/>
                    </a:lnTo>
                    <a:lnTo>
                      <a:pt x="721" y="172"/>
                    </a:lnTo>
                    <a:lnTo>
                      <a:pt x="603" y="248"/>
                    </a:lnTo>
                    <a:lnTo>
                      <a:pt x="496" y="323"/>
                    </a:lnTo>
                    <a:lnTo>
                      <a:pt x="399" y="409"/>
                    </a:lnTo>
                    <a:lnTo>
                      <a:pt x="313" y="506"/>
                    </a:lnTo>
                    <a:lnTo>
                      <a:pt x="238" y="613"/>
                    </a:lnTo>
                    <a:lnTo>
                      <a:pt x="173" y="731"/>
                    </a:lnTo>
                    <a:lnTo>
                      <a:pt x="109" y="850"/>
                    </a:lnTo>
                    <a:lnTo>
                      <a:pt x="66" y="979"/>
                    </a:lnTo>
                    <a:lnTo>
                      <a:pt x="33" y="1108"/>
                    </a:lnTo>
                    <a:lnTo>
                      <a:pt x="12" y="1248"/>
                    </a:lnTo>
                    <a:lnTo>
                      <a:pt x="1" y="1387"/>
                    </a:lnTo>
                    <a:lnTo>
                      <a:pt x="12" y="1538"/>
                    </a:lnTo>
                    <a:lnTo>
                      <a:pt x="33" y="1678"/>
                    </a:lnTo>
                    <a:lnTo>
                      <a:pt x="66" y="1807"/>
                    </a:lnTo>
                    <a:lnTo>
                      <a:pt x="119" y="1936"/>
                    </a:lnTo>
                    <a:lnTo>
                      <a:pt x="173" y="2065"/>
                    </a:lnTo>
                    <a:lnTo>
                      <a:pt x="248" y="2172"/>
                    </a:lnTo>
                    <a:lnTo>
                      <a:pt x="334" y="2280"/>
                    </a:lnTo>
                    <a:lnTo>
                      <a:pt x="420" y="2387"/>
                    </a:lnTo>
                    <a:lnTo>
                      <a:pt x="528" y="2473"/>
                    </a:lnTo>
                    <a:lnTo>
                      <a:pt x="635" y="2549"/>
                    </a:lnTo>
                    <a:lnTo>
                      <a:pt x="754" y="2624"/>
                    </a:lnTo>
                    <a:lnTo>
                      <a:pt x="872" y="2678"/>
                    </a:lnTo>
                    <a:lnTo>
                      <a:pt x="1012" y="2721"/>
                    </a:lnTo>
                    <a:lnTo>
                      <a:pt x="1141" y="2753"/>
                    </a:lnTo>
                    <a:lnTo>
                      <a:pt x="1281" y="2764"/>
                    </a:lnTo>
                    <a:lnTo>
                      <a:pt x="1431" y="2775"/>
                    </a:lnTo>
                    <a:lnTo>
                      <a:pt x="1571" y="2764"/>
                    </a:lnTo>
                    <a:lnTo>
                      <a:pt x="1711" y="2732"/>
                    </a:lnTo>
                    <a:lnTo>
                      <a:pt x="1840" y="2699"/>
                    </a:lnTo>
                    <a:lnTo>
                      <a:pt x="1969" y="2646"/>
                    </a:lnTo>
                    <a:lnTo>
                      <a:pt x="2087" y="2592"/>
                    </a:lnTo>
                    <a:lnTo>
                      <a:pt x="2195" y="2516"/>
                    </a:lnTo>
                    <a:lnTo>
                      <a:pt x="2302" y="2430"/>
                    </a:lnTo>
                    <a:lnTo>
                      <a:pt x="2399" y="2344"/>
                    </a:lnTo>
                    <a:lnTo>
                      <a:pt x="2485" y="2248"/>
                    </a:lnTo>
                    <a:lnTo>
                      <a:pt x="2560" y="2140"/>
                    </a:lnTo>
                    <a:lnTo>
                      <a:pt x="2625" y="2022"/>
                    </a:lnTo>
                    <a:lnTo>
                      <a:pt x="2678" y="1904"/>
                    </a:lnTo>
                    <a:lnTo>
                      <a:pt x="2722" y="1775"/>
                    </a:lnTo>
                    <a:lnTo>
                      <a:pt x="2754" y="1635"/>
                    </a:lnTo>
                    <a:lnTo>
                      <a:pt x="2765" y="1506"/>
                    </a:lnTo>
                    <a:lnTo>
                      <a:pt x="2775" y="1355"/>
                    </a:lnTo>
                    <a:lnTo>
                      <a:pt x="2765" y="1215"/>
                    </a:lnTo>
                    <a:lnTo>
                      <a:pt x="2743" y="1086"/>
                    </a:lnTo>
                    <a:lnTo>
                      <a:pt x="2700" y="947"/>
                    </a:lnTo>
                    <a:lnTo>
                      <a:pt x="2657" y="828"/>
                    </a:lnTo>
                    <a:lnTo>
                      <a:pt x="2592" y="710"/>
                    </a:lnTo>
                    <a:lnTo>
                      <a:pt x="2528" y="592"/>
                    </a:lnTo>
                    <a:lnTo>
                      <a:pt x="2442" y="484"/>
                    </a:lnTo>
                    <a:lnTo>
                      <a:pt x="2356" y="387"/>
                    </a:lnTo>
                    <a:lnTo>
                      <a:pt x="2259" y="301"/>
                    </a:lnTo>
                    <a:lnTo>
                      <a:pt x="2152" y="226"/>
                    </a:lnTo>
                    <a:lnTo>
                      <a:pt x="2033" y="162"/>
                    </a:lnTo>
                    <a:lnTo>
                      <a:pt x="1915" y="108"/>
                    </a:lnTo>
                    <a:lnTo>
                      <a:pt x="1786" y="65"/>
                    </a:lnTo>
                    <a:lnTo>
                      <a:pt x="1657" y="33"/>
                    </a:lnTo>
                    <a:lnTo>
                      <a:pt x="1517"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a:off x="1080350" y="1725450"/>
                <a:ext cx="67750" cy="67775"/>
              </a:xfrm>
              <a:custGeom>
                <a:avLst/>
                <a:gdLst/>
                <a:ahLst/>
                <a:cxnLst/>
                <a:rect l="l" t="t" r="r" b="b"/>
                <a:pathLst>
                  <a:path w="2710" h="2711" extrusionOk="0">
                    <a:moveTo>
                      <a:pt x="1333" y="1"/>
                    </a:moveTo>
                    <a:lnTo>
                      <a:pt x="1183" y="12"/>
                    </a:lnTo>
                    <a:lnTo>
                      <a:pt x="1054" y="33"/>
                    </a:lnTo>
                    <a:lnTo>
                      <a:pt x="914" y="65"/>
                    </a:lnTo>
                    <a:lnTo>
                      <a:pt x="796" y="108"/>
                    </a:lnTo>
                    <a:lnTo>
                      <a:pt x="678" y="173"/>
                    </a:lnTo>
                    <a:lnTo>
                      <a:pt x="559" y="237"/>
                    </a:lnTo>
                    <a:lnTo>
                      <a:pt x="463" y="323"/>
                    </a:lnTo>
                    <a:lnTo>
                      <a:pt x="366" y="409"/>
                    </a:lnTo>
                    <a:lnTo>
                      <a:pt x="280" y="506"/>
                    </a:lnTo>
                    <a:lnTo>
                      <a:pt x="204" y="614"/>
                    </a:lnTo>
                    <a:lnTo>
                      <a:pt x="140" y="721"/>
                    </a:lnTo>
                    <a:lnTo>
                      <a:pt x="86" y="850"/>
                    </a:lnTo>
                    <a:lnTo>
                      <a:pt x="54" y="979"/>
                    </a:lnTo>
                    <a:lnTo>
                      <a:pt x="22" y="1108"/>
                    </a:lnTo>
                    <a:lnTo>
                      <a:pt x="0" y="1248"/>
                    </a:lnTo>
                    <a:lnTo>
                      <a:pt x="0" y="1388"/>
                    </a:lnTo>
                    <a:lnTo>
                      <a:pt x="11" y="1528"/>
                    </a:lnTo>
                    <a:lnTo>
                      <a:pt x="32" y="1668"/>
                    </a:lnTo>
                    <a:lnTo>
                      <a:pt x="65" y="1797"/>
                    </a:lnTo>
                    <a:lnTo>
                      <a:pt x="108" y="1915"/>
                    </a:lnTo>
                    <a:lnTo>
                      <a:pt x="172" y="2033"/>
                    </a:lnTo>
                    <a:lnTo>
                      <a:pt x="237" y="2141"/>
                    </a:lnTo>
                    <a:lnTo>
                      <a:pt x="312" y="2237"/>
                    </a:lnTo>
                    <a:lnTo>
                      <a:pt x="398" y="2334"/>
                    </a:lnTo>
                    <a:lnTo>
                      <a:pt x="495" y="2420"/>
                    </a:lnTo>
                    <a:lnTo>
                      <a:pt x="602" y="2485"/>
                    </a:lnTo>
                    <a:lnTo>
                      <a:pt x="710" y="2560"/>
                    </a:lnTo>
                    <a:lnTo>
                      <a:pt x="828" y="2614"/>
                    </a:lnTo>
                    <a:lnTo>
                      <a:pt x="946" y="2657"/>
                    </a:lnTo>
                    <a:lnTo>
                      <a:pt x="1075" y="2678"/>
                    </a:lnTo>
                    <a:lnTo>
                      <a:pt x="1215" y="2700"/>
                    </a:lnTo>
                    <a:lnTo>
                      <a:pt x="1355" y="2711"/>
                    </a:lnTo>
                    <a:lnTo>
                      <a:pt x="1495" y="2700"/>
                    </a:lnTo>
                    <a:lnTo>
                      <a:pt x="1635" y="2678"/>
                    </a:lnTo>
                    <a:lnTo>
                      <a:pt x="1764" y="2646"/>
                    </a:lnTo>
                    <a:lnTo>
                      <a:pt x="1893" y="2603"/>
                    </a:lnTo>
                    <a:lnTo>
                      <a:pt x="2011" y="2549"/>
                    </a:lnTo>
                    <a:lnTo>
                      <a:pt x="2129" y="2485"/>
                    </a:lnTo>
                    <a:lnTo>
                      <a:pt x="2226" y="2409"/>
                    </a:lnTo>
                    <a:lnTo>
                      <a:pt x="2323" y="2313"/>
                    </a:lnTo>
                    <a:lnTo>
                      <a:pt x="2409" y="2227"/>
                    </a:lnTo>
                    <a:lnTo>
                      <a:pt x="2484" y="2119"/>
                    </a:lnTo>
                    <a:lnTo>
                      <a:pt x="2559" y="2001"/>
                    </a:lnTo>
                    <a:lnTo>
                      <a:pt x="2613" y="1883"/>
                    </a:lnTo>
                    <a:lnTo>
                      <a:pt x="2656" y="1754"/>
                    </a:lnTo>
                    <a:lnTo>
                      <a:pt x="2688" y="1625"/>
                    </a:lnTo>
                    <a:lnTo>
                      <a:pt x="2710" y="1485"/>
                    </a:lnTo>
                    <a:lnTo>
                      <a:pt x="2710" y="1345"/>
                    </a:lnTo>
                    <a:lnTo>
                      <a:pt x="2699" y="1194"/>
                    </a:lnTo>
                    <a:lnTo>
                      <a:pt x="2678" y="1065"/>
                    </a:lnTo>
                    <a:lnTo>
                      <a:pt x="2645" y="926"/>
                    </a:lnTo>
                    <a:lnTo>
                      <a:pt x="2602" y="807"/>
                    </a:lnTo>
                    <a:lnTo>
                      <a:pt x="2549" y="689"/>
                    </a:lnTo>
                    <a:lnTo>
                      <a:pt x="2473" y="571"/>
                    </a:lnTo>
                    <a:lnTo>
                      <a:pt x="2398" y="474"/>
                    </a:lnTo>
                    <a:lnTo>
                      <a:pt x="2312" y="377"/>
                    </a:lnTo>
                    <a:lnTo>
                      <a:pt x="2215" y="291"/>
                    </a:lnTo>
                    <a:lnTo>
                      <a:pt x="2108" y="216"/>
                    </a:lnTo>
                    <a:lnTo>
                      <a:pt x="1989" y="151"/>
                    </a:lnTo>
                    <a:lnTo>
                      <a:pt x="1871" y="98"/>
                    </a:lnTo>
                    <a:lnTo>
                      <a:pt x="1742" y="55"/>
                    </a:lnTo>
                    <a:lnTo>
                      <a:pt x="1613" y="22"/>
                    </a:lnTo>
                    <a:lnTo>
                      <a:pt x="147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a:off x="1550525" y="1806375"/>
                <a:ext cx="67225" cy="67225"/>
              </a:xfrm>
              <a:custGeom>
                <a:avLst/>
                <a:gdLst/>
                <a:ahLst/>
                <a:cxnLst/>
                <a:rect l="l" t="t" r="r" b="b"/>
                <a:pathLst>
                  <a:path w="2689" h="2689" extrusionOk="0">
                    <a:moveTo>
                      <a:pt x="1355" y="0"/>
                    </a:moveTo>
                    <a:lnTo>
                      <a:pt x="1215" y="11"/>
                    </a:lnTo>
                    <a:lnTo>
                      <a:pt x="1075" y="22"/>
                    </a:lnTo>
                    <a:lnTo>
                      <a:pt x="946" y="54"/>
                    </a:lnTo>
                    <a:lnTo>
                      <a:pt x="817" y="108"/>
                    </a:lnTo>
                    <a:lnTo>
                      <a:pt x="699" y="162"/>
                    </a:lnTo>
                    <a:lnTo>
                      <a:pt x="592" y="226"/>
                    </a:lnTo>
                    <a:lnTo>
                      <a:pt x="484" y="312"/>
                    </a:lnTo>
                    <a:lnTo>
                      <a:pt x="387" y="398"/>
                    </a:lnTo>
                    <a:lnTo>
                      <a:pt x="301" y="495"/>
                    </a:lnTo>
                    <a:lnTo>
                      <a:pt x="226" y="603"/>
                    </a:lnTo>
                    <a:lnTo>
                      <a:pt x="161" y="710"/>
                    </a:lnTo>
                    <a:lnTo>
                      <a:pt x="108" y="828"/>
                    </a:lnTo>
                    <a:lnTo>
                      <a:pt x="54" y="957"/>
                    </a:lnTo>
                    <a:lnTo>
                      <a:pt x="32" y="1086"/>
                    </a:lnTo>
                    <a:lnTo>
                      <a:pt x="11" y="1226"/>
                    </a:lnTo>
                    <a:lnTo>
                      <a:pt x="0" y="1366"/>
                    </a:lnTo>
                    <a:lnTo>
                      <a:pt x="11" y="1506"/>
                    </a:lnTo>
                    <a:lnTo>
                      <a:pt x="32" y="1646"/>
                    </a:lnTo>
                    <a:lnTo>
                      <a:pt x="75" y="1764"/>
                    </a:lnTo>
                    <a:lnTo>
                      <a:pt x="118" y="1893"/>
                    </a:lnTo>
                    <a:lnTo>
                      <a:pt x="172" y="2000"/>
                    </a:lnTo>
                    <a:lnTo>
                      <a:pt x="247" y="2119"/>
                    </a:lnTo>
                    <a:lnTo>
                      <a:pt x="323" y="2216"/>
                    </a:lnTo>
                    <a:lnTo>
                      <a:pt x="409" y="2312"/>
                    </a:lnTo>
                    <a:lnTo>
                      <a:pt x="505" y="2388"/>
                    </a:lnTo>
                    <a:lnTo>
                      <a:pt x="602" y="2463"/>
                    </a:lnTo>
                    <a:lnTo>
                      <a:pt x="721" y="2527"/>
                    </a:lnTo>
                    <a:lnTo>
                      <a:pt x="839" y="2581"/>
                    </a:lnTo>
                    <a:lnTo>
                      <a:pt x="957" y="2624"/>
                    </a:lnTo>
                    <a:lnTo>
                      <a:pt x="1086" y="2656"/>
                    </a:lnTo>
                    <a:lnTo>
                      <a:pt x="1226" y="2678"/>
                    </a:lnTo>
                    <a:lnTo>
                      <a:pt x="1366" y="2689"/>
                    </a:lnTo>
                    <a:lnTo>
                      <a:pt x="1495" y="2678"/>
                    </a:lnTo>
                    <a:lnTo>
                      <a:pt x="1635" y="2656"/>
                    </a:lnTo>
                    <a:lnTo>
                      <a:pt x="1764" y="2624"/>
                    </a:lnTo>
                    <a:lnTo>
                      <a:pt x="1882" y="2570"/>
                    </a:lnTo>
                    <a:lnTo>
                      <a:pt x="2000" y="2517"/>
                    </a:lnTo>
                    <a:lnTo>
                      <a:pt x="2108" y="2452"/>
                    </a:lnTo>
                    <a:lnTo>
                      <a:pt x="2204" y="2377"/>
                    </a:lnTo>
                    <a:lnTo>
                      <a:pt x="2301" y="2291"/>
                    </a:lnTo>
                    <a:lnTo>
                      <a:pt x="2387" y="2194"/>
                    </a:lnTo>
                    <a:lnTo>
                      <a:pt x="2463" y="2087"/>
                    </a:lnTo>
                    <a:lnTo>
                      <a:pt x="2527" y="1979"/>
                    </a:lnTo>
                    <a:lnTo>
                      <a:pt x="2581" y="1861"/>
                    </a:lnTo>
                    <a:lnTo>
                      <a:pt x="2624" y="1742"/>
                    </a:lnTo>
                    <a:lnTo>
                      <a:pt x="2656" y="1613"/>
                    </a:lnTo>
                    <a:lnTo>
                      <a:pt x="2678" y="1484"/>
                    </a:lnTo>
                    <a:lnTo>
                      <a:pt x="2688" y="1345"/>
                    </a:lnTo>
                    <a:lnTo>
                      <a:pt x="2678" y="1205"/>
                    </a:lnTo>
                    <a:lnTo>
                      <a:pt x="2656" y="1065"/>
                    </a:lnTo>
                    <a:lnTo>
                      <a:pt x="2624" y="947"/>
                    </a:lnTo>
                    <a:lnTo>
                      <a:pt x="2581" y="818"/>
                    </a:lnTo>
                    <a:lnTo>
                      <a:pt x="2527" y="699"/>
                    </a:lnTo>
                    <a:lnTo>
                      <a:pt x="2463" y="592"/>
                    </a:lnTo>
                    <a:lnTo>
                      <a:pt x="2387" y="484"/>
                    </a:lnTo>
                    <a:lnTo>
                      <a:pt x="2301" y="398"/>
                    </a:lnTo>
                    <a:lnTo>
                      <a:pt x="2204" y="312"/>
                    </a:lnTo>
                    <a:lnTo>
                      <a:pt x="2108" y="226"/>
                    </a:lnTo>
                    <a:lnTo>
                      <a:pt x="2000" y="162"/>
                    </a:lnTo>
                    <a:lnTo>
                      <a:pt x="1882" y="108"/>
                    </a:lnTo>
                    <a:lnTo>
                      <a:pt x="1753" y="65"/>
                    </a:lnTo>
                    <a:lnTo>
                      <a:pt x="1635" y="33"/>
                    </a:lnTo>
                    <a:lnTo>
                      <a:pt x="1495" y="11"/>
                    </a:lnTo>
                    <a:lnTo>
                      <a:pt x="13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922275" y="1806375"/>
                <a:ext cx="66950" cy="67225"/>
              </a:xfrm>
              <a:custGeom>
                <a:avLst/>
                <a:gdLst/>
                <a:ahLst/>
                <a:cxnLst/>
                <a:rect l="l" t="t" r="r" b="b"/>
                <a:pathLst>
                  <a:path w="2678" h="2689" extrusionOk="0">
                    <a:moveTo>
                      <a:pt x="1248" y="0"/>
                    </a:moveTo>
                    <a:lnTo>
                      <a:pt x="1108" y="22"/>
                    </a:lnTo>
                    <a:lnTo>
                      <a:pt x="979" y="43"/>
                    </a:lnTo>
                    <a:lnTo>
                      <a:pt x="850" y="86"/>
                    </a:lnTo>
                    <a:lnTo>
                      <a:pt x="732" y="140"/>
                    </a:lnTo>
                    <a:lnTo>
                      <a:pt x="613" y="205"/>
                    </a:lnTo>
                    <a:lnTo>
                      <a:pt x="506" y="280"/>
                    </a:lnTo>
                    <a:lnTo>
                      <a:pt x="409" y="366"/>
                    </a:lnTo>
                    <a:lnTo>
                      <a:pt x="323" y="463"/>
                    </a:lnTo>
                    <a:lnTo>
                      <a:pt x="237" y="570"/>
                    </a:lnTo>
                    <a:lnTo>
                      <a:pt x="172" y="678"/>
                    </a:lnTo>
                    <a:lnTo>
                      <a:pt x="108" y="796"/>
                    </a:lnTo>
                    <a:lnTo>
                      <a:pt x="65" y="925"/>
                    </a:lnTo>
                    <a:lnTo>
                      <a:pt x="22" y="1054"/>
                    </a:lnTo>
                    <a:lnTo>
                      <a:pt x="0" y="1183"/>
                    </a:lnTo>
                    <a:lnTo>
                      <a:pt x="0" y="1334"/>
                    </a:lnTo>
                    <a:lnTo>
                      <a:pt x="0" y="1463"/>
                    </a:lnTo>
                    <a:lnTo>
                      <a:pt x="22" y="1603"/>
                    </a:lnTo>
                    <a:lnTo>
                      <a:pt x="54" y="1732"/>
                    </a:lnTo>
                    <a:lnTo>
                      <a:pt x="97" y="1850"/>
                    </a:lnTo>
                    <a:lnTo>
                      <a:pt x="151" y="1968"/>
                    </a:lnTo>
                    <a:lnTo>
                      <a:pt x="215" y="2087"/>
                    </a:lnTo>
                    <a:lnTo>
                      <a:pt x="291" y="2183"/>
                    </a:lnTo>
                    <a:lnTo>
                      <a:pt x="377" y="2280"/>
                    </a:lnTo>
                    <a:lnTo>
                      <a:pt x="463" y="2366"/>
                    </a:lnTo>
                    <a:lnTo>
                      <a:pt x="570" y="2441"/>
                    </a:lnTo>
                    <a:lnTo>
                      <a:pt x="678" y="2517"/>
                    </a:lnTo>
                    <a:lnTo>
                      <a:pt x="796" y="2570"/>
                    </a:lnTo>
                    <a:lnTo>
                      <a:pt x="914" y="2613"/>
                    </a:lnTo>
                    <a:lnTo>
                      <a:pt x="1043" y="2656"/>
                    </a:lnTo>
                    <a:lnTo>
                      <a:pt x="1172" y="2678"/>
                    </a:lnTo>
                    <a:lnTo>
                      <a:pt x="1312" y="2689"/>
                    </a:lnTo>
                    <a:lnTo>
                      <a:pt x="1452" y="2678"/>
                    </a:lnTo>
                    <a:lnTo>
                      <a:pt x="1581" y="2656"/>
                    </a:lnTo>
                    <a:lnTo>
                      <a:pt x="1710" y="2635"/>
                    </a:lnTo>
                    <a:lnTo>
                      <a:pt x="1839" y="2592"/>
                    </a:lnTo>
                    <a:lnTo>
                      <a:pt x="1957" y="2538"/>
                    </a:lnTo>
                    <a:lnTo>
                      <a:pt x="2065" y="2474"/>
                    </a:lnTo>
                    <a:lnTo>
                      <a:pt x="2172" y="2398"/>
                    </a:lnTo>
                    <a:lnTo>
                      <a:pt x="2269" y="2312"/>
                    </a:lnTo>
                    <a:lnTo>
                      <a:pt x="2355" y="2226"/>
                    </a:lnTo>
                    <a:lnTo>
                      <a:pt x="2431" y="2119"/>
                    </a:lnTo>
                    <a:lnTo>
                      <a:pt x="2506" y="2011"/>
                    </a:lnTo>
                    <a:lnTo>
                      <a:pt x="2560" y="1904"/>
                    </a:lnTo>
                    <a:lnTo>
                      <a:pt x="2613" y="1775"/>
                    </a:lnTo>
                    <a:lnTo>
                      <a:pt x="2646" y="1656"/>
                    </a:lnTo>
                    <a:lnTo>
                      <a:pt x="2667" y="1517"/>
                    </a:lnTo>
                    <a:lnTo>
                      <a:pt x="2678" y="1388"/>
                    </a:lnTo>
                    <a:lnTo>
                      <a:pt x="2678" y="1248"/>
                    </a:lnTo>
                    <a:lnTo>
                      <a:pt x="2656" y="1108"/>
                    </a:lnTo>
                    <a:lnTo>
                      <a:pt x="2635" y="979"/>
                    </a:lnTo>
                    <a:lnTo>
                      <a:pt x="2592" y="861"/>
                    </a:lnTo>
                    <a:lnTo>
                      <a:pt x="2538" y="732"/>
                    </a:lnTo>
                    <a:lnTo>
                      <a:pt x="2474" y="624"/>
                    </a:lnTo>
                    <a:lnTo>
                      <a:pt x="2398" y="517"/>
                    </a:lnTo>
                    <a:lnTo>
                      <a:pt x="2323" y="420"/>
                    </a:lnTo>
                    <a:lnTo>
                      <a:pt x="2226" y="334"/>
                    </a:lnTo>
                    <a:lnTo>
                      <a:pt x="2129" y="248"/>
                    </a:lnTo>
                    <a:lnTo>
                      <a:pt x="2022" y="183"/>
                    </a:lnTo>
                    <a:lnTo>
                      <a:pt x="1904" y="119"/>
                    </a:lnTo>
                    <a:lnTo>
                      <a:pt x="1785" y="76"/>
                    </a:lnTo>
                    <a:lnTo>
                      <a:pt x="1656" y="33"/>
                    </a:lnTo>
                    <a:lnTo>
                      <a:pt x="1527" y="11"/>
                    </a:lnTo>
                    <a:lnTo>
                      <a:pt x="1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a:off x="922000" y="2434875"/>
                <a:ext cx="67225" cy="67250"/>
              </a:xfrm>
              <a:custGeom>
                <a:avLst/>
                <a:gdLst/>
                <a:ahLst/>
                <a:cxnLst/>
                <a:rect l="l" t="t" r="r" b="b"/>
                <a:pathLst>
                  <a:path w="2689" h="2690" extrusionOk="0">
                    <a:moveTo>
                      <a:pt x="1248" y="1"/>
                    </a:moveTo>
                    <a:lnTo>
                      <a:pt x="1119" y="12"/>
                    </a:lnTo>
                    <a:lnTo>
                      <a:pt x="979" y="44"/>
                    </a:lnTo>
                    <a:lnTo>
                      <a:pt x="861" y="87"/>
                    </a:lnTo>
                    <a:lnTo>
                      <a:pt x="743" y="141"/>
                    </a:lnTo>
                    <a:lnTo>
                      <a:pt x="624" y="205"/>
                    </a:lnTo>
                    <a:lnTo>
                      <a:pt x="517" y="270"/>
                    </a:lnTo>
                    <a:lnTo>
                      <a:pt x="420" y="356"/>
                    </a:lnTo>
                    <a:lnTo>
                      <a:pt x="334" y="442"/>
                    </a:lnTo>
                    <a:lnTo>
                      <a:pt x="259" y="549"/>
                    </a:lnTo>
                    <a:lnTo>
                      <a:pt x="183" y="657"/>
                    </a:lnTo>
                    <a:lnTo>
                      <a:pt x="130" y="764"/>
                    </a:lnTo>
                    <a:lnTo>
                      <a:pt x="76" y="893"/>
                    </a:lnTo>
                    <a:lnTo>
                      <a:pt x="44" y="1012"/>
                    </a:lnTo>
                    <a:lnTo>
                      <a:pt x="22" y="1151"/>
                    </a:lnTo>
                    <a:lnTo>
                      <a:pt x="1" y="1280"/>
                    </a:lnTo>
                    <a:lnTo>
                      <a:pt x="11" y="1431"/>
                    </a:lnTo>
                    <a:lnTo>
                      <a:pt x="22" y="1571"/>
                    </a:lnTo>
                    <a:lnTo>
                      <a:pt x="54" y="1700"/>
                    </a:lnTo>
                    <a:lnTo>
                      <a:pt x="97" y="1829"/>
                    </a:lnTo>
                    <a:lnTo>
                      <a:pt x="151" y="1958"/>
                    </a:lnTo>
                    <a:lnTo>
                      <a:pt x="216" y="2065"/>
                    </a:lnTo>
                    <a:lnTo>
                      <a:pt x="291" y="2173"/>
                    </a:lnTo>
                    <a:lnTo>
                      <a:pt x="377" y="2270"/>
                    </a:lnTo>
                    <a:lnTo>
                      <a:pt x="463" y="2367"/>
                    </a:lnTo>
                    <a:lnTo>
                      <a:pt x="571" y="2442"/>
                    </a:lnTo>
                    <a:lnTo>
                      <a:pt x="678" y="2517"/>
                    </a:lnTo>
                    <a:lnTo>
                      <a:pt x="796" y="2571"/>
                    </a:lnTo>
                    <a:lnTo>
                      <a:pt x="925" y="2625"/>
                    </a:lnTo>
                    <a:lnTo>
                      <a:pt x="1054" y="2657"/>
                    </a:lnTo>
                    <a:lnTo>
                      <a:pt x="1194" y="2678"/>
                    </a:lnTo>
                    <a:lnTo>
                      <a:pt x="1334" y="2689"/>
                    </a:lnTo>
                    <a:lnTo>
                      <a:pt x="1474" y="2678"/>
                    </a:lnTo>
                    <a:lnTo>
                      <a:pt x="1614" y="2657"/>
                    </a:lnTo>
                    <a:lnTo>
                      <a:pt x="1743" y="2625"/>
                    </a:lnTo>
                    <a:lnTo>
                      <a:pt x="1861" y="2582"/>
                    </a:lnTo>
                    <a:lnTo>
                      <a:pt x="1979" y="2528"/>
                    </a:lnTo>
                    <a:lnTo>
                      <a:pt x="2097" y="2463"/>
                    </a:lnTo>
                    <a:lnTo>
                      <a:pt x="2194" y="2388"/>
                    </a:lnTo>
                    <a:lnTo>
                      <a:pt x="2291" y="2313"/>
                    </a:lnTo>
                    <a:lnTo>
                      <a:pt x="2377" y="2216"/>
                    </a:lnTo>
                    <a:lnTo>
                      <a:pt x="2452" y="2108"/>
                    </a:lnTo>
                    <a:lnTo>
                      <a:pt x="2528" y="2001"/>
                    </a:lnTo>
                    <a:lnTo>
                      <a:pt x="2581" y="1893"/>
                    </a:lnTo>
                    <a:lnTo>
                      <a:pt x="2624" y="1764"/>
                    </a:lnTo>
                    <a:lnTo>
                      <a:pt x="2667" y="1635"/>
                    </a:lnTo>
                    <a:lnTo>
                      <a:pt x="2689" y="1506"/>
                    </a:lnTo>
                    <a:lnTo>
                      <a:pt x="2689" y="1366"/>
                    </a:lnTo>
                    <a:lnTo>
                      <a:pt x="2689" y="1227"/>
                    </a:lnTo>
                    <a:lnTo>
                      <a:pt x="2667" y="1098"/>
                    </a:lnTo>
                    <a:lnTo>
                      <a:pt x="2646" y="958"/>
                    </a:lnTo>
                    <a:lnTo>
                      <a:pt x="2603" y="840"/>
                    </a:lnTo>
                    <a:lnTo>
                      <a:pt x="2549" y="721"/>
                    </a:lnTo>
                    <a:lnTo>
                      <a:pt x="2485" y="603"/>
                    </a:lnTo>
                    <a:lnTo>
                      <a:pt x="2409" y="506"/>
                    </a:lnTo>
                    <a:lnTo>
                      <a:pt x="2323" y="409"/>
                    </a:lnTo>
                    <a:lnTo>
                      <a:pt x="2237" y="323"/>
                    </a:lnTo>
                    <a:lnTo>
                      <a:pt x="2130" y="237"/>
                    </a:lnTo>
                    <a:lnTo>
                      <a:pt x="2022" y="173"/>
                    </a:lnTo>
                    <a:lnTo>
                      <a:pt x="1915" y="108"/>
                    </a:lnTo>
                    <a:lnTo>
                      <a:pt x="1786" y="65"/>
                    </a:lnTo>
                    <a:lnTo>
                      <a:pt x="1657" y="33"/>
                    </a:lnTo>
                    <a:lnTo>
                      <a:pt x="1528" y="12"/>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a:off x="1550525" y="2434875"/>
                <a:ext cx="67225" cy="67250"/>
              </a:xfrm>
              <a:custGeom>
                <a:avLst/>
                <a:gdLst/>
                <a:ahLst/>
                <a:cxnLst/>
                <a:rect l="l" t="t" r="r" b="b"/>
                <a:pathLst>
                  <a:path w="2689" h="2690" extrusionOk="0">
                    <a:moveTo>
                      <a:pt x="1237" y="1"/>
                    </a:moveTo>
                    <a:lnTo>
                      <a:pt x="1097" y="22"/>
                    </a:lnTo>
                    <a:lnTo>
                      <a:pt x="968" y="44"/>
                    </a:lnTo>
                    <a:lnTo>
                      <a:pt x="839" y="87"/>
                    </a:lnTo>
                    <a:lnTo>
                      <a:pt x="721" y="141"/>
                    </a:lnTo>
                    <a:lnTo>
                      <a:pt x="602" y="216"/>
                    </a:lnTo>
                    <a:lnTo>
                      <a:pt x="495" y="291"/>
                    </a:lnTo>
                    <a:lnTo>
                      <a:pt x="398" y="377"/>
                    </a:lnTo>
                    <a:lnTo>
                      <a:pt x="312" y="474"/>
                    </a:lnTo>
                    <a:lnTo>
                      <a:pt x="237" y="571"/>
                    </a:lnTo>
                    <a:lnTo>
                      <a:pt x="161" y="689"/>
                    </a:lnTo>
                    <a:lnTo>
                      <a:pt x="108" y="807"/>
                    </a:lnTo>
                    <a:lnTo>
                      <a:pt x="65" y="936"/>
                    </a:lnTo>
                    <a:lnTo>
                      <a:pt x="32" y="1065"/>
                    </a:lnTo>
                    <a:lnTo>
                      <a:pt x="11" y="1205"/>
                    </a:lnTo>
                    <a:lnTo>
                      <a:pt x="0" y="1345"/>
                    </a:lnTo>
                    <a:lnTo>
                      <a:pt x="11" y="1485"/>
                    </a:lnTo>
                    <a:lnTo>
                      <a:pt x="32" y="1614"/>
                    </a:lnTo>
                    <a:lnTo>
                      <a:pt x="65" y="1743"/>
                    </a:lnTo>
                    <a:lnTo>
                      <a:pt x="108" y="1872"/>
                    </a:lnTo>
                    <a:lnTo>
                      <a:pt x="161" y="1990"/>
                    </a:lnTo>
                    <a:lnTo>
                      <a:pt x="226" y="2098"/>
                    </a:lnTo>
                    <a:lnTo>
                      <a:pt x="301" y="2194"/>
                    </a:lnTo>
                    <a:lnTo>
                      <a:pt x="387" y="2291"/>
                    </a:lnTo>
                    <a:lnTo>
                      <a:pt x="484" y="2377"/>
                    </a:lnTo>
                    <a:lnTo>
                      <a:pt x="581" y="2453"/>
                    </a:lnTo>
                    <a:lnTo>
                      <a:pt x="699" y="2517"/>
                    </a:lnTo>
                    <a:lnTo>
                      <a:pt x="807" y="2582"/>
                    </a:lnTo>
                    <a:lnTo>
                      <a:pt x="936" y="2625"/>
                    </a:lnTo>
                    <a:lnTo>
                      <a:pt x="1065" y="2657"/>
                    </a:lnTo>
                    <a:lnTo>
                      <a:pt x="1194" y="2678"/>
                    </a:lnTo>
                    <a:lnTo>
                      <a:pt x="1333" y="2689"/>
                    </a:lnTo>
                    <a:lnTo>
                      <a:pt x="1473" y="2678"/>
                    </a:lnTo>
                    <a:lnTo>
                      <a:pt x="1613" y="2657"/>
                    </a:lnTo>
                    <a:lnTo>
                      <a:pt x="1742" y="2625"/>
                    </a:lnTo>
                    <a:lnTo>
                      <a:pt x="1860" y="2582"/>
                    </a:lnTo>
                    <a:lnTo>
                      <a:pt x="1979" y="2528"/>
                    </a:lnTo>
                    <a:lnTo>
                      <a:pt x="2097" y="2463"/>
                    </a:lnTo>
                    <a:lnTo>
                      <a:pt x="2194" y="2388"/>
                    </a:lnTo>
                    <a:lnTo>
                      <a:pt x="2290" y="2302"/>
                    </a:lnTo>
                    <a:lnTo>
                      <a:pt x="2377" y="2216"/>
                    </a:lnTo>
                    <a:lnTo>
                      <a:pt x="2452" y="2108"/>
                    </a:lnTo>
                    <a:lnTo>
                      <a:pt x="2527" y="2001"/>
                    </a:lnTo>
                    <a:lnTo>
                      <a:pt x="2581" y="1883"/>
                    </a:lnTo>
                    <a:lnTo>
                      <a:pt x="2624" y="1764"/>
                    </a:lnTo>
                    <a:lnTo>
                      <a:pt x="2656" y="1635"/>
                    </a:lnTo>
                    <a:lnTo>
                      <a:pt x="2678" y="1506"/>
                    </a:lnTo>
                    <a:lnTo>
                      <a:pt x="2688" y="1366"/>
                    </a:lnTo>
                    <a:lnTo>
                      <a:pt x="2688" y="1227"/>
                    </a:lnTo>
                    <a:lnTo>
                      <a:pt x="2667" y="1087"/>
                    </a:lnTo>
                    <a:lnTo>
                      <a:pt x="2635" y="958"/>
                    </a:lnTo>
                    <a:lnTo>
                      <a:pt x="2592" y="840"/>
                    </a:lnTo>
                    <a:lnTo>
                      <a:pt x="2538" y="721"/>
                    </a:lnTo>
                    <a:lnTo>
                      <a:pt x="2473" y="603"/>
                    </a:lnTo>
                    <a:lnTo>
                      <a:pt x="2409" y="495"/>
                    </a:lnTo>
                    <a:lnTo>
                      <a:pt x="2323" y="409"/>
                    </a:lnTo>
                    <a:lnTo>
                      <a:pt x="2226" y="313"/>
                    </a:lnTo>
                    <a:lnTo>
                      <a:pt x="2129" y="237"/>
                    </a:lnTo>
                    <a:lnTo>
                      <a:pt x="2022" y="173"/>
                    </a:lnTo>
                    <a:lnTo>
                      <a:pt x="1903" y="108"/>
                    </a:lnTo>
                    <a:lnTo>
                      <a:pt x="1785" y="65"/>
                    </a:lnTo>
                    <a:lnTo>
                      <a:pt x="1656" y="33"/>
                    </a:lnTo>
                    <a:lnTo>
                      <a:pt x="1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1394325" y="2512300"/>
                <a:ext cx="68050" cy="68050"/>
              </a:xfrm>
              <a:custGeom>
                <a:avLst/>
                <a:gdLst/>
                <a:ahLst/>
                <a:cxnLst/>
                <a:rect l="l" t="t" r="r" b="b"/>
                <a:pathLst>
                  <a:path w="2722" h="2722" extrusionOk="0">
                    <a:moveTo>
                      <a:pt x="1205" y="1"/>
                    </a:moveTo>
                    <a:lnTo>
                      <a:pt x="1065" y="22"/>
                    </a:lnTo>
                    <a:lnTo>
                      <a:pt x="936" y="65"/>
                    </a:lnTo>
                    <a:lnTo>
                      <a:pt x="818" y="108"/>
                    </a:lnTo>
                    <a:lnTo>
                      <a:pt x="700" y="162"/>
                    </a:lnTo>
                    <a:lnTo>
                      <a:pt x="592" y="227"/>
                    </a:lnTo>
                    <a:lnTo>
                      <a:pt x="485" y="302"/>
                    </a:lnTo>
                    <a:lnTo>
                      <a:pt x="398" y="388"/>
                    </a:lnTo>
                    <a:lnTo>
                      <a:pt x="312" y="485"/>
                    </a:lnTo>
                    <a:lnTo>
                      <a:pt x="237" y="581"/>
                    </a:lnTo>
                    <a:lnTo>
                      <a:pt x="162" y="700"/>
                    </a:lnTo>
                    <a:lnTo>
                      <a:pt x="108" y="807"/>
                    </a:lnTo>
                    <a:lnTo>
                      <a:pt x="65" y="936"/>
                    </a:lnTo>
                    <a:lnTo>
                      <a:pt x="33" y="1065"/>
                    </a:lnTo>
                    <a:lnTo>
                      <a:pt x="11" y="1194"/>
                    </a:lnTo>
                    <a:lnTo>
                      <a:pt x="1" y="1334"/>
                    </a:lnTo>
                    <a:lnTo>
                      <a:pt x="11" y="1485"/>
                    </a:lnTo>
                    <a:lnTo>
                      <a:pt x="33" y="1624"/>
                    </a:lnTo>
                    <a:lnTo>
                      <a:pt x="65" y="1753"/>
                    </a:lnTo>
                    <a:lnTo>
                      <a:pt x="108" y="1882"/>
                    </a:lnTo>
                    <a:lnTo>
                      <a:pt x="162" y="2001"/>
                    </a:lnTo>
                    <a:lnTo>
                      <a:pt x="226" y="2119"/>
                    </a:lnTo>
                    <a:lnTo>
                      <a:pt x="302" y="2227"/>
                    </a:lnTo>
                    <a:lnTo>
                      <a:pt x="388" y="2323"/>
                    </a:lnTo>
                    <a:lnTo>
                      <a:pt x="485" y="2409"/>
                    </a:lnTo>
                    <a:lnTo>
                      <a:pt x="581" y="2485"/>
                    </a:lnTo>
                    <a:lnTo>
                      <a:pt x="700" y="2549"/>
                    </a:lnTo>
                    <a:lnTo>
                      <a:pt x="818" y="2614"/>
                    </a:lnTo>
                    <a:lnTo>
                      <a:pt x="947" y="2657"/>
                    </a:lnTo>
                    <a:lnTo>
                      <a:pt x="1076" y="2689"/>
                    </a:lnTo>
                    <a:lnTo>
                      <a:pt x="1216" y="2710"/>
                    </a:lnTo>
                    <a:lnTo>
                      <a:pt x="1355" y="2721"/>
                    </a:lnTo>
                    <a:lnTo>
                      <a:pt x="1506" y="2710"/>
                    </a:lnTo>
                    <a:lnTo>
                      <a:pt x="1646" y="2689"/>
                    </a:lnTo>
                    <a:lnTo>
                      <a:pt x="1775" y="2657"/>
                    </a:lnTo>
                    <a:lnTo>
                      <a:pt x="1904" y="2614"/>
                    </a:lnTo>
                    <a:lnTo>
                      <a:pt x="2022" y="2560"/>
                    </a:lnTo>
                    <a:lnTo>
                      <a:pt x="2140" y="2495"/>
                    </a:lnTo>
                    <a:lnTo>
                      <a:pt x="2237" y="2409"/>
                    </a:lnTo>
                    <a:lnTo>
                      <a:pt x="2334" y="2323"/>
                    </a:lnTo>
                    <a:lnTo>
                      <a:pt x="2420" y="2227"/>
                    </a:lnTo>
                    <a:lnTo>
                      <a:pt x="2495" y="2130"/>
                    </a:lnTo>
                    <a:lnTo>
                      <a:pt x="2571" y="2012"/>
                    </a:lnTo>
                    <a:lnTo>
                      <a:pt x="2624" y="1893"/>
                    </a:lnTo>
                    <a:lnTo>
                      <a:pt x="2667" y="1764"/>
                    </a:lnTo>
                    <a:lnTo>
                      <a:pt x="2700" y="1635"/>
                    </a:lnTo>
                    <a:lnTo>
                      <a:pt x="2721" y="1495"/>
                    </a:lnTo>
                    <a:lnTo>
                      <a:pt x="2721" y="1345"/>
                    </a:lnTo>
                    <a:lnTo>
                      <a:pt x="2721" y="1205"/>
                    </a:lnTo>
                    <a:lnTo>
                      <a:pt x="2700" y="1065"/>
                    </a:lnTo>
                    <a:lnTo>
                      <a:pt x="2667" y="936"/>
                    </a:lnTo>
                    <a:lnTo>
                      <a:pt x="2614" y="807"/>
                    </a:lnTo>
                    <a:lnTo>
                      <a:pt x="2560" y="689"/>
                    </a:lnTo>
                    <a:lnTo>
                      <a:pt x="2495" y="581"/>
                    </a:lnTo>
                    <a:lnTo>
                      <a:pt x="2409" y="474"/>
                    </a:lnTo>
                    <a:lnTo>
                      <a:pt x="2323" y="377"/>
                    </a:lnTo>
                    <a:lnTo>
                      <a:pt x="2226" y="291"/>
                    </a:lnTo>
                    <a:lnTo>
                      <a:pt x="2119" y="216"/>
                    </a:lnTo>
                    <a:lnTo>
                      <a:pt x="2011" y="151"/>
                    </a:lnTo>
                    <a:lnTo>
                      <a:pt x="1882" y="97"/>
                    </a:lnTo>
                    <a:lnTo>
                      <a:pt x="1764" y="54"/>
                    </a:lnTo>
                    <a:lnTo>
                      <a:pt x="1624" y="22"/>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843775" y="1961750"/>
                <a:ext cx="68025" cy="67775"/>
              </a:xfrm>
              <a:custGeom>
                <a:avLst/>
                <a:gdLst/>
                <a:ahLst/>
                <a:cxnLst/>
                <a:rect l="l" t="t" r="r" b="b"/>
                <a:pathLst>
                  <a:path w="2721" h="2711" extrusionOk="0">
                    <a:moveTo>
                      <a:pt x="1259" y="1"/>
                    </a:moveTo>
                    <a:lnTo>
                      <a:pt x="1119" y="22"/>
                    </a:lnTo>
                    <a:lnTo>
                      <a:pt x="990" y="44"/>
                    </a:lnTo>
                    <a:lnTo>
                      <a:pt x="861" y="87"/>
                    </a:lnTo>
                    <a:lnTo>
                      <a:pt x="742" y="140"/>
                    </a:lnTo>
                    <a:lnTo>
                      <a:pt x="624" y="205"/>
                    </a:lnTo>
                    <a:lnTo>
                      <a:pt x="517" y="280"/>
                    </a:lnTo>
                    <a:lnTo>
                      <a:pt x="420" y="366"/>
                    </a:lnTo>
                    <a:lnTo>
                      <a:pt x="323" y="463"/>
                    </a:lnTo>
                    <a:lnTo>
                      <a:pt x="248" y="560"/>
                    </a:lnTo>
                    <a:lnTo>
                      <a:pt x="183" y="667"/>
                    </a:lnTo>
                    <a:lnTo>
                      <a:pt x="119" y="786"/>
                    </a:lnTo>
                    <a:lnTo>
                      <a:pt x="76" y="915"/>
                    </a:lnTo>
                    <a:lnTo>
                      <a:pt x="33" y="1044"/>
                    </a:lnTo>
                    <a:lnTo>
                      <a:pt x="11" y="1183"/>
                    </a:lnTo>
                    <a:lnTo>
                      <a:pt x="0" y="1323"/>
                    </a:lnTo>
                    <a:lnTo>
                      <a:pt x="11" y="1474"/>
                    </a:lnTo>
                    <a:lnTo>
                      <a:pt x="22" y="1614"/>
                    </a:lnTo>
                    <a:lnTo>
                      <a:pt x="54" y="1743"/>
                    </a:lnTo>
                    <a:lnTo>
                      <a:pt x="97" y="1872"/>
                    </a:lnTo>
                    <a:lnTo>
                      <a:pt x="151" y="1990"/>
                    </a:lnTo>
                    <a:lnTo>
                      <a:pt x="216" y="2108"/>
                    </a:lnTo>
                    <a:lnTo>
                      <a:pt x="291" y="2216"/>
                    </a:lnTo>
                    <a:lnTo>
                      <a:pt x="377" y="2313"/>
                    </a:lnTo>
                    <a:lnTo>
                      <a:pt x="474" y="2399"/>
                    </a:lnTo>
                    <a:lnTo>
                      <a:pt x="581" y="2474"/>
                    </a:lnTo>
                    <a:lnTo>
                      <a:pt x="689" y="2549"/>
                    </a:lnTo>
                    <a:lnTo>
                      <a:pt x="807" y="2603"/>
                    </a:lnTo>
                    <a:lnTo>
                      <a:pt x="936" y="2646"/>
                    </a:lnTo>
                    <a:lnTo>
                      <a:pt x="1065" y="2689"/>
                    </a:lnTo>
                    <a:lnTo>
                      <a:pt x="1205" y="2710"/>
                    </a:lnTo>
                    <a:lnTo>
                      <a:pt x="1495" y="2710"/>
                    </a:lnTo>
                    <a:lnTo>
                      <a:pt x="1635" y="2689"/>
                    </a:lnTo>
                    <a:lnTo>
                      <a:pt x="1764" y="2657"/>
                    </a:lnTo>
                    <a:lnTo>
                      <a:pt x="1893" y="2614"/>
                    </a:lnTo>
                    <a:lnTo>
                      <a:pt x="2011" y="2560"/>
                    </a:lnTo>
                    <a:lnTo>
                      <a:pt x="2130" y="2495"/>
                    </a:lnTo>
                    <a:lnTo>
                      <a:pt x="2226" y="2420"/>
                    </a:lnTo>
                    <a:lnTo>
                      <a:pt x="2323" y="2334"/>
                    </a:lnTo>
                    <a:lnTo>
                      <a:pt x="2420" y="2237"/>
                    </a:lnTo>
                    <a:lnTo>
                      <a:pt x="2495" y="2130"/>
                    </a:lnTo>
                    <a:lnTo>
                      <a:pt x="2560" y="2022"/>
                    </a:lnTo>
                    <a:lnTo>
                      <a:pt x="2613" y="1904"/>
                    </a:lnTo>
                    <a:lnTo>
                      <a:pt x="2667" y="1775"/>
                    </a:lnTo>
                    <a:lnTo>
                      <a:pt x="2699" y="1635"/>
                    </a:lnTo>
                    <a:lnTo>
                      <a:pt x="2710" y="1506"/>
                    </a:lnTo>
                    <a:lnTo>
                      <a:pt x="2721" y="1356"/>
                    </a:lnTo>
                    <a:lnTo>
                      <a:pt x="2721" y="1216"/>
                    </a:lnTo>
                    <a:lnTo>
                      <a:pt x="2699" y="1087"/>
                    </a:lnTo>
                    <a:lnTo>
                      <a:pt x="2667" y="958"/>
                    </a:lnTo>
                    <a:lnTo>
                      <a:pt x="2624" y="829"/>
                    </a:lnTo>
                    <a:lnTo>
                      <a:pt x="2570" y="710"/>
                    </a:lnTo>
                    <a:lnTo>
                      <a:pt x="2506" y="603"/>
                    </a:lnTo>
                    <a:lnTo>
                      <a:pt x="2431" y="495"/>
                    </a:lnTo>
                    <a:lnTo>
                      <a:pt x="2345" y="399"/>
                    </a:lnTo>
                    <a:lnTo>
                      <a:pt x="2259" y="312"/>
                    </a:lnTo>
                    <a:lnTo>
                      <a:pt x="2151" y="237"/>
                    </a:lnTo>
                    <a:lnTo>
                      <a:pt x="2044" y="173"/>
                    </a:lnTo>
                    <a:lnTo>
                      <a:pt x="1925" y="108"/>
                    </a:lnTo>
                    <a:lnTo>
                      <a:pt x="1807" y="65"/>
                    </a:lnTo>
                    <a:lnTo>
                      <a:pt x="1678" y="33"/>
                    </a:lnTo>
                    <a:lnTo>
                      <a:pt x="1549" y="11"/>
                    </a:lnTo>
                    <a:lnTo>
                      <a:pt x="1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1630900" y="1961750"/>
                <a:ext cx="67750" cy="67775"/>
              </a:xfrm>
              <a:custGeom>
                <a:avLst/>
                <a:gdLst/>
                <a:ahLst/>
                <a:cxnLst/>
                <a:rect l="l" t="t" r="r" b="b"/>
                <a:pathLst>
                  <a:path w="2710" h="2711" extrusionOk="0">
                    <a:moveTo>
                      <a:pt x="1366" y="1"/>
                    </a:moveTo>
                    <a:lnTo>
                      <a:pt x="1226" y="11"/>
                    </a:lnTo>
                    <a:lnTo>
                      <a:pt x="1086" y="22"/>
                    </a:lnTo>
                    <a:lnTo>
                      <a:pt x="957" y="54"/>
                    </a:lnTo>
                    <a:lnTo>
                      <a:pt x="828" y="97"/>
                    </a:lnTo>
                    <a:lnTo>
                      <a:pt x="710" y="151"/>
                    </a:lnTo>
                    <a:lnTo>
                      <a:pt x="592" y="226"/>
                    </a:lnTo>
                    <a:lnTo>
                      <a:pt x="484" y="302"/>
                    </a:lnTo>
                    <a:lnTo>
                      <a:pt x="387" y="388"/>
                    </a:lnTo>
                    <a:lnTo>
                      <a:pt x="301" y="485"/>
                    </a:lnTo>
                    <a:lnTo>
                      <a:pt x="226" y="581"/>
                    </a:lnTo>
                    <a:lnTo>
                      <a:pt x="162" y="700"/>
                    </a:lnTo>
                    <a:lnTo>
                      <a:pt x="108" y="818"/>
                    </a:lnTo>
                    <a:lnTo>
                      <a:pt x="65" y="947"/>
                    </a:lnTo>
                    <a:lnTo>
                      <a:pt x="33" y="1076"/>
                    </a:lnTo>
                    <a:lnTo>
                      <a:pt x="11" y="1216"/>
                    </a:lnTo>
                    <a:lnTo>
                      <a:pt x="0" y="1356"/>
                    </a:lnTo>
                    <a:lnTo>
                      <a:pt x="11" y="1495"/>
                    </a:lnTo>
                    <a:lnTo>
                      <a:pt x="22" y="1635"/>
                    </a:lnTo>
                    <a:lnTo>
                      <a:pt x="54" y="1764"/>
                    </a:lnTo>
                    <a:lnTo>
                      <a:pt x="97" y="1882"/>
                    </a:lnTo>
                    <a:lnTo>
                      <a:pt x="151" y="2001"/>
                    </a:lnTo>
                    <a:lnTo>
                      <a:pt x="215" y="2108"/>
                    </a:lnTo>
                    <a:lnTo>
                      <a:pt x="291" y="2216"/>
                    </a:lnTo>
                    <a:lnTo>
                      <a:pt x="377" y="2313"/>
                    </a:lnTo>
                    <a:lnTo>
                      <a:pt x="473" y="2399"/>
                    </a:lnTo>
                    <a:lnTo>
                      <a:pt x="570" y="2474"/>
                    </a:lnTo>
                    <a:lnTo>
                      <a:pt x="678" y="2538"/>
                    </a:lnTo>
                    <a:lnTo>
                      <a:pt x="796" y="2603"/>
                    </a:lnTo>
                    <a:lnTo>
                      <a:pt x="914" y="2646"/>
                    </a:lnTo>
                    <a:lnTo>
                      <a:pt x="1043" y="2678"/>
                    </a:lnTo>
                    <a:lnTo>
                      <a:pt x="1183" y="2700"/>
                    </a:lnTo>
                    <a:lnTo>
                      <a:pt x="1312" y="2710"/>
                    </a:lnTo>
                    <a:lnTo>
                      <a:pt x="1463" y="2710"/>
                    </a:lnTo>
                    <a:lnTo>
                      <a:pt x="1602" y="2689"/>
                    </a:lnTo>
                    <a:lnTo>
                      <a:pt x="1731" y="2667"/>
                    </a:lnTo>
                    <a:lnTo>
                      <a:pt x="1861" y="2624"/>
                    </a:lnTo>
                    <a:lnTo>
                      <a:pt x="1979" y="2571"/>
                    </a:lnTo>
                    <a:lnTo>
                      <a:pt x="2097" y="2506"/>
                    </a:lnTo>
                    <a:lnTo>
                      <a:pt x="2205" y="2431"/>
                    </a:lnTo>
                    <a:lnTo>
                      <a:pt x="2301" y="2345"/>
                    </a:lnTo>
                    <a:lnTo>
                      <a:pt x="2387" y="2248"/>
                    </a:lnTo>
                    <a:lnTo>
                      <a:pt x="2473" y="2151"/>
                    </a:lnTo>
                    <a:lnTo>
                      <a:pt x="2538" y="2033"/>
                    </a:lnTo>
                    <a:lnTo>
                      <a:pt x="2602" y="1915"/>
                    </a:lnTo>
                    <a:lnTo>
                      <a:pt x="2645" y="1796"/>
                    </a:lnTo>
                    <a:lnTo>
                      <a:pt x="2678" y="1657"/>
                    </a:lnTo>
                    <a:lnTo>
                      <a:pt x="2699" y="1528"/>
                    </a:lnTo>
                    <a:lnTo>
                      <a:pt x="2710" y="1377"/>
                    </a:lnTo>
                    <a:lnTo>
                      <a:pt x="2710" y="1237"/>
                    </a:lnTo>
                    <a:lnTo>
                      <a:pt x="2689" y="1097"/>
                    </a:lnTo>
                    <a:lnTo>
                      <a:pt x="2656" y="968"/>
                    </a:lnTo>
                    <a:lnTo>
                      <a:pt x="2613" y="839"/>
                    </a:lnTo>
                    <a:lnTo>
                      <a:pt x="2559" y="721"/>
                    </a:lnTo>
                    <a:lnTo>
                      <a:pt x="2495" y="603"/>
                    </a:lnTo>
                    <a:lnTo>
                      <a:pt x="2420" y="495"/>
                    </a:lnTo>
                    <a:lnTo>
                      <a:pt x="2334" y="399"/>
                    </a:lnTo>
                    <a:lnTo>
                      <a:pt x="2237" y="312"/>
                    </a:lnTo>
                    <a:lnTo>
                      <a:pt x="2140" y="237"/>
                    </a:lnTo>
                    <a:lnTo>
                      <a:pt x="2022" y="162"/>
                    </a:lnTo>
                    <a:lnTo>
                      <a:pt x="1904" y="108"/>
                    </a:lnTo>
                    <a:lnTo>
                      <a:pt x="1785" y="65"/>
                    </a:lnTo>
                    <a:lnTo>
                      <a:pt x="1645" y="33"/>
                    </a:lnTo>
                    <a:lnTo>
                      <a:pt x="1506" y="11"/>
                    </a:lnTo>
                    <a:lnTo>
                      <a:pt x="1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1630900" y="2276000"/>
                <a:ext cx="68025" cy="67775"/>
              </a:xfrm>
              <a:custGeom>
                <a:avLst/>
                <a:gdLst/>
                <a:ahLst/>
                <a:cxnLst/>
                <a:rect l="l" t="t" r="r" b="b"/>
                <a:pathLst>
                  <a:path w="2721" h="2711" extrusionOk="0">
                    <a:moveTo>
                      <a:pt x="1226" y="1"/>
                    </a:moveTo>
                    <a:lnTo>
                      <a:pt x="1086" y="22"/>
                    </a:lnTo>
                    <a:lnTo>
                      <a:pt x="957" y="55"/>
                    </a:lnTo>
                    <a:lnTo>
                      <a:pt x="828" y="98"/>
                    </a:lnTo>
                    <a:lnTo>
                      <a:pt x="710" y="151"/>
                    </a:lnTo>
                    <a:lnTo>
                      <a:pt x="592" y="216"/>
                    </a:lnTo>
                    <a:lnTo>
                      <a:pt x="484" y="291"/>
                    </a:lnTo>
                    <a:lnTo>
                      <a:pt x="387" y="388"/>
                    </a:lnTo>
                    <a:lnTo>
                      <a:pt x="301" y="474"/>
                    </a:lnTo>
                    <a:lnTo>
                      <a:pt x="226" y="582"/>
                    </a:lnTo>
                    <a:lnTo>
                      <a:pt x="162" y="700"/>
                    </a:lnTo>
                    <a:lnTo>
                      <a:pt x="97" y="818"/>
                    </a:lnTo>
                    <a:lnTo>
                      <a:pt x="54" y="947"/>
                    </a:lnTo>
                    <a:lnTo>
                      <a:pt x="22" y="1076"/>
                    </a:lnTo>
                    <a:lnTo>
                      <a:pt x="0" y="1216"/>
                    </a:lnTo>
                    <a:lnTo>
                      <a:pt x="0" y="1356"/>
                    </a:lnTo>
                    <a:lnTo>
                      <a:pt x="0" y="1496"/>
                    </a:lnTo>
                    <a:lnTo>
                      <a:pt x="22" y="1635"/>
                    </a:lnTo>
                    <a:lnTo>
                      <a:pt x="54" y="1775"/>
                    </a:lnTo>
                    <a:lnTo>
                      <a:pt x="108" y="1893"/>
                    </a:lnTo>
                    <a:lnTo>
                      <a:pt x="162" y="2022"/>
                    </a:lnTo>
                    <a:lnTo>
                      <a:pt x="226" y="2130"/>
                    </a:lnTo>
                    <a:lnTo>
                      <a:pt x="301" y="2237"/>
                    </a:lnTo>
                    <a:lnTo>
                      <a:pt x="398" y="2334"/>
                    </a:lnTo>
                    <a:lnTo>
                      <a:pt x="495" y="2420"/>
                    </a:lnTo>
                    <a:lnTo>
                      <a:pt x="592" y="2496"/>
                    </a:lnTo>
                    <a:lnTo>
                      <a:pt x="710" y="2560"/>
                    </a:lnTo>
                    <a:lnTo>
                      <a:pt x="828" y="2614"/>
                    </a:lnTo>
                    <a:lnTo>
                      <a:pt x="957" y="2657"/>
                    </a:lnTo>
                    <a:lnTo>
                      <a:pt x="1086" y="2689"/>
                    </a:lnTo>
                    <a:lnTo>
                      <a:pt x="1226" y="2711"/>
                    </a:lnTo>
                    <a:lnTo>
                      <a:pt x="1516" y="2711"/>
                    </a:lnTo>
                    <a:lnTo>
                      <a:pt x="1656" y="2689"/>
                    </a:lnTo>
                    <a:lnTo>
                      <a:pt x="1785" y="2646"/>
                    </a:lnTo>
                    <a:lnTo>
                      <a:pt x="1914" y="2603"/>
                    </a:lnTo>
                    <a:lnTo>
                      <a:pt x="2033" y="2549"/>
                    </a:lnTo>
                    <a:lnTo>
                      <a:pt x="2140" y="2474"/>
                    </a:lnTo>
                    <a:lnTo>
                      <a:pt x="2248" y="2399"/>
                    </a:lnTo>
                    <a:lnTo>
                      <a:pt x="2344" y="2313"/>
                    </a:lnTo>
                    <a:lnTo>
                      <a:pt x="2430" y="2216"/>
                    </a:lnTo>
                    <a:lnTo>
                      <a:pt x="2506" y="2108"/>
                    </a:lnTo>
                    <a:lnTo>
                      <a:pt x="2570" y="1990"/>
                    </a:lnTo>
                    <a:lnTo>
                      <a:pt x="2624" y="1872"/>
                    </a:lnTo>
                    <a:lnTo>
                      <a:pt x="2667" y="1743"/>
                    </a:lnTo>
                    <a:lnTo>
                      <a:pt x="2689" y="1614"/>
                    </a:lnTo>
                    <a:lnTo>
                      <a:pt x="2710" y="1474"/>
                    </a:lnTo>
                    <a:lnTo>
                      <a:pt x="2721" y="1323"/>
                    </a:lnTo>
                    <a:lnTo>
                      <a:pt x="2710" y="1184"/>
                    </a:lnTo>
                    <a:lnTo>
                      <a:pt x="2689" y="1055"/>
                    </a:lnTo>
                    <a:lnTo>
                      <a:pt x="2656" y="926"/>
                    </a:lnTo>
                    <a:lnTo>
                      <a:pt x="2602" y="797"/>
                    </a:lnTo>
                    <a:lnTo>
                      <a:pt x="2549" y="689"/>
                    </a:lnTo>
                    <a:lnTo>
                      <a:pt x="2484" y="571"/>
                    </a:lnTo>
                    <a:lnTo>
                      <a:pt x="2409" y="474"/>
                    </a:lnTo>
                    <a:lnTo>
                      <a:pt x="2323" y="377"/>
                    </a:lnTo>
                    <a:lnTo>
                      <a:pt x="2226" y="291"/>
                    </a:lnTo>
                    <a:lnTo>
                      <a:pt x="2119" y="216"/>
                    </a:lnTo>
                    <a:lnTo>
                      <a:pt x="2011" y="151"/>
                    </a:lnTo>
                    <a:lnTo>
                      <a:pt x="1893" y="98"/>
                    </a:lnTo>
                    <a:lnTo>
                      <a:pt x="1774" y="55"/>
                    </a:lnTo>
                    <a:lnTo>
                      <a:pt x="1645" y="22"/>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1394600" y="1725450"/>
                <a:ext cx="67775" cy="67775"/>
              </a:xfrm>
              <a:custGeom>
                <a:avLst/>
                <a:gdLst/>
                <a:ahLst/>
                <a:cxnLst/>
                <a:rect l="l" t="t" r="r" b="b"/>
                <a:pathLst>
                  <a:path w="2711" h="2711" extrusionOk="0">
                    <a:moveTo>
                      <a:pt x="1226" y="1"/>
                    </a:moveTo>
                    <a:lnTo>
                      <a:pt x="1086" y="22"/>
                    </a:lnTo>
                    <a:lnTo>
                      <a:pt x="957" y="55"/>
                    </a:lnTo>
                    <a:lnTo>
                      <a:pt x="839" y="98"/>
                    </a:lnTo>
                    <a:lnTo>
                      <a:pt x="721" y="151"/>
                    </a:lnTo>
                    <a:lnTo>
                      <a:pt x="603" y="216"/>
                    </a:lnTo>
                    <a:lnTo>
                      <a:pt x="506" y="291"/>
                    </a:lnTo>
                    <a:lnTo>
                      <a:pt x="409" y="366"/>
                    </a:lnTo>
                    <a:lnTo>
                      <a:pt x="323" y="463"/>
                    </a:lnTo>
                    <a:lnTo>
                      <a:pt x="237" y="560"/>
                    </a:lnTo>
                    <a:lnTo>
                      <a:pt x="172" y="667"/>
                    </a:lnTo>
                    <a:lnTo>
                      <a:pt x="119" y="786"/>
                    </a:lnTo>
                    <a:lnTo>
                      <a:pt x="65" y="904"/>
                    </a:lnTo>
                    <a:lnTo>
                      <a:pt x="33" y="1033"/>
                    </a:lnTo>
                    <a:lnTo>
                      <a:pt x="11" y="1162"/>
                    </a:lnTo>
                    <a:lnTo>
                      <a:pt x="0" y="1302"/>
                    </a:lnTo>
                    <a:lnTo>
                      <a:pt x="0" y="1452"/>
                    </a:lnTo>
                    <a:lnTo>
                      <a:pt x="22" y="1581"/>
                    </a:lnTo>
                    <a:lnTo>
                      <a:pt x="43" y="1721"/>
                    </a:lnTo>
                    <a:lnTo>
                      <a:pt x="86" y="1850"/>
                    </a:lnTo>
                    <a:lnTo>
                      <a:pt x="140" y="1969"/>
                    </a:lnTo>
                    <a:lnTo>
                      <a:pt x="205" y="2087"/>
                    </a:lnTo>
                    <a:lnTo>
                      <a:pt x="280" y="2194"/>
                    </a:lnTo>
                    <a:lnTo>
                      <a:pt x="366" y="2291"/>
                    </a:lnTo>
                    <a:lnTo>
                      <a:pt x="452" y="2377"/>
                    </a:lnTo>
                    <a:lnTo>
                      <a:pt x="560" y="2463"/>
                    </a:lnTo>
                    <a:lnTo>
                      <a:pt x="667" y="2528"/>
                    </a:lnTo>
                    <a:lnTo>
                      <a:pt x="785" y="2592"/>
                    </a:lnTo>
                    <a:lnTo>
                      <a:pt x="904" y="2635"/>
                    </a:lnTo>
                    <a:lnTo>
                      <a:pt x="1043" y="2678"/>
                    </a:lnTo>
                    <a:lnTo>
                      <a:pt x="1172" y="2700"/>
                    </a:lnTo>
                    <a:lnTo>
                      <a:pt x="1312" y="2711"/>
                    </a:lnTo>
                    <a:lnTo>
                      <a:pt x="1463" y="2700"/>
                    </a:lnTo>
                    <a:lnTo>
                      <a:pt x="1603" y="2689"/>
                    </a:lnTo>
                    <a:lnTo>
                      <a:pt x="1732" y="2657"/>
                    </a:lnTo>
                    <a:lnTo>
                      <a:pt x="1861" y="2614"/>
                    </a:lnTo>
                    <a:lnTo>
                      <a:pt x="1979" y="2560"/>
                    </a:lnTo>
                    <a:lnTo>
                      <a:pt x="2097" y="2495"/>
                    </a:lnTo>
                    <a:lnTo>
                      <a:pt x="2205" y="2420"/>
                    </a:lnTo>
                    <a:lnTo>
                      <a:pt x="2302" y="2334"/>
                    </a:lnTo>
                    <a:lnTo>
                      <a:pt x="2388" y="2248"/>
                    </a:lnTo>
                    <a:lnTo>
                      <a:pt x="2474" y="2141"/>
                    </a:lnTo>
                    <a:lnTo>
                      <a:pt x="2538" y="2033"/>
                    </a:lnTo>
                    <a:lnTo>
                      <a:pt x="2592" y="1915"/>
                    </a:lnTo>
                    <a:lnTo>
                      <a:pt x="2646" y="1786"/>
                    </a:lnTo>
                    <a:lnTo>
                      <a:pt x="2678" y="1657"/>
                    </a:lnTo>
                    <a:lnTo>
                      <a:pt x="2699" y="1517"/>
                    </a:lnTo>
                    <a:lnTo>
                      <a:pt x="2710" y="1377"/>
                    </a:lnTo>
                    <a:lnTo>
                      <a:pt x="2699" y="1237"/>
                    </a:lnTo>
                    <a:lnTo>
                      <a:pt x="2689" y="1098"/>
                    </a:lnTo>
                    <a:lnTo>
                      <a:pt x="2656" y="958"/>
                    </a:lnTo>
                    <a:lnTo>
                      <a:pt x="2613" y="829"/>
                    </a:lnTo>
                    <a:lnTo>
                      <a:pt x="2560" y="711"/>
                    </a:lnTo>
                    <a:lnTo>
                      <a:pt x="2495" y="603"/>
                    </a:lnTo>
                    <a:lnTo>
                      <a:pt x="2420" y="495"/>
                    </a:lnTo>
                    <a:lnTo>
                      <a:pt x="2334" y="399"/>
                    </a:lnTo>
                    <a:lnTo>
                      <a:pt x="2237" y="313"/>
                    </a:lnTo>
                    <a:lnTo>
                      <a:pt x="2129" y="227"/>
                    </a:lnTo>
                    <a:lnTo>
                      <a:pt x="2022" y="162"/>
                    </a:lnTo>
                    <a:lnTo>
                      <a:pt x="1904" y="108"/>
                    </a:lnTo>
                    <a:lnTo>
                      <a:pt x="1775" y="65"/>
                    </a:lnTo>
                    <a:lnTo>
                      <a:pt x="1646" y="22"/>
                    </a:lnTo>
                    <a:lnTo>
                      <a:pt x="1506" y="12"/>
                    </a:lnTo>
                    <a:lnTo>
                      <a:pt x="1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1000225" y="2512850"/>
                <a:ext cx="66700" cy="66675"/>
              </a:xfrm>
              <a:custGeom>
                <a:avLst/>
                <a:gdLst/>
                <a:ahLst/>
                <a:cxnLst/>
                <a:rect l="l" t="t" r="r" b="b"/>
                <a:pathLst>
                  <a:path w="2668" h="2667" extrusionOk="0">
                    <a:moveTo>
                      <a:pt x="1216" y="0"/>
                    </a:moveTo>
                    <a:lnTo>
                      <a:pt x="1087" y="22"/>
                    </a:lnTo>
                    <a:lnTo>
                      <a:pt x="958" y="54"/>
                    </a:lnTo>
                    <a:lnTo>
                      <a:pt x="829" y="97"/>
                    </a:lnTo>
                    <a:lnTo>
                      <a:pt x="710" y="151"/>
                    </a:lnTo>
                    <a:lnTo>
                      <a:pt x="603" y="215"/>
                    </a:lnTo>
                    <a:lnTo>
                      <a:pt x="495" y="291"/>
                    </a:lnTo>
                    <a:lnTo>
                      <a:pt x="399" y="377"/>
                    </a:lnTo>
                    <a:lnTo>
                      <a:pt x="313" y="473"/>
                    </a:lnTo>
                    <a:lnTo>
                      <a:pt x="237" y="570"/>
                    </a:lnTo>
                    <a:lnTo>
                      <a:pt x="173" y="688"/>
                    </a:lnTo>
                    <a:lnTo>
                      <a:pt x="108" y="796"/>
                    </a:lnTo>
                    <a:lnTo>
                      <a:pt x="65" y="925"/>
                    </a:lnTo>
                    <a:lnTo>
                      <a:pt x="33" y="1054"/>
                    </a:lnTo>
                    <a:lnTo>
                      <a:pt x="11" y="1183"/>
                    </a:lnTo>
                    <a:lnTo>
                      <a:pt x="1" y="1323"/>
                    </a:lnTo>
                    <a:lnTo>
                      <a:pt x="1" y="1452"/>
                    </a:lnTo>
                    <a:lnTo>
                      <a:pt x="22" y="1592"/>
                    </a:lnTo>
                    <a:lnTo>
                      <a:pt x="54" y="1721"/>
                    </a:lnTo>
                    <a:lnTo>
                      <a:pt x="98" y="1839"/>
                    </a:lnTo>
                    <a:lnTo>
                      <a:pt x="151" y="1957"/>
                    </a:lnTo>
                    <a:lnTo>
                      <a:pt x="216" y="2065"/>
                    </a:lnTo>
                    <a:lnTo>
                      <a:pt x="291" y="2172"/>
                    </a:lnTo>
                    <a:lnTo>
                      <a:pt x="377" y="2269"/>
                    </a:lnTo>
                    <a:lnTo>
                      <a:pt x="474" y="2355"/>
                    </a:lnTo>
                    <a:lnTo>
                      <a:pt x="571" y="2430"/>
                    </a:lnTo>
                    <a:lnTo>
                      <a:pt x="678" y="2506"/>
                    </a:lnTo>
                    <a:lnTo>
                      <a:pt x="796" y="2559"/>
                    </a:lnTo>
                    <a:lnTo>
                      <a:pt x="925" y="2602"/>
                    </a:lnTo>
                    <a:lnTo>
                      <a:pt x="1044" y="2645"/>
                    </a:lnTo>
                    <a:lnTo>
                      <a:pt x="1184" y="2667"/>
                    </a:lnTo>
                    <a:lnTo>
                      <a:pt x="1452" y="2667"/>
                    </a:lnTo>
                    <a:lnTo>
                      <a:pt x="1581" y="2645"/>
                    </a:lnTo>
                    <a:lnTo>
                      <a:pt x="1710" y="2613"/>
                    </a:lnTo>
                    <a:lnTo>
                      <a:pt x="1839" y="2570"/>
                    </a:lnTo>
                    <a:lnTo>
                      <a:pt x="1958" y="2516"/>
                    </a:lnTo>
                    <a:lnTo>
                      <a:pt x="2065" y="2452"/>
                    </a:lnTo>
                    <a:lnTo>
                      <a:pt x="2173" y="2377"/>
                    </a:lnTo>
                    <a:lnTo>
                      <a:pt x="2270" y="2291"/>
                    </a:lnTo>
                    <a:lnTo>
                      <a:pt x="2356" y="2194"/>
                    </a:lnTo>
                    <a:lnTo>
                      <a:pt x="2431" y="2097"/>
                    </a:lnTo>
                    <a:lnTo>
                      <a:pt x="2506" y="1990"/>
                    </a:lnTo>
                    <a:lnTo>
                      <a:pt x="2560" y="1871"/>
                    </a:lnTo>
                    <a:lnTo>
                      <a:pt x="2603" y="1753"/>
                    </a:lnTo>
                    <a:lnTo>
                      <a:pt x="2635" y="1624"/>
                    </a:lnTo>
                    <a:lnTo>
                      <a:pt x="2657" y="1495"/>
                    </a:lnTo>
                    <a:lnTo>
                      <a:pt x="2667" y="1355"/>
                    </a:lnTo>
                    <a:lnTo>
                      <a:pt x="2667" y="1215"/>
                    </a:lnTo>
                    <a:lnTo>
                      <a:pt x="2646" y="1086"/>
                    </a:lnTo>
                    <a:lnTo>
                      <a:pt x="2614" y="957"/>
                    </a:lnTo>
                    <a:lnTo>
                      <a:pt x="2571" y="828"/>
                    </a:lnTo>
                    <a:lnTo>
                      <a:pt x="2517" y="710"/>
                    </a:lnTo>
                    <a:lnTo>
                      <a:pt x="2452" y="602"/>
                    </a:lnTo>
                    <a:lnTo>
                      <a:pt x="2377" y="495"/>
                    </a:lnTo>
                    <a:lnTo>
                      <a:pt x="2291" y="398"/>
                    </a:lnTo>
                    <a:lnTo>
                      <a:pt x="2194" y="312"/>
                    </a:lnTo>
                    <a:lnTo>
                      <a:pt x="2098" y="237"/>
                    </a:lnTo>
                    <a:lnTo>
                      <a:pt x="1990" y="172"/>
                    </a:lnTo>
                    <a:lnTo>
                      <a:pt x="1872" y="108"/>
                    </a:lnTo>
                    <a:lnTo>
                      <a:pt x="1753" y="65"/>
                    </a:lnTo>
                    <a:lnTo>
                      <a:pt x="1624" y="32"/>
                    </a:lnTo>
                    <a:lnTo>
                      <a:pt x="1485" y="11"/>
                    </a:lnTo>
                    <a:lnTo>
                      <a:pt x="13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1472825" y="2512850"/>
                <a:ext cx="66950" cy="66675"/>
              </a:xfrm>
              <a:custGeom>
                <a:avLst/>
                <a:gdLst/>
                <a:ahLst/>
                <a:cxnLst/>
                <a:rect l="l" t="t" r="r" b="b"/>
                <a:pathLst>
                  <a:path w="2678" h="2667" extrusionOk="0">
                    <a:moveTo>
                      <a:pt x="1226" y="0"/>
                    </a:moveTo>
                    <a:lnTo>
                      <a:pt x="1097" y="22"/>
                    </a:lnTo>
                    <a:lnTo>
                      <a:pt x="968" y="54"/>
                    </a:lnTo>
                    <a:lnTo>
                      <a:pt x="839" y="97"/>
                    </a:lnTo>
                    <a:lnTo>
                      <a:pt x="732" y="151"/>
                    </a:lnTo>
                    <a:lnTo>
                      <a:pt x="613" y="215"/>
                    </a:lnTo>
                    <a:lnTo>
                      <a:pt x="506" y="291"/>
                    </a:lnTo>
                    <a:lnTo>
                      <a:pt x="409" y="377"/>
                    </a:lnTo>
                    <a:lnTo>
                      <a:pt x="323" y="463"/>
                    </a:lnTo>
                    <a:lnTo>
                      <a:pt x="248" y="570"/>
                    </a:lnTo>
                    <a:lnTo>
                      <a:pt x="173" y="678"/>
                    </a:lnTo>
                    <a:lnTo>
                      <a:pt x="119" y="796"/>
                    </a:lnTo>
                    <a:lnTo>
                      <a:pt x="76" y="914"/>
                    </a:lnTo>
                    <a:lnTo>
                      <a:pt x="33" y="1043"/>
                    </a:lnTo>
                    <a:lnTo>
                      <a:pt x="11" y="1172"/>
                    </a:lnTo>
                    <a:lnTo>
                      <a:pt x="0" y="1312"/>
                    </a:lnTo>
                    <a:lnTo>
                      <a:pt x="11" y="1441"/>
                    </a:lnTo>
                    <a:lnTo>
                      <a:pt x="22" y="1581"/>
                    </a:lnTo>
                    <a:lnTo>
                      <a:pt x="54" y="1710"/>
                    </a:lnTo>
                    <a:lnTo>
                      <a:pt x="97" y="1828"/>
                    </a:lnTo>
                    <a:lnTo>
                      <a:pt x="151" y="1947"/>
                    </a:lnTo>
                    <a:lnTo>
                      <a:pt x="216" y="2065"/>
                    </a:lnTo>
                    <a:lnTo>
                      <a:pt x="291" y="2162"/>
                    </a:lnTo>
                    <a:lnTo>
                      <a:pt x="377" y="2258"/>
                    </a:lnTo>
                    <a:lnTo>
                      <a:pt x="474" y="2344"/>
                    </a:lnTo>
                    <a:lnTo>
                      <a:pt x="570" y="2430"/>
                    </a:lnTo>
                    <a:lnTo>
                      <a:pt x="678" y="2495"/>
                    </a:lnTo>
                    <a:lnTo>
                      <a:pt x="796" y="2559"/>
                    </a:lnTo>
                    <a:lnTo>
                      <a:pt x="914" y="2602"/>
                    </a:lnTo>
                    <a:lnTo>
                      <a:pt x="1044" y="2635"/>
                    </a:lnTo>
                    <a:lnTo>
                      <a:pt x="1173" y="2667"/>
                    </a:lnTo>
                    <a:lnTo>
                      <a:pt x="1452" y="2667"/>
                    </a:lnTo>
                    <a:lnTo>
                      <a:pt x="1581" y="2645"/>
                    </a:lnTo>
                    <a:lnTo>
                      <a:pt x="1710" y="2624"/>
                    </a:lnTo>
                    <a:lnTo>
                      <a:pt x="1839" y="2581"/>
                    </a:lnTo>
                    <a:lnTo>
                      <a:pt x="1958" y="2527"/>
                    </a:lnTo>
                    <a:lnTo>
                      <a:pt x="2065" y="2463"/>
                    </a:lnTo>
                    <a:lnTo>
                      <a:pt x="2173" y="2387"/>
                    </a:lnTo>
                    <a:lnTo>
                      <a:pt x="2269" y="2301"/>
                    </a:lnTo>
                    <a:lnTo>
                      <a:pt x="2355" y="2205"/>
                    </a:lnTo>
                    <a:lnTo>
                      <a:pt x="2431" y="2108"/>
                    </a:lnTo>
                    <a:lnTo>
                      <a:pt x="2506" y="2000"/>
                    </a:lnTo>
                    <a:lnTo>
                      <a:pt x="2560" y="1882"/>
                    </a:lnTo>
                    <a:lnTo>
                      <a:pt x="2603" y="1753"/>
                    </a:lnTo>
                    <a:lnTo>
                      <a:pt x="2646" y="1635"/>
                    </a:lnTo>
                    <a:lnTo>
                      <a:pt x="2667" y="1495"/>
                    </a:lnTo>
                    <a:lnTo>
                      <a:pt x="2678" y="1366"/>
                    </a:lnTo>
                    <a:lnTo>
                      <a:pt x="2667" y="1226"/>
                    </a:lnTo>
                    <a:lnTo>
                      <a:pt x="2656" y="1097"/>
                    </a:lnTo>
                    <a:lnTo>
                      <a:pt x="2624" y="968"/>
                    </a:lnTo>
                    <a:lnTo>
                      <a:pt x="2581" y="839"/>
                    </a:lnTo>
                    <a:lnTo>
                      <a:pt x="2527" y="721"/>
                    </a:lnTo>
                    <a:lnTo>
                      <a:pt x="2463" y="613"/>
                    </a:lnTo>
                    <a:lnTo>
                      <a:pt x="2388" y="506"/>
                    </a:lnTo>
                    <a:lnTo>
                      <a:pt x="2302" y="409"/>
                    </a:lnTo>
                    <a:lnTo>
                      <a:pt x="2205" y="323"/>
                    </a:lnTo>
                    <a:lnTo>
                      <a:pt x="2108" y="248"/>
                    </a:lnTo>
                    <a:lnTo>
                      <a:pt x="2001" y="172"/>
                    </a:lnTo>
                    <a:lnTo>
                      <a:pt x="1882" y="118"/>
                    </a:lnTo>
                    <a:lnTo>
                      <a:pt x="1764" y="65"/>
                    </a:lnTo>
                    <a:lnTo>
                      <a:pt x="1635" y="32"/>
                    </a:lnTo>
                    <a:lnTo>
                      <a:pt x="1506" y="11"/>
                    </a:lnTo>
                    <a:lnTo>
                      <a:pt x="1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844575" y="2357200"/>
                <a:ext cx="66700" cy="66675"/>
              </a:xfrm>
              <a:custGeom>
                <a:avLst/>
                <a:gdLst/>
                <a:ahLst/>
                <a:cxnLst/>
                <a:rect l="l" t="t" r="r" b="b"/>
                <a:pathLst>
                  <a:path w="2668" h="2667" extrusionOk="0">
                    <a:moveTo>
                      <a:pt x="1216" y="0"/>
                    </a:moveTo>
                    <a:lnTo>
                      <a:pt x="1076" y="22"/>
                    </a:lnTo>
                    <a:lnTo>
                      <a:pt x="947" y="54"/>
                    </a:lnTo>
                    <a:lnTo>
                      <a:pt x="829" y="97"/>
                    </a:lnTo>
                    <a:lnTo>
                      <a:pt x="710" y="151"/>
                    </a:lnTo>
                    <a:lnTo>
                      <a:pt x="603" y="215"/>
                    </a:lnTo>
                    <a:lnTo>
                      <a:pt x="495" y="291"/>
                    </a:lnTo>
                    <a:lnTo>
                      <a:pt x="399" y="377"/>
                    </a:lnTo>
                    <a:lnTo>
                      <a:pt x="313" y="473"/>
                    </a:lnTo>
                    <a:lnTo>
                      <a:pt x="237" y="570"/>
                    </a:lnTo>
                    <a:lnTo>
                      <a:pt x="162" y="678"/>
                    </a:lnTo>
                    <a:lnTo>
                      <a:pt x="108" y="796"/>
                    </a:lnTo>
                    <a:lnTo>
                      <a:pt x="65" y="914"/>
                    </a:lnTo>
                    <a:lnTo>
                      <a:pt x="22" y="1043"/>
                    </a:lnTo>
                    <a:lnTo>
                      <a:pt x="1" y="1183"/>
                    </a:lnTo>
                    <a:lnTo>
                      <a:pt x="1" y="1312"/>
                    </a:lnTo>
                    <a:lnTo>
                      <a:pt x="1" y="1452"/>
                    </a:lnTo>
                    <a:lnTo>
                      <a:pt x="22" y="1581"/>
                    </a:lnTo>
                    <a:lnTo>
                      <a:pt x="55" y="1710"/>
                    </a:lnTo>
                    <a:lnTo>
                      <a:pt x="98" y="1839"/>
                    </a:lnTo>
                    <a:lnTo>
                      <a:pt x="151" y="1957"/>
                    </a:lnTo>
                    <a:lnTo>
                      <a:pt x="216" y="2065"/>
                    </a:lnTo>
                    <a:lnTo>
                      <a:pt x="291" y="2172"/>
                    </a:lnTo>
                    <a:lnTo>
                      <a:pt x="377" y="2269"/>
                    </a:lnTo>
                    <a:lnTo>
                      <a:pt x="474" y="2355"/>
                    </a:lnTo>
                    <a:lnTo>
                      <a:pt x="571" y="2430"/>
                    </a:lnTo>
                    <a:lnTo>
                      <a:pt x="678" y="2495"/>
                    </a:lnTo>
                    <a:lnTo>
                      <a:pt x="796" y="2559"/>
                    </a:lnTo>
                    <a:lnTo>
                      <a:pt x="915" y="2602"/>
                    </a:lnTo>
                    <a:lnTo>
                      <a:pt x="1044" y="2635"/>
                    </a:lnTo>
                    <a:lnTo>
                      <a:pt x="1173" y="2656"/>
                    </a:lnTo>
                    <a:lnTo>
                      <a:pt x="1313" y="2667"/>
                    </a:lnTo>
                    <a:lnTo>
                      <a:pt x="1452" y="2667"/>
                    </a:lnTo>
                    <a:lnTo>
                      <a:pt x="1581" y="2645"/>
                    </a:lnTo>
                    <a:lnTo>
                      <a:pt x="1710" y="2613"/>
                    </a:lnTo>
                    <a:lnTo>
                      <a:pt x="1840" y="2570"/>
                    </a:lnTo>
                    <a:lnTo>
                      <a:pt x="1958" y="2516"/>
                    </a:lnTo>
                    <a:lnTo>
                      <a:pt x="2065" y="2452"/>
                    </a:lnTo>
                    <a:lnTo>
                      <a:pt x="2173" y="2377"/>
                    </a:lnTo>
                    <a:lnTo>
                      <a:pt x="2259" y="2291"/>
                    </a:lnTo>
                    <a:lnTo>
                      <a:pt x="2356" y="2194"/>
                    </a:lnTo>
                    <a:lnTo>
                      <a:pt x="2431" y="2097"/>
                    </a:lnTo>
                    <a:lnTo>
                      <a:pt x="2495" y="1990"/>
                    </a:lnTo>
                    <a:lnTo>
                      <a:pt x="2560" y="1871"/>
                    </a:lnTo>
                    <a:lnTo>
                      <a:pt x="2603" y="1742"/>
                    </a:lnTo>
                    <a:lnTo>
                      <a:pt x="2635" y="1624"/>
                    </a:lnTo>
                    <a:lnTo>
                      <a:pt x="2657" y="1484"/>
                    </a:lnTo>
                    <a:lnTo>
                      <a:pt x="2667" y="1355"/>
                    </a:lnTo>
                    <a:lnTo>
                      <a:pt x="2667" y="1215"/>
                    </a:lnTo>
                    <a:lnTo>
                      <a:pt x="2646" y="1076"/>
                    </a:lnTo>
                    <a:lnTo>
                      <a:pt x="2614" y="957"/>
                    </a:lnTo>
                    <a:lnTo>
                      <a:pt x="2571" y="828"/>
                    </a:lnTo>
                    <a:lnTo>
                      <a:pt x="2517" y="710"/>
                    </a:lnTo>
                    <a:lnTo>
                      <a:pt x="2452" y="602"/>
                    </a:lnTo>
                    <a:lnTo>
                      <a:pt x="2377" y="495"/>
                    </a:lnTo>
                    <a:lnTo>
                      <a:pt x="2291" y="398"/>
                    </a:lnTo>
                    <a:lnTo>
                      <a:pt x="2194" y="312"/>
                    </a:lnTo>
                    <a:lnTo>
                      <a:pt x="2098" y="237"/>
                    </a:lnTo>
                    <a:lnTo>
                      <a:pt x="1979" y="162"/>
                    </a:lnTo>
                    <a:lnTo>
                      <a:pt x="1872" y="108"/>
                    </a:lnTo>
                    <a:lnTo>
                      <a:pt x="1743" y="65"/>
                    </a:lnTo>
                    <a:lnTo>
                      <a:pt x="1614" y="33"/>
                    </a:lnTo>
                    <a:lnTo>
                      <a:pt x="1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1473100" y="1726000"/>
                <a:ext cx="66425" cy="66700"/>
              </a:xfrm>
              <a:custGeom>
                <a:avLst/>
                <a:gdLst/>
                <a:ahLst/>
                <a:cxnLst/>
                <a:rect l="l" t="t" r="r" b="b"/>
                <a:pathLst>
                  <a:path w="2657" h="2668" extrusionOk="0">
                    <a:moveTo>
                      <a:pt x="1334" y="0"/>
                    </a:moveTo>
                    <a:lnTo>
                      <a:pt x="1194" y="11"/>
                    </a:lnTo>
                    <a:lnTo>
                      <a:pt x="1065" y="33"/>
                    </a:lnTo>
                    <a:lnTo>
                      <a:pt x="936" y="65"/>
                    </a:lnTo>
                    <a:lnTo>
                      <a:pt x="807" y="108"/>
                    </a:lnTo>
                    <a:lnTo>
                      <a:pt x="688" y="162"/>
                    </a:lnTo>
                    <a:lnTo>
                      <a:pt x="581" y="237"/>
                    </a:lnTo>
                    <a:lnTo>
                      <a:pt x="484" y="312"/>
                    </a:lnTo>
                    <a:lnTo>
                      <a:pt x="387" y="398"/>
                    </a:lnTo>
                    <a:lnTo>
                      <a:pt x="301" y="495"/>
                    </a:lnTo>
                    <a:lnTo>
                      <a:pt x="226" y="602"/>
                    </a:lnTo>
                    <a:lnTo>
                      <a:pt x="151" y="710"/>
                    </a:lnTo>
                    <a:lnTo>
                      <a:pt x="97" y="828"/>
                    </a:lnTo>
                    <a:lnTo>
                      <a:pt x="54" y="947"/>
                    </a:lnTo>
                    <a:lnTo>
                      <a:pt x="22" y="1076"/>
                    </a:lnTo>
                    <a:lnTo>
                      <a:pt x="0" y="1205"/>
                    </a:lnTo>
                    <a:lnTo>
                      <a:pt x="0" y="1344"/>
                    </a:lnTo>
                    <a:lnTo>
                      <a:pt x="0" y="1473"/>
                    </a:lnTo>
                    <a:lnTo>
                      <a:pt x="22" y="1603"/>
                    </a:lnTo>
                    <a:lnTo>
                      <a:pt x="54" y="1732"/>
                    </a:lnTo>
                    <a:lnTo>
                      <a:pt x="108" y="1850"/>
                    </a:lnTo>
                    <a:lnTo>
                      <a:pt x="162" y="1968"/>
                    </a:lnTo>
                    <a:lnTo>
                      <a:pt x="226" y="2076"/>
                    </a:lnTo>
                    <a:lnTo>
                      <a:pt x="301" y="2172"/>
                    </a:lnTo>
                    <a:lnTo>
                      <a:pt x="387" y="2269"/>
                    </a:lnTo>
                    <a:lnTo>
                      <a:pt x="473" y="2355"/>
                    </a:lnTo>
                    <a:lnTo>
                      <a:pt x="581" y="2430"/>
                    </a:lnTo>
                    <a:lnTo>
                      <a:pt x="688" y="2495"/>
                    </a:lnTo>
                    <a:lnTo>
                      <a:pt x="796" y="2549"/>
                    </a:lnTo>
                    <a:lnTo>
                      <a:pt x="914" y="2592"/>
                    </a:lnTo>
                    <a:lnTo>
                      <a:pt x="1043" y="2635"/>
                    </a:lnTo>
                    <a:lnTo>
                      <a:pt x="1172" y="2656"/>
                    </a:lnTo>
                    <a:lnTo>
                      <a:pt x="1301" y="2667"/>
                    </a:lnTo>
                    <a:lnTo>
                      <a:pt x="1441" y="2656"/>
                    </a:lnTo>
                    <a:lnTo>
                      <a:pt x="1570" y="2646"/>
                    </a:lnTo>
                    <a:lnTo>
                      <a:pt x="1699" y="2613"/>
                    </a:lnTo>
                    <a:lnTo>
                      <a:pt x="1818" y="2570"/>
                    </a:lnTo>
                    <a:lnTo>
                      <a:pt x="1936" y="2517"/>
                    </a:lnTo>
                    <a:lnTo>
                      <a:pt x="2054" y="2441"/>
                    </a:lnTo>
                    <a:lnTo>
                      <a:pt x="2151" y="2366"/>
                    </a:lnTo>
                    <a:lnTo>
                      <a:pt x="2248" y="2280"/>
                    </a:lnTo>
                    <a:lnTo>
                      <a:pt x="2344" y="2194"/>
                    </a:lnTo>
                    <a:lnTo>
                      <a:pt x="2420" y="2086"/>
                    </a:lnTo>
                    <a:lnTo>
                      <a:pt x="2484" y="1979"/>
                    </a:lnTo>
                    <a:lnTo>
                      <a:pt x="2549" y="1861"/>
                    </a:lnTo>
                    <a:lnTo>
                      <a:pt x="2592" y="1742"/>
                    </a:lnTo>
                    <a:lnTo>
                      <a:pt x="2624" y="1613"/>
                    </a:lnTo>
                    <a:lnTo>
                      <a:pt x="2656" y="1484"/>
                    </a:lnTo>
                    <a:lnTo>
                      <a:pt x="2656" y="1344"/>
                    </a:lnTo>
                    <a:lnTo>
                      <a:pt x="2656" y="1205"/>
                    </a:lnTo>
                    <a:lnTo>
                      <a:pt x="2635" y="1076"/>
                    </a:lnTo>
                    <a:lnTo>
                      <a:pt x="2602" y="947"/>
                    </a:lnTo>
                    <a:lnTo>
                      <a:pt x="2559" y="828"/>
                    </a:lnTo>
                    <a:lnTo>
                      <a:pt x="2506" y="710"/>
                    </a:lnTo>
                    <a:lnTo>
                      <a:pt x="2430" y="602"/>
                    </a:lnTo>
                    <a:lnTo>
                      <a:pt x="2355" y="495"/>
                    </a:lnTo>
                    <a:lnTo>
                      <a:pt x="2269" y="398"/>
                    </a:lnTo>
                    <a:lnTo>
                      <a:pt x="2172" y="312"/>
                    </a:lnTo>
                    <a:lnTo>
                      <a:pt x="2076" y="237"/>
                    </a:lnTo>
                    <a:lnTo>
                      <a:pt x="1968" y="162"/>
                    </a:lnTo>
                    <a:lnTo>
                      <a:pt x="1850" y="108"/>
                    </a:lnTo>
                    <a:lnTo>
                      <a:pt x="1721" y="65"/>
                    </a:lnTo>
                    <a:lnTo>
                      <a:pt x="1592" y="33"/>
                    </a:lnTo>
                    <a:lnTo>
                      <a:pt x="1463" y="11"/>
                    </a:lnTo>
                    <a:lnTo>
                      <a:pt x="1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1000225" y="1726000"/>
                <a:ext cx="66700" cy="66700"/>
              </a:xfrm>
              <a:custGeom>
                <a:avLst/>
                <a:gdLst/>
                <a:ahLst/>
                <a:cxnLst/>
                <a:rect l="l" t="t" r="r" b="b"/>
                <a:pathLst>
                  <a:path w="2668" h="2668" extrusionOk="0">
                    <a:moveTo>
                      <a:pt x="1323" y="0"/>
                    </a:moveTo>
                    <a:lnTo>
                      <a:pt x="1194" y="11"/>
                    </a:lnTo>
                    <a:lnTo>
                      <a:pt x="1065" y="33"/>
                    </a:lnTo>
                    <a:lnTo>
                      <a:pt x="936" y="65"/>
                    </a:lnTo>
                    <a:lnTo>
                      <a:pt x="818" y="108"/>
                    </a:lnTo>
                    <a:lnTo>
                      <a:pt x="700" y="162"/>
                    </a:lnTo>
                    <a:lnTo>
                      <a:pt x="592" y="226"/>
                    </a:lnTo>
                    <a:lnTo>
                      <a:pt x="495" y="301"/>
                    </a:lnTo>
                    <a:lnTo>
                      <a:pt x="399" y="387"/>
                    </a:lnTo>
                    <a:lnTo>
                      <a:pt x="313" y="484"/>
                    </a:lnTo>
                    <a:lnTo>
                      <a:pt x="237" y="581"/>
                    </a:lnTo>
                    <a:lnTo>
                      <a:pt x="173" y="689"/>
                    </a:lnTo>
                    <a:lnTo>
                      <a:pt x="119" y="796"/>
                    </a:lnTo>
                    <a:lnTo>
                      <a:pt x="65" y="925"/>
                    </a:lnTo>
                    <a:lnTo>
                      <a:pt x="33" y="1043"/>
                    </a:lnTo>
                    <a:lnTo>
                      <a:pt x="11" y="1172"/>
                    </a:lnTo>
                    <a:lnTo>
                      <a:pt x="1" y="1301"/>
                    </a:lnTo>
                    <a:lnTo>
                      <a:pt x="11" y="1441"/>
                    </a:lnTo>
                    <a:lnTo>
                      <a:pt x="22" y="1570"/>
                    </a:lnTo>
                    <a:lnTo>
                      <a:pt x="54" y="1699"/>
                    </a:lnTo>
                    <a:lnTo>
                      <a:pt x="98" y="1828"/>
                    </a:lnTo>
                    <a:lnTo>
                      <a:pt x="151" y="1947"/>
                    </a:lnTo>
                    <a:lnTo>
                      <a:pt x="216" y="2054"/>
                    </a:lnTo>
                    <a:lnTo>
                      <a:pt x="291" y="2162"/>
                    </a:lnTo>
                    <a:lnTo>
                      <a:pt x="377" y="2258"/>
                    </a:lnTo>
                    <a:lnTo>
                      <a:pt x="474" y="2344"/>
                    </a:lnTo>
                    <a:lnTo>
                      <a:pt x="581" y="2420"/>
                    </a:lnTo>
                    <a:lnTo>
                      <a:pt x="689" y="2495"/>
                    </a:lnTo>
                    <a:lnTo>
                      <a:pt x="807" y="2549"/>
                    </a:lnTo>
                    <a:lnTo>
                      <a:pt x="925" y="2603"/>
                    </a:lnTo>
                    <a:lnTo>
                      <a:pt x="1055" y="2635"/>
                    </a:lnTo>
                    <a:lnTo>
                      <a:pt x="1184" y="2656"/>
                    </a:lnTo>
                    <a:lnTo>
                      <a:pt x="1323" y="2667"/>
                    </a:lnTo>
                    <a:lnTo>
                      <a:pt x="1452" y="2656"/>
                    </a:lnTo>
                    <a:lnTo>
                      <a:pt x="1592" y="2635"/>
                    </a:lnTo>
                    <a:lnTo>
                      <a:pt x="1721" y="2603"/>
                    </a:lnTo>
                    <a:lnTo>
                      <a:pt x="1839" y="2560"/>
                    </a:lnTo>
                    <a:lnTo>
                      <a:pt x="1958" y="2506"/>
                    </a:lnTo>
                    <a:lnTo>
                      <a:pt x="2065" y="2441"/>
                    </a:lnTo>
                    <a:lnTo>
                      <a:pt x="2173" y="2366"/>
                    </a:lnTo>
                    <a:lnTo>
                      <a:pt x="2270" y="2280"/>
                    </a:lnTo>
                    <a:lnTo>
                      <a:pt x="2356" y="2183"/>
                    </a:lnTo>
                    <a:lnTo>
                      <a:pt x="2431" y="2076"/>
                    </a:lnTo>
                    <a:lnTo>
                      <a:pt x="2506" y="1968"/>
                    </a:lnTo>
                    <a:lnTo>
                      <a:pt x="2560" y="1850"/>
                    </a:lnTo>
                    <a:lnTo>
                      <a:pt x="2603" y="1732"/>
                    </a:lnTo>
                    <a:lnTo>
                      <a:pt x="2635" y="1603"/>
                    </a:lnTo>
                    <a:lnTo>
                      <a:pt x="2657" y="1473"/>
                    </a:lnTo>
                    <a:lnTo>
                      <a:pt x="2667" y="1334"/>
                    </a:lnTo>
                    <a:lnTo>
                      <a:pt x="2657" y="1194"/>
                    </a:lnTo>
                    <a:lnTo>
                      <a:pt x="2635" y="1065"/>
                    </a:lnTo>
                    <a:lnTo>
                      <a:pt x="2603" y="936"/>
                    </a:lnTo>
                    <a:lnTo>
                      <a:pt x="2560" y="818"/>
                    </a:lnTo>
                    <a:lnTo>
                      <a:pt x="2506" y="699"/>
                    </a:lnTo>
                    <a:lnTo>
                      <a:pt x="2431" y="592"/>
                    </a:lnTo>
                    <a:lnTo>
                      <a:pt x="2356" y="484"/>
                    </a:lnTo>
                    <a:lnTo>
                      <a:pt x="2270" y="387"/>
                    </a:lnTo>
                    <a:lnTo>
                      <a:pt x="2173" y="301"/>
                    </a:lnTo>
                    <a:lnTo>
                      <a:pt x="2065" y="226"/>
                    </a:lnTo>
                    <a:lnTo>
                      <a:pt x="1958" y="162"/>
                    </a:lnTo>
                    <a:lnTo>
                      <a:pt x="1839" y="108"/>
                    </a:lnTo>
                    <a:lnTo>
                      <a:pt x="1721" y="54"/>
                    </a:lnTo>
                    <a:lnTo>
                      <a:pt x="1592" y="22"/>
                    </a:lnTo>
                    <a:lnTo>
                      <a:pt x="1452" y="11"/>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844575" y="1884325"/>
                <a:ext cx="66700" cy="66700"/>
              </a:xfrm>
              <a:custGeom>
                <a:avLst/>
                <a:gdLst/>
                <a:ahLst/>
                <a:cxnLst/>
                <a:rect l="l" t="t" r="r" b="b"/>
                <a:pathLst>
                  <a:path w="2668" h="2668" extrusionOk="0">
                    <a:moveTo>
                      <a:pt x="1323" y="1"/>
                    </a:moveTo>
                    <a:lnTo>
                      <a:pt x="1194" y="12"/>
                    </a:lnTo>
                    <a:lnTo>
                      <a:pt x="1065" y="33"/>
                    </a:lnTo>
                    <a:lnTo>
                      <a:pt x="947" y="65"/>
                    </a:lnTo>
                    <a:lnTo>
                      <a:pt x="818" y="108"/>
                    </a:lnTo>
                    <a:lnTo>
                      <a:pt x="710" y="162"/>
                    </a:lnTo>
                    <a:lnTo>
                      <a:pt x="603" y="227"/>
                    </a:lnTo>
                    <a:lnTo>
                      <a:pt x="495" y="302"/>
                    </a:lnTo>
                    <a:lnTo>
                      <a:pt x="399" y="388"/>
                    </a:lnTo>
                    <a:lnTo>
                      <a:pt x="313" y="474"/>
                    </a:lnTo>
                    <a:lnTo>
                      <a:pt x="237" y="581"/>
                    </a:lnTo>
                    <a:lnTo>
                      <a:pt x="173" y="689"/>
                    </a:lnTo>
                    <a:lnTo>
                      <a:pt x="119" y="797"/>
                    </a:lnTo>
                    <a:lnTo>
                      <a:pt x="65" y="915"/>
                    </a:lnTo>
                    <a:lnTo>
                      <a:pt x="33" y="1044"/>
                    </a:lnTo>
                    <a:lnTo>
                      <a:pt x="12" y="1173"/>
                    </a:lnTo>
                    <a:lnTo>
                      <a:pt x="1" y="1302"/>
                    </a:lnTo>
                    <a:lnTo>
                      <a:pt x="1" y="1442"/>
                    </a:lnTo>
                    <a:lnTo>
                      <a:pt x="22" y="1571"/>
                    </a:lnTo>
                    <a:lnTo>
                      <a:pt x="44" y="1700"/>
                    </a:lnTo>
                    <a:lnTo>
                      <a:pt x="87" y="1818"/>
                    </a:lnTo>
                    <a:lnTo>
                      <a:pt x="141" y="1936"/>
                    </a:lnTo>
                    <a:lnTo>
                      <a:pt x="205" y="2055"/>
                    </a:lnTo>
                    <a:lnTo>
                      <a:pt x="280" y="2162"/>
                    </a:lnTo>
                    <a:lnTo>
                      <a:pt x="366" y="2259"/>
                    </a:lnTo>
                    <a:lnTo>
                      <a:pt x="463" y="2345"/>
                    </a:lnTo>
                    <a:lnTo>
                      <a:pt x="560" y="2431"/>
                    </a:lnTo>
                    <a:lnTo>
                      <a:pt x="678" y="2495"/>
                    </a:lnTo>
                    <a:lnTo>
                      <a:pt x="786" y="2560"/>
                    </a:lnTo>
                    <a:lnTo>
                      <a:pt x="915" y="2603"/>
                    </a:lnTo>
                    <a:lnTo>
                      <a:pt x="1044" y="2635"/>
                    </a:lnTo>
                    <a:lnTo>
                      <a:pt x="1173" y="2668"/>
                    </a:lnTo>
                    <a:lnTo>
                      <a:pt x="1442" y="2668"/>
                    </a:lnTo>
                    <a:lnTo>
                      <a:pt x="1581" y="2646"/>
                    </a:lnTo>
                    <a:lnTo>
                      <a:pt x="1700" y="2614"/>
                    </a:lnTo>
                    <a:lnTo>
                      <a:pt x="1829" y="2571"/>
                    </a:lnTo>
                    <a:lnTo>
                      <a:pt x="1947" y="2517"/>
                    </a:lnTo>
                    <a:lnTo>
                      <a:pt x="2055" y="2452"/>
                    </a:lnTo>
                    <a:lnTo>
                      <a:pt x="2162" y="2377"/>
                    </a:lnTo>
                    <a:lnTo>
                      <a:pt x="2259" y="2291"/>
                    </a:lnTo>
                    <a:lnTo>
                      <a:pt x="2345" y="2194"/>
                    </a:lnTo>
                    <a:lnTo>
                      <a:pt x="2431" y="2098"/>
                    </a:lnTo>
                    <a:lnTo>
                      <a:pt x="2495" y="1990"/>
                    </a:lnTo>
                    <a:lnTo>
                      <a:pt x="2549" y="1872"/>
                    </a:lnTo>
                    <a:lnTo>
                      <a:pt x="2603" y="1743"/>
                    </a:lnTo>
                    <a:lnTo>
                      <a:pt x="2635" y="1614"/>
                    </a:lnTo>
                    <a:lnTo>
                      <a:pt x="2657" y="1485"/>
                    </a:lnTo>
                    <a:lnTo>
                      <a:pt x="2667" y="1345"/>
                    </a:lnTo>
                    <a:lnTo>
                      <a:pt x="2657" y="1216"/>
                    </a:lnTo>
                    <a:lnTo>
                      <a:pt x="2635" y="1076"/>
                    </a:lnTo>
                    <a:lnTo>
                      <a:pt x="2603" y="958"/>
                    </a:lnTo>
                    <a:lnTo>
                      <a:pt x="2560" y="829"/>
                    </a:lnTo>
                    <a:lnTo>
                      <a:pt x="2506" y="711"/>
                    </a:lnTo>
                    <a:lnTo>
                      <a:pt x="2442" y="603"/>
                    </a:lnTo>
                    <a:lnTo>
                      <a:pt x="2366" y="495"/>
                    </a:lnTo>
                    <a:lnTo>
                      <a:pt x="2270" y="399"/>
                    </a:lnTo>
                    <a:lnTo>
                      <a:pt x="2184" y="313"/>
                    </a:lnTo>
                    <a:lnTo>
                      <a:pt x="2076" y="237"/>
                    </a:lnTo>
                    <a:lnTo>
                      <a:pt x="1969" y="173"/>
                    </a:lnTo>
                    <a:lnTo>
                      <a:pt x="1850" y="108"/>
                    </a:lnTo>
                    <a:lnTo>
                      <a:pt x="1721" y="65"/>
                    </a:lnTo>
                    <a:lnTo>
                      <a:pt x="1592" y="33"/>
                    </a:lnTo>
                    <a:lnTo>
                      <a:pt x="1463" y="12"/>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1631425" y="1884600"/>
                <a:ext cx="66700" cy="66425"/>
              </a:xfrm>
              <a:custGeom>
                <a:avLst/>
                <a:gdLst/>
                <a:ahLst/>
                <a:cxnLst/>
                <a:rect l="l" t="t" r="r" b="b"/>
                <a:pathLst>
                  <a:path w="2668" h="2657" extrusionOk="0">
                    <a:moveTo>
                      <a:pt x="1194" y="1"/>
                    </a:moveTo>
                    <a:lnTo>
                      <a:pt x="1065" y="22"/>
                    </a:lnTo>
                    <a:lnTo>
                      <a:pt x="947" y="54"/>
                    </a:lnTo>
                    <a:lnTo>
                      <a:pt x="829" y="97"/>
                    </a:lnTo>
                    <a:lnTo>
                      <a:pt x="710" y="151"/>
                    </a:lnTo>
                    <a:lnTo>
                      <a:pt x="603" y="226"/>
                    </a:lnTo>
                    <a:lnTo>
                      <a:pt x="506" y="291"/>
                    </a:lnTo>
                    <a:lnTo>
                      <a:pt x="409" y="377"/>
                    </a:lnTo>
                    <a:lnTo>
                      <a:pt x="323" y="474"/>
                    </a:lnTo>
                    <a:lnTo>
                      <a:pt x="248" y="570"/>
                    </a:lnTo>
                    <a:lnTo>
                      <a:pt x="173" y="678"/>
                    </a:lnTo>
                    <a:lnTo>
                      <a:pt x="119" y="796"/>
                    </a:lnTo>
                    <a:lnTo>
                      <a:pt x="76" y="915"/>
                    </a:lnTo>
                    <a:lnTo>
                      <a:pt x="33" y="1033"/>
                    </a:lnTo>
                    <a:lnTo>
                      <a:pt x="12" y="1162"/>
                    </a:lnTo>
                    <a:lnTo>
                      <a:pt x="1" y="1291"/>
                    </a:lnTo>
                    <a:lnTo>
                      <a:pt x="12" y="1431"/>
                    </a:lnTo>
                    <a:lnTo>
                      <a:pt x="22" y="1560"/>
                    </a:lnTo>
                    <a:lnTo>
                      <a:pt x="55" y="1689"/>
                    </a:lnTo>
                    <a:lnTo>
                      <a:pt x="98" y="1818"/>
                    </a:lnTo>
                    <a:lnTo>
                      <a:pt x="151" y="1936"/>
                    </a:lnTo>
                    <a:lnTo>
                      <a:pt x="216" y="2044"/>
                    </a:lnTo>
                    <a:lnTo>
                      <a:pt x="291" y="2151"/>
                    </a:lnTo>
                    <a:lnTo>
                      <a:pt x="377" y="2248"/>
                    </a:lnTo>
                    <a:lnTo>
                      <a:pt x="474" y="2334"/>
                    </a:lnTo>
                    <a:lnTo>
                      <a:pt x="571" y="2409"/>
                    </a:lnTo>
                    <a:lnTo>
                      <a:pt x="678" y="2484"/>
                    </a:lnTo>
                    <a:lnTo>
                      <a:pt x="796" y="2538"/>
                    </a:lnTo>
                    <a:lnTo>
                      <a:pt x="915" y="2592"/>
                    </a:lnTo>
                    <a:lnTo>
                      <a:pt x="1044" y="2624"/>
                    </a:lnTo>
                    <a:lnTo>
                      <a:pt x="1184" y="2646"/>
                    </a:lnTo>
                    <a:lnTo>
                      <a:pt x="1313" y="2657"/>
                    </a:lnTo>
                    <a:lnTo>
                      <a:pt x="1452" y="2657"/>
                    </a:lnTo>
                    <a:lnTo>
                      <a:pt x="1581" y="2635"/>
                    </a:lnTo>
                    <a:lnTo>
                      <a:pt x="1710" y="2603"/>
                    </a:lnTo>
                    <a:lnTo>
                      <a:pt x="1829" y="2560"/>
                    </a:lnTo>
                    <a:lnTo>
                      <a:pt x="1947" y="2506"/>
                    </a:lnTo>
                    <a:lnTo>
                      <a:pt x="2065" y="2441"/>
                    </a:lnTo>
                    <a:lnTo>
                      <a:pt x="2162" y="2366"/>
                    </a:lnTo>
                    <a:lnTo>
                      <a:pt x="2259" y="2280"/>
                    </a:lnTo>
                    <a:lnTo>
                      <a:pt x="2356" y="2183"/>
                    </a:lnTo>
                    <a:lnTo>
                      <a:pt x="2431" y="2076"/>
                    </a:lnTo>
                    <a:lnTo>
                      <a:pt x="2495" y="1968"/>
                    </a:lnTo>
                    <a:lnTo>
                      <a:pt x="2560" y="1850"/>
                    </a:lnTo>
                    <a:lnTo>
                      <a:pt x="2603" y="1732"/>
                    </a:lnTo>
                    <a:lnTo>
                      <a:pt x="2635" y="1603"/>
                    </a:lnTo>
                    <a:lnTo>
                      <a:pt x="2657" y="1474"/>
                    </a:lnTo>
                    <a:lnTo>
                      <a:pt x="2668" y="1334"/>
                    </a:lnTo>
                    <a:lnTo>
                      <a:pt x="2657" y="1194"/>
                    </a:lnTo>
                    <a:lnTo>
                      <a:pt x="2635" y="1065"/>
                    </a:lnTo>
                    <a:lnTo>
                      <a:pt x="2603" y="936"/>
                    </a:lnTo>
                    <a:lnTo>
                      <a:pt x="2560" y="818"/>
                    </a:lnTo>
                    <a:lnTo>
                      <a:pt x="2506" y="700"/>
                    </a:lnTo>
                    <a:lnTo>
                      <a:pt x="2442" y="592"/>
                    </a:lnTo>
                    <a:lnTo>
                      <a:pt x="2356" y="484"/>
                    </a:lnTo>
                    <a:lnTo>
                      <a:pt x="2270" y="388"/>
                    </a:lnTo>
                    <a:lnTo>
                      <a:pt x="2184" y="302"/>
                    </a:lnTo>
                    <a:lnTo>
                      <a:pt x="2076" y="226"/>
                    </a:lnTo>
                    <a:lnTo>
                      <a:pt x="1969" y="162"/>
                    </a:lnTo>
                    <a:lnTo>
                      <a:pt x="1850" y="97"/>
                    </a:lnTo>
                    <a:lnTo>
                      <a:pt x="1721" y="54"/>
                    </a:lnTo>
                    <a:lnTo>
                      <a:pt x="1592" y="2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1709650" y="2120900"/>
                <a:ext cx="66175" cy="66425"/>
              </a:xfrm>
              <a:custGeom>
                <a:avLst/>
                <a:gdLst/>
                <a:ahLst/>
                <a:cxnLst/>
                <a:rect l="l" t="t" r="r" b="b"/>
                <a:pathLst>
                  <a:path w="2647" h="2657" extrusionOk="0">
                    <a:moveTo>
                      <a:pt x="1313" y="0"/>
                    </a:moveTo>
                    <a:lnTo>
                      <a:pt x="1184" y="11"/>
                    </a:lnTo>
                    <a:lnTo>
                      <a:pt x="1055" y="33"/>
                    </a:lnTo>
                    <a:lnTo>
                      <a:pt x="936" y="65"/>
                    </a:lnTo>
                    <a:lnTo>
                      <a:pt x="807" y="108"/>
                    </a:lnTo>
                    <a:lnTo>
                      <a:pt x="700" y="172"/>
                    </a:lnTo>
                    <a:lnTo>
                      <a:pt x="592" y="237"/>
                    </a:lnTo>
                    <a:lnTo>
                      <a:pt x="485" y="312"/>
                    </a:lnTo>
                    <a:lnTo>
                      <a:pt x="399" y="398"/>
                    </a:lnTo>
                    <a:lnTo>
                      <a:pt x="313" y="484"/>
                    </a:lnTo>
                    <a:lnTo>
                      <a:pt x="237" y="592"/>
                    </a:lnTo>
                    <a:lnTo>
                      <a:pt x="162" y="699"/>
                    </a:lnTo>
                    <a:lnTo>
                      <a:pt x="108" y="807"/>
                    </a:lnTo>
                    <a:lnTo>
                      <a:pt x="65" y="925"/>
                    </a:lnTo>
                    <a:lnTo>
                      <a:pt x="22" y="1054"/>
                    </a:lnTo>
                    <a:lnTo>
                      <a:pt x="1" y="1183"/>
                    </a:lnTo>
                    <a:lnTo>
                      <a:pt x="1" y="1312"/>
                    </a:lnTo>
                    <a:lnTo>
                      <a:pt x="1" y="1441"/>
                    </a:lnTo>
                    <a:lnTo>
                      <a:pt x="22" y="1581"/>
                    </a:lnTo>
                    <a:lnTo>
                      <a:pt x="55" y="1699"/>
                    </a:lnTo>
                    <a:lnTo>
                      <a:pt x="98" y="1828"/>
                    </a:lnTo>
                    <a:lnTo>
                      <a:pt x="151" y="1947"/>
                    </a:lnTo>
                    <a:lnTo>
                      <a:pt x="216" y="2054"/>
                    </a:lnTo>
                    <a:lnTo>
                      <a:pt x="302" y="2162"/>
                    </a:lnTo>
                    <a:lnTo>
                      <a:pt x="388" y="2259"/>
                    </a:lnTo>
                    <a:lnTo>
                      <a:pt x="485" y="2345"/>
                    </a:lnTo>
                    <a:lnTo>
                      <a:pt x="582" y="2420"/>
                    </a:lnTo>
                    <a:lnTo>
                      <a:pt x="700" y="2495"/>
                    </a:lnTo>
                    <a:lnTo>
                      <a:pt x="807" y="2549"/>
                    </a:lnTo>
                    <a:lnTo>
                      <a:pt x="936" y="2592"/>
                    </a:lnTo>
                    <a:lnTo>
                      <a:pt x="1065" y="2624"/>
                    </a:lnTo>
                    <a:lnTo>
                      <a:pt x="1194" y="2646"/>
                    </a:lnTo>
                    <a:lnTo>
                      <a:pt x="1323" y="2656"/>
                    </a:lnTo>
                    <a:lnTo>
                      <a:pt x="1463" y="2646"/>
                    </a:lnTo>
                    <a:lnTo>
                      <a:pt x="1582" y="2624"/>
                    </a:lnTo>
                    <a:lnTo>
                      <a:pt x="1711" y="2592"/>
                    </a:lnTo>
                    <a:lnTo>
                      <a:pt x="1829" y="2549"/>
                    </a:lnTo>
                    <a:lnTo>
                      <a:pt x="1947" y="2495"/>
                    </a:lnTo>
                    <a:lnTo>
                      <a:pt x="2055" y="2431"/>
                    </a:lnTo>
                    <a:lnTo>
                      <a:pt x="2151" y="2355"/>
                    </a:lnTo>
                    <a:lnTo>
                      <a:pt x="2248" y="2269"/>
                    </a:lnTo>
                    <a:lnTo>
                      <a:pt x="2334" y="2173"/>
                    </a:lnTo>
                    <a:lnTo>
                      <a:pt x="2410" y="2076"/>
                    </a:lnTo>
                    <a:lnTo>
                      <a:pt x="2474" y="1968"/>
                    </a:lnTo>
                    <a:lnTo>
                      <a:pt x="2539" y="1850"/>
                    </a:lnTo>
                    <a:lnTo>
                      <a:pt x="2582" y="1732"/>
                    </a:lnTo>
                    <a:lnTo>
                      <a:pt x="2614" y="1613"/>
                    </a:lnTo>
                    <a:lnTo>
                      <a:pt x="2635" y="1484"/>
                    </a:lnTo>
                    <a:lnTo>
                      <a:pt x="2646" y="1355"/>
                    </a:lnTo>
                    <a:lnTo>
                      <a:pt x="2635" y="1215"/>
                    </a:lnTo>
                    <a:lnTo>
                      <a:pt x="2625" y="1086"/>
                    </a:lnTo>
                    <a:lnTo>
                      <a:pt x="2592" y="957"/>
                    </a:lnTo>
                    <a:lnTo>
                      <a:pt x="2549" y="839"/>
                    </a:lnTo>
                    <a:lnTo>
                      <a:pt x="2485" y="721"/>
                    </a:lnTo>
                    <a:lnTo>
                      <a:pt x="2420" y="603"/>
                    </a:lnTo>
                    <a:lnTo>
                      <a:pt x="2345" y="506"/>
                    </a:lnTo>
                    <a:lnTo>
                      <a:pt x="2259" y="409"/>
                    </a:lnTo>
                    <a:lnTo>
                      <a:pt x="2162" y="312"/>
                    </a:lnTo>
                    <a:lnTo>
                      <a:pt x="2055" y="237"/>
                    </a:lnTo>
                    <a:lnTo>
                      <a:pt x="1947" y="172"/>
                    </a:lnTo>
                    <a:lnTo>
                      <a:pt x="1829" y="108"/>
                    </a:lnTo>
                    <a:lnTo>
                      <a:pt x="1711" y="65"/>
                    </a:lnTo>
                    <a:lnTo>
                      <a:pt x="1582" y="33"/>
                    </a:lnTo>
                    <a:lnTo>
                      <a:pt x="1453"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a:off x="766900" y="2120900"/>
                <a:ext cx="66425" cy="66425"/>
              </a:xfrm>
              <a:custGeom>
                <a:avLst/>
                <a:gdLst/>
                <a:ahLst/>
                <a:cxnLst/>
                <a:rect l="l" t="t" r="r" b="b"/>
                <a:pathLst>
                  <a:path w="2657" h="2657" extrusionOk="0">
                    <a:moveTo>
                      <a:pt x="1237" y="0"/>
                    </a:moveTo>
                    <a:lnTo>
                      <a:pt x="1108" y="22"/>
                    </a:lnTo>
                    <a:lnTo>
                      <a:pt x="979" y="54"/>
                    </a:lnTo>
                    <a:lnTo>
                      <a:pt x="850" y="86"/>
                    </a:lnTo>
                    <a:lnTo>
                      <a:pt x="731" y="140"/>
                    </a:lnTo>
                    <a:lnTo>
                      <a:pt x="624" y="205"/>
                    </a:lnTo>
                    <a:lnTo>
                      <a:pt x="516" y="280"/>
                    </a:lnTo>
                    <a:lnTo>
                      <a:pt x="420" y="366"/>
                    </a:lnTo>
                    <a:lnTo>
                      <a:pt x="323" y="463"/>
                    </a:lnTo>
                    <a:lnTo>
                      <a:pt x="247" y="570"/>
                    </a:lnTo>
                    <a:lnTo>
                      <a:pt x="172" y="678"/>
                    </a:lnTo>
                    <a:lnTo>
                      <a:pt x="118" y="785"/>
                    </a:lnTo>
                    <a:lnTo>
                      <a:pt x="65" y="914"/>
                    </a:lnTo>
                    <a:lnTo>
                      <a:pt x="32" y="1043"/>
                    </a:lnTo>
                    <a:lnTo>
                      <a:pt x="11" y="1172"/>
                    </a:lnTo>
                    <a:lnTo>
                      <a:pt x="0" y="1312"/>
                    </a:lnTo>
                    <a:lnTo>
                      <a:pt x="0" y="1441"/>
                    </a:lnTo>
                    <a:lnTo>
                      <a:pt x="22" y="1570"/>
                    </a:lnTo>
                    <a:lnTo>
                      <a:pt x="43" y="1689"/>
                    </a:lnTo>
                    <a:lnTo>
                      <a:pt x="86" y="1818"/>
                    </a:lnTo>
                    <a:lnTo>
                      <a:pt x="140" y="1925"/>
                    </a:lnTo>
                    <a:lnTo>
                      <a:pt x="204" y="2033"/>
                    </a:lnTo>
                    <a:lnTo>
                      <a:pt x="280" y="2140"/>
                    </a:lnTo>
                    <a:lnTo>
                      <a:pt x="366" y="2237"/>
                    </a:lnTo>
                    <a:lnTo>
                      <a:pt x="452" y="2323"/>
                    </a:lnTo>
                    <a:lnTo>
                      <a:pt x="559" y="2409"/>
                    </a:lnTo>
                    <a:lnTo>
                      <a:pt x="656" y="2474"/>
                    </a:lnTo>
                    <a:lnTo>
                      <a:pt x="774" y="2538"/>
                    </a:lnTo>
                    <a:lnTo>
                      <a:pt x="893" y="2581"/>
                    </a:lnTo>
                    <a:lnTo>
                      <a:pt x="1011" y="2624"/>
                    </a:lnTo>
                    <a:lnTo>
                      <a:pt x="1140" y="2646"/>
                    </a:lnTo>
                    <a:lnTo>
                      <a:pt x="1269" y="2656"/>
                    </a:lnTo>
                    <a:lnTo>
                      <a:pt x="1409" y="2656"/>
                    </a:lnTo>
                    <a:lnTo>
                      <a:pt x="1538" y="2646"/>
                    </a:lnTo>
                    <a:lnTo>
                      <a:pt x="1667" y="2613"/>
                    </a:lnTo>
                    <a:lnTo>
                      <a:pt x="1796" y="2570"/>
                    </a:lnTo>
                    <a:lnTo>
                      <a:pt x="1914" y="2517"/>
                    </a:lnTo>
                    <a:lnTo>
                      <a:pt x="2022" y="2452"/>
                    </a:lnTo>
                    <a:lnTo>
                      <a:pt x="2129" y="2377"/>
                    </a:lnTo>
                    <a:lnTo>
                      <a:pt x="2226" y="2291"/>
                    </a:lnTo>
                    <a:lnTo>
                      <a:pt x="2323" y="2194"/>
                    </a:lnTo>
                    <a:lnTo>
                      <a:pt x="2398" y="2097"/>
                    </a:lnTo>
                    <a:lnTo>
                      <a:pt x="2473" y="1990"/>
                    </a:lnTo>
                    <a:lnTo>
                      <a:pt x="2538" y="1871"/>
                    </a:lnTo>
                    <a:lnTo>
                      <a:pt x="2581" y="1742"/>
                    </a:lnTo>
                    <a:lnTo>
                      <a:pt x="2624" y="1624"/>
                    </a:lnTo>
                    <a:lnTo>
                      <a:pt x="2645" y="1484"/>
                    </a:lnTo>
                    <a:lnTo>
                      <a:pt x="2656" y="1355"/>
                    </a:lnTo>
                    <a:lnTo>
                      <a:pt x="2645" y="1226"/>
                    </a:lnTo>
                    <a:lnTo>
                      <a:pt x="2635" y="1097"/>
                    </a:lnTo>
                    <a:lnTo>
                      <a:pt x="2602" y="968"/>
                    </a:lnTo>
                    <a:lnTo>
                      <a:pt x="2559" y="850"/>
                    </a:lnTo>
                    <a:lnTo>
                      <a:pt x="2506" y="732"/>
                    </a:lnTo>
                    <a:lnTo>
                      <a:pt x="2441" y="624"/>
                    </a:lnTo>
                    <a:lnTo>
                      <a:pt x="2366" y="517"/>
                    </a:lnTo>
                    <a:lnTo>
                      <a:pt x="2280" y="420"/>
                    </a:lnTo>
                    <a:lnTo>
                      <a:pt x="2194" y="334"/>
                    </a:lnTo>
                    <a:lnTo>
                      <a:pt x="2097" y="258"/>
                    </a:lnTo>
                    <a:lnTo>
                      <a:pt x="1989" y="183"/>
                    </a:lnTo>
                    <a:lnTo>
                      <a:pt x="1871" y="129"/>
                    </a:lnTo>
                    <a:lnTo>
                      <a:pt x="1753" y="76"/>
                    </a:lnTo>
                    <a:lnTo>
                      <a:pt x="1635" y="43"/>
                    </a:lnTo>
                    <a:lnTo>
                      <a:pt x="1506"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a:off x="1631425" y="2357200"/>
                <a:ext cx="66700" cy="66675"/>
              </a:xfrm>
              <a:custGeom>
                <a:avLst/>
                <a:gdLst/>
                <a:ahLst/>
                <a:cxnLst/>
                <a:rect l="l" t="t" r="r" b="b"/>
                <a:pathLst>
                  <a:path w="2668" h="2667" extrusionOk="0">
                    <a:moveTo>
                      <a:pt x="1270" y="0"/>
                    </a:moveTo>
                    <a:lnTo>
                      <a:pt x="1141" y="11"/>
                    </a:lnTo>
                    <a:lnTo>
                      <a:pt x="1012" y="43"/>
                    </a:lnTo>
                    <a:lnTo>
                      <a:pt x="883" y="76"/>
                    </a:lnTo>
                    <a:lnTo>
                      <a:pt x="764" y="129"/>
                    </a:lnTo>
                    <a:lnTo>
                      <a:pt x="646" y="194"/>
                    </a:lnTo>
                    <a:lnTo>
                      <a:pt x="538" y="269"/>
                    </a:lnTo>
                    <a:lnTo>
                      <a:pt x="442" y="344"/>
                    </a:lnTo>
                    <a:lnTo>
                      <a:pt x="356" y="441"/>
                    </a:lnTo>
                    <a:lnTo>
                      <a:pt x="270" y="538"/>
                    </a:lnTo>
                    <a:lnTo>
                      <a:pt x="194" y="645"/>
                    </a:lnTo>
                    <a:lnTo>
                      <a:pt x="130" y="764"/>
                    </a:lnTo>
                    <a:lnTo>
                      <a:pt x="76" y="882"/>
                    </a:lnTo>
                    <a:lnTo>
                      <a:pt x="44" y="1011"/>
                    </a:lnTo>
                    <a:lnTo>
                      <a:pt x="12" y="1140"/>
                    </a:lnTo>
                    <a:lnTo>
                      <a:pt x="1" y="1269"/>
                    </a:lnTo>
                    <a:lnTo>
                      <a:pt x="1" y="1409"/>
                    </a:lnTo>
                    <a:lnTo>
                      <a:pt x="22" y="1549"/>
                    </a:lnTo>
                    <a:lnTo>
                      <a:pt x="44" y="1678"/>
                    </a:lnTo>
                    <a:lnTo>
                      <a:pt x="87" y="1796"/>
                    </a:lnTo>
                    <a:lnTo>
                      <a:pt x="141" y="1914"/>
                    </a:lnTo>
                    <a:lnTo>
                      <a:pt x="205" y="2033"/>
                    </a:lnTo>
                    <a:lnTo>
                      <a:pt x="280" y="2140"/>
                    </a:lnTo>
                    <a:lnTo>
                      <a:pt x="356" y="2237"/>
                    </a:lnTo>
                    <a:lnTo>
                      <a:pt x="452" y="2323"/>
                    </a:lnTo>
                    <a:lnTo>
                      <a:pt x="549" y="2409"/>
                    </a:lnTo>
                    <a:lnTo>
                      <a:pt x="657" y="2484"/>
                    </a:lnTo>
                    <a:lnTo>
                      <a:pt x="775" y="2538"/>
                    </a:lnTo>
                    <a:lnTo>
                      <a:pt x="893" y="2592"/>
                    </a:lnTo>
                    <a:lnTo>
                      <a:pt x="1022" y="2635"/>
                    </a:lnTo>
                    <a:lnTo>
                      <a:pt x="1151" y="2656"/>
                    </a:lnTo>
                    <a:lnTo>
                      <a:pt x="1291" y="2667"/>
                    </a:lnTo>
                    <a:lnTo>
                      <a:pt x="1431" y="2667"/>
                    </a:lnTo>
                    <a:lnTo>
                      <a:pt x="1560" y="2645"/>
                    </a:lnTo>
                    <a:lnTo>
                      <a:pt x="1689" y="2613"/>
                    </a:lnTo>
                    <a:lnTo>
                      <a:pt x="1818" y="2581"/>
                    </a:lnTo>
                    <a:lnTo>
                      <a:pt x="1936" y="2527"/>
                    </a:lnTo>
                    <a:lnTo>
                      <a:pt x="2044" y="2463"/>
                    </a:lnTo>
                    <a:lnTo>
                      <a:pt x="2151" y="2387"/>
                    </a:lnTo>
                    <a:lnTo>
                      <a:pt x="2248" y="2301"/>
                    </a:lnTo>
                    <a:lnTo>
                      <a:pt x="2334" y="2205"/>
                    </a:lnTo>
                    <a:lnTo>
                      <a:pt x="2420" y="2108"/>
                    </a:lnTo>
                    <a:lnTo>
                      <a:pt x="2485" y="2000"/>
                    </a:lnTo>
                    <a:lnTo>
                      <a:pt x="2549" y="1882"/>
                    </a:lnTo>
                    <a:lnTo>
                      <a:pt x="2603" y="1764"/>
                    </a:lnTo>
                    <a:lnTo>
                      <a:pt x="2635" y="1635"/>
                    </a:lnTo>
                    <a:lnTo>
                      <a:pt x="2657" y="1495"/>
                    </a:lnTo>
                    <a:lnTo>
                      <a:pt x="2668" y="1366"/>
                    </a:lnTo>
                    <a:lnTo>
                      <a:pt x="2668" y="1226"/>
                    </a:lnTo>
                    <a:lnTo>
                      <a:pt x="2646" y="1097"/>
                    </a:lnTo>
                    <a:lnTo>
                      <a:pt x="2624" y="979"/>
                    </a:lnTo>
                    <a:lnTo>
                      <a:pt x="2581" y="850"/>
                    </a:lnTo>
                    <a:lnTo>
                      <a:pt x="2528" y="742"/>
                    </a:lnTo>
                    <a:lnTo>
                      <a:pt x="2463" y="624"/>
                    </a:lnTo>
                    <a:lnTo>
                      <a:pt x="2388" y="527"/>
                    </a:lnTo>
                    <a:lnTo>
                      <a:pt x="2313" y="430"/>
                    </a:lnTo>
                    <a:lnTo>
                      <a:pt x="2227" y="344"/>
                    </a:lnTo>
                    <a:lnTo>
                      <a:pt x="2119" y="258"/>
                    </a:lnTo>
                    <a:lnTo>
                      <a:pt x="2022" y="194"/>
                    </a:lnTo>
                    <a:lnTo>
                      <a:pt x="1904" y="129"/>
                    </a:lnTo>
                    <a:lnTo>
                      <a:pt x="1786" y="76"/>
                    </a:lnTo>
                    <a:lnTo>
                      <a:pt x="1667" y="43"/>
                    </a:lnTo>
                    <a:lnTo>
                      <a:pt x="1538" y="11"/>
                    </a:lnTo>
                    <a:lnTo>
                      <a:pt x="1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a:off x="1158825" y="2591075"/>
                <a:ext cx="66425" cy="66150"/>
              </a:xfrm>
              <a:custGeom>
                <a:avLst/>
                <a:gdLst/>
                <a:ahLst/>
                <a:cxnLst/>
                <a:rect l="l" t="t" r="r" b="b"/>
                <a:pathLst>
                  <a:path w="2657" h="2646" extrusionOk="0">
                    <a:moveTo>
                      <a:pt x="1205" y="0"/>
                    </a:moveTo>
                    <a:lnTo>
                      <a:pt x="1076" y="22"/>
                    </a:lnTo>
                    <a:lnTo>
                      <a:pt x="947" y="54"/>
                    </a:lnTo>
                    <a:lnTo>
                      <a:pt x="829" y="97"/>
                    </a:lnTo>
                    <a:lnTo>
                      <a:pt x="711" y="162"/>
                    </a:lnTo>
                    <a:lnTo>
                      <a:pt x="603" y="226"/>
                    </a:lnTo>
                    <a:lnTo>
                      <a:pt x="496" y="301"/>
                    </a:lnTo>
                    <a:lnTo>
                      <a:pt x="399" y="387"/>
                    </a:lnTo>
                    <a:lnTo>
                      <a:pt x="313" y="484"/>
                    </a:lnTo>
                    <a:lnTo>
                      <a:pt x="238" y="592"/>
                    </a:lnTo>
                    <a:lnTo>
                      <a:pt x="162" y="699"/>
                    </a:lnTo>
                    <a:lnTo>
                      <a:pt x="109" y="818"/>
                    </a:lnTo>
                    <a:lnTo>
                      <a:pt x="66" y="947"/>
                    </a:lnTo>
                    <a:lnTo>
                      <a:pt x="33" y="1065"/>
                    </a:lnTo>
                    <a:lnTo>
                      <a:pt x="12" y="1205"/>
                    </a:lnTo>
                    <a:lnTo>
                      <a:pt x="1" y="1334"/>
                    </a:lnTo>
                    <a:lnTo>
                      <a:pt x="12" y="1463"/>
                    </a:lnTo>
                    <a:lnTo>
                      <a:pt x="33" y="1592"/>
                    </a:lnTo>
                    <a:lnTo>
                      <a:pt x="66" y="1721"/>
                    </a:lnTo>
                    <a:lnTo>
                      <a:pt x="119" y="1839"/>
                    </a:lnTo>
                    <a:lnTo>
                      <a:pt x="173" y="1947"/>
                    </a:lnTo>
                    <a:lnTo>
                      <a:pt x="238" y="2054"/>
                    </a:lnTo>
                    <a:lnTo>
                      <a:pt x="313" y="2162"/>
                    </a:lnTo>
                    <a:lnTo>
                      <a:pt x="399" y="2248"/>
                    </a:lnTo>
                    <a:lnTo>
                      <a:pt x="496" y="2334"/>
                    </a:lnTo>
                    <a:lnTo>
                      <a:pt x="592" y="2409"/>
                    </a:lnTo>
                    <a:lnTo>
                      <a:pt x="700" y="2484"/>
                    </a:lnTo>
                    <a:lnTo>
                      <a:pt x="818" y="2538"/>
                    </a:lnTo>
                    <a:lnTo>
                      <a:pt x="937" y="2581"/>
                    </a:lnTo>
                    <a:lnTo>
                      <a:pt x="1055" y="2613"/>
                    </a:lnTo>
                    <a:lnTo>
                      <a:pt x="1184" y="2635"/>
                    </a:lnTo>
                    <a:lnTo>
                      <a:pt x="1313" y="2646"/>
                    </a:lnTo>
                    <a:lnTo>
                      <a:pt x="1453" y="2635"/>
                    </a:lnTo>
                    <a:lnTo>
                      <a:pt x="1582" y="2624"/>
                    </a:lnTo>
                    <a:lnTo>
                      <a:pt x="1711" y="2592"/>
                    </a:lnTo>
                    <a:lnTo>
                      <a:pt x="1829" y="2538"/>
                    </a:lnTo>
                    <a:lnTo>
                      <a:pt x="1947" y="2484"/>
                    </a:lnTo>
                    <a:lnTo>
                      <a:pt x="2066" y="2420"/>
                    </a:lnTo>
                    <a:lnTo>
                      <a:pt x="2162" y="2334"/>
                    </a:lnTo>
                    <a:lnTo>
                      <a:pt x="2259" y="2248"/>
                    </a:lnTo>
                    <a:lnTo>
                      <a:pt x="2345" y="2151"/>
                    </a:lnTo>
                    <a:lnTo>
                      <a:pt x="2431" y="2054"/>
                    </a:lnTo>
                    <a:lnTo>
                      <a:pt x="2496" y="1936"/>
                    </a:lnTo>
                    <a:lnTo>
                      <a:pt x="2549" y="1818"/>
                    </a:lnTo>
                    <a:lnTo>
                      <a:pt x="2592" y="1699"/>
                    </a:lnTo>
                    <a:lnTo>
                      <a:pt x="2625" y="1570"/>
                    </a:lnTo>
                    <a:lnTo>
                      <a:pt x="2646" y="1441"/>
                    </a:lnTo>
                    <a:lnTo>
                      <a:pt x="2657" y="1312"/>
                    </a:lnTo>
                    <a:lnTo>
                      <a:pt x="2646" y="1172"/>
                    </a:lnTo>
                    <a:lnTo>
                      <a:pt x="2625" y="1054"/>
                    </a:lnTo>
                    <a:lnTo>
                      <a:pt x="2592" y="925"/>
                    </a:lnTo>
                    <a:lnTo>
                      <a:pt x="2549" y="807"/>
                    </a:lnTo>
                    <a:lnTo>
                      <a:pt x="2485" y="689"/>
                    </a:lnTo>
                    <a:lnTo>
                      <a:pt x="2420" y="581"/>
                    </a:lnTo>
                    <a:lnTo>
                      <a:pt x="2345" y="484"/>
                    </a:lnTo>
                    <a:lnTo>
                      <a:pt x="2259" y="387"/>
                    </a:lnTo>
                    <a:lnTo>
                      <a:pt x="2162" y="301"/>
                    </a:lnTo>
                    <a:lnTo>
                      <a:pt x="2066" y="226"/>
                    </a:lnTo>
                    <a:lnTo>
                      <a:pt x="1958" y="162"/>
                    </a:lnTo>
                    <a:lnTo>
                      <a:pt x="1840" y="108"/>
                    </a:lnTo>
                    <a:lnTo>
                      <a:pt x="1721" y="65"/>
                    </a:lnTo>
                    <a:lnTo>
                      <a:pt x="1603" y="22"/>
                    </a:lnTo>
                    <a:lnTo>
                      <a:pt x="14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236800" y="2590800"/>
                <a:ext cx="66425" cy="66425"/>
              </a:xfrm>
              <a:custGeom>
                <a:avLst/>
                <a:gdLst/>
                <a:ahLst/>
                <a:cxnLst/>
                <a:rect l="l" t="t" r="r" b="b"/>
                <a:pathLst>
                  <a:path w="2657" h="2657" extrusionOk="0">
                    <a:moveTo>
                      <a:pt x="1323" y="1"/>
                    </a:moveTo>
                    <a:lnTo>
                      <a:pt x="1183" y="11"/>
                    </a:lnTo>
                    <a:lnTo>
                      <a:pt x="1065" y="33"/>
                    </a:lnTo>
                    <a:lnTo>
                      <a:pt x="936" y="65"/>
                    </a:lnTo>
                    <a:lnTo>
                      <a:pt x="818" y="108"/>
                    </a:lnTo>
                    <a:lnTo>
                      <a:pt x="699" y="162"/>
                    </a:lnTo>
                    <a:lnTo>
                      <a:pt x="592" y="237"/>
                    </a:lnTo>
                    <a:lnTo>
                      <a:pt x="495" y="312"/>
                    </a:lnTo>
                    <a:lnTo>
                      <a:pt x="398" y="388"/>
                    </a:lnTo>
                    <a:lnTo>
                      <a:pt x="312" y="484"/>
                    </a:lnTo>
                    <a:lnTo>
                      <a:pt x="237" y="581"/>
                    </a:lnTo>
                    <a:lnTo>
                      <a:pt x="172" y="689"/>
                    </a:lnTo>
                    <a:lnTo>
                      <a:pt x="108" y="807"/>
                    </a:lnTo>
                    <a:lnTo>
                      <a:pt x="65" y="925"/>
                    </a:lnTo>
                    <a:lnTo>
                      <a:pt x="33" y="1054"/>
                    </a:lnTo>
                    <a:lnTo>
                      <a:pt x="11" y="1183"/>
                    </a:lnTo>
                    <a:lnTo>
                      <a:pt x="0" y="1312"/>
                    </a:lnTo>
                    <a:lnTo>
                      <a:pt x="0" y="1441"/>
                    </a:lnTo>
                    <a:lnTo>
                      <a:pt x="22" y="1581"/>
                    </a:lnTo>
                    <a:lnTo>
                      <a:pt x="54" y="1710"/>
                    </a:lnTo>
                    <a:lnTo>
                      <a:pt x="97" y="1829"/>
                    </a:lnTo>
                    <a:lnTo>
                      <a:pt x="151" y="1947"/>
                    </a:lnTo>
                    <a:lnTo>
                      <a:pt x="226" y="2054"/>
                    </a:lnTo>
                    <a:lnTo>
                      <a:pt x="301" y="2162"/>
                    </a:lnTo>
                    <a:lnTo>
                      <a:pt x="387" y="2259"/>
                    </a:lnTo>
                    <a:lnTo>
                      <a:pt x="484" y="2345"/>
                    </a:lnTo>
                    <a:lnTo>
                      <a:pt x="581" y="2431"/>
                    </a:lnTo>
                    <a:lnTo>
                      <a:pt x="699" y="2495"/>
                    </a:lnTo>
                    <a:lnTo>
                      <a:pt x="818" y="2549"/>
                    </a:lnTo>
                    <a:lnTo>
                      <a:pt x="936" y="2603"/>
                    </a:lnTo>
                    <a:lnTo>
                      <a:pt x="1065" y="2635"/>
                    </a:lnTo>
                    <a:lnTo>
                      <a:pt x="1194" y="2657"/>
                    </a:lnTo>
                    <a:lnTo>
                      <a:pt x="1463" y="2657"/>
                    </a:lnTo>
                    <a:lnTo>
                      <a:pt x="1592" y="2635"/>
                    </a:lnTo>
                    <a:lnTo>
                      <a:pt x="1721" y="2603"/>
                    </a:lnTo>
                    <a:lnTo>
                      <a:pt x="1839" y="2549"/>
                    </a:lnTo>
                    <a:lnTo>
                      <a:pt x="1947" y="2495"/>
                    </a:lnTo>
                    <a:lnTo>
                      <a:pt x="2054" y="2431"/>
                    </a:lnTo>
                    <a:lnTo>
                      <a:pt x="2162" y="2355"/>
                    </a:lnTo>
                    <a:lnTo>
                      <a:pt x="2258" y="2269"/>
                    </a:lnTo>
                    <a:lnTo>
                      <a:pt x="2345" y="2183"/>
                    </a:lnTo>
                    <a:lnTo>
                      <a:pt x="2420" y="2076"/>
                    </a:lnTo>
                    <a:lnTo>
                      <a:pt x="2484" y="1968"/>
                    </a:lnTo>
                    <a:lnTo>
                      <a:pt x="2538" y="1861"/>
                    </a:lnTo>
                    <a:lnTo>
                      <a:pt x="2592" y="1743"/>
                    </a:lnTo>
                    <a:lnTo>
                      <a:pt x="2624" y="1614"/>
                    </a:lnTo>
                    <a:lnTo>
                      <a:pt x="2646" y="1484"/>
                    </a:lnTo>
                    <a:lnTo>
                      <a:pt x="2656" y="1355"/>
                    </a:lnTo>
                    <a:lnTo>
                      <a:pt x="2646" y="1216"/>
                    </a:lnTo>
                    <a:lnTo>
                      <a:pt x="2635" y="1087"/>
                    </a:lnTo>
                    <a:lnTo>
                      <a:pt x="2603" y="958"/>
                    </a:lnTo>
                    <a:lnTo>
                      <a:pt x="2549" y="839"/>
                    </a:lnTo>
                    <a:lnTo>
                      <a:pt x="2495" y="721"/>
                    </a:lnTo>
                    <a:lnTo>
                      <a:pt x="2431" y="603"/>
                    </a:lnTo>
                    <a:lnTo>
                      <a:pt x="2355" y="506"/>
                    </a:lnTo>
                    <a:lnTo>
                      <a:pt x="2269" y="409"/>
                    </a:lnTo>
                    <a:lnTo>
                      <a:pt x="2172" y="312"/>
                    </a:lnTo>
                    <a:lnTo>
                      <a:pt x="2065" y="237"/>
                    </a:lnTo>
                    <a:lnTo>
                      <a:pt x="1957" y="173"/>
                    </a:lnTo>
                    <a:lnTo>
                      <a:pt x="1839" y="108"/>
                    </a:lnTo>
                    <a:lnTo>
                      <a:pt x="1710" y="65"/>
                    </a:lnTo>
                    <a:lnTo>
                      <a:pt x="1592"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1236800" y="1648300"/>
                <a:ext cx="66150" cy="66150"/>
              </a:xfrm>
              <a:custGeom>
                <a:avLst/>
                <a:gdLst/>
                <a:ahLst/>
                <a:cxnLst/>
                <a:rect l="l" t="t" r="r" b="b"/>
                <a:pathLst>
                  <a:path w="2646" h="2646" extrusionOk="0">
                    <a:moveTo>
                      <a:pt x="1344" y="1"/>
                    </a:moveTo>
                    <a:lnTo>
                      <a:pt x="1205" y="11"/>
                    </a:lnTo>
                    <a:lnTo>
                      <a:pt x="1076" y="22"/>
                    </a:lnTo>
                    <a:lnTo>
                      <a:pt x="947" y="54"/>
                    </a:lnTo>
                    <a:lnTo>
                      <a:pt x="828" y="108"/>
                    </a:lnTo>
                    <a:lnTo>
                      <a:pt x="710" y="162"/>
                    </a:lnTo>
                    <a:lnTo>
                      <a:pt x="592" y="227"/>
                    </a:lnTo>
                    <a:lnTo>
                      <a:pt x="495" y="313"/>
                    </a:lnTo>
                    <a:lnTo>
                      <a:pt x="398" y="399"/>
                    </a:lnTo>
                    <a:lnTo>
                      <a:pt x="312" y="495"/>
                    </a:lnTo>
                    <a:lnTo>
                      <a:pt x="226" y="592"/>
                    </a:lnTo>
                    <a:lnTo>
                      <a:pt x="162" y="710"/>
                    </a:lnTo>
                    <a:lnTo>
                      <a:pt x="108" y="829"/>
                    </a:lnTo>
                    <a:lnTo>
                      <a:pt x="54" y="947"/>
                    </a:lnTo>
                    <a:lnTo>
                      <a:pt x="22" y="1076"/>
                    </a:lnTo>
                    <a:lnTo>
                      <a:pt x="11" y="1205"/>
                    </a:lnTo>
                    <a:lnTo>
                      <a:pt x="0" y="1334"/>
                    </a:lnTo>
                    <a:lnTo>
                      <a:pt x="11" y="1474"/>
                    </a:lnTo>
                    <a:lnTo>
                      <a:pt x="33" y="1592"/>
                    </a:lnTo>
                    <a:lnTo>
                      <a:pt x="65" y="1721"/>
                    </a:lnTo>
                    <a:lnTo>
                      <a:pt x="108" y="1839"/>
                    </a:lnTo>
                    <a:lnTo>
                      <a:pt x="172" y="1958"/>
                    </a:lnTo>
                    <a:lnTo>
                      <a:pt x="237" y="2065"/>
                    </a:lnTo>
                    <a:lnTo>
                      <a:pt x="312" y="2162"/>
                    </a:lnTo>
                    <a:lnTo>
                      <a:pt x="398" y="2259"/>
                    </a:lnTo>
                    <a:lnTo>
                      <a:pt x="484" y="2345"/>
                    </a:lnTo>
                    <a:lnTo>
                      <a:pt x="592" y="2420"/>
                    </a:lnTo>
                    <a:lnTo>
                      <a:pt x="699" y="2485"/>
                    </a:lnTo>
                    <a:lnTo>
                      <a:pt x="807" y="2538"/>
                    </a:lnTo>
                    <a:lnTo>
                      <a:pt x="925" y="2581"/>
                    </a:lnTo>
                    <a:lnTo>
                      <a:pt x="1054" y="2624"/>
                    </a:lnTo>
                    <a:lnTo>
                      <a:pt x="1183" y="2646"/>
                    </a:lnTo>
                    <a:lnTo>
                      <a:pt x="1441" y="2646"/>
                    </a:lnTo>
                    <a:lnTo>
                      <a:pt x="1581" y="2624"/>
                    </a:lnTo>
                    <a:lnTo>
                      <a:pt x="1710" y="2592"/>
                    </a:lnTo>
                    <a:lnTo>
                      <a:pt x="1828" y="2549"/>
                    </a:lnTo>
                    <a:lnTo>
                      <a:pt x="1947" y="2485"/>
                    </a:lnTo>
                    <a:lnTo>
                      <a:pt x="2054" y="2420"/>
                    </a:lnTo>
                    <a:lnTo>
                      <a:pt x="2162" y="2345"/>
                    </a:lnTo>
                    <a:lnTo>
                      <a:pt x="2258" y="2259"/>
                    </a:lnTo>
                    <a:lnTo>
                      <a:pt x="2345" y="2162"/>
                    </a:lnTo>
                    <a:lnTo>
                      <a:pt x="2420" y="2055"/>
                    </a:lnTo>
                    <a:lnTo>
                      <a:pt x="2495" y="1947"/>
                    </a:lnTo>
                    <a:lnTo>
                      <a:pt x="2549" y="1829"/>
                    </a:lnTo>
                    <a:lnTo>
                      <a:pt x="2592" y="1700"/>
                    </a:lnTo>
                    <a:lnTo>
                      <a:pt x="2624" y="1581"/>
                    </a:lnTo>
                    <a:lnTo>
                      <a:pt x="2646" y="1442"/>
                    </a:lnTo>
                    <a:lnTo>
                      <a:pt x="2646" y="1313"/>
                    </a:lnTo>
                    <a:lnTo>
                      <a:pt x="2646" y="1184"/>
                    </a:lnTo>
                    <a:lnTo>
                      <a:pt x="2624" y="1055"/>
                    </a:lnTo>
                    <a:lnTo>
                      <a:pt x="2592" y="925"/>
                    </a:lnTo>
                    <a:lnTo>
                      <a:pt x="2538" y="807"/>
                    </a:lnTo>
                    <a:lnTo>
                      <a:pt x="2484" y="700"/>
                    </a:lnTo>
                    <a:lnTo>
                      <a:pt x="2420" y="592"/>
                    </a:lnTo>
                    <a:lnTo>
                      <a:pt x="2345" y="485"/>
                    </a:lnTo>
                    <a:lnTo>
                      <a:pt x="2258" y="399"/>
                    </a:lnTo>
                    <a:lnTo>
                      <a:pt x="2162" y="313"/>
                    </a:lnTo>
                    <a:lnTo>
                      <a:pt x="2065" y="237"/>
                    </a:lnTo>
                    <a:lnTo>
                      <a:pt x="1957" y="162"/>
                    </a:lnTo>
                    <a:lnTo>
                      <a:pt x="1839" y="108"/>
                    </a:lnTo>
                    <a:lnTo>
                      <a:pt x="1721" y="65"/>
                    </a:lnTo>
                    <a:lnTo>
                      <a:pt x="1603" y="33"/>
                    </a:lnTo>
                    <a:lnTo>
                      <a:pt x="1474" y="11"/>
                    </a:lnTo>
                    <a:lnTo>
                      <a:pt x="1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1159100" y="1648575"/>
                <a:ext cx="65900" cy="65875"/>
              </a:xfrm>
              <a:custGeom>
                <a:avLst/>
                <a:gdLst/>
                <a:ahLst/>
                <a:cxnLst/>
                <a:rect l="l" t="t" r="r" b="b"/>
                <a:pathLst>
                  <a:path w="2636" h="2635" extrusionOk="0">
                    <a:moveTo>
                      <a:pt x="1184" y="0"/>
                    </a:moveTo>
                    <a:lnTo>
                      <a:pt x="1055" y="22"/>
                    </a:lnTo>
                    <a:lnTo>
                      <a:pt x="926" y="65"/>
                    </a:lnTo>
                    <a:lnTo>
                      <a:pt x="807" y="108"/>
                    </a:lnTo>
                    <a:lnTo>
                      <a:pt x="700" y="162"/>
                    </a:lnTo>
                    <a:lnTo>
                      <a:pt x="592" y="226"/>
                    </a:lnTo>
                    <a:lnTo>
                      <a:pt x="485" y="302"/>
                    </a:lnTo>
                    <a:lnTo>
                      <a:pt x="399" y="388"/>
                    </a:lnTo>
                    <a:lnTo>
                      <a:pt x="313" y="484"/>
                    </a:lnTo>
                    <a:lnTo>
                      <a:pt x="237" y="581"/>
                    </a:lnTo>
                    <a:lnTo>
                      <a:pt x="162" y="689"/>
                    </a:lnTo>
                    <a:lnTo>
                      <a:pt x="108" y="807"/>
                    </a:lnTo>
                    <a:lnTo>
                      <a:pt x="65" y="925"/>
                    </a:lnTo>
                    <a:lnTo>
                      <a:pt x="33" y="1054"/>
                    </a:lnTo>
                    <a:lnTo>
                      <a:pt x="12" y="1173"/>
                    </a:lnTo>
                    <a:lnTo>
                      <a:pt x="1" y="1312"/>
                    </a:lnTo>
                    <a:lnTo>
                      <a:pt x="12" y="1441"/>
                    </a:lnTo>
                    <a:lnTo>
                      <a:pt x="33" y="1570"/>
                    </a:lnTo>
                    <a:lnTo>
                      <a:pt x="65" y="1689"/>
                    </a:lnTo>
                    <a:lnTo>
                      <a:pt x="108" y="1807"/>
                    </a:lnTo>
                    <a:lnTo>
                      <a:pt x="162" y="1925"/>
                    </a:lnTo>
                    <a:lnTo>
                      <a:pt x="227" y="2033"/>
                    </a:lnTo>
                    <a:lnTo>
                      <a:pt x="302" y="2130"/>
                    </a:lnTo>
                    <a:lnTo>
                      <a:pt x="388" y="2226"/>
                    </a:lnTo>
                    <a:lnTo>
                      <a:pt x="474" y="2312"/>
                    </a:lnTo>
                    <a:lnTo>
                      <a:pt x="581" y="2388"/>
                    </a:lnTo>
                    <a:lnTo>
                      <a:pt x="689" y="2463"/>
                    </a:lnTo>
                    <a:lnTo>
                      <a:pt x="796" y="2517"/>
                    </a:lnTo>
                    <a:lnTo>
                      <a:pt x="915" y="2560"/>
                    </a:lnTo>
                    <a:lnTo>
                      <a:pt x="1044" y="2603"/>
                    </a:lnTo>
                    <a:lnTo>
                      <a:pt x="1173" y="2624"/>
                    </a:lnTo>
                    <a:lnTo>
                      <a:pt x="1302" y="2635"/>
                    </a:lnTo>
                    <a:lnTo>
                      <a:pt x="1431" y="2624"/>
                    </a:lnTo>
                    <a:lnTo>
                      <a:pt x="1560" y="2603"/>
                    </a:lnTo>
                    <a:lnTo>
                      <a:pt x="1689" y="2570"/>
                    </a:lnTo>
                    <a:lnTo>
                      <a:pt x="1818" y="2527"/>
                    </a:lnTo>
                    <a:lnTo>
                      <a:pt x="1936" y="2474"/>
                    </a:lnTo>
                    <a:lnTo>
                      <a:pt x="2044" y="2398"/>
                    </a:lnTo>
                    <a:lnTo>
                      <a:pt x="2151" y="2323"/>
                    </a:lnTo>
                    <a:lnTo>
                      <a:pt x="2248" y="2237"/>
                    </a:lnTo>
                    <a:lnTo>
                      <a:pt x="2334" y="2140"/>
                    </a:lnTo>
                    <a:lnTo>
                      <a:pt x="2409" y="2033"/>
                    </a:lnTo>
                    <a:lnTo>
                      <a:pt x="2474" y="1925"/>
                    </a:lnTo>
                    <a:lnTo>
                      <a:pt x="2538" y="1807"/>
                    </a:lnTo>
                    <a:lnTo>
                      <a:pt x="2581" y="1689"/>
                    </a:lnTo>
                    <a:lnTo>
                      <a:pt x="2614" y="1560"/>
                    </a:lnTo>
                    <a:lnTo>
                      <a:pt x="2635" y="1431"/>
                    </a:lnTo>
                    <a:lnTo>
                      <a:pt x="2635" y="1291"/>
                    </a:lnTo>
                    <a:lnTo>
                      <a:pt x="2624" y="1162"/>
                    </a:lnTo>
                    <a:lnTo>
                      <a:pt x="2603" y="1033"/>
                    </a:lnTo>
                    <a:lnTo>
                      <a:pt x="2571" y="914"/>
                    </a:lnTo>
                    <a:lnTo>
                      <a:pt x="2528" y="796"/>
                    </a:lnTo>
                    <a:lnTo>
                      <a:pt x="2463" y="678"/>
                    </a:lnTo>
                    <a:lnTo>
                      <a:pt x="2399" y="570"/>
                    </a:lnTo>
                    <a:lnTo>
                      <a:pt x="2323" y="474"/>
                    </a:lnTo>
                    <a:lnTo>
                      <a:pt x="2227" y="377"/>
                    </a:lnTo>
                    <a:lnTo>
                      <a:pt x="2141" y="291"/>
                    </a:lnTo>
                    <a:lnTo>
                      <a:pt x="2033" y="216"/>
                    </a:lnTo>
                    <a:lnTo>
                      <a:pt x="1926" y="151"/>
                    </a:lnTo>
                    <a:lnTo>
                      <a:pt x="1807" y="97"/>
                    </a:lnTo>
                    <a:lnTo>
                      <a:pt x="1689" y="54"/>
                    </a:lnTo>
                    <a:lnTo>
                      <a:pt x="1571" y="22"/>
                    </a:lnTo>
                    <a:lnTo>
                      <a:pt x="144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317725" y="1648575"/>
                <a:ext cx="65875" cy="65875"/>
              </a:xfrm>
              <a:custGeom>
                <a:avLst/>
                <a:gdLst/>
                <a:ahLst/>
                <a:cxnLst/>
                <a:rect l="l" t="t" r="r" b="b"/>
                <a:pathLst>
                  <a:path w="2635" h="2635" extrusionOk="0">
                    <a:moveTo>
                      <a:pt x="1194" y="0"/>
                    </a:moveTo>
                    <a:lnTo>
                      <a:pt x="1065" y="22"/>
                    </a:lnTo>
                    <a:lnTo>
                      <a:pt x="936" y="54"/>
                    </a:lnTo>
                    <a:lnTo>
                      <a:pt x="806" y="108"/>
                    </a:lnTo>
                    <a:lnTo>
                      <a:pt x="699" y="162"/>
                    </a:lnTo>
                    <a:lnTo>
                      <a:pt x="581" y="226"/>
                    </a:lnTo>
                    <a:lnTo>
                      <a:pt x="484" y="312"/>
                    </a:lnTo>
                    <a:lnTo>
                      <a:pt x="387" y="398"/>
                    </a:lnTo>
                    <a:lnTo>
                      <a:pt x="301" y="495"/>
                    </a:lnTo>
                    <a:lnTo>
                      <a:pt x="215" y="603"/>
                    </a:lnTo>
                    <a:lnTo>
                      <a:pt x="151" y="710"/>
                    </a:lnTo>
                    <a:lnTo>
                      <a:pt x="97" y="828"/>
                    </a:lnTo>
                    <a:lnTo>
                      <a:pt x="54" y="957"/>
                    </a:lnTo>
                    <a:lnTo>
                      <a:pt x="22" y="1076"/>
                    </a:lnTo>
                    <a:lnTo>
                      <a:pt x="0" y="1216"/>
                    </a:lnTo>
                    <a:lnTo>
                      <a:pt x="0" y="1345"/>
                    </a:lnTo>
                    <a:lnTo>
                      <a:pt x="11" y="1474"/>
                    </a:lnTo>
                    <a:lnTo>
                      <a:pt x="32" y="1603"/>
                    </a:lnTo>
                    <a:lnTo>
                      <a:pt x="65" y="1721"/>
                    </a:lnTo>
                    <a:lnTo>
                      <a:pt x="118" y="1839"/>
                    </a:lnTo>
                    <a:lnTo>
                      <a:pt x="172" y="1958"/>
                    </a:lnTo>
                    <a:lnTo>
                      <a:pt x="247" y="2065"/>
                    </a:lnTo>
                    <a:lnTo>
                      <a:pt x="323" y="2162"/>
                    </a:lnTo>
                    <a:lnTo>
                      <a:pt x="409" y="2259"/>
                    </a:lnTo>
                    <a:lnTo>
                      <a:pt x="505" y="2345"/>
                    </a:lnTo>
                    <a:lnTo>
                      <a:pt x="613" y="2420"/>
                    </a:lnTo>
                    <a:lnTo>
                      <a:pt x="720" y="2484"/>
                    </a:lnTo>
                    <a:lnTo>
                      <a:pt x="828" y="2538"/>
                    </a:lnTo>
                    <a:lnTo>
                      <a:pt x="946" y="2581"/>
                    </a:lnTo>
                    <a:lnTo>
                      <a:pt x="1075" y="2613"/>
                    </a:lnTo>
                    <a:lnTo>
                      <a:pt x="1204" y="2624"/>
                    </a:lnTo>
                    <a:lnTo>
                      <a:pt x="1333" y="2635"/>
                    </a:lnTo>
                    <a:lnTo>
                      <a:pt x="1462" y="2624"/>
                    </a:lnTo>
                    <a:lnTo>
                      <a:pt x="1591" y="2603"/>
                    </a:lnTo>
                    <a:lnTo>
                      <a:pt x="1710" y="2570"/>
                    </a:lnTo>
                    <a:lnTo>
                      <a:pt x="1828" y="2517"/>
                    </a:lnTo>
                    <a:lnTo>
                      <a:pt x="1946" y="2463"/>
                    </a:lnTo>
                    <a:lnTo>
                      <a:pt x="2054" y="2398"/>
                    </a:lnTo>
                    <a:lnTo>
                      <a:pt x="2151" y="2312"/>
                    </a:lnTo>
                    <a:lnTo>
                      <a:pt x="2247" y="2226"/>
                    </a:lnTo>
                    <a:lnTo>
                      <a:pt x="2333" y="2140"/>
                    </a:lnTo>
                    <a:lnTo>
                      <a:pt x="2409" y="2033"/>
                    </a:lnTo>
                    <a:lnTo>
                      <a:pt x="2473" y="1925"/>
                    </a:lnTo>
                    <a:lnTo>
                      <a:pt x="2527" y="1807"/>
                    </a:lnTo>
                    <a:lnTo>
                      <a:pt x="2570" y="1689"/>
                    </a:lnTo>
                    <a:lnTo>
                      <a:pt x="2602" y="1570"/>
                    </a:lnTo>
                    <a:lnTo>
                      <a:pt x="2624" y="1441"/>
                    </a:lnTo>
                    <a:lnTo>
                      <a:pt x="2634" y="1312"/>
                    </a:lnTo>
                    <a:lnTo>
                      <a:pt x="2624" y="1183"/>
                    </a:lnTo>
                    <a:lnTo>
                      <a:pt x="2602" y="1054"/>
                    </a:lnTo>
                    <a:lnTo>
                      <a:pt x="2570" y="925"/>
                    </a:lnTo>
                    <a:lnTo>
                      <a:pt x="2527" y="807"/>
                    </a:lnTo>
                    <a:lnTo>
                      <a:pt x="2473" y="699"/>
                    </a:lnTo>
                    <a:lnTo>
                      <a:pt x="2398" y="592"/>
                    </a:lnTo>
                    <a:lnTo>
                      <a:pt x="2323" y="484"/>
                    </a:lnTo>
                    <a:lnTo>
                      <a:pt x="2237" y="398"/>
                    </a:lnTo>
                    <a:lnTo>
                      <a:pt x="2151" y="312"/>
                    </a:lnTo>
                    <a:lnTo>
                      <a:pt x="2043" y="226"/>
                    </a:lnTo>
                    <a:lnTo>
                      <a:pt x="1936" y="162"/>
                    </a:lnTo>
                    <a:lnTo>
                      <a:pt x="1828" y="108"/>
                    </a:lnTo>
                    <a:lnTo>
                      <a:pt x="1710" y="65"/>
                    </a:lnTo>
                    <a:lnTo>
                      <a:pt x="1581" y="22"/>
                    </a:lnTo>
                    <a:lnTo>
                      <a:pt x="14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314750" y="2593750"/>
                <a:ext cx="66150" cy="66175"/>
              </a:xfrm>
              <a:custGeom>
                <a:avLst/>
                <a:gdLst/>
                <a:ahLst/>
                <a:cxnLst/>
                <a:rect l="l" t="t" r="r" b="b"/>
                <a:pathLst>
                  <a:path w="2646" h="2647" extrusionOk="0">
                    <a:moveTo>
                      <a:pt x="1248" y="1"/>
                    </a:moveTo>
                    <a:lnTo>
                      <a:pt x="1119" y="22"/>
                    </a:lnTo>
                    <a:lnTo>
                      <a:pt x="1001" y="44"/>
                    </a:lnTo>
                    <a:lnTo>
                      <a:pt x="872" y="87"/>
                    </a:lnTo>
                    <a:lnTo>
                      <a:pt x="764" y="141"/>
                    </a:lnTo>
                    <a:lnTo>
                      <a:pt x="646" y="194"/>
                    </a:lnTo>
                    <a:lnTo>
                      <a:pt x="549" y="270"/>
                    </a:lnTo>
                    <a:lnTo>
                      <a:pt x="442" y="345"/>
                    </a:lnTo>
                    <a:lnTo>
                      <a:pt x="356" y="442"/>
                    </a:lnTo>
                    <a:lnTo>
                      <a:pt x="270" y="539"/>
                    </a:lnTo>
                    <a:lnTo>
                      <a:pt x="205" y="646"/>
                    </a:lnTo>
                    <a:lnTo>
                      <a:pt x="141" y="754"/>
                    </a:lnTo>
                    <a:lnTo>
                      <a:pt x="87" y="872"/>
                    </a:lnTo>
                    <a:lnTo>
                      <a:pt x="44" y="990"/>
                    </a:lnTo>
                    <a:lnTo>
                      <a:pt x="22" y="1119"/>
                    </a:lnTo>
                    <a:lnTo>
                      <a:pt x="1" y="1259"/>
                    </a:lnTo>
                    <a:lnTo>
                      <a:pt x="1" y="1388"/>
                    </a:lnTo>
                    <a:lnTo>
                      <a:pt x="11" y="1517"/>
                    </a:lnTo>
                    <a:lnTo>
                      <a:pt x="44" y="1646"/>
                    </a:lnTo>
                    <a:lnTo>
                      <a:pt x="87" y="1775"/>
                    </a:lnTo>
                    <a:lnTo>
                      <a:pt x="141" y="1893"/>
                    </a:lnTo>
                    <a:lnTo>
                      <a:pt x="194" y="2001"/>
                    </a:lnTo>
                    <a:lnTo>
                      <a:pt x="270" y="2108"/>
                    </a:lnTo>
                    <a:lnTo>
                      <a:pt x="356" y="2216"/>
                    </a:lnTo>
                    <a:lnTo>
                      <a:pt x="452" y="2302"/>
                    </a:lnTo>
                    <a:lnTo>
                      <a:pt x="549" y="2388"/>
                    </a:lnTo>
                    <a:lnTo>
                      <a:pt x="657" y="2463"/>
                    </a:lnTo>
                    <a:lnTo>
                      <a:pt x="775" y="2517"/>
                    </a:lnTo>
                    <a:lnTo>
                      <a:pt x="904" y="2571"/>
                    </a:lnTo>
                    <a:lnTo>
                      <a:pt x="1022" y="2614"/>
                    </a:lnTo>
                    <a:lnTo>
                      <a:pt x="1162" y="2635"/>
                    </a:lnTo>
                    <a:lnTo>
                      <a:pt x="1291" y="2646"/>
                    </a:lnTo>
                    <a:lnTo>
                      <a:pt x="1420" y="2646"/>
                    </a:lnTo>
                    <a:lnTo>
                      <a:pt x="1549" y="2625"/>
                    </a:lnTo>
                    <a:lnTo>
                      <a:pt x="1678" y="2592"/>
                    </a:lnTo>
                    <a:lnTo>
                      <a:pt x="1796" y="2549"/>
                    </a:lnTo>
                    <a:lnTo>
                      <a:pt x="1915" y="2506"/>
                    </a:lnTo>
                    <a:lnTo>
                      <a:pt x="2022" y="2442"/>
                    </a:lnTo>
                    <a:lnTo>
                      <a:pt x="2119" y="2367"/>
                    </a:lnTo>
                    <a:lnTo>
                      <a:pt x="2216" y="2280"/>
                    </a:lnTo>
                    <a:lnTo>
                      <a:pt x="2313" y="2184"/>
                    </a:lnTo>
                    <a:lnTo>
                      <a:pt x="2388" y="2087"/>
                    </a:lnTo>
                    <a:lnTo>
                      <a:pt x="2463" y="1979"/>
                    </a:lnTo>
                    <a:lnTo>
                      <a:pt x="2517" y="1872"/>
                    </a:lnTo>
                    <a:lnTo>
                      <a:pt x="2571" y="1754"/>
                    </a:lnTo>
                    <a:lnTo>
                      <a:pt x="2603" y="1625"/>
                    </a:lnTo>
                    <a:lnTo>
                      <a:pt x="2635" y="1496"/>
                    </a:lnTo>
                    <a:lnTo>
                      <a:pt x="2646" y="1366"/>
                    </a:lnTo>
                    <a:lnTo>
                      <a:pt x="2646" y="1237"/>
                    </a:lnTo>
                    <a:lnTo>
                      <a:pt x="2624" y="1108"/>
                    </a:lnTo>
                    <a:lnTo>
                      <a:pt x="2603" y="990"/>
                    </a:lnTo>
                    <a:lnTo>
                      <a:pt x="2560" y="861"/>
                    </a:lnTo>
                    <a:lnTo>
                      <a:pt x="2506" y="754"/>
                    </a:lnTo>
                    <a:lnTo>
                      <a:pt x="2442" y="635"/>
                    </a:lnTo>
                    <a:lnTo>
                      <a:pt x="2366" y="539"/>
                    </a:lnTo>
                    <a:lnTo>
                      <a:pt x="2291" y="442"/>
                    </a:lnTo>
                    <a:lnTo>
                      <a:pt x="2194" y="345"/>
                    </a:lnTo>
                    <a:lnTo>
                      <a:pt x="2098" y="270"/>
                    </a:lnTo>
                    <a:lnTo>
                      <a:pt x="1990" y="194"/>
                    </a:lnTo>
                    <a:lnTo>
                      <a:pt x="1883" y="130"/>
                    </a:lnTo>
                    <a:lnTo>
                      <a:pt x="1764" y="87"/>
                    </a:lnTo>
                    <a:lnTo>
                      <a:pt x="1635" y="44"/>
                    </a:lnTo>
                    <a:lnTo>
                      <a:pt x="1506" y="2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a:off x="766900" y="2040525"/>
                <a:ext cx="66150" cy="66150"/>
              </a:xfrm>
              <a:custGeom>
                <a:avLst/>
                <a:gdLst/>
                <a:ahLst/>
                <a:cxnLst/>
                <a:rect l="l" t="t" r="r" b="b"/>
                <a:pathLst>
                  <a:path w="2646" h="2646" extrusionOk="0">
                    <a:moveTo>
                      <a:pt x="1204" y="0"/>
                    </a:moveTo>
                    <a:lnTo>
                      <a:pt x="1075" y="22"/>
                    </a:lnTo>
                    <a:lnTo>
                      <a:pt x="957" y="54"/>
                    </a:lnTo>
                    <a:lnTo>
                      <a:pt x="839" y="97"/>
                    </a:lnTo>
                    <a:lnTo>
                      <a:pt x="721" y="151"/>
                    </a:lnTo>
                    <a:lnTo>
                      <a:pt x="613" y="215"/>
                    </a:lnTo>
                    <a:lnTo>
                      <a:pt x="506" y="291"/>
                    </a:lnTo>
                    <a:lnTo>
                      <a:pt x="409" y="377"/>
                    </a:lnTo>
                    <a:lnTo>
                      <a:pt x="323" y="473"/>
                    </a:lnTo>
                    <a:lnTo>
                      <a:pt x="247" y="570"/>
                    </a:lnTo>
                    <a:lnTo>
                      <a:pt x="183" y="678"/>
                    </a:lnTo>
                    <a:lnTo>
                      <a:pt x="118" y="796"/>
                    </a:lnTo>
                    <a:lnTo>
                      <a:pt x="75" y="914"/>
                    </a:lnTo>
                    <a:lnTo>
                      <a:pt x="32" y="1033"/>
                    </a:lnTo>
                    <a:lnTo>
                      <a:pt x="11" y="1162"/>
                    </a:lnTo>
                    <a:lnTo>
                      <a:pt x="0" y="1291"/>
                    </a:lnTo>
                    <a:lnTo>
                      <a:pt x="11" y="1420"/>
                    </a:lnTo>
                    <a:lnTo>
                      <a:pt x="22" y="1549"/>
                    </a:lnTo>
                    <a:lnTo>
                      <a:pt x="54" y="1678"/>
                    </a:lnTo>
                    <a:lnTo>
                      <a:pt x="97" y="1796"/>
                    </a:lnTo>
                    <a:lnTo>
                      <a:pt x="151" y="1914"/>
                    </a:lnTo>
                    <a:lnTo>
                      <a:pt x="215" y="2022"/>
                    </a:lnTo>
                    <a:lnTo>
                      <a:pt x="290" y="2129"/>
                    </a:lnTo>
                    <a:lnTo>
                      <a:pt x="376" y="2226"/>
                    </a:lnTo>
                    <a:lnTo>
                      <a:pt x="463" y="2312"/>
                    </a:lnTo>
                    <a:lnTo>
                      <a:pt x="559" y="2387"/>
                    </a:lnTo>
                    <a:lnTo>
                      <a:pt x="667" y="2463"/>
                    </a:lnTo>
                    <a:lnTo>
                      <a:pt x="785" y="2516"/>
                    </a:lnTo>
                    <a:lnTo>
                      <a:pt x="903" y="2570"/>
                    </a:lnTo>
                    <a:lnTo>
                      <a:pt x="1022" y="2602"/>
                    </a:lnTo>
                    <a:lnTo>
                      <a:pt x="1151" y="2624"/>
                    </a:lnTo>
                    <a:lnTo>
                      <a:pt x="1280" y="2646"/>
                    </a:lnTo>
                    <a:lnTo>
                      <a:pt x="1420" y="2635"/>
                    </a:lnTo>
                    <a:lnTo>
                      <a:pt x="1549" y="2624"/>
                    </a:lnTo>
                    <a:lnTo>
                      <a:pt x="1678" y="2592"/>
                    </a:lnTo>
                    <a:lnTo>
                      <a:pt x="1807" y="2549"/>
                    </a:lnTo>
                    <a:lnTo>
                      <a:pt x="1925" y="2495"/>
                    </a:lnTo>
                    <a:lnTo>
                      <a:pt x="2032" y="2430"/>
                    </a:lnTo>
                    <a:lnTo>
                      <a:pt x="2140" y="2344"/>
                    </a:lnTo>
                    <a:lnTo>
                      <a:pt x="2237" y="2258"/>
                    </a:lnTo>
                    <a:lnTo>
                      <a:pt x="2323" y="2162"/>
                    </a:lnTo>
                    <a:lnTo>
                      <a:pt x="2409" y="2065"/>
                    </a:lnTo>
                    <a:lnTo>
                      <a:pt x="2473" y="1957"/>
                    </a:lnTo>
                    <a:lnTo>
                      <a:pt x="2538" y="1839"/>
                    </a:lnTo>
                    <a:lnTo>
                      <a:pt x="2581" y="1710"/>
                    </a:lnTo>
                    <a:lnTo>
                      <a:pt x="2613" y="1581"/>
                    </a:lnTo>
                    <a:lnTo>
                      <a:pt x="2635" y="1452"/>
                    </a:lnTo>
                    <a:lnTo>
                      <a:pt x="2645" y="1323"/>
                    </a:lnTo>
                    <a:lnTo>
                      <a:pt x="2635" y="1183"/>
                    </a:lnTo>
                    <a:lnTo>
                      <a:pt x="2613" y="1054"/>
                    </a:lnTo>
                    <a:lnTo>
                      <a:pt x="2581" y="936"/>
                    </a:lnTo>
                    <a:lnTo>
                      <a:pt x="2538" y="817"/>
                    </a:lnTo>
                    <a:lnTo>
                      <a:pt x="2484" y="699"/>
                    </a:lnTo>
                    <a:lnTo>
                      <a:pt x="2420" y="592"/>
                    </a:lnTo>
                    <a:lnTo>
                      <a:pt x="2344" y="495"/>
                    </a:lnTo>
                    <a:lnTo>
                      <a:pt x="2258" y="398"/>
                    </a:lnTo>
                    <a:lnTo>
                      <a:pt x="2161" y="312"/>
                    </a:lnTo>
                    <a:lnTo>
                      <a:pt x="2065" y="237"/>
                    </a:lnTo>
                    <a:lnTo>
                      <a:pt x="1957" y="162"/>
                    </a:lnTo>
                    <a:lnTo>
                      <a:pt x="1839" y="108"/>
                    </a:lnTo>
                    <a:lnTo>
                      <a:pt x="1721" y="65"/>
                    </a:lnTo>
                    <a:lnTo>
                      <a:pt x="1592" y="33"/>
                    </a:lnTo>
                    <a:lnTo>
                      <a:pt x="1463" y="11"/>
                    </a:lnTo>
                    <a:lnTo>
                      <a:pt x="1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a:off x="1709650" y="2198850"/>
                <a:ext cx="66175" cy="66150"/>
              </a:xfrm>
              <a:custGeom>
                <a:avLst/>
                <a:gdLst/>
                <a:ahLst/>
                <a:cxnLst/>
                <a:rect l="l" t="t" r="r" b="b"/>
                <a:pathLst>
                  <a:path w="2647" h="2646" extrusionOk="0">
                    <a:moveTo>
                      <a:pt x="1345" y="1"/>
                    </a:moveTo>
                    <a:lnTo>
                      <a:pt x="1205" y="12"/>
                    </a:lnTo>
                    <a:lnTo>
                      <a:pt x="1087" y="33"/>
                    </a:lnTo>
                    <a:lnTo>
                      <a:pt x="958" y="55"/>
                    </a:lnTo>
                    <a:lnTo>
                      <a:pt x="840" y="98"/>
                    </a:lnTo>
                    <a:lnTo>
                      <a:pt x="721" y="151"/>
                    </a:lnTo>
                    <a:lnTo>
                      <a:pt x="614" y="216"/>
                    </a:lnTo>
                    <a:lnTo>
                      <a:pt x="506" y="291"/>
                    </a:lnTo>
                    <a:lnTo>
                      <a:pt x="409" y="377"/>
                    </a:lnTo>
                    <a:lnTo>
                      <a:pt x="323" y="474"/>
                    </a:lnTo>
                    <a:lnTo>
                      <a:pt x="248" y="571"/>
                    </a:lnTo>
                    <a:lnTo>
                      <a:pt x="184" y="678"/>
                    </a:lnTo>
                    <a:lnTo>
                      <a:pt x="119" y="796"/>
                    </a:lnTo>
                    <a:lnTo>
                      <a:pt x="76" y="915"/>
                    </a:lnTo>
                    <a:lnTo>
                      <a:pt x="33" y="1033"/>
                    </a:lnTo>
                    <a:lnTo>
                      <a:pt x="12" y="1162"/>
                    </a:lnTo>
                    <a:lnTo>
                      <a:pt x="1" y="1291"/>
                    </a:lnTo>
                    <a:lnTo>
                      <a:pt x="1" y="1431"/>
                    </a:lnTo>
                    <a:lnTo>
                      <a:pt x="22" y="1560"/>
                    </a:lnTo>
                    <a:lnTo>
                      <a:pt x="55" y="1689"/>
                    </a:lnTo>
                    <a:lnTo>
                      <a:pt x="98" y="1807"/>
                    </a:lnTo>
                    <a:lnTo>
                      <a:pt x="151" y="1926"/>
                    </a:lnTo>
                    <a:lnTo>
                      <a:pt x="216" y="2044"/>
                    </a:lnTo>
                    <a:lnTo>
                      <a:pt x="302" y="2151"/>
                    </a:lnTo>
                    <a:lnTo>
                      <a:pt x="388" y="2248"/>
                    </a:lnTo>
                    <a:lnTo>
                      <a:pt x="485" y="2334"/>
                    </a:lnTo>
                    <a:lnTo>
                      <a:pt x="582" y="2409"/>
                    </a:lnTo>
                    <a:lnTo>
                      <a:pt x="700" y="2485"/>
                    </a:lnTo>
                    <a:lnTo>
                      <a:pt x="807" y="2538"/>
                    </a:lnTo>
                    <a:lnTo>
                      <a:pt x="936" y="2581"/>
                    </a:lnTo>
                    <a:lnTo>
                      <a:pt x="1065" y="2624"/>
                    </a:lnTo>
                    <a:lnTo>
                      <a:pt x="1194" y="2646"/>
                    </a:lnTo>
                    <a:lnTo>
                      <a:pt x="1334" y="2646"/>
                    </a:lnTo>
                    <a:lnTo>
                      <a:pt x="1463" y="2635"/>
                    </a:lnTo>
                    <a:lnTo>
                      <a:pt x="1592" y="2614"/>
                    </a:lnTo>
                    <a:lnTo>
                      <a:pt x="1711" y="2581"/>
                    </a:lnTo>
                    <a:lnTo>
                      <a:pt x="1829" y="2538"/>
                    </a:lnTo>
                    <a:lnTo>
                      <a:pt x="1947" y="2485"/>
                    </a:lnTo>
                    <a:lnTo>
                      <a:pt x="2055" y="2420"/>
                    </a:lnTo>
                    <a:lnTo>
                      <a:pt x="2151" y="2334"/>
                    </a:lnTo>
                    <a:lnTo>
                      <a:pt x="2248" y="2248"/>
                    </a:lnTo>
                    <a:lnTo>
                      <a:pt x="2334" y="2162"/>
                    </a:lnTo>
                    <a:lnTo>
                      <a:pt x="2410" y="2055"/>
                    </a:lnTo>
                    <a:lnTo>
                      <a:pt x="2474" y="1947"/>
                    </a:lnTo>
                    <a:lnTo>
                      <a:pt x="2539" y="1840"/>
                    </a:lnTo>
                    <a:lnTo>
                      <a:pt x="2582" y="1710"/>
                    </a:lnTo>
                    <a:lnTo>
                      <a:pt x="2614" y="1592"/>
                    </a:lnTo>
                    <a:lnTo>
                      <a:pt x="2635" y="1463"/>
                    </a:lnTo>
                    <a:lnTo>
                      <a:pt x="2646" y="1334"/>
                    </a:lnTo>
                    <a:lnTo>
                      <a:pt x="2635" y="1205"/>
                    </a:lnTo>
                    <a:lnTo>
                      <a:pt x="2614" y="1076"/>
                    </a:lnTo>
                    <a:lnTo>
                      <a:pt x="2582" y="947"/>
                    </a:lnTo>
                    <a:lnTo>
                      <a:pt x="2539" y="829"/>
                    </a:lnTo>
                    <a:lnTo>
                      <a:pt x="2485" y="710"/>
                    </a:lnTo>
                    <a:lnTo>
                      <a:pt x="2420" y="603"/>
                    </a:lnTo>
                    <a:lnTo>
                      <a:pt x="2345" y="506"/>
                    </a:lnTo>
                    <a:lnTo>
                      <a:pt x="2259" y="409"/>
                    </a:lnTo>
                    <a:lnTo>
                      <a:pt x="2162" y="323"/>
                    </a:lnTo>
                    <a:lnTo>
                      <a:pt x="2065" y="248"/>
                    </a:lnTo>
                    <a:lnTo>
                      <a:pt x="1958" y="173"/>
                    </a:lnTo>
                    <a:lnTo>
                      <a:pt x="1840" y="119"/>
                    </a:lnTo>
                    <a:lnTo>
                      <a:pt x="1721" y="76"/>
                    </a:lnTo>
                    <a:lnTo>
                      <a:pt x="1603" y="33"/>
                    </a:lnTo>
                    <a:lnTo>
                      <a:pt x="1474" y="1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a:off x="764200" y="2198850"/>
                <a:ext cx="66150" cy="66150"/>
              </a:xfrm>
              <a:custGeom>
                <a:avLst/>
                <a:gdLst/>
                <a:ahLst/>
                <a:cxnLst/>
                <a:rect l="l" t="t" r="r" b="b"/>
                <a:pathLst>
                  <a:path w="2646" h="2646" extrusionOk="0">
                    <a:moveTo>
                      <a:pt x="1345" y="1"/>
                    </a:moveTo>
                    <a:lnTo>
                      <a:pt x="1205" y="12"/>
                    </a:lnTo>
                    <a:lnTo>
                      <a:pt x="1087" y="33"/>
                    </a:lnTo>
                    <a:lnTo>
                      <a:pt x="958" y="55"/>
                    </a:lnTo>
                    <a:lnTo>
                      <a:pt x="839" y="98"/>
                    </a:lnTo>
                    <a:lnTo>
                      <a:pt x="721" y="151"/>
                    </a:lnTo>
                    <a:lnTo>
                      <a:pt x="614" y="227"/>
                    </a:lnTo>
                    <a:lnTo>
                      <a:pt x="506" y="291"/>
                    </a:lnTo>
                    <a:lnTo>
                      <a:pt x="409" y="377"/>
                    </a:lnTo>
                    <a:lnTo>
                      <a:pt x="323" y="474"/>
                    </a:lnTo>
                    <a:lnTo>
                      <a:pt x="248" y="571"/>
                    </a:lnTo>
                    <a:lnTo>
                      <a:pt x="183" y="678"/>
                    </a:lnTo>
                    <a:lnTo>
                      <a:pt x="119" y="796"/>
                    </a:lnTo>
                    <a:lnTo>
                      <a:pt x="76" y="915"/>
                    </a:lnTo>
                    <a:lnTo>
                      <a:pt x="33" y="1033"/>
                    </a:lnTo>
                    <a:lnTo>
                      <a:pt x="11" y="1162"/>
                    </a:lnTo>
                    <a:lnTo>
                      <a:pt x="1" y="1291"/>
                    </a:lnTo>
                    <a:lnTo>
                      <a:pt x="1" y="1431"/>
                    </a:lnTo>
                    <a:lnTo>
                      <a:pt x="22" y="1560"/>
                    </a:lnTo>
                    <a:lnTo>
                      <a:pt x="54" y="1689"/>
                    </a:lnTo>
                    <a:lnTo>
                      <a:pt x="97" y="1807"/>
                    </a:lnTo>
                    <a:lnTo>
                      <a:pt x="151" y="1926"/>
                    </a:lnTo>
                    <a:lnTo>
                      <a:pt x="216" y="2044"/>
                    </a:lnTo>
                    <a:lnTo>
                      <a:pt x="302" y="2151"/>
                    </a:lnTo>
                    <a:lnTo>
                      <a:pt x="388" y="2248"/>
                    </a:lnTo>
                    <a:lnTo>
                      <a:pt x="484" y="2334"/>
                    </a:lnTo>
                    <a:lnTo>
                      <a:pt x="581" y="2409"/>
                    </a:lnTo>
                    <a:lnTo>
                      <a:pt x="700" y="2485"/>
                    </a:lnTo>
                    <a:lnTo>
                      <a:pt x="818" y="2538"/>
                    </a:lnTo>
                    <a:lnTo>
                      <a:pt x="936" y="2592"/>
                    </a:lnTo>
                    <a:lnTo>
                      <a:pt x="1065" y="2624"/>
                    </a:lnTo>
                    <a:lnTo>
                      <a:pt x="1194" y="2646"/>
                    </a:lnTo>
                    <a:lnTo>
                      <a:pt x="1334" y="2646"/>
                    </a:lnTo>
                    <a:lnTo>
                      <a:pt x="1463" y="2635"/>
                    </a:lnTo>
                    <a:lnTo>
                      <a:pt x="1592" y="2614"/>
                    </a:lnTo>
                    <a:lnTo>
                      <a:pt x="1710" y="2581"/>
                    </a:lnTo>
                    <a:lnTo>
                      <a:pt x="1829" y="2538"/>
                    </a:lnTo>
                    <a:lnTo>
                      <a:pt x="1947" y="2485"/>
                    </a:lnTo>
                    <a:lnTo>
                      <a:pt x="2054" y="2420"/>
                    </a:lnTo>
                    <a:lnTo>
                      <a:pt x="2151" y="2334"/>
                    </a:lnTo>
                    <a:lnTo>
                      <a:pt x="2248" y="2248"/>
                    </a:lnTo>
                    <a:lnTo>
                      <a:pt x="2334" y="2162"/>
                    </a:lnTo>
                    <a:lnTo>
                      <a:pt x="2409" y="2055"/>
                    </a:lnTo>
                    <a:lnTo>
                      <a:pt x="2474" y="1947"/>
                    </a:lnTo>
                    <a:lnTo>
                      <a:pt x="2538" y="1840"/>
                    </a:lnTo>
                    <a:lnTo>
                      <a:pt x="2581" y="1710"/>
                    </a:lnTo>
                    <a:lnTo>
                      <a:pt x="2614" y="1592"/>
                    </a:lnTo>
                    <a:lnTo>
                      <a:pt x="2635" y="1463"/>
                    </a:lnTo>
                    <a:lnTo>
                      <a:pt x="2646" y="1334"/>
                    </a:lnTo>
                    <a:lnTo>
                      <a:pt x="2635" y="1205"/>
                    </a:lnTo>
                    <a:lnTo>
                      <a:pt x="2614" y="1076"/>
                    </a:lnTo>
                    <a:lnTo>
                      <a:pt x="2581" y="947"/>
                    </a:lnTo>
                    <a:lnTo>
                      <a:pt x="2538" y="829"/>
                    </a:lnTo>
                    <a:lnTo>
                      <a:pt x="2485" y="710"/>
                    </a:lnTo>
                    <a:lnTo>
                      <a:pt x="2420" y="603"/>
                    </a:lnTo>
                    <a:lnTo>
                      <a:pt x="2345" y="506"/>
                    </a:lnTo>
                    <a:lnTo>
                      <a:pt x="2259" y="409"/>
                    </a:lnTo>
                    <a:lnTo>
                      <a:pt x="2162" y="323"/>
                    </a:lnTo>
                    <a:lnTo>
                      <a:pt x="2065" y="248"/>
                    </a:lnTo>
                    <a:lnTo>
                      <a:pt x="1958" y="173"/>
                    </a:lnTo>
                    <a:lnTo>
                      <a:pt x="1839" y="119"/>
                    </a:lnTo>
                    <a:lnTo>
                      <a:pt x="1721" y="76"/>
                    </a:lnTo>
                    <a:lnTo>
                      <a:pt x="1603" y="33"/>
                    </a:lnTo>
                    <a:lnTo>
                      <a:pt x="1474" y="1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a:off x="1709650" y="2043200"/>
                <a:ext cx="65900" cy="66175"/>
              </a:xfrm>
              <a:custGeom>
                <a:avLst/>
                <a:gdLst/>
                <a:ahLst/>
                <a:cxnLst/>
                <a:rect l="l" t="t" r="r" b="b"/>
                <a:pathLst>
                  <a:path w="2636" h="2647" extrusionOk="0">
                    <a:moveTo>
                      <a:pt x="1356" y="1"/>
                    </a:moveTo>
                    <a:lnTo>
                      <a:pt x="1227" y="12"/>
                    </a:lnTo>
                    <a:lnTo>
                      <a:pt x="1098" y="22"/>
                    </a:lnTo>
                    <a:lnTo>
                      <a:pt x="969" y="55"/>
                    </a:lnTo>
                    <a:lnTo>
                      <a:pt x="840" y="98"/>
                    </a:lnTo>
                    <a:lnTo>
                      <a:pt x="721" y="151"/>
                    </a:lnTo>
                    <a:lnTo>
                      <a:pt x="614" y="227"/>
                    </a:lnTo>
                    <a:lnTo>
                      <a:pt x="506" y="302"/>
                    </a:lnTo>
                    <a:lnTo>
                      <a:pt x="409" y="388"/>
                    </a:lnTo>
                    <a:lnTo>
                      <a:pt x="323" y="485"/>
                    </a:lnTo>
                    <a:lnTo>
                      <a:pt x="237" y="581"/>
                    </a:lnTo>
                    <a:lnTo>
                      <a:pt x="173" y="700"/>
                    </a:lnTo>
                    <a:lnTo>
                      <a:pt x="108" y="807"/>
                    </a:lnTo>
                    <a:lnTo>
                      <a:pt x="65" y="936"/>
                    </a:lnTo>
                    <a:lnTo>
                      <a:pt x="33" y="1065"/>
                    </a:lnTo>
                    <a:lnTo>
                      <a:pt x="12" y="1194"/>
                    </a:lnTo>
                    <a:lnTo>
                      <a:pt x="1" y="1323"/>
                    </a:lnTo>
                    <a:lnTo>
                      <a:pt x="12" y="1463"/>
                    </a:lnTo>
                    <a:lnTo>
                      <a:pt x="33" y="1581"/>
                    </a:lnTo>
                    <a:lnTo>
                      <a:pt x="65" y="1711"/>
                    </a:lnTo>
                    <a:lnTo>
                      <a:pt x="108" y="1829"/>
                    </a:lnTo>
                    <a:lnTo>
                      <a:pt x="162" y="1947"/>
                    </a:lnTo>
                    <a:lnTo>
                      <a:pt x="227" y="2055"/>
                    </a:lnTo>
                    <a:lnTo>
                      <a:pt x="313" y="2151"/>
                    </a:lnTo>
                    <a:lnTo>
                      <a:pt x="399" y="2248"/>
                    </a:lnTo>
                    <a:lnTo>
                      <a:pt x="485" y="2334"/>
                    </a:lnTo>
                    <a:lnTo>
                      <a:pt x="592" y="2409"/>
                    </a:lnTo>
                    <a:lnTo>
                      <a:pt x="700" y="2474"/>
                    </a:lnTo>
                    <a:lnTo>
                      <a:pt x="807" y="2539"/>
                    </a:lnTo>
                    <a:lnTo>
                      <a:pt x="926" y="2582"/>
                    </a:lnTo>
                    <a:lnTo>
                      <a:pt x="1055" y="2614"/>
                    </a:lnTo>
                    <a:lnTo>
                      <a:pt x="1184" y="2635"/>
                    </a:lnTo>
                    <a:lnTo>
                      <a:pt x="1313" y="2646"/>
                    </a:lnTo>
                    <a:lnTo>
                      <a:pt x="1442" y="2635"/>
                    </a:lnTo>
                    <a:lnTo>
                      <a:pt x="1571" y="2614"/>
                    </a:lnTo>
                    <a:lnTo>
                      <a:pt x="1689" y="2582"/>
                    </a:lnTo>
                    <a:lnTo>
                      <a:pt x="1807" y="2539"/>
                    </a:lnTo>
                    <a:lnTo>
                      <a:pt x="1926" y="2485"/>
                    </a:lnTo>
                    <a:lnTo>
                      <a:pt x="2033" y="2420"/>
                    </a:lnTo>
                    <a:lnTo>
                      <a:pt x="2141" y="2345"/>
                    </a:lnTo>
                    <a:lnTo>
                      <a:pt x="2227" y="2259"/>
                    </a:lnTo>
                    <a:lnTo>
                      <a:pt x="2324" y="2173"/>
                    </a:lnTo>
                    <a:lnTo>
                      <a:pt x="2399" y="2065"/>
                    </a:lnTo>
                    <a:lnTo>
                      <a:pt x="2463" y="1958"/>
                    </a:lnTo>
                    <a:lnTo>
                      <a:pt x="2528" y="1850"/>
                    </a:lnTo>
                    <a:lnTo>
                      <a:pt x="2571" y="1732"/>
                    </a:lnTo>
                    <a:lnTo>
                      <a:pt x="2603" y="1603"/>
                    </a:lnTo>
                    <a:lnTo>
                      <a:pt x="2625" y="1474"/>
                    </a:lnTo>
                    <a:lnTo>
                      <a:pt x="2635" y="1345"/>
                    </a:lnTo>
                    <a:lnTo>
                      <a:pt x="2635" y="1216"/>
                    </a:lnTo>
                    <a:lnTo>
                      <a:pt x="2614" y="1087"/>
                    </a:lnTo>
                    <a:lnTo>
                      <a:pt x="2592" y="969"/>
                    </a:lnTo>
                    <a:lnTo>
                      <a:pt x="2549" y="850"/>
                    </a:lnTo>
                    <a:lnTo>
                      <a:pt x="2496" y="732"/>
                    </a:lnTo>
                    <a:lnTo>
                      <a:pt x="2431" y="624"/>
                    </a:lnTo>
                    <a:lnTo>
                      <a:pt x="2356" y="517"/>
                    </a:lnTo>
                    <a:lnTo>
                      <a:pt x="2270" y="420"/>
                    </a:lnTo>
                    <a:lnTo>
                      <a:pt x="2173" y="334"/>
                    </a:lnTo>
                    <a:lnTo>
                      <a:pt x="2076" y="259"/>
                    </a:lnTo>
                    <a:lnTo>
                      <a:pt x="1969" y="184"/>
                    </a:lnTo>
                    <a:lnTo>
                      <a:pt x="1861" y="130"/>
                    </a:lnTo>
                    <a:lnTo>
                      <a:pt x="1743" y="76"/>
                    </a:lnTo>
                    <a:lnTo>
                      <a:pt x="1614" y="44"/>
                    </a:lnTo>
                    <a:lnTo>
                      <a:pt x="1485" y="12"/>
                    </a:lnTo>
                    <a:lnTo>
                      <a:pt x="1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a:off x="1395950" y="2594300"/>
                <a:ext cx="65075" cy="65075"/>
              </a:xfrm>
              <a:custGeom>
                <a:avLst/>
                <a:gdLst/>
                <a:ahLst/>
                <a:cxnLst/>
                <a:rect l="l" t="t" r="r" b="b"/>
                <a:pathLst>
                  <a:path w="2603" h="2603" extrusionOk="0">
                    <a:moveTo>
                      <a:pt x="1301" y="0"/>
                    </a:moveTo>
                    <a:lnTo>
                      <a:pt x="1161" y="11"/>
                    </a:lnTo>
                    <a:lnTo>
                      <a:pt x="1043" y="33"/>
                    </a:lnTo>
                    <a:lnTo>
                      <a:pt x="914" y="65"/>
                    </a:lnTo>
                    <a:lnTo>
                      <a:pt x="796" y="108"/>
                    </a:lnTo>
                    <a:lnTo>
                      <a:pt x="678" y="162"/>
                    </a:lnTo>
                    <a:lnTo>
                      <a:pt x="570" y="237"/>
                    </a:lnTo>
                    <a:lnTo>
                      <a:pt x="473" y="312"/>
                    </a:lnTo>
                    <a:lnTo>
                      <a:pt x="376" y="398"/>
                    </a:lnTo>
                    <a:lnTo>
                      <a:pt x="290" y="495"/>
                    </a:lnTo>
                    <a:lnTo>
                      <a:pt x="215" y="592"/>
                    </a:lnTo>
                    <a:lnTo>
                      <a:pt x="151" y="699"/>
                    </a:lnTo>
                    <a:lnTo>
                      <a:pt x="97" y="818"/>
                    </a:lnTo>
                    <a:lnTo>
                      <a:pt x="54" y="936"/>
                    </a:lnTo>
                    <a:lnTo>
                      <a:pt x="22" y="1065"/>
                    </a:lnTo>
                    <a:lnTo>
                      <a:pt x="0" y="1194"/>
                    </a:lnTo>
                    <a:lnTo>
                      <a:pt x="0" y="1323"/>
                    </a:lnTo>
                    <a:lnTo>
                      <a:pt x="11" y="1452"/>
                    </a:lnTo>
                    <a:lnTo>
                      <a:pt x="32" y="1570"/>
                    </a:lnTo>
                    <a:lnTo>
                      <a:pt x="65" y="1689"/>
                    </a:lnTo>
                    <a:lnTo>
                      <a:pt x="108" y="1807"/>
                    </a:lnTo>
                    <a:lnTo>
                      <a:pt x="161" y="1914"/>
                    </a:lnTo>
                    <a:lnTo>
                      <a:pt x="226" y="2022"/>
                    </a:lnTo>
                    <a:lnTo>
                      <a:pt x="301" y="2119"/>
                    </a:lnTo>
                    <a:lnTo>
                      <a:pt x="387" y="2215"/>
                    </a:lnTo>
                    <a:lnTo>
                      <a:pt x="473" y="2301"/>
                    </a:lnTo>
                    <a:lnTo>
                      <a:pt x="570" y="2377"/>
                    </a:lnTo>
                    <a:lnTo>
                      <a:pt x="678" y="2441"/>
                    </a:lnTo>
                    <a:lnTo>
                      <a:pt x="785" y="2495"/>
                    </a:lnTo>
                    <a:lnTo>
                      <a:pt x="903" y="2538"/>
                    </a:lnTo>
                    <a:lnTo>
                      <a:pt x="1022" y="2570"/>
                    </a:lnTo>
                    <a:lnTo>
                      <a:pt x="1151" y="2592"/>
                    </a:lnTo>
                    <a:lnTo>
                      <a:pt x="1280" y="2603"/>
                    </a:lnTo>
                    <a:lnTo>
                      <a:pt x="1409" y="2603"/>
                    </a:lnTo>
                    <a:lnTo>
                      <a:pt x="1538" y="2581"/>
                    </a:lnTo>
                    <a:lnTo>
                      <a:pt x="1656" y="2549"/>
                    </a:lnTo>
                    <a:lnTo>
                      <a:pt x="1774" y="2506"/>
                    </a:lnTo>
                    <a:lnTo>
                      <a:pt x="1893" y="2452"/>
                    </a:lnTo>
                    <a:lnTo>
                      <a:pt x="2000" y="2388"/>
                    </a:lnTo>
                    <a:lnTo>
                      <a:pt x="2108" y="2312"/>
                    </a:lnTo>
                    <a:lnTo>
                      <a:pt x="2205" y="2226"/>
                    </a:lnTo>
                    <a:lnTo>
                      <a:pt x="2291" y="2140"/>
                    </a:lnTo>
                    <a:lnTo>
                      <a:pt x="2366" y="2033"/>
                    </a:lnTo>
                    <a:lnTo>
                      <a:pt x="2430" y="1925"/>
                    </a:lnTo>
                    <a:lnTo>
                      <a:pt x="2495" y="1818"/>
                    </a:lnTo>
                    <a:lnTo>
                      <a:pt x="2538" y="1699"/>
                    </a:lnTo>
                    <a:lnTo>
                      <a:pt x="2570" y="1570"/>
                    </a:lnTo>
                    <a:lnTo>
                      <a:pt x="2592" y="1441"/>
                    </a:lnTo>
                    <a:lnTo>
                      <a:pt x="2602" y="1312"/>
                    </a:lnTo>
                    <a:lnTo>
                      <a:pt x="2592" y="1183"/>
                    </a:lnTo>
                    <a:lnTo>
                      <a:pt x="2581" y="1054"/>
                    </a:lnTo>
                    <a:lnTo>
                      <a:pt x="2549" y="936"/>
                    </a:lnTo>
                    <a:lnTo>
                      <a:pt x="2506" y="807"/>
                    </a:lnTo>
                    <a:lnTo>
                      <a:pt x="2441" y="699"/>
                    </a:lnTo>
                    <a:lnTo>
                      <a:pt x="2377" y="592"/>
                    </a:lnTo>
                    <a:lnTo>
                      <a:pt x="2301" y="484"/>
                    </a:lnTo>
                    <a:lnTo>
                      <a:pt x="2215" y="387"/>
                    </a:lnTo>
                    <a:lnTo>
                      <a:pt x="2118" y="301"/>
                    </a:lnTo>
                    <a:lnTo>
                      <a:pt x="2022" y="226"/>
                    </a:lnTo>
                    <a:lnTo>
                      <a:pt x="1914" y="162"/>
                    </a:lnTo>
                    <a:lnTo>
                      <a:pt x="1796" y="108"/>
                    </a:lnTo>
                    <a:lnTo>
                      <a:pt x="1678" y="65"/>
                    </a:lnTo>
                    <a:lnTo>
                      <a:pt x="1559" y="33"/>
                    </a:lnTo>
                    <a:lnTo>
                      <a:pt x="1430" y="11"/>
                    </a:lnTo>
                    <a:lnTo>
                      <a:pt x="1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081950" y="1649100"/>
                <a:ext cx="64825" cy="64825"/>
              </a:xfrm>
              <a:custGeom>
                <a:avLst/>
                <a:gdLst/>
                <a:ahLst/>
                <a:cxnLst/>
                <a:rect l="l" t="t" r="r" b="b"/>
                <a:pathLst>
                  <a:path w="2593" h="2593" extrusionOk="0">
                    <a:moveTo>
                      <a:pt x="1269" y="1"/>
                    </a:moveTo>
                    <a:lnTo>
                      <a:pt x="1140" y="12"/>
                    </a:lnTo>
                    <a:lnTo>
                      <a:pt x="1011" y="33"/>
                    </a:lnTo>
                    <a:lnTo>
                      <a:pt x="893" y="65"/>
                    </a:lnTo>
                    <a:lnTo>
                      <a:pt x="775" y="109"/>
                    </a:lnTo>
                    <a:lnTo>
                      <a:pt x="667" y="162"/>
                    </a:lnTo>
                    <a:lnTo>
                      <a:pt x="560" y="227"/>
                    </a:lnTo>
                    <a:lnTo>
                      <a:pt x="463" y="302"/>
                    </a:lnTo>
                    <a:lnTo>
                      <a:pt x="377" y="388"/>
                    </a:lnTo>
                    <a:lnTo>
                      <a:pt x="291" y="485"/>
                    </a:lnTo>
                    <a:lnTo>
                      <a:pt x="216" y="582"/>
                    </a:lnTo>
                    <a:lnTo>
                      <a:pt x="151" y="689"/>
                    </a:lnTo>
                    <a:lnTo>
                      <a:pt x="97" y="797"/>
                    </a:lnTo>
                    <a:lnTo>
                      <a:pt x="54" y="915"/>
                    </a:lnTo>
                    <a:lnTo>
                      <a:pt x="22" y="1033"/>
                    </a:lnTo>
                    <a:lnTo>
                      <a:pt x="1" y="1162"/>
                    </a:lnTo>
                    <a:lnTo>
                      <a:pt x="1" y="1291"/>
                    </a:lnTo>
                    <a:lnTo>
                      <a:pt x="1" y="1420"/>
                    </a:lnTo>
                    <a:lnTo>
                      <a:pt x="22" y="1549"/>
                    </a:lnTo>
                    <a:lnTo>
                      <a:pt x="54" y="1678"/>
                    </a:lnTo>
                    <a:lnTo>
                      <a:pt x="97" y="1797"/>
                    </a:lnTo>
                    <a:lnTo>
                      <a:pt x="162" y="1915"/>
                    </a:lnTo>
                    <a:lnTo>
                      <a:pt x="226" y="2023"/>
                    </a:lnTo>
                    <a:lnTo>
                      <a:pt x="302" y="2119"/>
                    </a:lnTo>
                    <a:lnTo>
                      <a:pt x="388" y="2216"/>
                    </a:lnTo>
                    <a:lnTo>
                      <a:pt x="485" y="2302"/>
                    </a:lnTo>
                    <a:lnTo>
                      <a:pt x="581" y="2377"/>
                    </a:lnTo>
                    <a:lnTo>
                      <a:pt x="689" y="2442"/>
                    </a:lnTo>
                    <a:lnTo>
                      <a:pt x="807" y="2496"/>
                    </a:lnTo>
                    <a:lnTo>
                      <a:pt x="925" y="2539"/>
                    </a:lnTo>
                    <a:lnTo>
                      <a:pt x="1054" y="2571"/>
                    </a:lnTo>
                    <a:lnTo>
                      <a:pt x="1183" y="2582"/>
                    </a:lnTo>
                    <a:lnTo>
                      <a:pt x="1313" y="2592"/>
                    </a:lnTo>
                    <a:lnTo>
                      <a:pt x="1442" y="2582"/>
                    </a:lnTo>
                    <a:lnTo>
                      <a:pt x="1571" y="2560"/>
                    </a:lnTo>
                    <a:lnTo>
                      <a:pt x="1689" y="2528"/>
                    </a:lnTo>
                    <a:lnTo>
                      <a:pt x="1807" y="2474"/>
                    </a:lnTo>
                    <a:lnTo>
                      <a:pt x="1915" y="2420"/>
                    </a:lnTo>
                    <a:lnTo>
                      <a:pt x="2022" y="2356"/>
                    </a:lnTo>
                    <a:lnTo>
                      <a:pt x="2119" y="2281"/>
                    </a:lnTo>
                    <a:lnTo>
                      <a:pt x="2205" y="2195"/>
                    </a:lnTo>
                    <a:lnTo>
                      <a:pt x="2291" y="2109"/>
                    </a:lnTo>
                    <a:lnTo>
                      <a:pt x="2366" y="2001"/>
                    </a:lnTo>
                    <a:lnTo>
                      <a:pt x="2431" y="1904"/>
                    </a:lnTo>
                    <a:lnTo>
                      <a:pt x="2485" y="1786"/>
                    </a:lnTo>
                    <a:lnTo>
                      <a:pt x="2528" y="1668"/>
                    </a:lnTo>
                    <a:lnTo>
                      <a:pt x="2560" y="1549"/>
                    </a:lnTo>
                    <a:lnTo>
                      <a:pt x="2581" y="1420"/>
                    </a:lnTo>
                    <a:lnTo>
                      <a:pt x="2592" y="1302"/>
                    </a:lnTo>
                    <a:lnTo>
                      <a:pt x="2581" y="1162"/>
                    </a:lnTo>
                    <a:lnTo>
                      <a:pt x="2560" y="1033"/>
                    </a:lnTo>
                    <a:lnTo>
                      <a:pt x="2528" y="915"/>
                    </a:lnTo>
                    <a:lnTo>
                      <a:pt x="2485" y="786"/>
                    </a:lnTo>
                    <a:lnTo>
                      <a:pt x="2420" y="678"/>
                    </a:lnTo>
                    <a:lnTo>
                      <a:pt x="2356" y="571"/>
                    </a:lnTo>
                    <a:lnTo>
                      <a:pt x="2280" y="463"/>
                    </a:lnTo>
                    <a:lnTo>
                      <a:pt x="2194" y="377"/>
                    </a:lnTo>
                    <a:lnTo>
                      <a:pt x="2097" y="291"/>
                    </a:lnTo>
                    <a:lnTo>
                      <a:pt x="2001" y="216"/>
                    </a:lnTo>
                    <a:lnTo>
                      <a:pt x="1893" y="152"/>
                    </a:lnTo>
                    <a:lnTo>
                      <a:pt x="1775" y="98"/>
                    </a:lnTo>
                    <a:lnTo>
                      <a:pt x="1657" y="55"/>
                    </a:lnTo>
                    <a:lnTo>
                      <a:pt x="1528" y="22"/>
                    </a:lnTo>
                    <a:lnTo>
                      <a:pt x="139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1395950" y="1649100"/>
                <a:ext cx="64800" cy="64825"/>
              </a:xfrm>
              <a:custGeom>
                <a:avLst/>
                <a:gdLst/>
                <a:ahLst/>
                <a:cxnLst/>
                <a:rect l="l" t="t" r="r" b="b"/>
                <a:pathLst>
                  <a:path w="2592" h="2593" extrusionOk="0">
                    <a:moveTo>
                      <a:pt x="1194" y="1"/>
                    </a:moveTo>
                    <a:lnTo>
                      <a:pt x="1075" y="22"/>
                    </a:lnTo>
                    <a:lnTo>
                      <a:pt x="946" y="44"/>
                    </a:lnTo>
                    <a:lnTo>
                      <a:pt x="828" y="87"/>
                    </a:lnTo>
                    <a:lnTo>
                      <a:pt x="721" y="141"/>
                    </a:lnTo>
                    <a:lnTo>
                      <a:pt x="613" y="205"/>
                    </a:lnTo>
                    <a:lnTo>
                      <a:pt x="516" y="270"/>
                    </a:lnTo>
                    <a:lnTo>
                      <a:pt x="420" y="356"/>
                    </a:lnTo>
                    <a:lnTo>
                      <a:pt x="333" y="442"/>
                    </a:lnTo>
                    <a:lnTo>
                      <a:pt x="258" y="539"/>
                    </a:lnTo>
                    <a:lnTo>
                      <a:pt x="183" y="646"/>
                    </a:lnTo>
                    <a:lnTo>
                      <a:pt x="129" y="754"/>
                    </a:lnTo>
                    <a:lnTo>
                      <a:pt x="75" y="872"/>
                    </a:lnTo>
                    <a:lnTo>
                      <a:pt x="43" y="990"/>
                    </a:lnTo>
                    <a:lnTo>
                      <a:pt x="22" y="1109"/>
                    </a:lnTo>
                    <a:lnTo>
                      <a:pt x="0" y="1238"/>
                    </a:lnTo>
                    <a:lnTo>
                      <a:pt x="11" y="1377"/>
                    </a:lnTo>
                    <a:lnTo>
                      <a:pt x="22" y="1506"/>
                    </a:lnTo>
                    <a:lnTo>
                      <a:pt x="54" y="1625"/>
                    </a:lnTo>
                    <a:lnTo>
                      <a:pt x="86" y="1743"/>
                    </a:lnTo>
                    <a:lnTo>
                      <a:pt x="140" y="1861"/>
                    </a:lnTo>
                    <a:lnTo>
                      <a:pt x="204" y="1980"/>
                    </a:lnTo>
                    <a:lnTo>
                      <a:pt x="280" y="2076"/>
                    </a:lnTo>
                    <a:lnTo>
                      <a:pt x="355" y="2173"/>
                    </a:lnTo>
                    <a:lnTo>
                      <a:pt x="452" y="2259"/>
                    </a:lnTo>
                    <a:lnTo>
                      <a:pt x="549" y="2345"/>
                    </a:lnTo>
                    <a:lnTo>
                      <a:pt x="656" y="2410"/>
                    </a:lnTo>
                    <a:lnTo>
                      <a:pt x="774" y="2474"/>
                    </a:lnTo>
                    <a:lnTo>
                      <a:pt x="893" y="2517"/>
                    </a:lnTo>
                    <a:lnTo>
                      <a:pt x="1011" y="2560"/>
                    </a:lnTo>
                    <a:lnTo>
                      <a:pt x="1140" y="2582"/>
                    </a:lnTo>
                    <a:lnTo>
                      <a:pt x="1280" y="2592"/>
                    </a:lnTo>
                    <a:lnTo>
                      <a:pt x="1409" y="2582"/>
                    </a:lnTo>
                    <a:lnTo>
                      <a:pt x="1527" y="2571"/>
                    </a:lnTo>
                    <a:lnTo>
                      <a:pt x="1656" y="2539"/>
                    </a:lnTo>
                    <a:lnTo>
                      <a:pt x="1764" y="2496"/>
                    </a:lnTo>
                    <a:lnTo>
                      <a:pt x="1882" y="2453"/>
                    </a:lnTo>
                    <a:lnTo>
                      <a:pt x="1989" y="2388"/>
                    </a:lnTo>
                    <a:lnTo>
                      <a:pt x="2086" y="2313"/>
                    </a:lnTo>
                    <a:lnTo>
                      <a:pt x="2183" y="2238"/>
                    </a:lnTo>
                    <a:lnTo>
                      <a:pt x="2269" y="2141"/>
                    </a:lnTo>
                    <a:lnTo>
                      <a:pt x="2344" y="2044"/>
                    </a:lnTo>
                    <a:lnTo>
                      <a:pt x="2409" y="1947"/>
                    </a:lnTo>
                    <a:lnTo>
                      <a:pt x="2473" y="1840"/>
                    </a:lnTo>
                    <a:lnTo>
                      <a:pt x="2516" y="1721"/>
                    </a:lnTo>
                    <a:lnTo>
                      <a:pt x="2559" y="1603"/>
                    </a:lnTo>
                    <a:lnTo>
                      <a:pt x="2581" y="1474"/>
                    </a:lnTo>
                    <a:lnTo>
                      <a:pt x="2592" y="1345"/>
                    </a:lnTo>
                    <a:lnTo>
                      <a:pt x="2592" y="1216"/>
                    </a:lnTo>
                    <a:lnTo>
                      <a:pt x="2581" y="1087"/>
                    </a:lnTo>
                    <a:lnTo>
                      <a:pt x="2549" y="958"/>
                    </a:lnTo>
                    <a:lnTo>
                      <a:pt x="2506" y="840"/>
                    </a:lnTo>
                    <a:lnTo>
                      <a:pt x="2463" y="721"/>
                    </a:lnTo>
                    <a:lnTo>
                      <a:pt x="2398" y="614"/>
                    </a:lnTo>
                    <a:lnTo>
                      <a:pt x="2323" y="506"/>
                    </a:lnTo>
                    <a:lnTo>
                      <a:pt x="2237" y="410"/>
                    </a:lnTo>
                    <a:lnTo>
                      <a:pt x="2151" y="324"/>
                    </a:lnTo>
                    <a:lnTo>
                      <a:pt x="2054" y="248"/>
                    </a:lnTo>
                    <a:lnTo>
                      <a:pt x="1946" y="173"/>
                    </a:lnTo>
                    <a:lnTo>
                      <a:pt x="1828" y="119"/>
                    </a:lnTo>
                    <a:lnTo>
                      <a:pt x="1710" y="65"/>
                    </a:lnTo>
                    <a:lnTo>
                      <a:pt x="1581" y="33"/>
                    </a:lnTo>
                    <a:lnTo>
                      <a:pt x="1452" y="12"/>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081675" y="2591600"/>
                <a:ext cx="65100" cy="65100"/>
              </a:xfrm>
              <a:custGeom>
                <a:avLst/>
                <a:gdLst/>
                <a:ahLst/>
                <a:cxnLst/>
                <a:rect l="l" t="t" r="r" b="b"/>
                <a:pathLst>
                  <a:path w="2604" h="2604" extrusionOk="0">
                    <a:moveTo>
                      <a:pt x="1194" y="1"/>
                    </a:moveTo>
                    <a:lnTo>
                      <a:pt x="1065" y="22"/>
                    </a:lnTo>
                    <a:lnTo>
                      <a:pt x="936" y="55"/>
                    </a:lnTo>
                    <a:lnTo>
                      <a:pt x="818" y="98"/>
                    </a:lnTo>
                    <a:lnTo>
                      <a:pt x="711" y="151"/>
                    </a:lnTo>
                    <a:lnTo>
                      <a:pt x="592" y="216"/>
                    </a:lnTo>
                    <a:lnTo>
                      <a:pt x="496" y="291"/>
                    </a:lnTo>
                    <a:lnTo>
                      <a:pt x="399" y="377"/>
                    </a:lnTo>
                    <a:lnTo>
                      <a:pt x="313" y="463"/>
                    </a:lnTo>
                    <a:lnTo>
                      <a:pt x="237" y="571"/>
                    </a:lnTo>
                    <a:lnTo>
                      <a:pt x="162" y="678"/>
                    </a:lnTo>
                    <a:lnTo>
                      <a:pt x="108" y="786"/>
                    </a:lnTo>
                    <a:lnTo>
                      <a:pt x="65" y="915"/>
                    </a:lnTo>
                    <a:lnTo>
                      <a:pt x="22" y="1033"/>
                    </a:lnTo>
                    <a:lnTo>
                      <a:pt x="1" y="1162"/>
                    </a:lnTo>
                    <a:lnTo>
                      <a:pt x="1" y="1291"/>
                    </a:lnTo>
                    <a:lnTo>
                      <a:pt x="1" y="1420"/>
                    </a:lnTo>
                    <a:lnTo>
                      <a:pt x="22" y="1549"/>
                    </a:lnTo>
                    <a:lnTo>
                      <a:pt x="55" y="1678"/>
                    </a:lnTo>
                    <a:lnTo>
                      <a:pt x="98" y="1797"/>
                    </a:lnTo>
                    <a:lnTo>
                      <a:pt x="162" y="1915"/>
                    </a:lnTo>
                    <a:lnTo>
                      <a:pt x="227" y="2022"/>
                    </a:lnTo>
                    <a:lnTo>
                      <a:pt x="302" y="2119"/>
                    </a:lnTo>
                    <a:lnTo>
                      <a:pt x="388" y="2216"/>
                    </a:lnTo>
                    <a:lnTo>
                      <a:pt x="485" y="2302"/>
                    </a:lnTo>
                    <a:lnTo>
                      <a:pt x="582" y="2377"/>
                    </a:lnTo>
                    <a:lnTo>
                      <a:pt x="689" y="2442"/>
                    </a:lnTo>
                    <a:lnTo>
                      <a:pt x="807" y="2496"/>
                    </a:lnTo>
                    <a:lnTo>
                      <a:pt x="926" y="2549"/>
                    </a:lnTo>
                    <a:lnTo>
                      <a:pt x="1044" y="2582"/>
                    </a:lnTo>
                    <a:lnTo>
                      <a:pt x="1173" y="2603"/>
                    </a:lnTo>
                    <a:lnTo>
                      <a:pt x="1313" y="2603"/>
                    </a:lnTo>
                    <a:lnTo>
                      <a:pt x="1442" y="2592"/>
                    </a:lnTo>
                    <a:lnTo>
                      <a:pt x="1571" y="2571"/>
                    </a:lnTo>
                    <a:lnTo>
                      <a:pt x="1689" y="2539"/>
                    </a:lnTo>
                    <a:lnTo>
                      <a:pt x="1807" y="2496"/>
                    </a:lnTo>
                    <a:lnTo>
                      <a:pt x="1926" y="2442"/>
                    </a:lnTo>
                    <a:lnTo>
                      <a:pt x="2033" y="2366"/>
                    </a:lnTo>
                    <a:lnTo>
                      <a:pt x="2130" y="2291"/>
                    </a:lnTo>
                    <a:lnTo>
                      <a:pt x="2227" y="2205"/>
                    </a:lnTo>
                    <a:lnTo>
                      <a:pt x="2313" y="2108"/>
                    </a:lnTo>
                    <a:lnTo>
                      <a:pt x="2388" y="2001"/>
                    </a:lnTo>
                    <a:lnTo>
                      <a:pt x="2453" y="1893"/>
                    </a:lnTo>
                    <a:lnTo>
                      <a:pt x="2506" y="1786"/>
                    </a:lnTo>
                    <a:lnTo>
                      <a:pt x="2549" y="1668"/>
                    </a:lnTo>
                    <a:lnTo>
                      <a:pt x="2582" y="1539"/>
                    </a:lnTo>
                    <a:lnTo>
                      <a:pt x="2603" y="1409"/>
                    </a:lnTo>
                    <a:lnTo>
                      <a:pt x="2603" y="1280"/>
                    </a:lnTo>
                    <a:lnTo>
                      <a:pt x="2592" y="1151"/>
                    </a:lnTo>
                    <a:lnTo>
                      <a:pt x="2571" y="1033"/>
                    </a:lnTo>
                    <a:lnTo>
                      <a:pt x="2539" y="904"/>
                    </a:lnTo>
                    <a:lnTo>
                      <a:pt x="2496" y="797"/>
                    </a:lnTo>
                    <a:lnTo>
                      <a:pt x="2442" y="678"/>
                    </a:lnTo>
                    <a:lnTo>
                      <a:pt x="2377" y="571"/>
                    </a:lnTo>
                    <a:lnTo>
                      <a:pt x="2302" y="474"/>
                    </a:lnTo>
                    <a:lnTo>
                      <a:pt x="2216" y="388"/>
                    </a:lnTo>
                    <a:lnTo>
                      <a:pt x="2130" y="302"/>
                    </a:lnTo>
                    <a:lnTo>
                      <a:pt x="2022" y="227"/>
                    </a:lnTo>
                    <a:lnTo>
                      <a:pt x="1926" y="162"/>
                    </a:lnTo>
                    <a:lnTo>
                      <a:pt x="1807" y="108"/>
                    </a:lnTo>
                    <a:lnTo>
                      <a:pt x="1700" y="65"/>
                    </a:lnTo>
                    <a:lnTo>
                      <a:pt x="1571" y="22"/>
                    </a:lnTo>
                    <a:lnTo>
                      <a:pt x="145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1710200" y="2277350"/>
                <a:ext cx="64800" cy="65075"/>
              </a:xfrm>
              <a:custGeom>
                <a:avLst/>
                <a:gdLst/>
                <a:ahLst/>
                <a:cxnLst/>
                <a:rect l="l" t="t" r="r" b="b"/>
                <a:pathLst>
                  <a:path w="2592" h="2603" extrusionOk="0">
                    <a:moveTo>
                      <a:pt x="1323" y="1"/>
                    </a:moveTo>
                    <a:lnTo>
                      <a:pt x="1194" y="11"/>
                    </a:lnTo>
                    <a:lnTo>
                      <a:pt x="1065" y="22"/>
                    </a:lnTo>
                    <a:lnTo>
                      <a:pt x="947" y="54"/>
                    </a:lnTo>
                    <a:lnTo>
                      <a:pt x="818" y="97"/>
                    </a:lnTo>
                    <a:lnTo>
                      <a:pt x="710" y="151"/>
                    </a:lnTo>
                    <a:lnTo>
                      <a:pt x="603" y="216"/>
                    </a:lnTo>
                    <a:lnTo>
                      <a:pt x="495" y="291"/>
                    </a:lnTo>
                    <a:lnTo>
                      <a:pt x="398" y="377"/>
                    </a:lnTo>
                    <a:lnTo>
                      <a:pt x="312" y="463"/>
                    </a:lnTo>
                    <a:lnTo>
                      <a:pt x="237" y="571"/>
                    </a:lnTo>
                    <a:lnTo>
                      <a:pt x="172" y="678"/>
                    </a:lnTo>
                    <a:lnTo>
                      <a:pt x="108" y="786"/>
                    </a:lnTo>
                    <a:lnTo>
                      <a:pt x="65" y="904"/>
                    </a:lnTo>
                    <a:lnTo>
                      <a:pt x="33" y="1033"/>
                    </a:lnTo>
                    <a:lnTo>
                      <a:pt x="11" y="1162"/>
                    </a:lnTo>
                    <a:lnTo>
                      <a:pt x="0" y="1291"/>
                    </a:lnTo>
                    <a:lnTo>
                      <a:pt x="11" y="1420"/>
                    </a:lnTo>
                    <a:lnTo>
                      <a:pt x="22" y="1538"/>
                    </a:lnTo>
                    <a:lnTo>
                      <a:pt x="54" y="1657"/>
                    </a:lnTo>
                    <a:lnTo>
                      <a:pt x="97" y="1775"/>
                    </a:lnTo>
                    <a:lnTo>
                      <a:pt x="151" y="1893"/>
                    </a:lnTo>
                    <a:lnTo>
                      <a:pt x="205" y="1990"/>
                    </a:lnTo>
                    <a:lnTo>
                      <a:pt x="280" y="2097"/>
                    </a:lnTo>
                    <a:lnTo>
                      <a:pt x="366" y="2183"/>
                    </a:lnTo>
                    <a:lnTo>
                      <a:pt x="452" y="2270"/>
                    </a:lnTo>
                    <a:lnTo>
                      <a:pt x="549" y="2345"/>
                    </a:lnTo>
                    <a:lnTo>
                      <a:pt x="646" y="2420"/>
                    </a:lnTo>
                    <a:lnTo>
                      <a:pt x="753" y="2474"/>
                    </a:lnTo>
                    <a:lnTo>
                      <a:pt x="871" y="2528"/>
                    </a:lnTo>
                    <a:lnTo>
                      <a:pt x="990" y="2560"/>
                    </a:lnTo>
                    <a:lnTo>
                      <a:pt x="1119" y="2581"/>
                    </a:lnTo>
                    <a:lnTo>
                      <a:pt x="1248" y="2603"/>
                    </a:lnTo>
                    <a:lnTo>
                      <a:pt x="1377" y="2592"/>
                    </a:lnTo>
                    <a:lnTo>
                      <a:pt x="1506" y="2581"/>
                    </a:lnTo>
                    <a:lnTo>
                      <a:pt x="1624" y="2560"/>
                    </a:lnTo>
                    <a:lnTo>
                      <a:pt x="1753" y="2517"/>
                    </a:lnTo>
                    <a:lnTo>
                      <a:pt x="1861" y="2463"/>
                    </a:lnTo>
                    <a:lnTo>
                      <a:pt x="1979" y="2399"/>
                    </a:lnTo>
                    <a:lnTo>
                      <a:pt x="2076" y="2334"/>
                    </a:lnTo>
                    <a:lnTo>
                      <a:pt x="2172" y="2248"/>
                    </a:lnTo>
                    <a:lnTo>
                      <a:pt x="2259" y="2162"/>
                    </a:lnTo>
                    <a:lnTo>
                      <a:pt x="2345" y="2065"/>
                    </a:lnTo>
                    <a:lnTo>
                      <a:pt x="2409" y="1958"/>
                    </a:lnTo>
                    <a:lnTo>
                      <a:pt x="2474" y="1839"/>
                    </a:lnTo>
                    <a:lnTo>
                      <a:pt x="2527" y="1721"/>
                    </a:lnTo>
                    <a:lnTo>
                      <a:pt x="2560" y="1603"/>
                    </a:lnTo>
                    <a:lnTo>
                      <a:pt x="2581" y="1474"/>
                    </a:lnTo>
                    <a:lnTo>
                      <a:pt x="2592" y="1345"/>
                    </a:lnTo>
                    <a:lnTo>
                      <a:pt x="2592" y="1216"/>
                    </a:lnTo>
                    <a:lnTo>
                      <a:pt x="2581" y="1087"/>
                    </a:lnTo>
                    <a:lnTo>
                      <a:pt x="2549" y="958"/>
                    </a:lnTo>
                    <a:lnTo>
                      <a:pt x="2506" y="839"/>
                    </a:lnTo>
                    <a:lnTo>
                      <a:pt x="2452" y="721"/>
                    </a:lnTo>
                    <a:lnTo>
                      <a:pt x="2388" y="614"/>
                    </a:lnTo>
                    <a:lnTo>
                      <a:pt x="2323" y="517"/>
                    </a:lnTo>
                    <a:lnTo>
                      <a:pt x="2237" y="420"/>
                    </a:lnTo>
                    <a:lnTo>
                      <a:pt x="2140" y="323"/>
                    </a:lnTo>
                    <a:lnTo>
                      <a:pt x="2043" y="248"/>
                    </a:lnTo>
                    <a:lnTo>
                      <a:pt x="1936" y="183"/>
                    </a:lnTo>
                    <a:lnTo>
                      <a:pt x="1828" y="119"/>
                    </a:lnTo>
                    <a:lnTo>
                      <a:pt x="1710" y="76"/>
                    </a:lnTo>
                    <a:lnTo>
                      <a:pt x="1581"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1710200" y="1963375"/>
                <a:ext cx="64800" cy="64800"/>
              </a:xfrm>
              <a:custGeom>
                <a:avLst/>
                <a:gdLst/>
                <a:ahLst/>
                <a:cxnLst/>
                <a:rect l="l" t="t" r="r" b="b"/>
                <a:pathLst>
                  <a:path w="2592" h="2592" extrusionOk="0">
                    <a:moveTo>
                      <a:pt x="1172" y="0"/>
                    </a:moveTo>
                    <a:lnTo>
                      <a:pt x="1043" y="22"/>
                    </a:lnTo>
                    <a:lnTo>
                      <a:pt x="925" y="54"/>
                    </a:lnTo>
                    <a:lnTo>
                      <a:pt x="807" y="97"/>
                    </a:lnTo>
                    <a:lnTo>
                      <a:pt x="699" y="151"/>
                    </a:lnTo>
                    <a:lnTo>
                      <a:pt x="592" y="215"/>
                    </a:lnTo>
                    <a:lnTo>
                      <a:pt x="495" y="291"/>
                    </a:lnTo>
                    <a:lnTo>
                      <a:pt x="398" y="366"/>
                    </a:lnTo>
                    <a:lnTo>
                      <a:pt x="312" y="463"/>
                    </a:lnTo>
                    <a:lnTo>
                      <a:pt x="237" y="559"/>
                    </a:lnTo>
                    <a:lnTo>
                      <a:pt x="172" y="656"/>
                    </a:lnTo>
                    <a:lnTo>
                      <a:pt x="119" y="774"/>
                    </a:lnTo>
                    <a:lnTo>
                      <a:pt x="76" y="893"/>
                    </a:lnTo>
                    <a:lnTo>
                      <a:pt x="33" y="1011"/>
                    </a:lnTo>
                    <a:lnTo>
                      <a:pt x="11" y="1129"/>
                    </a:lnTo>
                    <a:lnTo>
                      <a:pt x="0" y="1258"/>
                    </a:lnTo>
                    <a:lnTo>
                      <a:pt x="11" y="1398"/>
                    </a:lnTo>
                    <a:lnTo>
                      <a:pt x="22" y="1527"/>
                    </a:lnTo>
                    <a:lnTo>
                      <a:pt x="54" y="1645"/>
                    </a:lnTo>
                    <a:lnTo>
                      <a:pt x="97" y="1764"/>
                    </a:lnTo>
                    <a:lnTo>
                      <a:pt x="151" y="1882"/>
                    </a:lnTo>
                    <a:lnTo>
                      <a:pt x="215" y="1989"/>
                    </a:lnTo>
                    <a:lnTo>
                      <a:pt x="291" y="2097"/>
                    </a:lnTo>
                    <a:lnTo>
                      <a:pt x="377" y="2194"/>
                    </a:lnTo>
                    <a:lnTo>
                      <a:pt x="474" y="2280"/>
                    </a:lnTo>
                    <a:lnTo>
                      <a:pt x="570" y="2355"/>
                    </a:lnTo>
                    <a:lnTo>
                      <a:pt x="678" y="2420"/>
                    </a:lnTo>
                    <a:lnTo>
                      <a:pt x="796" y="2484"/>
                    </a:lnTo>
                    <a:lnTo>
                      <a:pt x="914" y="2527"/>
                    </a:lnTo>
                    <a:lnTo>
                      <a:pt x="1033" y="2559"/>
                    </a:lnTo>
                    <a:lnTo>
                      <a:pt x="1162" y="2581"/>
                    </a:lnTo>
                    <a:lnTo>
                      <a:pt x="1301" y="2592"/>
                    </a:lnTo>
                    <a:lnTo>
                      <a:pt x="1431" y="2581"/>
                    </a:lnTo>
                    <a:lnTo>
                      <a:pt x="1549" y="2559"/>
                    </a:lnTo>
                    <a:lnTo>
                      <a:pt x="1678" y="2527"/>
                    </a:lnTo>
                    <a:lnTo>
                      <a:pt x="1785" y="2484"/>
                    </a:lnTo>
                    <a:lnTo>
                      <a:pt x="1904" y="2430"/>
                    </a:lnTo>
                    <a:lnTo>
                      <a:pt x="2011" y="2366"/>
                    </a:lnTo>
                    <a:lnTo>
                      <a:pt x="2108" y="2301"/>
                    </a:lnTo>
                    <a:lnTo>
                      <a:pt x="2194" y="2215"/>
                    </a:lnTo>
                    <a:lnTo>
                      <a:pt x="2280" y="2119"/>
                    </a:lnTo>
                    <a:lnTo>
                      <a:pt x="2355" y="2022"/>
                    </a:lnTo>
                    <a:lnTo>
                      <a:pt x="2420" y="1925"/>
                    </a:lnTo>
                    <a:lnTo>
                      <a:pt x="2484" y="1807"/>
                    </a:lnTo>
                    <a:lnTo>
                      <a:pt x="2527" y="1699"/>
                    </a:lnTo>
                    <a:lnTo>
                      <a:pt x="2560" y="1570"/>
                    </a:lnTo>
                    <a:lnTo>
                      <a:pt x="2581" y="1452"/>
                    </a:lnTo>
                    <a:lnTo>
                      <a:pt x="2592" y="1323"/>
                    </a:lnTo>
                    <a:lnTo>
                      <a:pt x="2592" y="1183"/>
                    </a:lnTo>
                    <a:lnTo>
                      <a:pt x="2570" y="1065"/>
                    </a:lnTo>
                    <a:lnTo>
                      <a:pt x="2538" y="936"/>
                    </a:lnTo>
                    <a:lnTo>
                      <a:pt x="2506" y="817"/>
                    </a:lnTo>
                    <a:lnTo>
                      <a:pt x="2441" y="699"/>
                    </a:lnTo>
                    <a:lnTo>
                      <a:pt x="2377" y="592"/>
                    </a:lnTo>
                    <a:lnTo>
                      <a:pt x="2302" y="484"/>
                    </a:lnTo>
                    <a:lnTo>
                      <a:pt x="2226" y="387"/>
                    </a:lnTo>
                    <a:lnTo>
                      <a:pt x="2129" y="301"/>
                    </a:lnTo>
                    <a:lnTo>
                      <a:pt x="2033" y="226"/>
                    </a:lnTo>
                    <a:lnTo>
                      <a:pt x="1925" y="161"/>
                    </a:lnTo>
                    <a:lnTo>
                      <a:pt x="1807" y="108"/>
                    </a:lnTo>
                    <a:lnTo>
                      <a:pt x="1689" y="54"/>
                    </a:lnTo>
                    <a:lnTo>
                      <a:pt x="1560" y="22"/>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767425" y="1963100"/>
                <a:ext cx="65075" cy="65075"/>
              </a:xfrm>
              <a:custGeom>
                <a:avLst/>
                <a:gdLst/>
                <a:ahLst/>
                <a:cxnLst/>
                <a:rect l="l" t="t" r="r" b="b"/>
                <a:pathLst>
                  <a:path w="2603" h="2603" extrusionOk="0">
                    <a:moveTo>
                      <a:pt x="1269" y="0"/>
                    </a:moveTo>
                    <a:lnTo>
                      <a:pt x="1140" y="11"/>
                    </a:lnTo>
                    <a:lnTo>
                      <a:pt x="1011" y="33"/>
                    </a:lnTo>
                    <a:lnTo>
                      <a:pt x="893" y="65"/>
                    </a:lnTo>
                    <a:lnTo>
                      <a:pt x="786" y="119"/>
                    </a:lnTo>
                    <a:lnTo>
                      <a:pt x="667" y="172"/>
                    </a:lnTo>
                    <a:lnTo>
                      <a:pt x="571" y="237"/>
                    </a:lnTo>
                    <a:lnTo>
                      <a:pt x="474" y="312"/>
                    </a:lnTo>
                    <a:lnTo>
                      <a:pt x="377" y="398"/>
                    </a:lnTo>
                    <a:lnTo>
                      <a:pt x="291" y="495"/>
                    </a:lnTo>
                    <a:lnTo>
                      <a:pt x="226" y="592"/>
                    </a:lnTo>
                    <a:lnTo>
                      <a:pt x="162" y="699"/>
                    </a:lnTo>
                    <a:lnTo>
                      <a:pt x="108" y="807"/>
                    </a:lnTo>
                    <a:lnTo>
                      <a:pt x="65" y="925"/>
                    </a:lnTo>
                    <a:lnTo>
                      <a:pt x="33" y="1043"/>
                    </a:lnTo>
                    <a:lnTo>
                      <a:pt x="11" y="1172"/>
                    </a:lnTo>
                    <a:lnTo>
                      <a:pt x="1" y="1291"/>
                    </a:lnTo>
                    <a:lnTo>
                      <a:pt x="11" y="1431"/>
                    </a:lnTo>
                    <a:lnTo>
                      <a:pt x="22" y="1549"/>
                    </a:lnTo>
                    <a:lnTo>
                      <a:pt x="54" y="1678"/>
                    </a:lnTo>
                    <a:lnTo>
                      <a:pt x="108" y="1796"/>
                    </a:lnTo>
                    <a:lnTo>
                      <a:pt x="162" y="1914"/>
                    </a:lnTo>
                    <a:lnTo>
                      <a:pt x="226" y="2022"/>
                    </a:lnTo>
                    <a:lnTo>
                      <a:pt x="302" y="2119"/>
                    </a:lnTo>
                    <a:lnTo>
                      <a:pt x="388" y="2216"/>
                    </a:lnTo>
                    <a:lnTo>
                      <a:pt x="485" y="2302"/>
                    </a:lnTo>
                    <a:lnTo>
                      <a:pt x="581" y="2377"/>
                    </a:lnTo>
                    <a:lnTo>
                      <a:pt x="689" y="2441"/>
                    </a:lnTo>
                    <a:lnTo>
                      <a:pt x="807" y="2506"/>
                    </a:lnTo>
                    <a:lnTo>
                      <a:pt x="925" y="2549"/>
                    </a:lnTo>
                    <a:lnTo>
                      <a:pt x="1054" y="2581"/>
                    </a:lnTo>
                    <a:lnTo>
                      <a:pt x="1183" y="2603"/>
                    </a:lnTo>
                    <a:lnTo>
                      <a:pt x="1313" y="2603"/>
                    </a:lnTo>
                    <a:lnTo>
                      <a:pt x="1442" y="2592"/>
                    </a:lnTo>
                    <a:lnTo>
                      <a:pt x="1571" y="2570"/>
                    </a:lnTo>
                    <a:lnTo>
                      <a:pt x="1689" y="2538"/>
                    </a:lnTo>
                    <a:lnTo>
                      <a:pt x="1807" y="2495"/>
                    </a:lnTo>
                    <a:lnTo>
                      <a:pt x="1925" y="2441"/>
                    </a:lnTo>
                    <a:lnTo>
                      <a:pt x="2033" y="2366"/>
                    </a:lnTo>
                    <a:lnTo>
                      <a:pt x="2130" y="2291"/>
                    </a:lnTo>
                    <a:lnTo>
                      <a:pt x="2227" y="2205"/>
                    </a:lnTo>
                    <a:lnTo>
                      <a:pt x="2313" y="2108"/>
                    </a:lnTo>
                    <a:lnTo>
                      <a:pt x="2388" y="2011"/>
                    </a:lnTo>
                    <a:lnTo>
                      <a:pt x="2452" y="1904"/>
                    </a:lnTo>
                    <a:lnTo>
                      <a:pt x="2506" y="1785"/>
                    </a:lnTo>
                    <a:lnTo>
                      <a:pt x="2549" y="1667"/>
                    </a:lnTo>
                    <a:lnTo>
                      <a:pt x="2581" y="1538"/>
                    </a:lnTo>
                    <a:lnTo>
                      <a:pt x="2603" y="1409"/>
                    </a:lnTo>
                    <a:lnTo>
                      <a:pt x="2603" y="1280"/>
                    </a:lnTo>
                    <a:lnTo>
                      <a:pt x="2592" y="1151"/>
                    </a:lnTo>
                    <a:lnTo>
                      <a:pt x="2571" y="1022"/>
                    </a:lnTo>
                    <a:lnTo>
                      <a:pt x="2538" y="904"/>
                    </a:lnTo>
                    <a:lnTo>
                      <a:pt x="2485" y="775"/>
                    </a:lnTo>
                    <a:lnTo>
                      <a:pt x="2431" y="667"/>
                    </a:lnTo>
                    <a:lnTo>
                      <a:pt x="2356" y="560"/>
                    </a:lnTo>
                    <a:lnTo>
                      <a:pt x="2280" y="463"/>
                    </a:lnTo>
                    <a:lnTo>
                      <a:pt x="2194" y="366"/>
                    </a:lnTo>
                    <a:lnTo>
                      <a:pt x="2097" y="280"/>
                    </a:lnTo>
                    <a:lnTo>
                      <a:pt x="2001" y="205"/>
                    </a:lnTo>
                    <a:lnTo>
                      <a:pt x="1882" y="140"/>
                    </a:lnTo>
                    <a:lnTo>
                      <a:pt x="1775" y="86"/>
                    </a:lnTo>
                    <a:lnTo>
                      <a:pt x="1646" y="54"/>
                    </a:lnTo>
                    <a:lnTo>
                      <a:pt x="1528" y="22"/>
                    </a:lnTo>
                    <a:lnTo>
                      <a:pt x="139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1551850" y="2513925"/>
                <a:ext cx="64825" cy="64800"/>
              </a:xfrm>
              <a:custGeom>
                <a:avLst/>
                <a:gdLst/>
                <a:ahLst/>
                <a:cxnLst/>
                <a:rect l="l" t="t" r="r" b="b"/>
                <a:pathLst>
                  <a:path w="2593" h="2592" extrusionOk="0">
                    <a:moveTo>
                      <a:pt x="1184" y="0"/>
                    </a:moveTo>
                    <a:lnTo>
                      <a:pt x="1055" y="22"/>
                    </a:lnTo>
                    <a:lnTo>
                      <a:pt x="936" y="43"/>
                    </a:lnTo>
                    <a:lnTo>
                      <a:pt x="818" y="86"/>
                    </a:lnTo>
                    <a:lnTo>
                      <a:pt x="711" y="140"/>
                    </a:lnTo>
                    <a:lnTo>
                      <a:pt x="603" y="205"/>
                    </a:lnTo>
                    <a:lnTo>
                      <a:pt x="506" y="269"/>
                    </a:lnTo>
                    <a:lnTo>
                      <a:pt x="409" y="355"/>
                    </a:lnTo>
                    <a:lnTo>
                      <a:pt x="323" y="441"/>
                    </a:lnTo>
                    <a:lnTo>
                      <a:pt x="248" y="538"/>
                    </a:lnTo>
                    <a:lnTo>
                      <a:pt x="173" y="645"/>
                    </a:lnTo>
                    <a:lnTo>
                      <a:pt x="119" y="753"/>
                    </a:lnTo>
                    <a:lnTo>
                      <a:pt x="76" y="871"/>
                    </a:lnTo>
                    <a:lnTo>
                      <a:pt x="33" y="989"/>
                    </a:lnTo>
                    <a:lnTo>
                      <a:pt x="12" y="1119"/>
                    </a:lnTo>
                    <a:lnTo>
                      <a:pt x="1" y="1248"/>
                    </a:lnTo>
                    <a:lnTo>
                      <a:pt x="1" y="1377"/>
                    </a:lnTo>
                    <a:lnTo>
                      <a:pt x="12" y="1506"/>
                    </a:lnTo>
                    <a:lnTo>
                      <a:pt x="44" y="1635"/>
                    </a:lnTo>
                    <a:lnTo>
                      <a:pt x="87" y="1753"/>
                    </a:lnTo>
                    <a:lnTo>
                      <a:pt x="141" y="1871"/>
                    </a:lnTo>
                    <a:lnTo>
                      <a:pt x="194" y="1979"/>
                    </a:lnTo>
                    <a:lnTo>
                      <a:pt x="270" y="2076"/>
                    </a:lnTo>
                    <a:lnTo>
                      <a:pt x="356" y="2172"/>
                    </a:lnTo>
                    <a:lnTo>
                      <a:pt x="452" y="2269"/>
                    </a:lnTo>
                    <a:lnTo>
                      <a:pt x="549" y="2344"/>
                    </a:lnTo>
                    <a:lnTo>
                      <a:pt x="657" y="2409"/>
                    </a:lnTo>
                    <a:lnTo>
                      <a:pt x="764" y="2473"/>
                    </a:lnTo>
                    <a:lnTo>
                      <a:pt x="883" y="2516"/>
                    </a:lnTo>
                    <a:lnTo>
                      <a:pt x="1012" y="2559"/>
                    </a:lnTo>
                    <a:lnTo>
                      <a:pt x="1141" y="2581"/>
                    </a:lnTo>
                    <a:lnTo>
                      <a:pt x="1270" y="2592"/>
                    </a:lnTo>
                    <a:lnTo>
                      <a:pt x="1399" y="2581"/>
                    </a:lnTo>
                    <a:lnTo>
                      <a:pt x="1528" y="2570"/>
                    </a:lnTo>
                    <a:lnTo>
                      <a:pt x="1646" y="2538"/>
                    </a:lnTo>
                    <a:lnTo>
                      <a:pt x="1764" y="2495"/>
                    </a:lnTo>
                    <a:lnTo>
                      <a:pt x="1883" y="2441"/>
                    </a:lnTo>
                    <a:lnTo>
                      <a:pt x="1979" y="2387"/>
                    </a:lnTo>
                    <a:lnTo>
                      <a:pt x="2087" y="2312"/>
                    </a:lnTo>
                    <a:lnTo>
                      <a:pt x="2173" y="2226"/>
                    </a:lnTo>
                    <a:lnTo>
                      <a:pt x="2259" y="2140"/>
                    </a:lnTo>
                    <a:lnTo>
                      <a:pt x="2345" y="2043"/>
                    </a:lnTo>
                    <a:lnTo>
                      <a:pt x="2410" y="1936"/>
                    </a:lnTo>
                    <a:lnTo>
                      <a:pt x="2463" y="1828"/>
                    </a:lnTo>
                    <a:lnTo>
                      <a:pt x="2517" y="1710"/>
                    </a:lnTo>
                    <a:lnTo>
                      <a:pt x="2549" y="1592"/>
                    </a:lnTo>
                    <a:lnTo>
                      <a:pt x="2571" y="1473"/>
                    </a:lnTo>
                    <a:lnTo>
                      <a:pt x="2592" y="1344"/>
                    </a:lnTo>
                    <a:lnTo>
                      <a:pt x="2582" y="1205"/>
                    </a:lnTo>
                    <a:lnTo>
                      <a:pt x="2571" y="1076"/>
                    </a:lnTo>
                    <a:lnTo>
                      <a:pt x="2539" y="957"/>
                    </a:lnTo>
                    <a:lnTo>
                      <a:pt x="2506" y="839"/>
                    </a:lnTo>
                    <a:lnTo>
                      <a:pt x="2453" y="721"/>
                    </a:lnTo>
                    <a:lnTo>
                      <a:pt x="2388" y="613"/>
                    </a:lnTo>
                    <a:lnTo>
                      <a:pt x="2313" y="506"/>
                    </a:lnTo>
                    <a:lnTo>
                      <a:pt x="2227" y="409"/>
                    </a:lnTo>
                    <a:lnTo>
                      <a:pt x="2141" y="323"/>
                    </a:lnTo>
                    <a:lnTo>
                      <a:pt x="2033" y="237"/>
                    </a:lnTo>
                    <a:lnTo>
                      <a:pt x="1936" y="172"/>
                    </a:lnTo>
                    <a:lnTo>
                      <a:pt x="1818" y="108"/>
                    </a:lnTo>
                    <a:lnTo>
                      <a:pt x="1700" y="65"/>
                    </a:lnTo>
                    <a:lnTo>
                      <a:pt x="1571" y="32"/>
                    </a:lnTo>
                    <a:lnTo>
                      <a:pt x="1442"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923350" y="2513925"/>
                <a:ext cx="64800" cy="64800"/>
              </a:xfrm>
              <a:custGeom>
                <a:avLst/>
                <a:gdLst/>
                <a:ahLst/>
                <a:cxnLst/>
                <a:rect l="l" t="t" r="r" b="b"/>
                <a:pathLst>
                  <a:path w="2592" h="2592" extrusionOk="0">
                    <a:moveTo>
                      <a:pt x="1162" y="0"/>
                    </a:moveTo>
                    <a:lnTo>
                      <a:pt x="1043" y="22"/>
                    </a:lnTo>
                    <a:lnTo>
                      <a:pt x="925" y="54"/>
                    </a:lnTo>
                    <a:lnTo>
                      <a:pt x="807" y="97"/>
                    </a:lnTo>
                    <a:lnTo>
                      <a:pt x="689" y="151"/>
                    </a:lnTo>
                    <a:lnTo>
                      <a:pt x="581" y="215"/>
                    </a:lnTo>
                    <a:lnTo>
                      <a:pt x="484" y="291"/>
                    </a:lnTo>
                    <a:lnTo>
                      <a:pt x="398" y="366"/>
                    </a:lnTo>
                    <a:lnTo>
                      <a:pt x="312" y="463"/>
                    </a:lnTo>
                    <a:lnTo>
                      <a:pt x="237" y="559"/>
                    </a:lnTo>
                    <a:lnTo>
                      <a:pt x="172" y="667"/>
                    </a:lnTo>
                    <a:lnTo>
                      <a:pt x="108" y="774"/>
                    </a:lnTo>
                    <a:lnTo>
                      <a:pt x="65" y="893"/>
                    </a:lnTo>
                    <a:lnTo>
                      <a:pt x="33" y="1011"/>
                    </a:lnTo>
                    <a:lnTo>
                      <a:pt x="11" y="1140"/>
                    </a:lnTo>
                    <a:lnTo>
                      <a:pt x="0" y="1269"/>
                    </a:lnTo>
                    <a:lnTo>
                      <a:pt x="0" y="1398"/>
                    </a:lnTo>
                    <a:lnTo>
                      <a:pt x="22" y="1527"/>
                    </a:lnTo>
                    <a:lnTo>
                      <a:pt x="54" y="1645"/>
                    </a:lnTo>
                    <a:lnTo>
                      <a:pt x="97" y="1774"/>
                    </a:lnTo>
                    <a:lnTo>
                      <a:pt x="151" y="1882"/>
                    </a:lnTo>
                    <a:lnTo>
                      <a:pt x="215" y="2000"/>
                    </a:lnTo>
                    <a:lnTo>
                      <a:pt x="291" y="2097"/>
                    </a:lnTo>
                    <a:lnTo>
                      <a:pt x="377" y="2194"/>
                    </a:lnTo>
                    <a:lnTo>
                      <a:pt x="463" y="2280"/>
                    </a:lnTo>
                    <a:lnTo>
                      <a:pt x="570" y="2355"/>
                    </a:lnTo>
                    <a:lnTo>
                      <a:pt x="678" y="2420"/>
                    </a:lnTo>
                    <a:lnTo>
                      <a:pt x="785" y="2484"/>
                    </a:lnTo>
                    <a:lnTo>
                      <a:pt x="904" y="2527"/>
                    </a:lnTo>
                    <a:lnTo>
                      <a:pt x="1033" y="2559"/>
                    </a:lnTo>
                    <a:lnTo>
                      <a:pt x="1162" y="2581"/>
                    </a:lnTo>
                    <a:lnTo>
                      <a:pt x="1291" y="2592"/>
                    </a:lnTo>
                    <a:lnTo>
                      <a:pt x="1420" y="2581"/>
                    </a:lnTo>
                    <a:lnTo>
                      <a:pt x="1549" y="2559"/>
                    </a:lnTo>
                    <a:lnTo>
                      <a:pt x="1667" y="2527"/>
                    </a:lnTo>
                    <a:lnTo>
                      <a:pt x="1785" y="2484"/>
                    </a:lnTo>
                    <a:lnTo>
                      <a:pt x="1893" y="2430"/>
                    </a:lnTo>
                    <a:lnTo>
                      <a:pt x="2000" y="2366"/>
                    </a:lnTo>
                    <a:lnTo>
                      <a:pt x="2108" y="2301"/>
                    </a:lnTo>
                    <a:lnTo>
                      <a:pt x="2194" y="2215"/>
                    </a:lnTo>
                    <a:lnTo>
                      <a:pt x="2280" y="2129"/>
                    </a:lnTo>
                    <a:lnTo>
                      <a:pt x="2355" y="2022"/>
                    </a:lnTo>
                    <a:lnTo>
                      <a:pt x="2420" y="1925"/>
                    </a:lnTo>
                    <a:lnTo>
                      <a:pt x="2474" y="1807"/>
                    </a:lnTo>
                    <a:lnTo>
                      <a:pt x="2527" y="1699"/>
                    </a:lnTo>
                    <a:lnTo>
                      <a:pt x="2560" y="1570"/>
                    </a:lnTo>
                    <a:lnTo>
                      <a:pt x="2581" y="1452"/>
                    </a:lnTo>
                    <a:lnTo>
                      <a:pt x="2592" y="1323"/>
                    </a:lnTo>
                    <a:lnTo>
                      <a:pt x="2592" y="1194"/>
                    </a:lnTo>
                    <a:lnTo>
                      <a:pt x="2570" y="1065"/>
                    </a:lnTo>
                    <a:lnTo>
                      <a:pt x="2538" y="936"/>
                    </a:lnTo>
                    <a:lnTo>
                      <a:pt x="2495" y="817"/>
                    </a:lnTo>
                    <a:lnTo>
                      <a:pt x="2441" y="699"/>
                    </a:lnTo>
                    <a:lnTo>
                      <a:pt x="2377" y="592"/>
                    </a:lnTo>
                    <a:lnTo>
                      <a:pt x="2302" y="484"/>
                    </a:lnTo>
                    <a:lnTo>
                      <a:pt x="2215" y="387"/>
                    </a:lnTo>
                    <a:lnTo>
                      <a:pt x="2129" y="301"/>
                    </a:lnTo>
                    <a:lnTo>
                      <a:pt x="2022" y="226"/>
                    </a:lnTo>
                    <a:lnTo>
                      <a:pt x="1914" y="162"/>
                    </a:lnTo>
                    <a:lnTo>
                      <a:pt x="1796" y="108"/>
                    </a:lnTo>
                    <a:lnTo>
                      <a:pt x="1678" y="54"/>
                    </a:lnTo>
                    <a:lnTo>
                      <a:pt x="1560" y="22"/>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764750" y="2277350"/>
                <a:ext cx="65075" cy="65075"/>
              </a:xfrm>
              <a:custGeom>
                <a:avLst/>
                <a:gdLst/>
                <a:ahLst/>
                <a:cxnLst/>
                <a:rect l="l" t="t" r="r" b="b"/>
                <a:pathLst>
                  <a:path w="2603" h="2603" extrusionOk="0">
                    <a:moveTo>
                      <a:pt x="1172" y="1"/>
                    </a:moveTo>
                    <a:lnTo>
                      <a:pt x="1054" y="22"/>
                    </a:lnTo>
                    <a:lnTo>
                      <a:pt x="925" y="54"/>
                    </a:lnTo>
                    <a:lnTo>
                      <a:pt x="807" y="97"/>
                    </a:lnTo>
                    <a:lnTo>
                      <a:pt x="699" y="151"/>
                    </a:lnTo>
                    <a:lnTo>
                      <a:pt x="592" y="216"/>
                    </a:lnTo>
                    <a:lnTo>
                      <a:pt x="495" y="291"/>
                    </a:lnTo>
                    <a:lnTo>
                      <a:pt x="398" y="366"/>
                    </a:lnTo>
                    <a:lnTo>
                      <a:pt x="312" y="463"/>
                    </a:lnTo>
                    <a:lnTo>
                      <a:pt x="237" y="560"/>
                    </a:lnTo>
                    <a:lnTo>
                      <a:pt x="172" y="657"/>
                    </a:lnTo>
                    <a:lnTo>
                      <a:pt x="118" y="775"/>
                    </a:lnTo>
                    <a:lnTo>
                      <a:pt x="65" y="882"/>
                    </a:lnTo>
                    <a:lnTo>
                      <a:pt x="32" y="1001"/>
                    </a:lnTo>
                    <a:lnTo>
                      <a:pt x="11" y="1130"/>
                    </a:lnTo>
                    <a:lnTo>
                      <a:pt x="0" y="1259"/>
                    </a:lnTo>
                    <a:lnTo>
                      <a:pt x="0" y="1388"/>
                    </a:lnTo>
                    <a:lnTo>
                      <a:pt x="11" y="1517"/>
                    </a:lnTo>
                    <a:lnTo>
                      <a:pt x="43" y="1635"/>
                    </a:lnTo>
                    <a:lnTo>
                      <a:pt x="86" y="1764"/>
                    </a:lnTo>
                    <a:lnTo>
                      <a:pt x="140" y="1872"/>
                    </a:lnTo>
                    <a:lnTo>
                      <a:pt x="204" y="1990"/>
                    </a:lnTo>
                    <a:lnTo>
                      <a:pt x="269" y="2087"/>
                    </a:lnTo>
                    <a:lnTo>
                      <a:pt x="355" y="2183"/>
                    </a:lnTo>
                    <a:lnTo>
                      <a:pt x="452" y="2270"/>
                    </a:lnTo>
                    <a:lnTo>
                      <a:pt x="549" y="2356"/>
                    </a:lnTo>
                    <a:lnTo>
                      <a:pt x="656" y="2420"/>
                    </a:lnTo>
                    <a:lnTo>
                      <a:pt x="764" y="2485"/>
                    </a:lnTo>
                    <a:lnTo>
                      <a:pt x="882" y="2528"/>
                    </a:lnTo>
                    <a:lnTo>
                      <a:pt x="1011" y="2571"/>
                    </a:lnTo>
                    <a:lnTo>
                      <a:pt x="1140" y="2592"/>
                    </a:lnTo>
                    <a:lnTo>
                      <a:pt x="1269" y="2603"/>
                    </a:lnTo>
                    <a:lnTo>
                      <a:pt x="1398" y="2603"/>
                    </a:lnTo>
                    <a:lnTo>
                      <a:pt x="1527" y="2581"/>
                    </a:lnTo>
                    <a:lnTo>
                      <a:pt x="1656" y="2549"/>
                    </a:lnTo>
                    <a:lnTo>
                      <a:pt x="1774" y="2506"/>
                    </a:lnTo>
                    <a:lnTo>
                      <a:pt x="1882" y="2452"/>
                    </a:lnTo>
                    <a:lnTo>
                      <a:pt x="2000" y="2388"/>
                    </a:lnTo>
                    <a:lnTo>
                      <a:pt x="2097" y="2313"/>
                    </a:lnTo>
                    <a:lnTo>
                      <a:pt x="2194" y="2237"/>
                    </a:lnTo>
                    <a:lnTo>
                      <a:pt x="2280" y="2140"/>
                    </a:lnTo>
                    <a:lnTo>
                      <a:pt x="2355" y="2044"/>
                    </a:lnTo>
                    <a:lnTo>
                      <a:pt x="2430" y="1936"/>
                    </a:lnTo>
                    <a:lnTo>
                      <a:pt x="2484" y="1818"/>
                    </a:lnTo>
                    <a:lnTo>
                      <a:pt x="2538" y="1700"/>
                    </a:lnTo>
                    <a:lnTo>
                      <a:pt x="2570" y="1571"/>
                    </a:lnTo>
                    <a:lnTo>
                      <a:pt x="2592" y="1452"/>
                    </a:lnTo>
                    <a:lnTo>
                      <a:pt x="2602" y="1312"/>
                    </a:lnTo>
                    <a:lnTo>
                      <a:pt x="2592" y="1183"/>
                    </a:lnTo>
                    <a:lnTo>
                      <a:pt x="2581" y="1054"/>
                    </a:lnTo>
                    <a:lnTo>
                      <a:pt x="2549" y="936"/>
                    </a:lnTo>
                    <a:lnTo>
                      <a:pt x="2506" y="818"/>
                    </a:lnTo>
                    <a:lnTo>
                      <a:pt x="2441" y="700"/>
                    </a:lnTo>
                    <a:lnTo>
                      <a:pt x="2377" y="592"/>
                    </a:lnTo>
                    <a:lnTo>
                      <a:pt x="2301" y="485"/>
                    </a:lnTo>
                    <a:lnTo>
                      <a:pt x="2215" y="398"/>
                    </a:lnTo>
                    <a:lnTo>
                      <a:pt x="2129" y="312"/>
                    </a:lnTo>
                    <a:lnTo>
                      <a:pt x="2022" y="226"/>
                    </a:lnTo>
                    <a:lnTo>
                      <a:pt x="1914" y="162"/>
                    </a:lnTo>
                    <a:lnTo>
                      <a:pt x="1807" y="108"/>
                    </a:lnTo>
                    <a:lnTo>
                      <a:pt x="1688" y="65"/>
                    </a:lnTo>
                    <a:lnTo>
                      <a:pt x="1559" y="22"/>
                    </a:lnTo>
                    <a:lnTo>
                      <a:pt x="1430" y="11"/>
                    </a:lnTo>
                    <a:lnTo>
                      <a:pt x="13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845400" y="2435950"/>
                <a:ext cx="64800" cy="64825"/>
              </a:xfrm>
              <a:custGeom>
                <a:avLst/>
                <a:gdLst/>
                <a:ahLst/>
                <a:cxnLst/>
                <a:rect l="l" t="t" r="r" b="b"/>
                <a:pathLst>
                  <a:path w="2592" h="2593" extrusionOk="0">
                    <a:moveTo>
                      <a:pt x="1301" y="1"/>
                    </a:moveTo>
                    <a:lnTo>
                      <a:pt x="1172" y="12"/>
                    </a:lnTo>
                    <a:lnTo>
                      <a:pt x="1043" y="33"/>
                    </a:lnTo>
                    <a:lnTo>
                      <a:pt x="914" y="65"/>
                    </a:lnTo>
                    <a:lnTo>
                      <a:pt x="796" y="108"/>
                    </a:lnTo>
                    <a:lnTo>
                      <a:pt x="677" y="162"/>
                    </a:lnTo>
                    <a:lnTo>
                      <a:pt x="570" y="237"/>
                    </a:lnTo>
                    <a:lnTo>
                      <a:pt x="473" y="313"/>
                    </a:lnTo>
                    <a:lnTo>
                      <a:pt x="376" y="399"/>
                    </a:lnTo>
                    <a:lnTo>
                      <a:pt x="290" y="496"/>
                    </a:lnTo>
                    <a:lnTo>
                      <a:pt x="215" y="592"/>
                    </a:lnTo>
                    <a:lnTo>
                      <a:pt x="151" y="700"/>
                    </a:lnTo>
                    <a:lnTo>
                      <a:pt x="97" y="818"/>
                    </a:lnTo>
                    <a:lnTo>
                      <a:pt x="54" y="936"/>
                    </a:lnTo>
                    <a:lnTo>
                      <a:pt x="22" y="1065"/>
                    </a:lnTo>
                    <a:lnTo>
                      <a:pt x="11" y="1194"/>
                    </a:lnTo>
                    <a:lnTo>
                      <a:pt x="0" y="1323"/>
                    </a:lnTo>
                    <a:lnTo>
                      <a:pt x="11" y="1453"/>
                    </a:lnTo>
                    <a:lnTo>
                      <a:pt x="32" y="1582"/>
                    </a:lnTo>
                    <a:lnTo>
                      <a:pt x="65" y="1700"/>
                    </a:lnTo>
                    <a:lnTo>
                      <a:pt x="118" y="1818"/>
                    </a:lnTo>
                    <a:lnTo>
                      <a:pt x="172" y="1926"/>
                    </a:lnTo>
                    <a:lnTo>
                      <a:pt x="237" y="2033"/>
                    </a:lnTo>
                    <a:lnTo>
                      <a:pt x="312" y="2130"/>
                    </a:lnTo>
                    <a:lnTo>
                      <a:pt x="398" y="2216"/>
                    </a:lnTo>
                    <a:lnTo>
                      <a:pt x="495" y="2302"/>
                    </a:lnTo>
                    <a:lnTo>
                      <a:pt x="591" y="2377"/>
                    </a:lnTo>
                    <a:lnTo>
                      <a:pt x="699" y="2442"/>
                    </a:lnTo>
                    <a:lnTo>
                      <a:pt x="806" y="2496"/>
                    </a:lnTo>
                    <a:lnTo>
                      <a:pt x="925" y="2539"/>
                    </a:lnTo>
                    <a:lnTo>
                      <a:pt x="1043" y="2571"/>
                    </a:lnTo>
                    <a:lnTo>
                      <a:pt x="1172" y="2582"/>
                    </a:lnTo>
                    <a:lnTo>
                      <a:pt x="1301" y="2592"/>
                    </a:lnTo>
                    <a:lnTo>
                      <a:pt x="1430" y="2582"/>
                    </a:lnTo>
                    <a:lnTo>
                      <a:pt x="1559" y="2560"/>
                    </a:lnTo>
                    <a:lnTo>
                      <a:pt x="1688" y="2528"/>
                    </a:lnTo>
                    <a:lnTo>
                      <a:pt x="1807" y="2485"/>
                    </a:lnTo>
                    <a:lnTo>
                      <a:pt x="1914" y="2431"/>
                    </a:lnTo>
                    <a:lnTo>
                      <a:pt x="2022" y="2367"/>
                    </a:lnTo>
                    <a:lnTo>
                      <a:pt x="2129" y="2280"/>
                    </a:lnTo>
                    <a:lnTo>
                      <a:pt x="2215" y="2194"/>
                    </a:lnTo>
                    <a:lnTo>
                      <a:pt x="2301" y="2108"/>
                    </a:lnTo>
                    <a:lnTo>
                      <a:pt x="2376" y="2001"/>
                    </a:lnTo>
                    <a:lnTo>
                      <a:pt x="2441" y="1893"/>
                    </a:lnTo>
                    <a:lnTo>
                      <a:pt x="2495" y="1775"/>
                    </a:lnTo>
                    <a:lnTo>
                      <a:pt x="2538" y="1657"/>
                    </a:lnTo>
                    <a:lnTo>
                      <a:pt x="2570" y="1528"/>
                    </a:lnTo>
                    <a:lnTo>
                      <a:pt x="2591" y="1399"/>
                    </a:lnTo>
                    <a:lnTo>
                      <a:pt x="2591" y="1270"/>
                    </a:lnTo>
                    <a:lnTo>
                      <a:pt x="2581" y="1141"/>
                    </a:lnTo>
                    <a:lnTo>
                      <a:pt x="2559" y="1012"/>
                    </a:lnTo>
                    <a:lnTo>
                      <a:pt x="2527" y="893"/>
                    </a:lnTo>
                    <a:lnTo>
                      <a:pt x="2484" y="775"/>
                    </a:lnTo>
                    <a:lnTo>
                      <a:pt x="2430" y="668"/>
                    </a:lnTo>
                    <a:lnTo>
                      <a:pt x="2355" y="560"/>
                    </a:lnTo>
                    <a:lnTo>
                      <a:pt x="2280" y="463"/>
                    </a:lnTo>
                    <a:lnTo>
                      <a:pt x="2204" y="377"/>
                    </a:lnTo>
                    <a:lnTo>
                      <a:pt x="2108" y="291"/>
                    </a:lnTo>
                    <a:lnTo>
                      <a:pt x="2011" y="216"/>
                    </a:lnTo>
                    <a:lnTo>
                      <a:pt x="1903" y="151"/>
                    </a:lnTo>
                    <a:lnTo>
                      <a:pt x="1796" y="98"/>
                    </a:lnTo>
                    <a:lnTo>
                      <a:pt x="1677" y="55"/>
                    </a:lnTo>
                    <a:lnTo>
                      <a:pt x="1548" y="22"/>
                    </a:lnTo>
                    <a:lnTo>
                      <a:pt x="1430" y="12"/>
                    </a:lnTo>
                    <a:lnTo>
                      <a:pt x="13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923625" y="1727350"/>
                <a:ext cx="64275" cy="64000"/>
              </a:xfrm>
              <a:custGeom>
                <a:avLst/>
                <a:gdLst/>
                <a:ahLst/>
                <a:cxnLst/>
                <a:rect l="l" t="t" r="r" b="b"/>
                <a:pathLst>
                  <a:path w="2571" h="2560" extrusionOk="0">
                    <a:moveTo>
                      <a:pt x="1194" y="0"/>
                    </a:moveTo>
                    <a:lnTo>
                      <a:pt x="1065" y="11"/>
                    </a:lnTo>
                    <a:lnTo>
                      <a:pt x="946" y="43"/>
                    </a:lnTo>
                    <a:lnTo>
                      <a:pt x="828" y="75"/>
                    </a:lnTo>
                    <a:lnTo>
                      <a:pt x="710" y="129"/>
                    </a:lnTo>
                    <a:lnTo>
                      <a:pt x="602" y="194"/>
                    </a:lnTo>
                    <a:lnTo>
                      <a:pt x="506" y="258"/>
                    </a:lnTo>
                    <a:lnTo>
                      <a:pt x="409" y="344"/>
                    </a:lnTo>
                    <a:lnTo>
                      <a:pt x="323" y="430"/>
                    </a:lnTo>
                    <a:lnTo>
                      <a:pt x="247" y="527"/>
                    </a:lnTo>
                    <a:lnTo>
                      <a:pt x="183" y="624"/>
                    </a:lnTo>
                    <a:lnTo>
                      <a:pt x="118" y="731"/>
                    </a:lnTo>
                    <a:lnTo>
                      <a:pt x="75" y="850"/>
                    </a:lnTo>
                    <a:lnTo>
                      <a:pt x="43" y="968"/>
                    </a:lnTo>
                    <a:lnTo>
                      <a:pt x="11" y="1097"/>
                    </a:lnTo>
                    <a:lnTo>
                      <a:pt x="0" y="1226"/>
                    </a:lnTo>
                    <a:lnTo>
                      <a:pt x="0" y="1366"/>
                    </a:lnTo>
                    <a:lnTo>
                      <a:pt x="22" y="1495"/>
                    </a:lnTo>
                    <a:lnTo>
                      <a:pt x="43" y="1613"/>
                    </a:lnTo>
                    <a:lnTo>
                      <a:pt x="86" y="1742"/>
                    </a:lnTo>
                    <a:lnTo>
                      <a:pt x="140" y="1850"/>
                    </a:lnTo>
                    <a:lnTo>
                      <a:pt x="204" y="1968"/>
                    </a:lnTo>
                    <a:lnTo>
                      <a:pt x="269" y="2065"/>
                    </a:lnTo>
                    <a:lnTo>
                      <a:pt x="355" y="2161"/>
                    </a:lnTo>
                    <a:lnTo>
                      <a:pt x="452" y="2247"/>
                    </a:lnTo>
                    <a:lnTo>
                      <a:pt x="549" y="2323"/>
                    </a:lnTo>
                    <a:lnTo>
                      <a:pt x="656" y="2398"/>
                    </a:lnTo>
                    <a:lnTo>
                      <a:pt x="764" y="2452"/>
                    </a:lnTo>
                    <a:lnTo>
                      <a:pt x="882" y="2495"/>
                    </a:lnTo>
                    <a:lnTo>
                      <a:pt x="1011" y="2527"/>
                    </a:lnTo>
                    <a:lnTo>
                      <a:pt x="1140" y="2549"/>
                    </a:lnTo>
                    <a:lnTo>
                      <a:pt x="1280" y="2559"/>
                    </a:lnTo>
                    <a:lnTo>
                      <a:pt x="1409" y="2559"/>
                    </a:lnTo>
                    <a:lnTo>
                      <a:pt x="1527" y="2538"/>
                    </a:lnTo>
                    <a:lnTo>
                      <a:pt x="1656" y="2506"/>
                    </a:lnTo>
                    <a:lnTo>
                      <a:pt x="1774" y="2463"/>
                    </a:lnTo>
                    <a:lnTo>
                      <a:pt x="1882" y="2409"/>
                    </a:lnTo>
                    <a:lnTo>
                      <a:pt x="1989" y="2344"/>
                    </a:lnTo>
                    <a:lnTo>
                      <a:pt x="2086" y="2280"/>
                    </a:lnTo>
                    <a:lnTo>
                      <a:pt x="2183" y="2194"/>
                    </a:lnTo>
                    <a:lnTo>
                      <a:pt x="2258" y="2108"/>
                    </a:lnTo>
                    <a:lnTo>
                      <a:pt x="2334" y="2011"/>
                    </a:lnTo>
                    <a:lnTo>
                      <a:pt x="2398" y="1903"/>
                    </a:lnTo>
                    <a:lnTo>
                      <a:pt x="2463" y="1796"/>
                    </a:lnTo>
                    <a:lnTo>
                      <a:pt x="2506" y="1678"/>
                    </a:lnTo>
                    <a:lnTo>
                      <a:pt x="2538" y="1559"/>
                    </a:lnTo>
                    <a:lnTo>
                      <a:pt x="2559" y="1430"/>
                    </a:lnTo>
                    <a:lnTo>
                      <a:pt x="2570" y="1301"/>
                    </a:lnTo>
                    <a:lnTo>
                      <a:pt x="2559" y="1172"/>
                    </a:lnTo>
                    <a:lnTo>
                      <a:pt x="2549" y="1043"/>
                    </a:lnTo>
                    <a:lnTo>
                      <a:pt x="2516" y="925"/>
                    </a:lnTo>
                    <a:lnTo>
                      <a:pt x="2473" y="807"/>
                    </a:lnTo>
                    <a:lnTo>
                      <a:pt x="2430" y="688"/>
                    </a:lnTo>
                    <a:lnTo>
                      <a:pt x="2366" y="581"/>
                    </a:lnTo>
                    <a:lnTo>
                      <a:pt x="2291" y="484"/>
                    </a:lnTo>
                    <a:lnTo>
                      <a:pt x="2215" y="398"/>
                    </a:lnTo>
                    <a:lnTo>
                      <a:pt x="2118" y="312"/>
                    </a:lnTo>
                    <a:lnTo>
                      <a:pt x="2022" y="237"/>
                    </a:lnTo>
                    <a:lnTo>
                      <a:pt x="1925" y="172"/>
                    </a:lnTo>
                    <a:lnTo>
                      <a:pt x="1817" y="108"/>
                    </a:lnTo>
                    <a:lnTo>
                      <a:pt x="1699" y="65"/>
                    </a:lnTo>
                    <a:lnTo>
                      <a:pt x="1581" y="32"/>
                    </a:lnTo>
                    <a:lnTo>
                      <a:pt x="1452" y="11"/>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1632775" y="1807975"/>
                <a:ext cx="64000" cy="64025"/>
              </a:xfrm>
              <a:custGeom>
                <a:avLst/>
                <a:gdLst/>
                <a:ahLst/>
                <a:cxnLst/>
                <a:rect l="l" t="t" r="r" b="b"/>
                <a:pathLst>
                  <a:path w="2560" h="2561" extrusionOk="0">
                    <a:moveTo>
                      <a:pt x="1173" y="1"/>
                    </a:moveTo>
                    <a:lnTo>
                      <a:pt x="1044" y="22"/>
                    </a:lnTo>
                    <a:lnTo>
                      <a:pt x="915" y="44"/>
                    </a:lnTo>
                    <a:lnTo>
                      <a:pt x="807" y="87"/>
                    </a:lnTo>
                    <a:lnTo>
                      <a:pt x="689" y="141"/>
                    </a:lnTo>
                    <a:lnTo>
                      <a:pt x="581" y="205"/>
                    </a:lnTo>
                    <a:lnTo>
                      <a:pt x="484" y="270"/>
                    </a:lnTo>
                    <a:lnTo>
                      <a:pt x="388" y="356"/>
                    </a:lnTo>
                    <a:lnTo>
                      <a:pt x="312" y="442"/>
                    </a:lnTo>
                    <a:lnTo>
                      <a:pt x="237" y="539"/>
                    </a:lnTo>
                    <a:lnTo>
                      <a:pt x="173" y="646"/>
                    </a:lnTo>
                    <a:lnTo>
                      <a:pt x="108" y="754"/>
                    </a:lnTo>
                    <a:lnTo>
                      <a:pt x="65" y="872"/>
                    </a:lnTo>
                    <a:lnTo>
                      <a:pt x="33" y="990"/>
                    </a:lnTo>
                    <a:lnTo>
                      <a:pt x="11" y="1119"/>
                    </a:lnTo>
                    <a:lnTo>
                      <a:pt x="1" y="1248"/>
                    </a:lnTo>
                    <a:lnTo>
                      <a:pt x="1" y="1377"/>
                    </a:lnTo>
                    <a:lnTo>
                      <a:pt x="22" y="1506"/>
                    </a:lnTo>
                    <a:lnTo>
                      <a:pt x="54" y="1635"/>
                    </a:lnTo>
                    <a:lnTo>
                      <a:pt x="87" y="1754"/>
                    </a:lnTo>
                    <a:lnTo>
                      <a:pt x="140" y="1872"/>
                    </a:lnTo>
                    <a:lnTo>
                      <a:pt x="205" y="1980"/>
                    </a:lnTo>
                    <a:lnTo>
                      <a:pt x="280" y="2087"/>
                    </a:lnTo>
                    <a:lnTo>
                      <a:pt x="366" y="2173"/>
                    </a:lnTo>
                    <a:lnTo>
                      <a:pt x="463" y="2259"/>
                    </a:lnTo>
                    <a:lnTo>
                      <a:pt x="560" y="2334"/>
                    </a:lnTo>
                    <a:lnTo>
                      <a:pt x="667" y="2410"/>
                    </a:lnTo>
                    <a:lnTo>
                      <a:pt x="785" y="2463"/>
                    </a:lnTo>
                    <a:lnTo>
                      <a:pt x="904" y="2506"/>
                    </a:lnTo>
                    <a:lnTo>
                      <a:pt x="1033" y="2539"/>
                    </a:lnTo>
                    <a:lnTo>
                      <a:pt x="1162" y="2560"/>
                    </a:lnTo>
                    <a:lnTo>
                      <a:pt x="1291" y="2560"/>
                    </a:lnTo>
                    <a:lnTo>
                      <a:pt x="1420" y="2549"/>
                    </a:lnTo>
                    <a:lnTo>
                      <a:pt x="1549" y="2528"/>
                    </a:lnTo>
                    <a:lnTo>
                      <a:pt x="1667" y="2496"/>
                    </a:lnTo>
                    <a:lnTo>
                      <a:pt x="1786" y="2453"/>
                    </a:lnTo>
                    <a:lnTo>
                      <a:pt x="1893" y="2399"/>
                    </a:lnTo>
                    <a:lnTo>
                      <a:pt x="2001" y="2334"/>
                    </a:lnTo>
                    <a:lnTo>
                      <a:pt x="2097" y="2259"/>
                    </a:lnTo>
                    <a:lnTo>
                      <a:pt x="2194" y="2184"/>
                    </a:lnTo>
                    <a:lnTo>
                      <a:pt x="2269" y="2087"/>
                    </a:lnTo>
                    <a:lnTo>
                      <a:pt x="2345" y="1990"/>
                    </a:lnTo>
                    <a:lnTo>
                      <a:pt x="2409" y="1883"/>
                    </a:lnTo>
                    <a:lnTo>
                      <a:pt x="2463" y="1775"/>
                    </a:lnTo>
                    <a:lnTo>
                      <a:pt x="2506" y="1657"/>
                    </a:lnTo>
                    <a:lnTo>
                      <a:pt x="2538" y="1539"/>
                    </a:lnTo>
                    <a:lnTo>
                      <a:pt x="2560" y="1410"/>
                    </a:lnTo>
                    <a:lnTo>
                      <a:pt x="2560" y="1281"/>
                    </a:lnTo>
                    <a:lnTo>
                      <a:pt x="2560" y="1152"/>
                    </a:lnTo>
                    <a:lnTo>
                      <a:pt x="2538" y="1022"/>
                    </a:lnTo>
                    <a:lnTo>
                      <a:pt x="2506" y="904"/>
                    </a:lnTo>
                    <a:lnTo>
                      <a:pt x="2463" y="786"/>
                    </a:lnTo>
                    <a:lnTo>
                      <a:pt x="2409" y="678"/>
                    </a:lnTo>
                    <a:lnTo>
                      <a:pt x="2345" y="571"/>
                    </a:lnTo>
                    <a:lnTo>
                      <a:pt x="2280" y="474"/>
                    </a:lnTo>
                    <a:lnTo>
                      <a:pt x="2194" y="377"/>
                    </a:lnTo>
                    <a:lnTo>
                      <a:pt x="2108" y="291"/>
                    </a:lnTo>
                    <a:lnTo>
                      <a:pt x="2011" y="227"/>
                    </a:lnTo>
                    <a:lnTo>
                      <a:pt x="1904" y="162"/>
                    </a:lnTo>
                    <a:lnTo>
                      <a:pt x="1796" y="98"/>
                    </a:lnTo>
                    <a:lnTo>
                      <a:pt x="1678" y="55"/>
                    </a:lnTo>
                    <a:lnTo>
                      <a:pt x="1549" y="22"/>
                    </a:lnTo>
                    <a:lnTo>
                      <a:pt x="1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845650" y="1807725"/>
                <a:ext cx="64550" cy="64525"/>
              </a:xfrm>
              <a:custGeom>
                <a:avLst/>
                <a:gdLst/>
                <a:ahLst/>
                <a:cxnLst/>
                <a:rect l="l" t="t" r="r" b="b"/>
                <a:pathLst>
                  <a:path w="2582" h="2581" extrusionOk="0">
                    <a:moveTo>
                      <a:pt x="1184" y="0"/>
                    </a:moveTo>
                    <a:lnTo>
                      <a:pt x="1055" y="22"/>
                    </a:lnTo>
                    <a:lnTo>
                      <a:pt x="926" y="54"/>
                    </a:lnTo>
                    <a:lnTo>
                      <a:pt x="807" y="97"/>
                    </a:lnTo>
                    <a:lnTo>
                      <a:pt x="689" y="151"/>
                    </a:lnTo>
                    <a:lnTo>
                      <a:pt x="581" y="215"/>
                    </a:lnTo>
                    <a:lnTo>
                      <a:pt x="485" y="291"/>
                    </a:lnTo>
                    <a:lnTo>
                      <a:pt x="388" y="377"/>
                    </a:lnTo>
                    <a:lnTo>
                      <a:pt x="302" y="463"/>
                    </a:lnTo>
                    <a:lnTo>
                      <a:pt x="227" y="570"/>
                    </a:lnTo>
                    <a:lnTo>
                      <a:pt x="162" y="678"/>
                    </a:lnTo>
                    <a:lnTo>
                      <a:pt x="108" y="785"/>
                    </a:lnTo>
                    <a:lnTo>
                      <a:pt x="55" y="903"/>
                    </a:lnTo>
                    <a:lnTo>
                      <a:pt x="22" y="1032"/>
                    </a:lnTo>
                    <a:lnTo>
                      <a:pt x="12" y="1162"/>
                    </a:lnTo>
                    <a:lnTo>
                      <a:pt x="1" y="1291"/>
                    </a:lnTo>
                    <a:lnTo>
                      <a:pt x="12" y="1420"/>
                    </a:lnTo>
                    <a:lnTo>
                      <a:pt x="22" y="1549"/>
                    </a:lnTo>
                    <a:lnTo>
                      <a:pt x="55" y="1667"/>
                    </a:lnTo>
                    <a:lnTo>
                      <a:pt x="98" y="1785"/>
                    </a:lnTo>
                    <a:lnTo>
                      <a:pt x="151" y="1893"/>
                    </a:lnTo>
                    <a:lnTo>
                      <a:pt x="216" y="2000"/>
                    </a:lnTo>
                    <a:lnTo>
                      <a:pt x="291" y="2097"/>
                    </a:lnTo>
                    <a:lnTo>
                      <a:pt x="377" y="2194"/>
                    </a:lnTo>
                    <a:lnTo>
                      <a:pt x="463" y="2269"/>
                    </a:lnTo>
                    <a:lnTo>
                      <a:pt x="560" y="2344"/>
                    </a:lnTo>
                    <a:lnTo>
                      <a:pt x="667" y="2409"/>
                    </a:lnTo>
                    <a:lnTo>
                      <a:pt x="775" y="2463"/>
                    </a:lnTo>
                    <a:lnTo>
                      <a:pt x="893" y="2516"/>
                    </a:lnTo>
                    <a:lnTo>
                      <a:pt x="1012" y="2549"/>
                    </a:lnTo>
                    <a:lnTo>
                      <a:pt x="1141" y="2570"/>
                    </a:lnTo>
                    <a:lnTo>
                      <a:pt x="1270" y="2581"/>
                    </a:lnTo>
                    <a:lnTo>
                      <a:pt x="1399" y="2570"/>
                    </a:lnTo>
                    <a:lnTo>
                      <a:pt x="1528" y="2559"/>
                    </a:lnTo>
                    <a:lnTo>
                      <a:pt x="1657" y="2527"/>
                    </a:lnTo>
                    <a:lnTo>
                      <a:pt x="1775" y="2484"/>
                    </a:lnTo>
                    <a:lnTo>
                      <a:pt x="1883" y="2430"/>
                    </a:lnTo>
                    <a:lnTo>
                      <a:pt x="1990" y="2366"/>
                    </a:lnTo>
                    <a:lnTo>
                      <a:pt x="2098" y="2291"/>
                    </a:lnTo>
                    <a:lnTo>
                      <a:pt x="2194" y="2205"/>
                    </a:lnTo>
                    <a:lnTo>
                      <a:pt x="2280" y="2108"/>
                    </a:lnTo>
                    <a:lnTo>
                      <a:pt x="2356" y="2011"/>
                    </a:lnTo>
                    <a:lnTo>
                      <a:pt x="2420" y="1903"/>
                    </a:lnTo>
                    <a:lnTo>
                      <a:pt x="2474" y="1785"/>
                    </a:lnTo>
                    <a:lnTo>
                      <a:pt x="2517" y="1667"/>
                    </a:lnTo>
                    <a:lnTo>
                      <a:pt x="2549" y="1549"/>
                    </a:lnTo>
                    <a:lnTo>
                      <a:pt x="2571" y="1420"/>
                    </a:lnTo>
                    <a:lnTo>
                      <a:pt x="2581" y="1280"/>
                    </a:lnTo>
                    <a:lnTo>
                      <a:pt x="2571" y="1151"/>
                    </a:lnTo>
                    <a:lnTo>
                      <a:pt x="2549" y="1032"/>
                    </a:lnTo>
                    <a:lnTo>
                      <a:pt x="2517" y="903"/>
                    </a:lnTo>
                    <a:lnTo>
                      <a:pt x="2474" y="796"/>
                    </a:lnTo>
                    <a:lnTo>
                      <a:pt x="2420" y="678"/>
                    </a:lnTo>
                    <a:lnTo>
                      <a:pt x="2356" y="581"/>
                    </a:lnTo>
                    <a:lnTo>
                      <a:pt x="2280" y="473"/>
                    </a:lnTo>
                    <a:lnTo>
                      <a:pt x="2205" y="387"/>
                    </a:lnTo>
                    <a:lnTo>
                      <a:pt x="2119" y="301"/>
                    </a:lnTo>
                    <a:lnTo>
                      <a:pt x="2012" y="226"/>
                    </a:lnTo>
                    <a:lnTo>
                      <a:pt x="1915" y="162"/>
                    </a:lnTo>
                    <a:lnTo>
                      <a:pt x="1807" y="108"/>
                    </a:lnTo>
                    <a:lnTo>
                      <a:pt x="1689" y="65"/>
                    </a:lnTo>
                    <a:lnTo>
                      <a:pt x="1560" y="32"/>
                    </a:lnTo>
                    <a:lnTo>
                      <a:pt x="1442"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1552125" y="1727350"/>
                <a:ext cx="64000" cy="64000"/>
              </a:xfrm>
              <a:custGeom>
                <a:avLst/>
                <a:gdLst/>
                <a:ahLst/>
                <a:cxnLst/>
                <a:rect l="l" t="t" r="r" b="b"/>
                <a:pathLst>
                  <a:path w="2560" h="2560" extrusionOk="0">
                    <a:moveTo>
                      <a:pt x="1140" y="0"/>
                    </a:moveTo>
                    <a:lnTo>
                      <a:pt x="1022" y="22"/>
                    </a:lnTo>
                    <a:lnTo>
                      <a:pt x="893" y="54"/>
                    </a:lnTo>
                    <a:lnTo>
                      <a:pt x="786" y="97"/>
                    </a:lnTo>
                    <a:lnTo>
                      <a:pt x="667" y="151"/>
                    </a:lnTo>
                    <a:lnTo>
                      <a:pt x="571" y="215"/>
                    </a:lnTo>
                    <a:lnTo>
                      <a:pt x="463" y="290"/>
                    </a:lnTo>
                    <a:lnTo>
                      <a:pt x="377" y="376"/>
                    </a:lnTo>
                    <a:lnTo>
                      <a:pt x="291" y="462"/>
                    </a:lnTo>
                    <a:lnTo>
                      <a:pt x="226" y="559"/>
                    </a:lnTo>
                    <a:lnTo>
                      <a:pt x="162" y="667"/>
                    </a:lnTo>
                    <a:lnTo>
                      <a:pt x="108" y="774"/>
                    </a:lnTo>
                    <a:lnTo>
                      <a:pt x="65" y="893"/>
                    </a:lnTo>
                    <a:lnTo>
                      <a:pt x="33" y="1011"/>
                    </a:lnTo>
                    <a:lnTo>
                      <a:pt x="11" y="1140"/>
                    </a:lnTo>
                    <a:lnTo>
                      <a:pt x="1" y="1269"/>
                    </a:lnTo>
                    <a:lnTo>
                      <a:pt x="11" y="1409"/>
                    </a:lnTo>
                    <a:lnTo>
                      <a:pt x="22" y="1538"/>
                    </a:lnTo>
                    <a:lnTo>
                      <a:pt x="54" y="1656"/>
                    </a:lnTo>
                    <a:lnTo>
                      <a:pt x="108" y="1774"/>
                    </a:lnTo>
                    <a:lnTo>
                      <a:pt x="162" y="1893"/>
                    </a:lnTo>
                    <a:lnTo>
                      <a:pt x="226" y="2000"/>
                    </a:lnTo>
                    <a:lnTo>
                      <a:pt x="302" y="2097"/>
                    </a:lnTo>
                    <a:lnTo>
                      <a:pt x="388" y="2194"/>
                    </a:lnTo>
                    <a:lnTo>
                      <a:pt x="485" y="2280"/>
                    </a:lnTo>
                    <a:lnTo>
                      <a:pt x="581" y="2355"/>
                    </a:lnTo>
                    <a:lnTo>
                      <a:pt x="689" y="2409"/>
                    </a:lnTo>
                    <a:lnTo>
                      <a:pt x="807" y="2463"/>
                    </a:lnTo>
                    <a:lnTo>
                      <a:pt x="925" y="2506"/>
                    </a:lnTo>
                    <a:lnTo>
                      <a:pt x="1054" y="2538"/>
                    </a:lnTo>
                    <a:lnTo>
                      <a:pt x="1183" y="2559"/>
                    </a:lnTo>
                    <a:lnTo>
                      <a:pt x="1312" y="2559"/>
                    </a:lnTo>
                    <a:lnTo>
                      <a:pt x="1442" y="2549"/>
                    </a:lnTo>
                    <a:lnTo>
                      <a:pt x="1571" y="2527"/>
                    </a:lnTo>
                    <a:lnTo>
                      <a:pt x="1689" y="2495"/>
                    </a:lnTo>
                    <a:lnTo>
                      <a:pt x="1807" y="2441"/>
                    </a:lnTo>
                    <a:lnTo>
                      <a:pt x="1915" y="2387"/>
                    </a:lnTo>
                    <a:lnTo>
                      <a:pt x="2022" y="2323"/>
                    </a:lnTo>
                    <a:lnTo>
                      <a:pt x="2119" y="2247"/>
                    </a:lnTo>
                    <a:lnTo>
                      <a:pt x="2205" y="2161"/>
                    </a:lnTo>
                    <a:lnTo>
                      <a:pt x="2291" y="2075"/>
                    </a:lnTo>
                    <a:lnTo>
                      <a:pt x="2356" y="1968"/>
                    </a:lnTo>
                    <a:lnTo>
                      <a:pt x="2420" y="1860"/>
                    </a:lnTo>
                    <a:lnTo>
                      <a:pt x="2474" y="1753"/>
                    </a:lnTo>
                    <a:lnTo>
                      <a:pt x="2517" y="1635"/>
                    </a:lnTo>
                    <a:lnTo>
                      <a:pt x="2538" y="1516"/>
                    </a:lnTo>
                    <a:lnTo>
                      <a:pt x="2560" y="1387"/>
                    </a:lnTo>
                    <a:lnTo>
                      <a:pt x="2560" y="1258"/>
                    </a:lnTo>
                    <a:lnTo>
                      <a:pt x="2549" y="1129"/>
                    </a:lnTo>
                    <a:lnTo>
                      <a:pt x="2528" y="1000"/>
                    </a:lnTo>
                    <a:lnTo>
                      <a:pt x="2495" y="882"/>
                    </a:lnTo>
                    <a:lnTo>
                      <a:pt x="2452" y="764"/>
                    </a:lnTo>
                    <a:lnTo>
                      <a:pt x="2399" y="656"/>
                    </a:lnTo>
                    <a:lnTo>
                      <a:pt x="2334" y="548"/>
                    </a:lnTo>
                    <a:lnTo>
                      <a:pt x="2259" y="452"/>
                    </a:lnTo>
                    <a:lnTo>
                      <a:pt x="2173" y="366"/>
                    </a:lnTo>
                    <a:lnTo>
                      <a:pt x="2087" y="280"/>
                    </a:lnTo>
                    <a:lnTo>
                      <a:pt x="1990" y="204"/>
                    </a:lnTo>
                    <a:lnTo>
                      <a:pt x="1882" y="151"/>
                    </a:lnTo>
                    <a:lnTo>
                      <a:pt x="1775" y="97"/>
                    </a:lnTo>
                    <a:lnTo>
                      <a:pt x="1657" y="54"/>
                    </a:lnTo>
                    <a:lnTo>
                      <a:pt x="1528" y="22"/>
                    </a:lnTo>
                    <a:lnTo>
                      <a:pt x="1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1632500" y="2436225"/>
                <a:ext cx="64550" cy="64275"/>
              </a:xfrm>
              <a:custGeom>
                <a:avLst/>
                <a:gdLst/>
                <a:ahLst/>
                <a:cxnLst/>
                <a:rect l="l" t="t" r="r" b="b"/>
                <a:pathLst>
                  <a:path w="2582" h="2571" extrusionOk="0">
                    <a:moveTo>
                      <a:pt x="1184" y="1"/>
                    </a:moveTo>
                    <a:lnTo>
                      <a:pt x="1055" y="22"/>
                    </a:lnTo>
                    <a:lnTo>
                      <a:pt x="936" y="54"/>
                    </a:lnTo>
                    <a:lnTo>
                      <a:pt x="807" y="87"/>
                    </a:lnTo>
                    <a:lnTo>
                      <a:pt x="700" y="140"/>
                    </a:lnTo>
                    <a:lnTo>
                      <a:pt x="592" y="205"/>
                    </a:lnTo>
                    <a:lnTo>
                      <a:pt x="485" y="280"/>
                    </a:lnTo>
                    <a:lnTo>
                      <a:pt x="399" y="366"/>
                    </a:lnTo>
                    <a:lnTo>
                      <a:pt x="313" y="463"/>
                    </a:lnTo>
                    <a:lnTo>
                      <a:pt x="227" y="560"/>
                    </a:lnTo>
                    <a:lnTo>
                      <a:pt x="162" y="667"/>
                    </a:lnTo>
                    <a:lnTo>
                      <a:pt x="108" y="786"/>
                    </a:lnTo>
                    <a:lnTo>
                      <a:pt x="65" y="904"/>
                    </a:lnTo>
                    <a:lnTo>
                      <a:pt x="33" y="1022"/>
                    </a:lnTo>
                    <a:lnTo>
                      <a:pt x="12" y="1151"/>
                    </a:lnTo>
                    <a:lnTo>
                      <a:pt x="1" y="1291"/>
                    </a:lnTo>
                    <a:lnTo>
                      <a:pt x="12" y="1420"/>
                    </a:lnTo>
                    <a:lnTo>
                      <a:pt x="33" y="1538"/>
                    </a:lnTo>
                    <a:lnTo>
                      <a:pt x="65" y="1667"/>
                    </a:lnTo>
                    <a:lnTo>
                      <a:pt x="108" y="1775"/>
                    </a:lnTo>
                    <a:lnTo>
                      <a:pt x="162" y="1893"/>
                    </a:lnTo>
                    <a:lnTo>
                      <a:pt x="216" y="2001"/>
                    </a:lnTo>
                    <a:lnTo>
                      <a:pt x="291" y="2097"/>
                    </a:lnTo>
                    <a:lnTo>
                      <a:pt x="377" y="2183"/>
                    </a:lnTo>
                    <a:lnTo>
                      <a:pt x="463" y="2269"/>
                    </a:lnTo>
                    <a:lnTo>
                      <a:pt x="560" y="2345"/>
                    </a:lnTo>
                    <a:lnTo>
                      <a:pt x="667" y="2409"/>
                    </a:lnTo>
                    <a:lnTo>
                      <a:pt x="775" y="2463"/>
                    </a:lnTo>
                    <a:lnTo>
                      <a:pt x="893" y="2506"/>
                    </a:lnTo>
                    <a:lnTo>
                      <a:pt x="1012" y="2538"/>
                    </a:lnTo>
                    <a:lnTo>
                      <a:pt x="1141" y="2560"/>
                    </a:lnTo>
                    <a:lnTo>
                      <a:pt x="1270" y="2571"/>
                    </a:lnTo>
                    <a:lnTo>
                      <a:pt x="1399" y="2571"/>
                    </a:lnTo>
                    <a:lnTo>
                      <a:pt x="1528" y="2549"/>
                    </a:lnTo>
                    <a:lnTo>
                      <a:pt x="1657" y="2528"/>
                    </a:lnTo>
                    <a:lnTo>
                      <a:pt x="1775" y="2485"/>
                    </a:lnTo>
                    <a:lnTo>
                      <a:pt x="1883" y="2431"/>
                    </a:lnTo>
                    <a:lnTo>
                      <a:pt x="2001" y="2366"/>
                    </a:lnTo>
                    <a:lnTo>
                      <a:pt x="2098" y="2291"/>
                    </a:lnTo>
                    <a:lnTo>
                      <a:pt x="2194" y="2205"/>
                    </a:lnTo>
                    <a:lnTo>
                      <a:pt x="2280" y="2108"/>
                    </a:lnTo>
                    <a:lnTo>
                      <a:pt x="2356" y="2011"/>
                    </a:lnTo>
                    <a:lnTo>
                      <a:pt x="2420" y="1904"/>
                    </a:lnTo>
                    <a:lnTo>
                      <a:pt x="2474" y="1786"/>
                    </a:lnTo>
                    <a:lnTo>
                      <a:pt x="2517" y="1667"/>
                    </a:lnTo>
                    <a:lnTo>
                      <a:pt x="2549" y="1549"/>
                    </a:lnTo>
                    <a:lnTo>
                      <a:pt x="2571" y="1420"/>
                    </a:lnTo>
                    <a:lnTo>
                      <a:pt x="2581" y="1280"/>
                    </a:lnTo>
                    <a:lnTo>
                      <a:pt x="2571" y="1151"/>
                    </a:lnTo>
                    <a:lnTo>
                      <a:pt x="2560" y="1033"/>
                    </a:lnTo>
                    <a:lnTo>
                      <a:pt x="2528" y="904"/>
                    </a:lnTo>
                    <a:lnTo>
                      <a:pt x="2485" y="796"/>
                    </a:lnTo>
                    <a:lnTo>
                      <a:pt x="2431" y="678"/>
                    </a:lnTo>
                    <a:lnTo>
                      <a:pt x="2366" y="581"/>
                    </a:lnTo>
                    <a:lnTo>
                      <a:pt x="2291" y="474"/>
                    </a:lnTo>
                    <a:lnTo>
                      <a:pt x="2205" y="388"/>
                    </a:lnTo>
                    <a:lnTo>
                      <a:pt x="2119" y="302"/>
                    </a:lnTo>
                    <a:lnTo>
                      <a:pt x="2022" y="226"/>
                    </a:lnTo>
                    <a:lnTo>
                      <a:pt x="1915" y="162"/>
                    </a:lnTo>
                    <a:lnTo>
                      <a:pt x="1807" y="108"/>
                    </a:lnTo>
                    <a:lnTo>
                      <a:pt x="1689" y="65"/>
                    </a:lnTo>
                    <a:lnTo>
                      <a:pt x="1571"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1474975" y="2595650"/>
                <a:ext cx="62650" cy="62650"/>
              </a:xfrm>
              <a:custGeom>
                <a:avLst/>
                <a:gdLst/>
                <a:ahLst/>
                <a:cxnLst/>
                <a:rect l="l" t="t" r="r" b="b"/>
                <a:pathLst>
                  <a:path w="2506" h="2506" extrusionOk="0">
                    <a:moveTo>
                      <a:pt x="1216" y="0"/>
                    </a:moveTo>
                    <a:lnTo>
                      <a:pt x="1097" y="11"/>
                    </a:lnTo>
                    <a:lnTo>
                      <a:pt x="968" y="32"/>
                    </a:lnTo>
                    <a:lnTo>
                      <a:pt x="850" y="54"/>
                    </a:lnTo>
                    <a:lnTo>
                      <a:pt x="742" y="97"/>
                    </a:lnTo>
                    <a:lnTo>
                      <a:pt x="635" y="151"/>
                    </a:lnTo>
                    <a:lnTo>
                      <a:pt x="538" y="215"/>
                    </a:lnTo>
                    <a:lnTo>
                      <a:pt x="441" y="290"/>
                    </a:lnTo>
                    <a:lnTo>
                      <a:pt x="355" y="366"/>
                    </a:lnTo>
                    <a:lnTo>
                      <a:pt x="280" y="452"/>
                    </a:lnTo>
                    <a:lnTo>
                      <a:pt x="205" y="549"/>
                    </a:lnTo>
                    <a:lnTo>
                      <a:pt x="151" y="645"/>
                    </a:lnTo>
                    <a:lnTo>
                      <a:pt x="97" y="753"/>
                    </a:lnTo>
                    <a:lnTo>
                      <a:pt x="54" y="871"/>
                    </a:lnTo>
                    <a:lnTo>
                      <a:pt x="33" y="989"/>
                    </a:lnTo>
                    <a:lnTo>
                      <a:pt x="11" y="1108"/>
                    </a:lnTo>
                    <a:lnTo>
                      <a:pt x="1" y="1237"/>
                    </a:lnTo>
                    <a:lnTo>
                      <a:pt x="11" y="1377"/>
                    </a:lnTo>
                    <a:lnTo>
                      <a:pt x="22" y="1506"/>
                    </a:lnTo>
                    <a:lnTo>
                      <a:pt x="54" y="1624"/>
                    </a:lnTo>
                    <a:lnTo>
                      <a:pt x="97" y="1742"/>
                    </a:lnTo>
                    <a:lnTo>
                      <a:pt x="151" y="1850"/>
                    </a:lnTo>
                    <a:lnTo>
                      <a:pt x="205" y="1957"/>
                    </a:lnTo>
                    <a:lnTo>
                      <a:pt x="280" y="2054"/>
                    </a:lnTo>
                    <a:lnTo>
                      <a:pt x="355" y="2140"/>
                    </a:lnTo>
                    <a:lnTo>
                      <a:pt x="452" y="2215"/>
                    </a:lnTo>
                    <a:lnTo>
                      <a:pt x="549" y="2291"/>
                    </a:lnTo>
                    <a:lnTo>
                      <a:pt x="646" y="2355"/>
                    </a:lnTo>
                    <a:lnTo>
                      <a:pt x="764" y="2409"/>
                    </a:lnTo>
                    <a:lnTo>
                      <a:pt x="872" y="2441"/>
                    </a:lnTo>
                    <a:lnTo>
                      <a:pt x="1001" y="2473"/>
                    </a:lnTo>
                    <a:lnTo>
                      <a:pt x="1130" y="2495"/>
                    </a:lnTo>
                    <a:lnTo>
                      <a:pt x="1259" y="2506"/>
                    </a:lnTo>
                    <a:lnTo>
                      <a:pt x="1388" y="2495"/>
                    </a:lnTo>
                    <a:lnTo>
                      <a:pt x="1517" y="2473"/>
                    </a:lnTo>
                    <a:lnTo>
                      <a:pt x="1635" y="2441"/>
                    </a:lnTo>
                    <a:lnTo>
                      <a:pt x="1753" y="2398"/>
                    </a:lnTo>
                    <a:lnTo>
                      <a:pt x="1872" y="2344"/>
                    </a:lnTo>
                    <a:lnTo>
                      <a:pt x="1968" y="2291"/>
                    </a:lnTo>
                    <a:lnTo>
                      <a:pt x="2065" y="2215"/>
                    </a:lnTo>
                    <a:lnTo>
                      <a:pt x="2151" y="2129"/>
                    </a:lnTo>
                    <a:lnTo>
                      <a:pt x="2237" y="2043"/>
                    </a:lnTo>
                    <a:lnTo>
                      <a:pt x="2302" y="1946"/>
                    </a:lnTo>
                    <a:lnTo>
                      <a:pt x="2366" y="1839"/>
                    </a:lnTo>
                    <a:lnTo>
                      <a:pt x="2409" y="1731"/>
                    </a:lnTo>
                    <a:lnTo>
                      <a:pt x="2452" y="1613"/>
                    </a:lnTo>
                    <a:lnTo>
                      <a:pt x="2484" y="1495"/>
                    </a:lnTo>
                    <a:lnTo>
                      <a:pt x="2495" y="1366"/>
                    </a:lnTo>
                    <a:lnTo>
                      <a:pt x="2506" y="1226"/>
                    </a:lnTo>
                    <a:lnTo>
                      <a:pt x="2495" y="1097"/>
                    </a:lnTo>
                    <a:lnTo>
                      <a:pt x="2474" y="968"/>
                    </a:lnTo>
                    <a:lnTo>
                      <a:pt x="2441" y="850"/>
                    </a:lnTo>
                    <a:lnTo>
                      <a:pt x="2398" y="731"/>
                    </a:lnTo>
                    <a:lnTo>
                      <a:pt x="2345" y="624"/>
                    </a:lnTo>
                    <a:lnTo>
                      <a:pt x="2280" y="527"/>
                    </a:lnTo>
                    <a:lnTo>
                      <a:pt x="2205" y="430"/>
                    </a:lnTo>
                    <a:lnTo>
                      <a:pt x="2130" y="344"/>
                    </a:lnTo>
                    <a:lnTo>
                      <a:pt x="2033" y="258"/>
                    </a:lnTo>
                    <a:lnTo>
                      <a:pt x="1936" y="194"/>
                    </a:lnTo>
                    <a:lnTo>
                      <a:pt x="1839" y="129"/>
                    </a:lnTo>
                    <a:lnTo>
                      <a:pt x="1721" y="86"/>
                    </a:lnTo>
                    <a:lnTo>
                      <a:pt x="1603" y="43"/>
                    </a:lnTo>
                    <a:lnTo>
                      <a:pt x="1484" y="22"/>
                    </a:lnTo>
                    <a:lnTo>
                      <a:pt x="13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765825" y="2359350"/>
                <a:ext cx="62650" cy="62375"/>
              </a:xfrm>
              <a:custGeom>
                <a:avLst/>
                <a:gdLst/>
                <a:ahLst/>
                <a:cxnLst/>
                <a:rect l="l" t="t" r="r" b="b"/>
                <a:pathLst>
                  <a:path w="2506" h="2495" extrusionOk="0">
                    <a:moveTo>
                      <a:pt x="1108" y="0"/>
                    </a:moveTo>
                    <a:lnTo>
                      <a:pt x="979" y="22"/>
                    </a:lnTo>
                    <a:lnTo>
                      <a:pt x="860" y="54"/>
                    </a:lnTo>
                    <a:lnTo>
                      <a:pt x="753" y="97"/>
                    </a:lnTo>
                    <a:lnTo>
                      <a:pt x="645" y="151"/>
                    </a:lnTo>
                    <a:lnTo>
                      <a:pt x="538" y="205"/>
                    </a:lnTo>
                    <a:lnTo>
                      <a:pt x="452" y="280"/>
                    </a:lnTo>
                    <a:lnTo>
                      <a:pt x="366" y="355"/>
                    </a:lnTo>
                    <a:lnTo>
                      <a:pt x="280" y="441"/>
                    </a:lnTo>
                    <a:lnTo>
                      <a:pt x="215" y="538"/>
                    </a:lnTo>
                    <a:lnTo>
                      <a:pt x="151" y="645"/>
                    </a:lnTo>
                    <a:lnTo>
                      <a:pt x="108" y="753"/>
                    </a:lnTo>
                    <a:lnTo>
                      <a:pt x="65" y="861"/>
                    </a:lnTo>
                    <a:lnTo>
                      <a:pt x="32" y="979"/>
                    </a:lnTo>
                    <a:lnTo>
                      <a:pt x="11" y="1108"/>
                    </a:lnTo>
                    <a:lnTo>
                      <a:pt x="0" y="1226"/>
                    </a:lnTo>
                    <a:lnTo>
                      <a:pt x="11" y="1366"/>
                    </a:lnTo>
                    <a:lnTo>
                      <a:pt x="32" y="1495"/>
                    </a:lnTo>
                    <a:lnTo>
                      <a:pt x="54" y="1613"/>
                    </a:lnTo>
                    <a:lnTo>
                      <a:pt x="97" y="1732"/>
                    </a:lnTo>
                    <a:lnTo>
                      <a:pt x="151" y="1839"/>
                    </a:lnTo>
                    <a:lnTo>
                      <a:pt x="204" y="1947"/>
                    </a:lnTo>
                    <a:lnTo>
                      <a:pt x="280" y="2043"/>
                    </a:lnTo>
                    <a:lnTo>
                      <a:pt x="355" y="2129"/>
                    </a:lnTo>
                    <a:lnTo>
                      <a:pt x="441" y="2215"/>
                    </a:lnTo>
                    <a:lnTo>
                      <a:pt x="538" y="2291"/>
                    </a:lnTo>
                    <a:lnTo>
                      <a:pt x="645" y="2344"/>
                    </a:lnTo>
                    <a:lnTo>
                      <a:pt x="753" y="2398"/>
                    </a:lnTo>
                    <a:lnTo>
                      <a:pt x="871" y="2441"/>
                    </a:lnTo>
                    <a:lnTo>
                      <a:pt x="989" y="2473"/>
                    </a:lnTo>
                    <a:lnTo>
                      <a:pt x="1118" y="2495"/>
                    </a:lnTo>
                    <a:lnTo>
                      <a:pt x="1387" y="2495"/>
                    </a:lnTo>
                    <a:lnTo>
                      <a:pt x="1516" y="2473"/>
                    </a:lnTo>
                    <a:lnTo>
                      <a:pt x="1635" y="2441"/>
                    </a:lnTo>
                    <a:lnTo>
                      <a:pt x="1753" y="2398"/>
                    </a:lnTo>
                    <a:lnTo>
                      <a:pt x="1860" y="2344"/>
                    </a:lnTo>
                    <a:lnTo>
                      <a:pt x="1968" y="2291"/>
                    </a:lnTo>
                    <a:lnTo>
                      <a:pt x="2065" y="2215"/>
                    </a:lnTo>
                    <a:lnTo>
                      <a:pt x="2151" y="2140"/>
                    </a:lnTo>
                    <a:lnTo>
                      <a:pt x="2226" y="2043"/>
                    </a:lnTo>
                    <a:lnTo>
                      <a:pt x="2301" y="1947"/>
                    </a:lnTo>
                    <a:lnTo>
                      <a:pt x="2366" y="1850"/>
                    </a:lnTo>
                    <a:lnTo>
                      <a:pt x="2420" y="1732"/>
                    </a:lnTo>
                    <a:lnTo>
                      <a:pt x="2452" y="1613"/>
                    </a:lnTo>
                    <a:lnTo>
                      <a:pt x="2484" y="1495"/>
                    </a:lnTo>
                    <a:lnTo>
                      <a:pt x="2506" y="1366"/>
                    </a:lnTo>
                    <a:lnTo>
                      <a:pt x="2506" y="1237"/>
                    </a:lnTo>
                    <a:lnTo>
                      <a:pt x="2495" y="1108"/>
                    </a:lnTo>
                    <a:lnTo>
                      <a:pt x="2484" y="979"/>
                    </a:lnTo>
                    <a:lnTo>
                      <a:pt x="2452" y="850"/>
                    </a:lnTo>
                    <a:lnTo>
                      <a:pt x="2409" y="742"/>
                    </a:lnTo>
                    <a:lnTo>
                      <a:pt x="2355" y="624"/>
                    </a:lnTo>
                    <a:lnTo>
                      <a:pt x="2291" y="527"/>
                    </a:lnTo>
                    <a:lnTo>
                      <a:pt x="2215" y="430"/>
                    </a:lnTo>
                    <a:lnTo>
                      <a:pt x="2140" y="344"/>
                    </a:lnTo>
                    <a:lnTo>
                      <a:pt x="2043" y="269"/>
                    </a:lnTo>
                    <a:lnTo>
                      <a:pt x="1946" y="194"/>
                    </a:lnTo>
                    <a:lnTo>
                      <a:pt x="1839" y="129"/>
                    </a:lnTo>
                    <a:lnTo>
                      <a:pt x="1731" y="86"/>
                    </a:lnTo>
                    <a:lnTo>
                      <a:pt x="1613" y="43"/>
                    </a:lnTo>
                    <a:lnTo>
                      <a:pt x="1495" y="11"/>
                    </a:lnTo>
                    <a:lnTo>
                      <a:pt x="1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768775" y="1886475"/>
                <a:ext cx="62400" cy="62675"/>
              </a:xfrm>
              <a:custGeom>
                <a:avLst/>
                <a:gdLst/>
                <a:ahLst/>
                <a:cxnLst/>
                <a:rect l="l" t="t" r="r" b="b"/>
                <a:pathLst>
                  <a:path w="2496" h="2507" extrusionOk="0">
                    <a:moveTo>
                      <a:pt x="1237" y="1"/>
                    </a:moveTo>
                    <a:lnTo>
                      <a:pt x="1108" y="12"/>
                    </a:lnTo>
                    <a:lnTo>
                      <a:pt x="979" y="33"/>
                    </a:lnTo>
                    <a:lnTo>
                      <a:pt x="861" y="55"/>
                    </a:lnTo>
                    <a:lnTo>
                      <a:pt x="742" y="98"/>
                    </a:lnTo>
                    <a:lnTo>
                      <a:pt x="635" y="151"/>
                    </a:lnTo>
                    <a:lnTo>
                      <a:pt x="527" y="216"/>
                    </a:lnTo>
                    <a:lnTo>
                      <a:pt x="431" y="291"/>
                    </a:lnTo>
                    <a:lnTo>
                      <a:pt x="345" y="366"/>
                    </a:lnTo>
                    <a:lnTo>
                      <a:pt x="269" y="463"/>
                    </a:lnTo>
                    <a:lnTo>
                      <a:pt x="194" y="560"/>
                    </a:lnTo>
                    <a:lnTo>
                      <a:pt x="140" y="668"/>
                    </a:lnTo>
                    <a:lnTo>
                      <a:pt x="86" y="775"/>
                    </a:lnTo>
                    <a:lnTo>
                      <a:pt x="43" y="893"/>
                    </a:lnTo>
                    <a:lnTo>
                      <a:pt x="22" y="1012"/>
                    </a:lnTo>
                    <a:lnTo>
                      <a:pt x="0" y="1141"/>
                    </a:lnTo>
                    <a:lnTo>
                      <a:pt x="0" y="1280"/>
                    </a:lnTo>
                    <a:lnTo>
                      <a:pt x="11" y="1399"/>
                    </a:lnTo>
                    <a:lnTo>
                      <a:pt x="22" y="1528"/>
                    </a:lnTo>
                    <a:lnTo>
                      <a:pt x="54" y="1646"/>
                    </a:lnTo>
                    <a:lnTo>
                      <a:pt x="97" y="1754"/>
                    </a:lnTo>
                    <a:lnTo>
                      <a:pt x="151" y="1861"/>
                    </a:lnTo>
                    <a:lnTo>
                      <a:pt x="215" y="1969"/>
                    </a:lnTo>
                    <a:lnTo>
                      <a:pt x="280" y="2055"/>
                    </a:lnTo>
                    <a:lnTo>
                      <a:pt x="355" y="2141"/>
                    </a:lnTo>
                    <a:lnTo>
                      <a:pt x="441" y="2227"/>
                    </a:lnTo>
                    <a:lnTo>
                      <a:pt x="538" y="2291"/>
                    </a:lnTo>
                    <a:lnTo>
                      <a:pt x="646" y="2356"/>
                    </a:lnTo>
                    <a:lnTo>
                      <a:pt x="753" y="2409"/>
                    </a:lnTo>
                    <a:lnTo>
                      <a:pt x="861" y="2442"/>
                    </a:lnTo>
                    <a:lnTo>
                      <a:pt x="979" y="2474"/>
                    </a:lnTo>
                    <a:lnTo>
                      <a:pt x="1108" y="2496"/>
                    </a:lnTo>
                    <a:lnTo>
                      <a:pt x="1226" y="2506"/>
                    </a:lnTo>
                    <a:lnTo>
                      <a:pt x="1366" y="2496"/>
                    </a:lnTo>
                    <a:lnTo>
                      <a:pt x="1495" y="2485"/>
                    </a:lnTo>
                    <a:lnTo>
                      <a:pt x="1613" y="2453"/>
                    </a:lnTo>
                    <a:lnTo>
                      <a:pt x="1732" y="2409"/>
                    </a:lnTo>
                    <a:lnTo>
                      <a:pt x="1839" y="2366"/>
                    </a:lnTo>
                    <a:lnTo>
                      <a:pt x="1947" y="2302"/>
                    </a:lnTo>
                    <a:lnTo>
                      <a:pt x="2043" y="2227"/>
                    </a:lnTo>
                    <a:lnTo>
                      <a:pt x="2129" y="2151"/>
                    </a:lnTo>
                    <a:lnTo>
                      <a:pt x="2216" y="2065"/>
                    </a:lnTo>
                    <a:lnTo>
                      <a:pt x="2291" y="1969"/>
                    </a:lnTo>
                    <a:lnTo>
                      <a:pt x="2345" y="1861"/>
                    </a:lnTo>
                    <a:lnTo>
                      <a:pt x="2398" y="1754"/>
                    </a:lnTo>
                    <a:lnTo>
                      <a:pt x="2441" y="1635"/>
                    </a:lnTo>
                    <a:lnTo>
                      <a:pt x="2474" y="1517"/>
                    </a:lnTo>
                    <a:lnTo>
                      <a:pt x="2495" y="1388"/>
                    </a:lnTo>
                    <a:lnTo>
                      <a:pt x="2495" y="1259"/>
                    </a:lnTo>
                    <a:lnTo>
                      <a:pt x="2495" y="1130"/>
                    </a:lnTo>
                    <a:lnTo>
                      <a:pt x="2474" y="1001"/>
                    </a:lnTo>
                    <a:lnTo>
                      <a:pt x="2441" y="872"/>
                    </a:lnTo>
                    <a:lnTo>
                      <a:pt x="2409" y="754"/>
                    </a:lnTo>
                    <a:lnTo>
                      <a:pt x="2355" y="646"/>
                    </a:lnTo>
                    <a:lnTo>
                      <a:pt x="2291" y="549"/>
                    </a:lnTo>
                    <a:lnTo>
                      <a:pt x="2216" y="452"/>
                    </a:lnTo>
                    <a:lnTo>
                      <a:pt x="2140" y="356"/>
                    </a:lnTo>
                    <a:lnTo>
                      <a:pt x="2054" y="280"/>
                    </a:lnTo>
                    <a:lnTo>
                      <a:pt x="1957" y="205"/>
                    </a:lnTo>
                    <a:lnTo>
                      <a:pt x="1850" y="151"/>
                    </a:lnTo>
                    <a:lnTo>
                      <a:pt x="1742" y="98"/>
                    </a:lnTo>
                    <a:lnTo>
                      <a:pt x="1624" y="55"/>
                    </a:lnTo>
                    <a:lnTo>
                      <a:pt x="1495" y="22"/>
                    </a:lnTo>
                    <a:lnTo>
                      <a:pt x="1377" y="12"/>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1002375" y="2592675"/>
                <a:ext cx="62400" cy="62675"/>
              </a:xfrm>
              <a:custGeom>
                <a:avLst/>
                <a:gdLst/>
                <a:ahLst/>
                <a:cxnLst/>
                <a:rect l="l" t="t" r="r" b="b"/>
                <a:pathLst>
                  <a:path w="2496" h="2507" extrusionOk="0">
                    <a:moveTo>
                      <a:pt x="1227" y="1"/>
                    </a:moveTo>
                    <a:lnTo>
                      <a:pt x="1098" y="12"/>
                    </a:lnTo>
                    <a:lnTo>
                      <a:pt x="979" y="33"/>
                    </a:lnTo>
                    <a:lnTo>
                      <a:pt x="861" y="65"/>
                    </a:lnTo>
                    <a:lnTo>
                      <a:pt x="743" y="108"/>
                    </a:lnTo>
                    <a:lnTo>
                      <a:pt x="635" y="151"/>
                    </a:lnTo>
                    <a:lnTo>
                      <a:pt x="538" y="216"/>
                    </a:lnTo>
                    <a:lnTo>
                      <a:pt x="442" y="291"/>
                    </a:lnTo>
                    <a:lnTo>
                      <a:pt x="356" y="366"/>
                    </a:lnTo>
                    <a:lnTo>
                      <a:pt x="280" y="452"/>
                    </a:lnTo>
                    <a:lnTo>
                      <a:pt x="205" y="549"/>
                    </a:lnTo>
                    <a:lnTo>
                      <a:pt x="151" y="646"/>
                    </a:lnTo>
                    <a:lnTo>
                      <a:pt x="98" y="754"/>
                    </a:lnTo>
                    <a:lnTo>
                      <a:pt x="55" y="861"/>
                    </a:lnTo>
                    <a:lnTo>
                      <a:pt x="22" y="979"/>
                    </a:lnTo>
                    <a:lnTo>
                      <a:pt x="1" y="1108"/>
                    </a:lnTo>
                    <a:lnTo>
                      <a:pt x="1" y="1237"/>
                    </a:lnTo>
                    <a:lnTo>
                      <a:pt x="1" y="1366"/>
                    </a:lnTo>
                    <a:lnTo>
                      <a:pt x="22" y="1496"/>
                    </a:lnTo>
                    <a:lnTo>
                      <a:pt x="44" y="1614"/>
                    </a:lnTo>
                    <a:lnTo>
                      <a:pt x="87" y="1732"/>
                    </a:lnTo>
                    <a:lnTo>
                      <a:pt x="141" y="1850"/>
                    </a:lnTo>
                    <a:lnTo>
                      <a:pt x="194" y="1947"/>
                    </a:lnTo>
                    <a:lnTo>
                      <a:pt x="270" y="2044"/>
                    </a:lnTo>
                    <a:lnTo>
                      <a:pt x="345" y="2141"/>
                    </a:lnTo>
                    <a:lnTo>
                      <a:pt x="431" y="2216"/>
                    </a:lnTo>
                    <a:lnTo>
                      <a:pt x="528" y="2291"/>
                    </a:lnTo>
                    <a:lnTo>
                      <a:pt x="635" y="2356"/>
                    </a:lnTo>
                    <a:lnTo>
                      <a:pt x="743" y="2410"/>
                    </a:lnTo>
                    <a:lnTo>
                      <a:pt x="861" y="2453"/>
                    </a:lnTo>
                    <a:lnTo>
                      <a:pt x="979" y="2485"/>
                    </a:lnTo>
                    <a:lnTo>
                      <a:pt x="1108" y="2496"/>
                    </a:lnTo>
                    <a:lnTo>
                      <a:pt x="1237" y="2506"/>
                    </a:lnTo>
                    <a:lnTo>
                      <a:pt x="1366" y="2506"/>
                    </a:lnTo>
                    <a:lnTo>
                      <a:pt x="1495" y="2485"/>
                    </a:lnTo>
                    <a:lnTo>
                      <a:pt x="1624" y="2453"/>
                    </a:lnTo>
                    <a:lnTo>
                      <a:pt x="1743" y="2410"/>
                    </a:lnTo>
                    <a:lnTo>
                      <a:pt x="1850" y="2366"/>
                    </a:lnTo>
                    <a:lnTo>
                      <a:pt x="1958" y="2302"/>
                    </a:lnTo>
                    <a:lnTo>
                      <a:pt x="2055" y="2227"/>
                    </a:lnTo>
                    <a:lnTo>
                      <a:pt x="2141" y="2151"/>
                    </a:lnTo>
                    <a:lnTo>
                      <a:pt x="2216" y="2065"/>
                    </a:lnTo>
                    <a:lnTo>
                      <a:pt x="2291" y="1969"/>
                    </a:lnTo>
                    <a:lnTo>
                      <a:pt x="2356" y="1861"/>
                    </a:lnTo>
                    <a:lnTo>
                      <a:pt x="2409" y="1754"/>
                    </a:lnTo>
                    <a:lnTo>
                      <a:pt x="2442" y="1635"/>
                    </a:lnTo>
                    <a:lnTo>
                      <a:pt x="2474" y="1517"/>
                    </a:lnTo>
                    <a:lnTo>
                      <a:pt x="2495" y="1388"/>
                    </a:lnTo>
                    <a:lnTo>
                      <a:pt x="2495" y="1248"/>
                    </a:lnTo>
                    <a:lnTo>
                      <a:pt x="2495" y="1119"/>
                    </a:lnTo>
                    <a:lnTo>
                      <a:pt x="2474" y="990"/>
                    </a:lnTo>
                    <a:lnTo>
                      <a:pt x="2442" y="872"/>
                    </a:lnTo>
                    <a:lnTo>
                      <a:pt x="2399" y="754"/>
                    </a:lnTo>
                    <a:lnTo>
                      <a:pt x="2345" y="646"/>
                    </a:lnTo>
                    <a:lnTo>
                      <a:pt x="2291" y="538"/>
                    </a:lnTo>
                    <a:lnTo>
                      <a:pt x="2216" y="442"/>
                    </a:lnTo>
                    <a:lnTo>
                      <a:pt x="2130" y="356"/>
                    </a:lnTo>
                    <a:lnTo>
                      <a:pt x="2044" y="280"/>
                    </a:lnTo>
                    <a:lnTo>
                      <a:pt x="1947" y="205"/>
                    </a:lnTo>
                    <a:lnTo>
                      <a:pt x="1840" y="151"/>
                    </a:lnTo>
                    <a:lnTo>
                      <a:pt x="1732" y="98"/>
                    </a:lnTo>
                    <a:lnTo>
                      <a:pt x="1614" y="55"/>
                    </a:lnTo>
                    <a:lnTo>
                      <a:pt x="1495" y="22"/>
                    </a:lnTo>
                    <a:lnTo>
                      <a:pt x="1366" y="12"/>
                    </a:lnTo>
                    <a:lnTo>
                      <a:pt x="12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1239225" y="2673875"/>
                <a:ext cx="61575" cy="61575"/>
              </a:xfrm>
              <a:custGeom>
                <a:avLst/>
                <a:gdLst/>
                <a:ahLst/>
                <a:cxnLst/>
                <a:rect l="l" t="t" r="r" b="b"/>
                <a:pathLst>
                  <a:path w="2463" h="2463" extrusionOk="0">
                    <a:moveTo>
                      <a:pt x="1237" y="0"/>
                    </a:moveTo>
                    <a:lnTo>
                      <a:pt x="1108" y="11"/>
                    </a:lnTo>
                    <a:lnTo>
                      <a:pt x="979" y="32"/>
                    </a:lnTo>
                    <a:lnTo>
                      <a:pt x="860" y="54"/>
                    </a:lnTo>
                    <a:lnTo>
                      <a:pt x="753" y="97"/>
                    </a:lnTo>
                    <a:lnTo>
                      <a:pt x="645" y="151"/>
                    </a:lnTo>
                    <a:lnTo>
                      <a:pt x="538" y="205"/>
                    </a:lnTo>
                    <a:lnTo>
                      <a:pt x="441" y="280"/>
                    </a:lnTo>
                    <a:lnTo>
                      <a:pt x="355" y="355"/>
                    </a:lnTo>
                    <a:lnTo>
                      <a:pt x="280" y="441"/>
                    </a:lnTo>
                    <a:lnTo>
                      <a:pt x="204" y="538"/>
                    </a:lnTo>
                    <a:lnTo>
                      <a:pt x="151" y="645"/>
                    </a:lnTo>
                    <a:lnTo>
                      <a:pt x="97" y="753"/>
                    </a:lnTo>
                    <a:lnTo>
                      <a:pt x="54" y="860"/>
                    </a:lnTo>
                    <a:lnTo>
                      <a:pt x="22" y="979"/>
                    </a:lnTo>
                    <a:lnTo>
                      <a:pt x="0" y="1108"/>
                    </a:lnTo>
                    <a:lnTo>
                      <a:pt x="0" y="1226"/>
                    </a:lnTo>
                    <a:lnTo>
                      <a:pt x="0" y="1355"/>
                    </a:lnTo>
                    <a:lnTo>
                      <a:pt x="22" y="1484"/>
                    </a:lnTo>
                    <a:lnTo>
                      <a:pt x="54" y="1602"/>
                    </a:lnTo>
                    <a:lnTo>
                      <a:pt x="97" y="1710"/>
                    </a:lnTo>
                    <a:lnTo>
                      <a:pt x="140" y="1828"/>
                    </a:lnTo>
                    <a:lnTo>
                      <a:pt x="204" y="1925"/>
                    </a:lnTo>
                    <a:lnTo>
                      <a:pt x="269" y="2022"/>
                    </a:lnTo>
                    <a:lnTo>
                      <a:pt x="355" y="2108"/>
                    </a:lnTo>
                    <a:lnTo>
                      <a:pt x="441" y="2183"/>
                    </a:lnTo>
                    <a:lnTo>
                      <a:pt x="538" y="2258"/>
                    </a:lnTo>
                    <a:lnTo>
                      <a:pt x="635" y="2312"/>
                    </a:lnTo>
                    <a:lnTo>
                      <a:pt x="742" y="2366"/>
                    </a:lnTo>
                    <a:lnTo>
                      <a:pt x="860" y="2409"/>
                    </a:lnTo>
                    <a:lnTo>
                      <a:pt x="979" y="2441"/>
                    </a:lnTo>
                    <a:lnTo>
                      <a:pt x="1097" y="2463"/>
                    </a:lnTo>
                    <a:lnTo>
                      <a:pt x="1355" y="2463"/>
                    </a:lnTo>
                    <a:lnTo>
                      <a:pt x="1473" y="2441"/>
                    </a:lnTo>
                    <a:lnTo>
                      <a:pt x="1592" y="2409"/>
                    </a:lnTo>
                    <a:lnTo>
                      <a:pt x="1710" y="2366"/>
                    </a:lnTo>
                    <a:lnTo>
                      <a:pt x="1817" y="2323"/>
                    </a:lnTo>
                    <a:lnTo>
                      <a:pt x="1914" y="2258"/>
                    </a:lnTo>
                    <a:lnTo>
                      <a:pt x="2011" y="2194"/>
                    </a:lnTo>
                    <a:lnTo>
                      <a:pt x="2097" y="2108"/>
                    </a:lnTo>
                    <a:lnTo>
                      <a:pt x="2183" y="2022"/>
                    </a:lnTo>
                    <a:lnTo>
                      <a:pt x="2248" y="1925"/>
                    </a:lnTo>
                    <a:lnTo>
                      <a:pt x="2312" y="1828"/>
                    </a:lnTo>
                    <a:lnTo>
                      <a:pt x="2366" y="1721"/>
                    </a:lnTo>
                    <a:lnTo>
                      <a:pt x="2409" y="1602"/>
                    </a:lnTo>
                    <a:lnTo>
                      <a:pt x="2430" y="1484"/>
                    </a:lnTo>
                    <a:lnTo>
                      <a:pt x="2452" y="1366"/>
                    </a:lnTo>
                    <a:lnTo>
                      <a:pt x="2463" y="1237"/>
                    </a:lnTo>
                    <a:lnTo>
                      <a:pt x="2452" y="1108"/>
                    </a:lnTo>
                    <a:lnTo>
                      <a:pt x="2430" y="990"/>
                    </a:lnTo>
                    <a:lnTo>
                      <a:pt x="2409" y="871"/>
                    </a:lnTo>
                    <a:lnTo>
                      <a:pt x="2366" y="753"/>
                    </a:lnTo>
                    <a:lnTo>
                      <a:pt x="2312" y="645"/>
                    </a:lnTo>
                    <a:lnTo>
                      <a:pt x="2258" y="549"/>
                    </a:lnTo>
                    <a:lnTo>
                      <a:pt x="2183" y="452"/>
                    </a:lnTo>
                    <a:lnTo>
                      <a:pt x="2108" y="366"/>
                    </a:lnTo>
                    <a:lnTo>
                      <a:pt x="2022" y="280"/>
                    </a:lnTo>
                    <a:lnTo>
                      <a:pt x="1925" y="215"/>
                    </a:lnTo>
                    <a:lnTo>
                      <a:pt x="1828" y="151"/>
                    </a:lnTo>
                    <a:lnTo>
                      <a:pt x="1721" y="97"/>
                    </a:lnTo>
                    <a:lnTo>
                      <a:pt x="1602" y="65"/>
                    </a:lnTo>
                    <a:lnTo>
                      <a:pt x="148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847275" y="2515525"/>
                <a:ext cx="61300" cy="61325"/>
              </a:xfrm>
              <a:custGeom>
                <a:avLst/>
                <a:gdLst/>
                <a:ahLst/>
                <a:cxnLst/>
                <a:rect l="l" t="t" r="r" b="b"/>
                <a:pathLst>
                  <a:path w="2452" h="2453" extrusionOk="0">
                    <a:moveTo>
                      <a:pt x="1205" y="1"/>
                    </a:moveTo>
                    <a:lnTo>
                      <a:pt x="1076" y="11"/>
                    </a:lnTo>
                    <a:lnTo>
                      <a:pt x="957" y="33"/>
                    </a:lnTo>
                    <a:lnTo>
                      <a:pt x="839" y="65"/>
                    </a:lnTo>
                    <a:lnTo>
                      <a:pt x="731" y="108"/>
                    </a:lnTo>
                    <a:lnTo>
                      <a:pt x="624" y="151"/>
                    </a:lnTo>
                    <a:lnTo>
                      <a:pt x="516" y="216"/>
                    </a:lnTo>
                    <a:lnTo>
                      <a:pt x="430" y="291"/>
                    </a:lnTo>
                    <a:lnTo>
                      <a:pt x="344" y="366"/>
                    </a:lnTo>
                    <a:lnTo>
                      <a:pt x="269" y="463"/>
                    </a:lnTo>
                    <a:lnTo>
                      <a:pt x="194" y="549"/>
                    </a:lnTo>
                    <a:lnTo>
                      <a:pt x="140" y="657"/>
                    </a:lnTo>
                    <a:lnTo>
                      <a:pt x="86" y="764"/>
                    </a:lnTo>
                    <a:lnTo>
                      <a:pt x="43" y="882"/>
                    </a:lnTo>
                    <a:lnTo>
                      <a:pt x="22" y="1001"/>
                    </a:lnTo>
                    <a:lnTo>
                      <a:pt x="0" y="1119"/>
                    </a:lnTo>
                    <a:lnTo>
                      <a:pt x="0" y="1248"/>
                    </a:lnTo>
                    <a:lnTo>
                      <a:pt x="0" y="1377"/>
                    </a:lnTo>
                    <a:lnTo>
                      <a:pt x="22" y="1495"/>
                    </a:lnTo>
                    <a:lnTo>
                      <a:pt x="54" y="1614"/>
                    </a:lnTo>
                    <a:lnTo>
                      <a:pt x="97" y="1721"/>
                    </a:lnTo>
                    <a:lnTo>
                      <a:pt x="151" y="1829"/>
                    </a:lnTo>
                    <a:lnTo>
                      <a:pt x="215" y="1936"/>
                    </a:lnTo>
                    <a:lnTo>
                      <a:pt x="280" y="2022"/>
                    </a:lnTo>
                    <a:lnTo>
                      <a:pt x="366" y="2108"/>
                    </a:lnTo>
                    <a:lnTo>
                      <a:pt x="452" y="2184"/>
                    </a:lnTo>
                    <a:lnTo>
                      <a:pt x="549" y="2259"/>
                    </a:lnTo>
                    <a:lnTo>
                      <a:pt x="645" y="2313"/>
                    </a:lnTo>
                    <a:lnTo>
                      <a:pt x="764" y="2366"/>
                    </a:lnTo>
                    <a:lnTo>
                      <a:pt x="871" y="2409"/>
                    </a:lnTo>
                    <a:lnTo>
                      <a:pt x="990" y="2431"/>
                    </a:lnTo>
                    <a:lnTo>
                      <a:pt x="1119" y="2452"/>
                    </a:lnTo>
                    <a:lnTo>
                      <a:pt x="1366" y="2452"/>
                    </a:lnTo>
                    <a:lnTo>
                      <a:pt x="1495" y="2431"/>
                    </a:lnTo>
                    <a:lnTo>
                      <a:pt x="1602" y="2399"/>
                    </a:lnTo>
                    <a:lnTo>
                      <a:pt x="1721" y="2356"/>
                    </a:lnTo>
                    <a:lnTo>
                      <a:pt x="1828" y="2302"/>
                    </a:lnTo>
                    <a:lnTo>
                      <a:pt x="1925" y="2237"/>
                    </a:lnTo>
                    <a:lnTo>
                      <a:pt x="2022" y="2162"/>
                    </a:lnTo>
                    <a:lnTo>
                      <a:pt x="2108" y="2087"/>
                    </a:lnTo>
                    <a:lnTo>
                      <a:pt x="2183" y="2001"/>
                    </a:lnTo>
                    <a:lnTo>
                      <a:pt x="2248" y="1904"/>
                    </a:lnTo>
                    <a:lnTo>
                      <a:pt x="2312" y="1796"/>
                    </a:lnTo>
                    <a:lnTo>
                      <a:pt x="2366" y="1689"/>
                    </a:lnTo>
                    <a:lnTo>
                      <a:pt x="2398" y="1581"/>
                    </a:lnTo>
                    <a:lnTo>
                      <a:pt x="2430" y="1463"/>
                    </a:lnTo>
                    <a:lnTo>
                      <a:pt x="2441" y="1334"/>
                    </a:lnTo>
                    <a:lnTo>
                      <a:pt x="2452" y="1216"/>
                    </a:lnTo>
                    <a:lnTo>
                      <a:pt x="2441" y="1087"/>
                    </a:lnTo>
                    <a:lnTo>
                      <a:pt x="2420" y="958"/>
                    </a:lnTo>
                    <a:lnTo>
                      <a:pt x="2387" y="850"/>
                    </a:lnTo>
                    <a:lnTo>
                      <a:pt x="2344" y="732"/>
                    </a:lnTo>
                    <a:lnTo>
                      <a:pt x="2301" y="624"/>
                    </a:lnTo>
                    <a:lnTo>
                      <a:pt x="2237" y="528"/>
                    </a:lnTo>
                    <a:lnTo>
                      <a:pt x="2162" y="431"/>
                    </a:lnTo>
                    <a:lnTo>
                      <a:pt x="2086" y="345"/>
                    </a:lnTo>
                    <a:lnTo>
                      <a:pt x="1990" y="270"/>
                    </a:lnTo>
                    <a:lnTo>
                      <a:pt x="1904" y="205"/>
                    </a:lnTo>
                    <a:lnTo>
                      <a:pt x="1796" y="141"/>
                    </a:lnTo>
                    <a:lnTo>
                      <a:pt x="1689" y="87"/>
                    </a:lnTo>
                    <a:lnTo>
                      <a:pt x="1570" y="55"/>
                    </a:lnTo>
                    <a:lnTo>
                      <a:pt x="1452" y="22"/>
                    </a:lnTo>
                    <a:lnTo>
                      <a:pt x="133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1239225" y="1572775"/>
                <a:ext cx="61300" cy="61575"/>
              </a:xfrm>
              <a:custGeom>
                <a:avLst/>
                <a:gdLst/>
                <a:ahLst/>
                <a:cxnLst/>
                <a:rect l="l" t="t" r="r" b="b"/>
                <a:pathLst>
                  <a:path w="2452" h="2463" extrusionOk="0">
                    <a:moveTo>
                      <a:pt x="1237" y="0"/>
                    </a:moveTo>
                    <a:lnTo>
                      <a:pt x="1108" y="11"/>
                    </a:lnTo>
                    <a:lnTo>
                      <a:pt x="979" y="32"/>
                    </a:lnTo>
                    <a:lnTo>
                      <a:pt x="860" y="54"/>
                    </a:lnTo>
                    <a:lnTo>
                      <a:pt x="753" y="97"/>
                    </a:lnTo>
                    <a:lnTo>
                      <a:pt x="645" y="151"/>
                    </a:lnTo>
                    <a:lnTo>
                      <a:pt x="538" y="215"/>
                    </a:lnTo>
                    <a:lnTo>
                      <a:pt x="452" y="280"/>
                    </a:lnTo>
                    <a:lnTo>
                      <a:pt x="366" y="355"/>
                    </a:lnTo>
                    <a:lnTo>
                      <a:pt x="280" y="441"/>
                    </a:lnTo>
                    <a:lnTo>
                      <a:pt x="215" y="538"/>
                    </a:lnTo>
                    <a:lnTo>
                      <a:pt x="151" y="645"/>
                    </a:lnTo>
                    <a:lnTo>
                      <a:pt x="97" y="753"/>
                    </a:lnTo>
                    <a:lnTo>
                      <a:pt x="54" y="860"/>
                    </a:lnTo>
                    <a:lnTo>
                      <a:pt x="22" y="979"/>
                    </a:lnTo>
                    <a:lnTo>
                      <a:pt x="11" y="1097"/>
                    </a:lnTo>
                    <a:lnTo>
                      <a:pt x="0" y="1226"/>
                    </a:lnTo>
                    <a:lnTo>
                      <a:pt x="11" y="1355"/>
                    </a:lnTo>
                    <a:lnTo>
                      <a:pt x="22" y="1473"/>
                    </a:lnTo>
                    <a:lnTo>
                      <a:pt x="54" y="1592"/>
                    </a:lnTo>
                    <a:lnTo>
                      <a:pt x="97" y="1710"/>
                    </a:lnTo>
                    <a:lnTo>
                      <a:pt x="151" y="1817"/>
                    </a:lnTo>
                    <a:lnTo>
                      <a:pt x="204" y="1914"/>
                    </a:lnTo>
                    <a:lnTo>
                      <a:pt x="280" y="2011"/>
                    </a:lnTo>
                    <a:lnTo>
                      <a:pt x="355" y="2097"/>
                    </a:lnTo>
                    <a:lnTo>
                      <a:pt x="441" y="2183"/>
                    </a:lnTo>
                    <a:lnTo>
                      <a:pt x="538" y="2247"/>
                    </a:lnTo>
                    <a:lnTo>
                      <a:pt x="635" y="2312"/>
                    </a:lnTo>
                    <a:lnTo>
                      <a:pt x="742" y="2366"/>
                    </a:lnTo>
                    <a:lnTo>
                      <a:pt x="860" y="2409"/>
                    </a:lnTo>
                    <a:lnTo>
                      <a:pt x="979" y="2430"/>
                    </a:lnTo>
                    <a:lnTo>
                      <a:pt x="1097" y="2452"/>
                    </a:lnTo>
                    <a:lnTo>
                      <a:pt x="1226" y="2463"/>
                    </a:lnTo>
                    <a:lnTo>
                      <a:pt x="1355" y="2452"/>
                    </a:lnTo>
                    <a:lnTo>
                      <a:pt x="1473" y="2430"/>
                    </a:lnTo>
                    <a:lnTo>
                      <a:pt x="1592" y="2409"/>
                    </a:lnTo>
                    <a:lnTo>
                      <a:pt x="1710" y="2366"/>
                    </a:lnTo>
                    <a:lnTo>
                      <a:pt x="1817" y="2312"/>
                    </a:lnTo>
                    <a:lnTo>
                      <a:pt x="1914" y="2258"/>
                    </a:lnTo>
                    <a:lnTo>
                      <a:pt x="2011" y="2183"/>
                    </a:lnTo>
                    <a:lnTo>
                      <a:pt x="2097" y="2108"/>
                    </a:lnTo>
                    <a:lnTo>
                      <a:pt x="2172" y="2022"/>
                    </a:lnTo>
                    <a:lnTo>
                      <a:pt x="2248" y="1925"/>
                    </a:lnTo>
                    <a:lnTo>
                      <a:pt x="2312" y="1817"/>
                    </a:lnTo>
                    <a:lnTo>
                      <a:pt x="2355" y="1721"/>
                    </a:lnTo>
                    <a:lnTo>
                      <a:pt x="2398" y="1602"/>
                    </a:lnTo>
                    <a:lnTo>
                      <a:pt x="2430" y="1484"/>
                    </a:lnTo>
                    <a:lnTo>
                      <a:pt x="2452" y="1366"/>
                    </a:lnTo>
                    <a:lnTo>
                      <a:pt x="2452" y="1237"/>
                    </a:lnTo>
                    <a:lnTo>
                      <a:pt x="2452" y="1108"/>
                    </a:lnTo>
                    <a:lnTo>
                      <a:pt x="2430" y="989"/>
                    </a:lnTo>
                    <a:lnTo>
                      <a:pt x="2398" y="871"/>
                    </a:lnTo>
                    <a:lnTo>
                      <a:pt x="2366" y="753"/>
                    </a:lnTo>
                    <a:lnTo>
                      <a:pt x="2312" y="645"/>
                    </a:lnTo>
                    <a:lnTo>
                      <a:pt x="2248" y="549"/>
                    </a:lnTo>
                    <a:lnTo>
                      <a:pt x="2183" y="452"/>
                    </a:lnTo>
                    <a:lnTo>
                      <a:pt x="2097" y="366"/>
                    </a:lnTo>
                    <a:lnTo>
                      <a:pt x="2011" y="280"/>
                    </a:lnTo>
                    <a:lnTo>
                      <a:pt x="1925" y="215"/>
                    </a:lnTo>
                    <a:lnTo>
                      <a:pt x="1817" y="151"/>
                    </a:lnTo>
                    <a:lnTo>
                      <a:pt x="1710" y="97"/>
                    </a:lnTo>
                    <a:lnTo>
                      <a:pt x="1602" y="65"/>
                    </a:lnTo>
                    <a:lnTo>
                      <a:pt x="148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688675" y="2123575"/>
                <a:ext cx="61300" cy="61325"/>
              </a:xfrm>
              <a:custGeom>
                <a:avLst/>
                <a:gdLst/>
                <a:ahLst/>
                <a:cxnLst/>
                <a:rect l="l" t="t" r="r" b="b"/>
                <a:pathLst>
                  <a:path w="2452" h="2453" extrusionOk="0">
                    <a:moveTo>
                      <a:pt x="1108" y="1"/>
                    </a:moveTo>
                    <a:lnTo>
                      <a:pt x="979" y="22"/>
                    </a:lnTo>
                    <a:lnTo>
                      <a:pt x="860" y="55"/>
                    </a:lnTo>
                    <a:lnTo>
                      <a:pt x="753" y="87"/>
                    </a:lnTo>
                    <a:lnTo>
                      <a:pt x="645" y="141"/>
                    </a:lnTo>
                    <a:lnTo>
                      <a:pt x="538" y="205"/>
                    </a:lnTo>
                    <a:lnTo>
                      <a:pt x="452" y="270"/>
                    </a:lnTo>
                    <a:lnTo>
                      <a:pt x="355" y="356"/>
                    </a:lnTo>
                    <a:lnTo>
                      <a:pt x="280" y="442"/>
                    </a:lnTo>
                    <a:lnTo>
                      <a:pt x="215" y="528"/>
                    </a:lnTo>
                    <a:lnTo>
                      <a:pt x="151" y="635"/>
                    </a:lnTo>
                    <a:lnTo>
                      <a:pt x="97" y="743"/>
                    </a:lnTo>
                    <a:lnTo>
                      <a:pt x="54" y="850"/>
                    </a:lnTo>
                    <a:lnTo>
                      <a:pt x="22" y="969"/>
                    </a:lnTo>
                    <a:lnTo>
                      <a:pt x="11" y="1098"/>
                    </a:lnTo>
                    <a:lnTo>
                      <a:pt x="0" y="1216"/>
                    </a:lnTo>
                    <a:lnTo>
                      <a:pt x="11" y="1345"/>
                    </a:lnTo>
                    <a:lnTo>
                      <a:pt x="22" y="1474"/>
                    </a:lnTo>
                    <a:lnTo>
                      <a:pt x="54" y="1592"/>
                    </a:lnTo>
                    <a:lnTo>
                      <a:pt x="97" y="1700"/>
                    </a:lnTo>
                    <a:lnTo>
                      <a:pt x="151" y="1807"/>
                    </a:lnTo>
                    <a:lnTo>
                      <a:pt x="204" y="1915"/>
                    </a:lnTo>
                    <a:lnTo>
                      <a:pt x="280" y="2001"/>
                    </a:lnTo>
                    <a:lnTo>
                      <a:pt x="355" y="2087"/>
                    </a:lnTo>
                    <a:lnTo>
                      <a:pt x="441" y="2173"/>
                    </a:lnTo>
                    <a:lnTo>
                      <a:pt x="538" y="2238"/>
                    </a:lnTo>
                    <a:lnTo>
                      <a:pt x="634" y="2302"/>
                    </a:lnTo>
                    <a:lnTo>
                      <a:pt x="742" y="2356"/>
                    </a:lnTo>
                    <a:lnTo>
                      <a:pt x="860" y="2399"/>
                    </a:lnTo>
                    <a:lnTo>
                      <a:pt x="979" y="2420"/>
                    </a:lnTo>
                    <a:lnTo>
                      <a:pt x="1097" y="2442"/>
                    </a:lnTo>
                    <a:lnTo>
                      <a:pt x="1226" y="2453"/>
                    </a:lnTo>
                    <a:lnTo>
                      <a:pt x="1355" y="2442"/>
                    </a:lnTo>
                    <a:lnTo>
                      <a:pt x="1473" y="2431"/>
                    </a:lnTo>
                    <a:lnTo>
                      <a:pt x="1591" y="2399"/>
                    </a:lnTo>
                    <a:lnTo>
                      <a:pt x="1710" y="2356"/>
                    </a:lnTo>
                    <a:lnTo>
                      <a:pt x="1817" y="2302"/>
                    </a:lnTo>
                    <a:lnTo>
                      <a:pt x="1914" y="2248"/>
                    </a:lnTo>
                    <a:lnTo>
                      <a:pt x="2011" y="2173"/>
                    </a:lnTo>
                    <a:lnTo>
                      <a:pt x="2097" y="2098"/>
                    </a:lnTo>
                    <a:lnTo>
                      <a:pt x="2172" y="2012"/>
                    </a:lnTo>
                    <a:lnTo>
                      <a:pt x="2247" y="1915"/>
                    </a:lnTo>
                    <a:lnTo>
                      <a:pt x="2312" y="1818"/>
                    </a:lnTo>
                    <a:lnTo>
                      <a:pt x="2355" y="1711"/>
                    </a:lnTo>
                    <a:lnTo>
                      <a:pt x="2398" y="1592"/>
                    </a:lnTo>
                    <a:lnTo>
                      <a:pt x="2430" y="1474"/>
                    </a:lnTo>
                    <a:lnTo>
                      <a:pt x="2452" y="1356"/>
                    </a:lnTo>
                    <a:lnTo>
                      <a:pt x="2452" y="1227"/>
                    </a:lnTo>
                    <a:lnTo>
                      <a:pt x="2452" y="1098"/>
                    </a:lnTo>
                    <a:lnTo>
                      <a:pt x="2430" y="979"/>
                    </a:lnTo>
                    <a:lnTo>
                      <a:pt x="2398" y="861"/>
                    </a:lnTo>
                    <a:lnTo>
                      <a:pt x="2366" y="743"/>
                    </a:lnTo>
                    <a:lnTo>
                      <a:pt x="2312" y="635"/>
                    </a:lnTo>
                    <a:lnTo>
                      <a:pt x="2247" y="539"/>
                    </a:lnTo>
                    <a:lnTo>
                      <a:pt x="2183" y="442"/>
                    </a:lnTo>
                    <a:lnTo>
                      <a:pt x="2097" y="356"/>
                    </a:lnTo>
                    <a:lnTo>
                      <a:pt x="2011" y="281"/>
                    </a:lnTo>
                    <a:lnTo>
                      <a:pt x="1914" y="205"/>
                    </a:lnTo>
                    <a:lnTo>
                      <a:pt x="1817" y="141"/>
                    </a:lnTo>
                    <a:lnTo>
                      <a:pt x="1710" y="98"/>
                    </a:lnTo>
                    <a:lnTo>
                      <a:pt x="1602" y="55"/>
                    </a:lnTo>
                    <a:lnTo>
                      <a:pt x="1484" y="22"/>
                    </a:lnTo>
                    <a:lnTo>
                      <a:pt x="135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789775" y="2123575"/>
                <a:ext cx="61575" cy="61325"/>
              </a:xfrm>
              <a:custGeom>
                <a:avLst/>
                <a:gdLst/>
                <a:ahLst/>
                <a:cxnLst/>
                <a:rect l="l" t="t" r="r" b="b"/>
                <a:pathLst>
                  <a:path w="2463" h="2453" extrusionOk="0">
                    <a:moveTo>
                      <a:pt x="1086" y="1"/>
                    </a:moveTo>
                    <a:lnTo>
                      <a:pt x="968" y="22"/>
                    </a:lnTo>
                    <a:lnTo>
                      <a:pt x="850" y="55"/>
                    </a:lnTo>
                    <a:lnTo>
                      <a:pt x="731" y="98"/>
                    </a:lnTo>
                    <a:lnTo>
                      <a:pt x="624" y="151"/>
                    </a:lnTo>
                    <a:lnTo>
                      <a:pt x="527" y="216"/>
                    </a:lnTo>
                    <a:lnTo>
                      <a:pt x="430" y="281"/>
                    </a:lnTo>
                    <a:lnTo>
                      <a:pt x="344" y="367"/>
                    </a:lnTo>
                    <a:lnTo>
                      <a:pt x="269" y="453"/>
                    </a:lnTo>
                    <a:lnTo>
                      <a:pt x="205" y="549"/>
                    </a:lnTo>
                    <a:lnTo>
                      <a:pt x="140" y="646"/>
                    </a:lnTo>
                    <a:lnTo>
                      <a:pt x="97" y="754"/>
                    </a:lnTo>
                    <a:lnTo>
                      <a:pt x="54" y="872"/>
                    </a:lnTo>
                    <a:lnTo>
                      <a:pt x="22" y="990"/>
                    </a:lnTo>
                    <a:lnTo>
                      <a:pt x="11" y="1108"/>
                    </a:lnTo>
                    <a:lnTo>
                      <a:pt x="0" y="1238"/>
                    </a:lnTo>
                    <a:lnTo>
                      <a:pt x="11" y="1367"/>
                    </a:lnTo>
                    <a:lnTo>
                      <a:pt x="33" y="1485"/>
                    </a:lnTo>
                    <a:lnTo>
                      <a:pt x="65" y="1603"/>
                    </a:lnTo>
                    <a:lnTo>
                      <a:pt x="108" y="1721"/>
                    </a:lnTo>
                    <a:lnTo>
                      <a:pt x="162" y="1829"/>
                    </a:lnTo>
                    <a:lnTo>
                      <a:pt x="215" y="1926"/>
                    </a:lnTo>
                    <a:lnTo>
                      <a:pt x="291" y="2022"/>
                    </a:lnTo>
                    <a:lnTo>
                      <a:pt x="366" y="2109"/>
                    </a:lnTo>
                    <a:lnTo>
                      <a:pt x="463" y="2184"/>
                    </a:lnTo>
                    <a:lnTo>
                      <a:pt x="559" y="2248"/>
                    </a:lnTo>
                    <a:lnTo>
                      <a:pt x="656" y="2313"/>
                    </a:lnTo>
                    <a:lnTo>
                      <a:pt x="764" y="2356"/>
                    </a:lnTo>
                    <a:lnTo>
                      <a:pt x="882" y="2399"/>
                    </a:lnTo>
                    <a:lnTo>
                      <a:pt x="1000" y="2431"/>
                    </a:lnTo>
                    <a:lnTo>
                      <a:pt x="1119" y="2442"/>
                    </a:lnTo>
                    <a:lnTo>
                      <a:pt x="1248" y="2453"/>
                    </a:lnTo>
                    <a:lnTo>
                      <a:pt x="1377" y="2442"/>
                    </a:lnTo>
                    <a:lnTo>
                      <a:pt x="1495" y="2420"/>
                    </a:lnTo>
                    <a:lnTo>
                      <a:pt x="1613" y="2388"/>
                    </a:lnTo>
                    <a:lnTo>
                      <a:pt x="1721" y="2345"/>
                    </a:lnTo>
                    <a:lnTo>
                      <a:pt x="1828" y="2291"/>
                    </a:lnTo>
                    <a:lnTo>
                      <a:pt x="1936" y="2238"/>
                    </a:lnTo>
                    <a:lnTo>
                      <a:pt x="2022" y="2162"/>
                    </a:lnTo>
                    <a:lnTo>
                      <a:pt x="2108" y="2087"/>
                    </a:lnTo>
                    <a:lnTo>
                      <a:pt x="2194" y="1990"/>
                    </a:lnTo>
                    <a:lnTo>
                      <a:pt x="2258" y="1904"/>
                    </a:lnTo>
                    <a:lnTo>
                      <a:pt x="2323" y="1797"/>
                    </a:lnTo>
                    <a:lnTo>
                      <a:pt x="2366" y="1689"/>
                    </a:lnTo>
                    <a:lnTo>
                      <a:pt x="2409" y="1571"/>
                    </a:lnTo>
                    <a:lnTo>
                      <a:pt x="2441" y="1453"/>
                    </a:lnTo>
                    <a:lnTo>
                      <a:pt x="2452" y="1334"/>
                    </a:lnTo>
                    <a:lnTo>
                      <a:pt x="2463" y="1205"/>
                    </a:lnTo>
                    <a:lnTo>
                      <a:pt x="2452" y="1076"/>
                    </a:lnTo>
                    <a:lnTo>
                      <a:pt x="2430" y="958"/>
                    </a:lnTo>
                    <a:lnTo>
                      <a:pt x="2398" y="840"/>
                    </a:lnTo>
                    <a:lnTo>
                      <a:pt x="2355" y="732"/>
                    </a:lnTo>
                    <a:lnTo>
                      <a:pt x="2301" y="625"/>
                    </a:lnTo>
                    <a:lnTo>
                      <a:pt x="2237" y="517"/>
                    </a:lnTo>
                    <a:lnTo>
                      <a:pt x="2172" y="431"/>
                    </a:lnTo>
                    <a:lnTo>
                      <a:pt x="2086" y="345"/>
                    </a:lnTo>
                    <a:lnTo>
                      <a:pt x="2000" y="259"/>
                    </a:lnTo>
                    <a:lnTo>
                      <a:pt x="1904" y="194"/>
                    </a:lnTo>
                    <a:lnTo>
                      <a:pt x="1807" y="141"/>
                    </a:lnTo>
                    <a:lnTo>
                      <a:pt x="1699" y="87"/>
                    </a:lnTo>
                    <a:lnTo>
                      <a:pt x="1581" y="44"/>
                    </a:lnTo>
                    <a:lnTo>
                      <a:pt x="1463" y="22"/>
                    </a:lnTo>
                    <a:lnTo>
                      <a:pt x="1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1711550" y="1886750"/>
                <a:ext cx="62375" cy="62125"/>
              </a:xfrm>
              <a:custGeom>
                <a:avLst/>
                <a:gdLst/>
                <a:ahLst/>
                <a:cxnLst/>
                <a:rect l="l" t="t" r="r" b="b"/>
                <a:pathLst>
                  <a:path w="2495" h="2485" extrusionOk="0">
                    <a:moveTo>
                      <a:pt x="1118" y="1"/>
                    </a:moveTo>
                    <a:lnTo>
                      <a:pt x="989" y="22"/>
                    </a:lnTo>
                    <a:lnTo>
                      <a:pt x="871" y="54"/>
                    </a:lnTo>
                    <a:lnTo>
                      <a:pt x="753" y="87"/>
                    </a:lnTo>
                    <a:lnTo>
                      <a:pt x="645" y="140"/>
                    </a:lnTo>
                    <a:lnTo>
                      <a:pt x="549" y="194"/>
                    </a:lnTo>
                    <a:lnTo>
                      <a:pt x="452" y="269"/>
                    </a:lnTo>
                    <a:lnTo>
                      <a:pt x="366" y="345"/>
                    </a:lnTo>
                    <a:lnTo>
                      <a:pt x="280" y="431"/>
                    </a:lnTo>
                    <a:lnTo>
                      <a:pt x="215" y="527"/>
                    </a:lnTo>
                    <a:lnTo>
                      <a:pt x="151" y="624"/>
                    </a:lnTo>
                    <a:lnTo>
                      <a:pt x="97" y="732"/>
                    </a:lnTo>
                    <a:lnTo>
                      <a:pt x="54" y="850"/>
                    </a:lnTo>
                    <a:lnTo>
                      <a:pt x="32" y="968"/>
                    </a:lnTo>
                    <a:lnTo>
                      <a:pt x="11" y="1087"/>
                    </a:lnTo>
                    <a:lnTo>
                      <a:pt x="0" y="1216"/>
                    </a:lnTo>
                    <a:lnTo>
                      <a:pt x="0" y="1345"/>
                    </a:lnTo>
                    <a:lnTo>
                      <a:pt x="22" y="1474"/>
                    </a:lnTo>
                    <a:lnTo>
                      <a:pt x="43" y="1603"/>
                    </a:lnTo>
                    <a:lnTo>
                      <a:pt x="86" y="1721"/>
                    </a:lnTo>
                    <a:lnTo>
                      <a:pt x="140" y="1829"/>
                    </a:lnTo>
                    <a:lnTo>
                      <a:pt x="194" y="1936"/>
                    </a:lnTo>
                    <a:lnTo>
                      <a:pt x="269" y="2033"/>
                    </a:lnTo>
                    <a:lnTo>
                      <a:pt x="344" y="2119"/>
                    </a:lnTo>
                    <a:lnTo>
                      <a:pt x="441" y="2205"/>
                    </a:lnTo>
                    <a:lnTo>
                      <a:pt x="538" y="2280"/>
                    </a:lnTo>
                    <a:lnTo>
                      <a:pt x="635" y="2334"/>
                    </a:lnTo>
                    <a:lnTo>
                      <a:pt x="742" y="2388"/>
                    </a:lnTo>
                    <a:lnTo>
                      <a:pt x="860" y="2431"/>
                    </a:lnTo>
                    <a:lnTo>
                      <a:pt x="989" y="2463"/>
                    </a:lnTo>
                    <a:lnTo>
                      <a:pt x="1118" y="2485"/>
                    </a:lnTo>
                    <a:lnTo>
                      <a:pt x="1377" y="2485"/>
                    </a:lnTo>
                    <a:lnTo>
                      <a:pt x="1495" y="2463"/>
                    </a:lnTo>
                    <a:lnTo>
                      <a:pt x="1624" y="2431"/>
                    </a:lnTo>
                    <a:lnTo>
                      <a:pt x="1731" y="2398"/>
                    </a:lnTo>
                    <a:lnTo>
                      <a:pt x="1839" y="2345"/>
                    </a:lnTo>
                    <a:lnTo>
                      <a:pt x="1946" y="2280"/>
                    </a:lnTo>
                    <a:lnTo>
                      <a:pt x="2043" y="2216"/>
                    </a:lnTo>
                    <a:lnTo>
                      <a:pt x="2129" y="2140"/>
                    </a:lnTo>
                    <a:lnTo>
                      <a:pt x="2205" y="2054"/>
                    </a:lnTo>
                    <a:lnTo>
                      <a:pt x="2280" y="1958"/>
                    </a:lnTo>
                    <a:lnTo>
                      <a:pt x="2334" y="1861"/>
                    </a:lnTo>
                    <a:lnTo>
                      <a:pt x="2387" y="1753"/>
                    </a:lnTo>
                    <a:lnTo>
                      <a:pt x="2430" y="1635"/>
                    </a:lnTo>
                    <a:lnTo>
                      <a:pt x="2463" y="1517"/>
                    </a:lnTo>
                    <a:lnTo>
                      <a:pt x="2484" y="1398"/>
                    </a:lnTo>
                    <a:lnTo>
                      <a:pt x="2495" y="1269"/>
                    </a:lnTo>
                    <a:lnTo>
                      <a:pt x="2484" y="1130"/>
                    </a:lnTo>
                    <a:lnTo>
                      <a:pt x="2473" y="1011"/>
                    </a:lnTo>
                    <a:lnTo>
                      <a:pt x="2441" y="882"/>
                    </a:lnTo>
                    <a:lnTo>
                      <a:pt x="2398" y="764"/>
                    </a:lnTo>
                    <a:lnTo>
                      <a:pt x="2355" y="657"/>
                    </a:lnTo>
                    <a:lnTo>
                      <a:pt x="2291" y="549"/>
                    </a:lnTo>
                    <a:lnTo>
                      <a:pt x="2215" y="452"/>
                    </a:lnTo>
                    <a:lnTo>
                      <a:pt x="2140" y="366"/>
                    </a:lnTo>
                    <a:lnTo>
                      <a:pt x="2054" y="280"/>
                    </a:lnTo>
                    <a:lnTo>
                      <a:pt x="1957" y="205"/>
                    </a:lnTo>
                    <a:lnTo>
                      <a:pt x="1850" y="140"/>
                    </a:lnTo>
                    <a:lnTo>
                      <a:pt x="1742" y="97"/>
                    </a:lnTo>
                    <a:lnTo>
                      <a:pt x="1624" y="54"/>
                    </a:lnTo>
                    <a:lnTo>
                      <a:pt x="1506" y="2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1475250" y="1650175"/>
                <a:ext cx="62125" cy="62400"/>
              </a:xfrm>
              <a:custGeom>
                <a:avLst/>
                <a:gdLst/>
                <a:ahLst/>
                <a:cxnLst/>
                <a:rect l="l" t="t" r="r" b="b"/>
                <a:pathLst>
                  <a:path w="2485" h="2496" extrusionOk="0">
                    <a:moveTo>
                      <a:pt x="1291" y="1"/>
                    </a:moveTo>
                    <a:lnTo>
                      <a:pt x="1162" y="12"/>
                    </a:lnTo>
                    <a:lnTo>
                      <a:pt x="1033" y="22"/>
                    </a:lnTo>
                    <a:lnTo>
                      <a:pt x="904" y="44"/>
                    </a:lnTo>
                    <a:lnTo>
                      <a:pt x="785" y="87"/>
                    </a:lnTo>
                    <a:lnTo>
                      <a:pt x="678" y="130"/>
                    </a:lnTo>
                    <a:lnTo>
                      <a:pt x="570" y="195"/>
                    </a:lnTo>
                    <a:lnTo>
                      <a:pt x="473" y="259"/>
                    </a:lnTo>
                    <a:lnTo>
                      <a:pt x="377" y="345"/>
                    </a:lnTo>
                    <a:lnTo>
                      <a:pt x="291" y="431"/>
                    </a:lnTo>
                    <a:lnTo>
                      <a:pt x="215" y="517"/>
                    </a:lnTo>
                    <a:lnTo>
                      <a:pt x="151" y="625"/>
                    </a:lnTo>
                    <a:lnTo>
                      <a:pt x="97" y="732"/>
                    </a:lnTo>
                    <a:lnTo>
                      <a:pt x="54" y="850"/>
                    </a:lnTo>
                    <a:lnTo>
                      <a:pt x="22" y="969"/>
                    </a:lnTo>
                    <a:lnTo>
                      <a:pt x="0" y="1098"/>
                    </a:lnTo>
                    <a:lnTo>
                      <a:pt x="0" y="1227"/>
                    </a:lnTo>
                    <a:lnTo>
                      <a:pt x="0" y="1356"/>
                    </a:lnTo>
                    <a:lnTo>
                      <a:pt x="22" y="1485"/>
                    </a:lnTo>
                    <a:lnTo>
                      <a:pt x="43" y="1603"/>
                    </a:lnTo>
                    <a:lnTo>
                      <a:pt x="86" y="1721"/>
                    </a:lnTo>
                    <a:lnTo>
                      <a:pt x="129" y="1829"/>
                    </a:lnTo>
                    <a:lnTo>
                      <a:pt x="194" y="1926"/>
                    </a:lnTo>
                    <a:lnTo>
                      <a:pt x="258" y="2023"/>
                    </a:lnTo>
                    <a:lnTo>
                      <a:pt x="334" y="2119"/>
                    </a:lnTo>
                    <a:lnTo>
                      <a:pt x="420" y="2195"/>
                    </a:lnTo>
                    <a:lnTo>
                      <a:pt x="506" y="2270"/>
                    </a:lnTo>
                    <a:lnTo>
                      <a:pt x="613" y="2334"/>
                    </a:lnTo>
                    <a:lnTo>
                      <a:pt x="710" y="2388"/>
                    </a:lnTo>
                    <a:lnTo>
                      <a:pt x="828" y="2431"/>
                    </a:lnTo>
                    <a:lnTo>
                      <a:pt x="947" y="2463"/>
                    </a:lnTo>
                    <a:lnTo>
                      <a:pt x="1065" y="2485"/>
                    </a:lnTo>
                    <a:lnTo>
                      <a:pt x="1194" y="2496"/>
                    </a:lnTo>
                    <a:lnTo>
                      <a:pt x="1323" y="2496"/>
                    </a:lnTo>
                    <a:lnTo>
                      <a:pt x="1452" y="2474"/>
                    </a:lnTo>
                    <a:lnTo>
                      <a:pt x="1581" y="2453"/>
                    </a:lnTo>
                    <a:lnTo>
                      <a:pt x="1699" y="2420"/>
                    </a:lnTo>
                    <a:lnTo>
                      <a:pt x="1807" y="2367"/>
                    </a:lnTo>
                    <a:lnTo>
                      <a:pt x="1914" y="2302"/>
                    </a:lnTo>
                    <a:lnTo>
                      <a:pt x="2011" y="2238"/>
                    </a:lnTo>
                    <a:lnTo>
                      <a:pt x="2108" y="2162"/>
                    </a:lnTo>
                    <a:lnTo>
                      <a:pt x="2194" y="2076"/>
                    </a:lnTo>
                    <a:lnTo>
                      <a:pt x="2269" y="1980"/>
                    </a:lnTo>
                    <a:lnTo>
                      <a:pt x="2334" y="1883"/>
                    </a:lnTo>
                    <a:lnTo>
                      <a:pt x="2387" y="1764"/>
                    </a:lnTo>
                    <a:lnTo>
                      <a:pt x="2430" y="1657"/>
                    </a:lnTo>
                    <a:lnTo>
                      <a:pt x="2463" y="1528"/>
                    </a:lnTo>
                    <a:lnTo>
                      <a:pt x="2484" y="1399"/>
                    </a:lnTo>
                    <a:lnTo>
                      <a:pt x="2484" y="1270"/>
                    </a:lnTo>
                    <a:lnTo>
                      <a:pt x="2484" y="1141"/>
                    </a:lnTo>
                    <a:lnTo>
                      <a:pt x="2463" y="1023"/>
                    </a:lnTo>
                    <a:lnTo>
                      <a:pt x="2441" y="893"/>
                    </a:lnTo>
                    <a:lnTo>
                      <a:pt x="2398" y="786"/>
                    </a:lnTo>
                    <a:lnTo>
                      <a:pt x="2355" y="678"/>
                    </a:lnTo>
                    <a:lnTo>
                      <a:pt x="2291" y="571"/>
                    </a:lnTo>
                    <a:lnTo>
                      <a:pt x="2226" y="474"/>
                    </a:lnTo>
                    <a:lnTo>
                      <a:pt x="2151" y="388"/>
                    </a:lnTo>
                    <a:lnTo>
                      <a:pt x="2065" y="302"/>
                    </a:lnTo>
                    <a:lnTo>
                      <a:pt x="1979" y="227"/>
                    </a:lnTo>
                    <a:lnTo>
                      <a:pt x="1882" y="173"/>
                    </a:lnTo>
                    <a:lnTo>
                      <a:pt x="1775" y="109"/>
                    </a:lnTo>
                    <a:lnTo>
                      <a:pt x="1656" y="66"/>
                    </a:lnTo>
                    <a:lnTo>
                      <a:pt x="1538" y="33"/>
                    </a:lnTo>
                    <a:lnTo>
                      <a:pt x="1420" y="1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a:off x="1002375" y="1650175"/>
                <a:ext cx="62400" cy="62400"/>
              </a:xfrm>
              <a:custGeom>
                <a:avLst/>
                <a:gdLst/>
                <a:ahLst/>
                <a:cxnLst/>
                <a:rect l="l" t="t" r="r" b="b"/>
                <a:pathLst>
                  <a:path w="2496" h="2496" extrusionOk="0">
                    <a:moveTo>
                      <a:pt x="1280" y="1"/>
                    </a:moveTo>
                    <a:lnTo>
                      <a:pt x="1141" y="12"/>
                    </a:lnTo>
                    <a:lnTo>
                      <a:pt x="1012" y="22"/>
                    </a:lnTo>
                    <a:lnTo>
                      <a:pt x="893" y="55"/>
                    </a:lnTo>
                    <a:lnTo>
                      <a:pt x="775" y="87"/>
                    </a:lnTo>
                    <a:lnTo>
                      <a:pt x="667" y="141"/>
                    </a:lnTo>
                    <a:lnTo>
                      <a:pt x="560" y="205"/>
                    </a:lnTo>
                    <a:lnTo>
                      <a:pt x="463" y="270"/>
                    </a:lnTo>
                    <a:lnTo>
                      <a:pt x="366" y="356"/>
                    </a:lnTo>
                    <a:lnTo>
                      <a:pt x="291" y="442"/>
                    </a:lnTo>
                    <a:lnTo>
                      <a:pt x="216" y="539"/>
                    </a:lnTo>
                    <a:lnTo>
                      <a:pt x="151" y="635"/>
                    </a:lnTo>
                    <a:lnTo>
                      <a:pt x="98" y="754"/>
                    </a:lnTo>
                    <a:lnTo>
                      <a:pt x="55" y="861"/>
                    </a:lnTo>
                    <a:lnTo>
                      <a:pt x="33" y="990"/>
                    </a:lnTo>
                    <a:lnTo>
                      <a:pt x="12" y="1119"/>
                    </a:lnTo>
                    <a:lnTo>
                      <a:pt x="1" y="1248"/>
                    </a:lnTo>
                    <a:lnTo>
                      <a:pt x="12" y="1377"/>
                    </a:lnTo>
                    <a:lnTo>
                      <a:pt x="22" y="1506"/>
                    </a:lnTo>
                    <a:lnTo>
                      <a:pt x="55" y="1625"/>
                    </a:lnTo>
                    <a:lnTo>
                      <a:pt x="98" y="1732"/>
                    </a:lnTo>
                    <a:lnTo>
                      <a:pt x="141" y="1840"/>
                    </a:lnTo>
                    <a:lnTo>
                      <a:pt x="205" y="1947"/>
                    </a:lnTo>
                    <a:lnTo>
                      <a:pt x="270" y="2044"/>
                    </a:lnTo>
                    <a:lnTo>
                      <a:pt x="356" y="2130"/>
                    </a:lnTo>
                    <a:lnTo>
                      <a:pt x="431" y="2205"/>
                    </a:lnTo>
                    <a:lnTo>
                      <a:pt x="528" y="2281"/>
                    </a:lnTo>
                    <a:lnTo>
                      <a:pt x="624" y="2345"/>
                    </a:lnTo>
                    <a:lnTo>
                      <a:pt x="732" y="2399"/>
                    </a:lnTo>
                    <a:lnTo>
                      <a:pt x="850" y="2431"/>
                    </a:lnTo>
                    <a:lnTo>
                      <a:pt x="969" y="2463"/>
                    </a:lnTo>
                    <a:lnTo>
                      <a:pt x="1087" y="2485"/>
                    </a:lnTo>
                    <a:lnTo>
                      <a:pt x="1216" y="2496"/>
                    </a:lnTo>
                    <a:lnTo>
                      <a:pt x="1356" y="2496"/>
                    </a:lnTo>
                    <a:lnTo>
                      <a:pt x="1485" y="2474"/>
                    </a:lnTo>
                    <a:lnTo>
                      <a:pt x="1603" y="2453"/>
                    </a:lnTo>
                    <a:lnTo>
                      <a:pt x="1721" y="2410"/>
                    </a:lnTo>
                    <a:lnTo>
                      <a:pt x="1840" y="2356"/>
                    </a:lnTo>
                    <a:lnTo>
                      <a:pt x="1936" y="2302"/>
                    </a:lnTo>
                    <a:lnTo>
                      <a:pt x="2033" y="2227"/>
                    </a:lnTo>
                    <a:lnTo>
                      <a:pt x="2130" y="2152"/>
                    </a:lnTo>
                    <a:lnTo>
                      <a:pt x="2205" y="2066"/>
                    </a:lnTo>
                    <a:lnTo>
                      <a:pt x="2280" y="1969"/>
                    </a:lnTo>
                    <a:lnTo>
                      <a:pt x="2345" y="1861"/>
                    </a:lnTo>
                    <a:lnTo>
                      <a:pt x="2399" y="1754"/>
                    </a:lnTo>
                    <a:lnTo>
                      <a:pt x="2442" y="1635"/>
                    </a:lnTo>
                    <a:lnTo>
                      <a:pt x="2474" y="1517"/>
                    </a:lnTo>
                    <a:lnTo>
                      <a:pt x="2485" y="1388"/>
                    </a:lnTo>
                    <a:lnTo>
                      <a:pt x="2495" y="1248"/>
                    </a:lnTo>
                    <a:lnTo>
                      <a:pt x="2485" y="1119"/>
                    </a:lnTo>
                    <a:lnTo>
                      <a:pt x="2474" y="1001"/>
                    </a:lnTo>
                    <a:lnTo>
                      <a:pt x="2442" y="883"/>
                    </a:lnTo>
                    <a:lnTo>
                      <a:pt x="2399" y="764"/>
                    </a:lnTo>
                    <a:lnTo>
                      <a:pt x="2356" y="657"/>
                    </a:lnTo>
                    <a:lnTo>
                      <a:pt x="2291" y="560"/>
                    </a:lnTo>
                    <a:lnTo>
                      <a:pt x="2227" y="463"/>
                    </a:lnTo>
                    <a:lnTo>
                      <a:pt x="2151" y="377"/>
                    </a:lnTo>
                    <a:lnTo>
                      <a:pt x="2065" y="291"/>
                    </a:lnTo>
                    <a:lnTo>
                      <a:pt x="1969" y="216"/>
                    </a:lnTo>
                    <a:lnTo>
                      <a:pt x="1872" y="162"/>
                    </a:lnTo>
                    <a:lnTo>
                      <a:pt x="1764" y="109"/>
                    </a:lnTo>
                    <a:lnTo>
                      <a:pt x="1646" y="66"/>
                    </a:lnTo>
                    <a:lnTo>
                      <a:pt x="1528" y="33"/>
                    </a:lnTo>
                    <a:lnTo>
                      <a:pt x="1409" y="1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1711550" y="2359350"/>
                <a:ext cx="62375" cy="62375"/>
              </a:xfrm>
              <a:custGeom>
                <a:avLst/>
                <a:gdLst/>
                <a:ahLst/>
                <a:cxnLst/>
                <a:rect l="l" t="t" r="r" b="b"/>
                <a:pathLst>
                  <a:path w="2495" h="2495" extrusionOk="0">
                    <a:moveTo>
                      <a:pt x="1161" y="0"/>
                    </a:moveTo>
                    <a:lnTo>
                      <a:pt x="1032" y="22"/>
                    </a:lnTo>
                    <a:lnTo>
                      <a:pt x="914" y="43"/>
                    </a:lnTo>
                    <a:lnTo>
                      <a:pt x="796" y="76"/>
                    </a:lnTo>
                    <a:lnTo>
                      <a:pt x="678" y="129"/>
                    </a:lnTo>
                    <a:lnTo>
                      <a:pt x="570" y="183"/>
                    </a:lnTo>
                    <a:lnTo>
                      <a:pt x="473" y="258"/>
                    </a:lnTo>
                    <a:lnTo>
                      <a:pt x="387" y="334"/>
                    </a:lnTo>
                    <a:lnTo>
                      <a:pt x="301" y="420"/>
                    </a:lnTo>
                    <a:lnTo>
                      <a:pt x="226" y="516"/>
                    </a:lnTo>
                    <a:lnTo>
                      <a:pt x="161" y="613"/>
                    </a:lnTo>
                    <a:lnTo>
                      <a:pt x="108" y="721"/>
                    </a:lnTo>
                    <a:lnTo>
                      <a:pt x="65" y="839"/>
                    </a:lnTo>
                    <a:lnTo>
                      <a:pt x="32" y="957"/>
                    </a:lnTo>
                    <a:lnTo>
                      <a:pt x="11" y="1086"/>
                    </a:lnTo>
                    <a:lnTo>
                      <a:pt x="0" y="1215"/>
                    </a:lnTo>
                    <a:lnTo>
                      <a:pt x="0" y="1355"/>
                    </a:lnTo>
                    <a:lnTo>
                      <a:pt x="22" y="1473"/>
                    </a:lnTo>
                    <a:lnTo>
                      <a:pt x="43" y="1592"/>
                    </a:lnTo>
                    <a:lnTo>
                      <a:pt x="86" y="1710"/>
                    </a:lnTo>
                    <a:lnTo>
                      <a:pt x="129" y="1818"/>
                    </a:lnTo>
                    <a:lnTo>
                      <a:pt x="194" y="1925"/>
                    </a:lnTo>
                    <a:lnTo>
                      <a:pt x="258" y="2022"/>
                    </a:lnTo>
                    <a:lnTo>
                      <a:pt x="333" y="2108"/>
                    </a:lnTo>
                    <a:lnTo>
                      <a:pt x="420" y="2194"/>
                    </a:lnTo>
                    <a:lnTo>
                      <a:pt x="506" y="2258"/>
                    </a:lnTo>
                    <a:lnTo>
                      <a:pt x="602" y="2323"/>
                    </a:lnTo>
                    <a:lnTo>
                      <a:pt x="710" y="2377"/>
                    </a:lnTo>
                    <a:lnTo>
                      <a:pt x="828" y="2430"/>
                    </a:lnTo>
                    <a:lnTo>
                      <a:pt x="946" y="2463"/>
                    </a:lnTo>
                    <a:lnTo>
                      <a:pt x="1065" y="2484"/>
                    </a:lnTo>
                    <a:lnTo>
                      <a:pt x="1194" y="2495"/>
                    </a:lnTo>
                    <a:lnTo>
                      <a:pt x="1323" y="2495"/>
                    </a:lnTo>
                    <a:lnTo>
                      <a:pt x="1452" y="2473"/>
                    </a:lnTo>
                    <a:lnTo>
                      <a:pt x="1581" y="2452"/>
                    </a:lnTo>
                    <a:lnTo>
                      <a:pt x="1699" y="2409"/>
                    </a:lnTo>
                    <a:lnTo>
                      <a:pt x="1807" y="2366"/>
                    </a:lnTo>
                    <a:lnTo>
                      <a:pt x="1914" y="2301"/>
                    </a:lnTo>
                    <a:lnTo>
                      <a:pt x="2011" y="2237"/>
                    </a:lnTo>
                    <a:lnTo>
                      <a:pt x="2108" y="2162"/>
                    </a:lnTo>
                    <a:lnTo>
                      <a:pt x="2194" y="2076"/>
                    </a:lnTo>
                    <a:lnTo>
                      <a:pt x="2269" y="1979"/>
                    </a:lnTo>
                    <a:lnTo>
                      <a:pt x="2334" y="1882"/>
                    </a:lnTo>
                    <a:lnTo>
                      <a:pt x="2387" y="1764"/>
                    </a:lnTo>
                    <a:lnTo>
                      <a:pt x="2430" y="1656"/>
                    </a:lnTo>
                    <a:lnTo>
                      <a:pt x="2463" y="1527"/>
                    </a:lnTo>
                    <a:lnTo>
                      <a:pt x="2484" y="1409"/>
                    </a:lnTo>
                    <a:lnTo>
                      <a:pt x="2495" y="1269"/>
                    </a:lnTo>
                    <a:lnTo>
                      <a:pt x="2484" y="1140"/>
                    </a:lnTo>
                    <a:lnTo>
                      <a:pt x="2473" y="1022"/>
                    </a:lnTo>
                    <a:lnTo>
                      <a:pt x="2441" y="893"/>
                    </a:lnTo>
                    <a:lnTo>
                      <a:pt x="2409" y="785"/>
                    </a:lnTo>
                    <a:lnTo>
                      <a:pt x="2355" y="678"/>
                    </a:lnTo>
                    <a:lnTo>
                      <a:pt x="2301" y="570"/>
                    </a:lnTo>
                    <a:lnTo>
                      <a:pt x="2237" y="473"/>
                    </a:lnTo>
                    <a:lnTo>
                      <a:pt x="2162" y="387"/>
                    </a:lnTo>
                    <a:lnTo>
                      <a:pt x="2075" y="301"/>
                    </a:lnTo>
                    <a:lnTo>
                      <a:pt x="1979" y="226"/>
                    </a:lnTo>
                    <a:lnTo>
                      <a:pt x="1882" y="162"/>
                    </a:lnTo>
                    <a:lnTo>
                      <a:pt x="1774" y="108"/>
                    </a:lnTo>
                    <a:lnTo>
                      <a:pt x="1667" y="65"/>
                    </a:lnTo>
                    <a:lnTo>
                      <a:pt x="1549" y="33"/>
                    </a:lnTo>
                    <a:lnTo>
                      <a:pt x="1430" y="11"/>
                    </a:lnTo>
                    <a:lnTo>
                      <a:pt x="1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1161525" y="1573025"/>
                <a:ext cx="61050" cy="61050"/>
              </a:xfrm>
              <a:custGeom>
                <a:avLst/>
                <a:gdLst/>
                <a:ahLst/>
                <a:cxnLst/>
                <a:rect l="l" t="t" r="r" b="b"/>
                <a:pathLst>
                  <a:path w="2442" h="2442" extrusionOk="0">
                    <a:moveTo>
                      <a:pt x="1216" y="1"/>
                    </a:moveTo>
                    <a:lnTo>
                      <a:pt x="1097" y="12"/>
                    </a:lnTo>
                    <a:lnTo>
                      <a:pt x="979" y="22"/>
                    </a:lnTo>
                    <a:lnTo>
                      <a:pt x="861" y="55"/>
                    </a:lnTo>
                    <a:lnTo>
                      <a:pt x="753" y="98"/>
                    </a:lnTo>
                    <a:lnTo>
                      <a:pt x="646" y="141"/>
                    </a:lnTo>
                    <a:lnTo>
                      <a:pt x="549" y="205"/>
                    </a:lnTo>
                    <a:lnTo>
                      <a:pt x="452" y="270"/>
                    </a:lnTo>
                    <a:lnTo>
                      <a:pt x="366" y="345"/>
                    </a:lnTo>
                    <a:lnTo>
                      <a:pt x="291" y="431"/>
                    </a:lnTo>
                    <a:lnTo>
                      <a:pt x="216" y="528"/>
                    </a:lnTo>
                    <a:lnTo>
                      <a:pt x="162" y="625"/>
                    </a:lnTo>
                    <a:lnTo>
                      <a:pt x="108" y="732"/>
                    </a:lnTo>
                    <a:lnTo>
                      <a:pt x="65" y="840"/>
                    </a:lnTo>
                    <a:lnTo>
                      <a:pt x="33" y="947"/>
                    </a:lnTo>
                    <a:lnTo>
                      <a:pt x="11" y="1065"/>
                    </a:lnTo>
                    <a:lnTo>
                      <a:pt x="1" y="1184"/>
                    </a:lnTo>
                    <a:lnTo>
                      <a:pt x="1" y="1313"/>
                    </a:lnTo>
                    <a:lnTo>
                      <a:pt x="22" y="1431"/>
                    </a:lnTo>
                    <a:lnTo>
                      <a:pt x="44" y="1549"/>
                    </a:lnTo>
                    <a:lnTo>
                      <a:pt x="87" y="1668"/>
                    </a:lnTo>
                    <a:lnTo>
                      <a:pt x="130" y="1775"/>
                    </a:lnTo>
                    <a:lnTo>
                      <a:pt x="194" y="1883"/>
                    </a:lnTo>
                    <a:lnTo>
                      <a:pt x="259" y="1979"/>
                    </a:lnTo>
                    <a:lnTo>
                      <a:pt x="345" y="2065"/>
                    </a:lnTo>
                    <a:lnTo>
                      <a:pt x="431" y="2151"/>
                    </a:lnTo>
                    <a:lnTo>
                      <a:pt x="517" y="2216"/>
                    </a:lnTo>
                    <a:lnTo>
                      <a:pt x="624" y="2281"/>
                    </a:lnTo>
                    <a:lnTo>
                      <a:pt x="732" y="2334"/>
                    </a:lnTo>
                    <a:lnTo>
                      <a:pt x="839" y="2377"/>
                    </a:lnTo>
                    <a:lnTo>
                      <a:pt x="958" y="2410"/>
                    </a:lnTo>
                    <a:lnTo>
                      <a:pt x="1076" y="2431"/>
                    </a:lnTo>
                    <a:lnTo>
                      <a:pt x="1205" y="2442"/>
                    </a:lnTo>
                    <a:lnTo>
                      <a:pt x="1323" y="2442"/>
                    </a:lnTo>
                    <a:lnTo>
                      <a:pt x="1452" y="2420"/>
                    </a:lnTo>
                    <a:lnTo>
                      <a:pt x="1570" y="2399"/>
                    </a:lnTo>
                    <a:lnTo>
                      <a:pt x="1678" y="2356"/>
                    </a:lnTo>
                    <a:lnTo>
                      <a:pt x="1786" y="2302"/>
                    </a:lnTo>
                    <a:lnTo>
                      <a:pt x="1893" y="2237"/>
                    </a:lnTo>
                    <a:lnTo>
                      <a:pt x="1990" y="2173"/>
                    </a:lnTo>
                    <a:lnTo>
                      <a:pt x="2076" y="2098"/>
                    </a:lnTo>
                    <a:lnTo>
                      <a:pt x="2162" y="2012"/>
                    </a:lnTo>
                    <a:lnTo>
                      <a:pt x="2226" y="1915"/>
                    </a:lnTo>
                    <a:lnTo>
                      <a:pt x="2291" y="1807"/>
                    </a:lnTo>
                    <a:lnTo>
                      <a:pt x="2345" y="1711"/>
                    </a:lnTo>
                    <a:lnTo>
                      <a:pt x="2388" y="1592"/>
                    </a:lnTo>
                    <a:lnTo>
                      <a:pt x="2420" y="1474"/>
                    </a:lnTo>
                    <a:lnTo>
                      <a:pt x="2441" y="1356"/>
                    </a:lnTo>
                    <a:lnTo>
                      <a:pt x="2441" y="1227"/>
                    </a:lnTo>
                    <a:lnTo>
                      <a:pt x="2441" y="1098"/>
                    </a:lnTo>
                    <a:lnTo>
                      <a:pt x="2420" y="979"/>
                    </a:lnTo>
                    <a:lnTo>
                      <a:pt x="2388" y="861"/>
                    </a:lnTo>
                    <a:lnTo>
                      <a:pt x="2345" y="754"/>
                    </a:lnTo>
                    <a:lnTo>
                      <a:pt x="2302" y="646"/>
                    </a:lnTo>
                    <a:lnTo>
                      <a:pt x="2237" y="539"/>
                    </a:lnTo>
                    <a:lnTo>
                      <a:pt x="2162" y="442"/>
                    </a:lnTo>
                    <a:lnTo>
                      <a:pt x="2087" y="356"/>
                    </a:lnTo>
                    <a:lnTo>
                      <a:pt x="2001" y="280"/>
                    </a:lnTo>
                    <a:lnTo>
                      <a:pt x="1904" y="205"/>
                    </a:lnTo>
                    <a:lnTo>
                      <a:pt x="1796" y="151"/>
                    </a:lnTo>
                    <a:lnTo>
                      <a:pt x="1689" y="98"/>
                    </a:lnTo>
                    <a:lnTo>
                      <a:pt x="1581" y="55"/>
                    </a:lnTo>
                    <a:lnTo>
                      <a:pt x="1463"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1317175" y="2674125"/>
                <a:ext cx="61325" cy="61325"/>
              </a:xfrm>
              <a:custGeom>
                <a:avLst/>
                <a:gdLst/>
                <a:ahLst/>
                <a:cxnLst/>
                <a:rect l="l" t="t" r="r" b="b"/>
                <a:pathLst>
                  <a:path w="2453" h="2453" extrusionOk="0">
                    <a:moveTo>
                      <a:pt x="1216" y="1"/>
                    </a:moveTo>
                    <a:lnTo>
                      <a:pt x="1097" y="12"/>
                    </a:lnTo>
                    <a:lnTo>
                      <a:pt x="979" y="22"/>
                    </a:lnTo>
                    <a:lnTo>
                      <a:pt x="861" y="55"/>
                    </a:lnTo>
                    <a:lnTo>
                      <a:pt x="753" y="98"/>
                    </a:lnTo>
                    <a:lnTo>
                      <a:pt x="646" y="141"/>
                    </a:lnTo>
                    <a:lnTo>
                      <a:pt x="549" y="205"/>
                    </a:lnTo>
                    <a:lnTo>
                      <a:pt x="452" y="270"/>
                    </a:lnTo>
                    <a:lnTo>
                      <a:pt x="366" y="345"/>
                    </a:lnTo>
                    <a:lnTo>
                      <a:pt x="291" y="431"/>
                    </a:lnTo>
                    <a:lnTo>
                      <a:pt x="216" y="528"/>
                    </a:lnTo>
                    <a:lnTo>
                      <a:pt x="162" y="625"/>
                    </a:lnTo>
                    <a:lnTo>
                      <a:pt x="108" y="721"/>
                    </a:lnTo>
                    <a:lnTo>
                      <a:pt x="65" y="840"/>
                    </a:lnTo>
                    <a:lnTo>
                      <a:pt x="33" y="947"/>
                    </a:lnTo>
                    <a:lnTo>
                      <a:pt x="11" y="1066"/>
                    </a:lnTo>
                    <a:lnTo>
                      <a:pt x="1" y="1195"/>
                    </a:lnTo>
                    <a:lnTo>
                      <a:pt x="1" y="1313"/>
                    </a:lnTo>
                    <a:lnTo>
                      <a:pt x="22" y="1442"/>
                    </a:lnTo>
                    <a:lnTo>
                      <a:pt x="44" y="1560"/>
                    </a:lnTo>
                    <a:lnTo>
                      <a:pt x="87" y="1678"/>
                    </a:lnTo>
                    <a:lnTo>
                      <a:pt x="130" y="1786"/>
                    </a:lnTo>
                    <a:lnTo>
                      <a:pt x="194" y="1883"/>
                    </a:lnTo>
                    <a:lnTo>
                      <a:pt x="259" y="1980"/>
                    </a:lnTo>
                    <a:lnTo>
                      <a:pt x="345" y="2076"/>
                    </a:lnTo>
                    <a:lnTo>
                      <a:pt x="431" y="2152"/>
                    </a:lnTo>
                    <a:lnTo>
                      <a:pt x="517" y="2227"/>
                    </a:lnTo>
                    <a:lnTo>
                      <a:pt x="624" y="2291"/>
                    </a:lnTo>
                    <a:lnTo>
                      <a:pt x="721" y="2345"/>
                    </a:lnTo>
                    <a:lnTo>
                      <a:pt x="839" y="2388"/>
                    </a:lnTo>
                    <a:lnTo>
                      <a:pt x="958" y="2420"/>
                    </a:lnTo>
                    <a:lnTo>
                      <a:pt x="1076" y="2442"/>
                    </a:lnTo>
                    <a:lnTo>
                      <a:pt x="1205" y="2453"/>
                    </a:lnTo>
                    <a:lnTo>
                      <a:pt x="1334" y="2442"/>
                    </a:lnTo>
                    <a:lnTo>
                      <a:pt x="1452" y="2431"/>
                    </a:lnTo>
                    <a:lnTo>
                      <a:pt x="1570" y="2399"/>
                    </a:lnTo>
                    <a:lnTo>
                      <a:pt x="1689" y="2356"/>
                    </a:lnTo>
                    <a:lnTo>
                      <a:pt x="1796" y="2313"/>
                    </a:lnTo>
                    <a:lnTo>
                      <a:pt x="1893" y="2248"/>
                    </a:lnTo>
                    <a:lnTo>
                      <a:pt x="1990" y="2184"/>
                    </a:lnTo>
                    <a:lnTo>
                      <a:pt x="2087" y="2098"/>
                    </a:lnTo>
                    <a:lnTo>
                      <a:pt x="2162" y="2012"/>
                    </a:lnTo>
                    <a:lnTo>
                      <a:pt x="2237" y="1915"/>
                    </a:lnTo>
                    <a:lnTo>
                      <a:pt x="2302" y="1818"/>
                    </a:lnTo>
                    <a:lnTo>
                      <a:pt x="2345" y="1711"/>
                    </a:lnTo>
                    <a:lnTo>
                      <a:pt x="2388" y="1603"/>
                    </a:lnTo>
                    <a:lnTo>
                      <a:pt x="2420" y="1485"/>
                    </a:lnTo>
                    <a:lnTo>
                      <a:pt x="2441" y="1356"/>
                    </a:lnTo>
                    <a:lnTo>
                      <a:pt x="2452" y="1227"/>
                    </a:lnTo>
                    <a:lnTo>
                      <a:pt x="2441" y="1109"/>
                    </a:lnTo>
                    <a:lnTo>
                      <a:pt x="2431" y="980"/>
                    </a:lnTo>
                    <a:lnTo>
                      <a:pt x="2398" y="861"/>
                    </a:lnTo>
                    <a:lnTo>
                      <a:pt x="2355" y="754"/>
                    </a:lnTo>
                    <a:lnTo>
                      <a:pt x="2302" y="646"/>
                    </a:lnTo>
                    <a:lnTo>
                      <a:pt x="2237" y="539"/>
                    </a:lnTo>
                    <a:lnTo>
                      <a:pt x="2173" y="442"/>
                    </a:lnTo>
                    <a:lnTo>
                      <a:pt x="2097" y="356"/>
                    </a:lnTo>
                    <a:lnTo>
                      <a:pt x="2001" y="281"/>
                    </a:lnTo>
                    <a:lnTo>
                      <a:pt x="1915" y="205"/>
                    </a:lnTo>
                    <a:lnTo>
                      <a:pt x="1807" y="152"/>
                    </a:lnTo>
                    <a:lnTo>
                      <a:pt x="1699" y="98"/>
                    </a:lnTo>
                    <a:lnTo>
                      <a:pt x="1581" y="55"/>
                    </a:lnTo>
                    <a:lnTo>
                      <a:pt x="1463"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1790050" y="2201275"/>
                <a:ext cx="61025" cy="61325"/>
              </a:xfrm>
              <a:custGeom>
                <a:avLst/>
                <a:gdLst/>
                <a:ahLst/>
                <a:cxnLst/>
                <a:rect l="l" t="t" r="r" b="b"/>
                <a:pathLst>
                  <a:path w="2441" h="2453" extrusionOk="0">
                    <a:moveTo>
                      <a:pt x="1226" y="1"/>
                    </a:moveTo>
                    <a:lnTo>
                      <a:pt x="1097" y="11"/>
                    </a:lnTo>
                    <a:lnTo>
                      <a:pt x="979" y="33"/>
                    </a:lnTo>
                    <a:lnTo>
                      <a:pt x="860" y="54"/>
                    </a:lnTo>
                    <a:lnTo>
                      <a:pt x="742" y="97"/>
                    </a:lnTo>
                    <a:lnTo>
                      <a:pt x="634" y="151"/>
                    </a:lnTo>
                    <a:lnTo>
                      <a:pt x="538" y="216"/>
                    </a:lnTo>
                    <a:lnTo>
                      <a:pt x="441" y="280"/>
                    </a:lnTo>
                    <a:lnTo>
                      <a:pt x="355" y="366"/>
                    </a:lnTo>
                    <a:lnTo>
                      <a:pt x="269" y="452"/>
                    </a:lnTo>
                    <a:lnTo>
                      <a:pt x="204" y="549"/>
                    </a:lnTo>
                    <a:lnTo>
                      <a:pt x="140" y="646"/>
                    </a:lnTo>
                    <a:lnTo>
                      <a:pt x="86" y="753"/>
                    </a:lnTo>
                    <a:lnTo>
                      <a:pt x="43" y="872"/>
                    </a:lnTo>
                    <a:lnTo>
                      <a:pt x="22" y="990"/>
                    </a:lnTo>
                    <a:lnTo>
                      <a:pt x="0" y="1108"/>
                    </a:lnTo>
                    <a:lnTo>
                      <a:pt x="0" y="1237"/>
                    </a:lnTo>
                    <a:lnTo>
                      <a:pt x="0" y="1355"/>
                    </a:lnTo>
                    <a:lnTo>
                      <a:pt x="22" y="1484"/>
                    </a:lnTo>
                    <a:lnTo>
                      <a:pt x="54" y="1592"/>
                    </a:lnTo>
                    <a:lnTo>
                      <a:pt x="86" y="1700"/>
                    </a:lnTo>
                    <a:lnTo>
                      <a:pt x="140" y="1807"/>
                    </a:lnTo>
                    <a:lnTo>
                      <a:pt x="204" y="1904"/>
                    </a:lnTo>
                    <a:lnTo>
                      <a:pt x="269" y="2001"/>
                    </a:lnTo>
                    <a:lnTo>
                      <a:pt x="344" y="2087"/>
                    </a:lnTo>
                    <a:lnTo>
                      <a:pt x="430" y="2162"/>
                    </a:lnTo>
                    <a:lnTo>
                      <a:pt x="516" y="2237"/>
                    </a:lnTo>
                    <a:lnTo>
                      <a:pt x="613" y="2302"/>
                    </a:lnTo>
                    <a:lnTo>
                      <a:pt x="720" y="2355"/>
                    </a:lnTo>
                    <a:lnTo>
                      <a:pt x="828" y="2388"/>
                    </a:lnTo>
                    <a:lnTo>
                      <a:pt x="946" y="2420"/>
                    </a:lnTo>
                    <a:lnTo>
                      <a:pt x="1065" y="2441"/>
                    </a:lnTo>
                    <a:lnTo>
                      <a:pt x="1183" y="2452"/>
                    </a:lnTo>
                    <a:lnTo>
                      <a:pt x="1312" y="2452"/>
                    </a:lnTo>
                    <a:lnTo>
                      <a:pt x="1441" y="2431"/>
                    </a:lnTo>
                    <a:lnTo>
                      <a:pt x="1559" y="2409"/>
                    </a:lnTo>
                    <a:lnTo>
                      <a:pt x="1667" y="2366"/>
                    </a:lnTo>
                    <a:lnTo>
                      <a:pt x="1774" y="2323"/>
                    </a:lnTo>
                    <a:lnTo>
                      <a:pt x="1882" y="2259"/>
                    </a:lnTo>
                    <a:lnTo>
                      <a:pt x="1979" y="2194"/>
                    </a:lnTo>
                    <a:lnTo>
                      <a:pt x="2065" y="2119"/>
                    </a:lnTo>
                    <a:lnTo>
                      <a:pt x="2151" y="2033"/>
                    </a:lnTo>
                    <a:lnTo>
                      <a:pt x="2226" y="1936"/>
                    </a:lnTo>
                    <a:lnTo>
                      <a:pt x="2290" y="1839"/>
                    </a:lnTo>
                    <a:lnTo>
                      <a:pt x="2344" y="1732"/>
                    </a:lnTo>
                    <a:lnTo>
                      <a:pt x="2387" y="1613"/>
                    </a:lnTo>
                    <a:lnTo>
                      <a:pt x="2419" y="1495"/>
                    </a:lnTo>
                    <a:lnTo>
                      <a:pt x="2441" y="1377"/>
                    </a:lnTo>
                    <a:lnTo>
                      <a:pt x="2441" y="1248"/>
                    </a:lnTo>
                    <a:lnTo>
                      <a:pt x="2441" y="1119"/>
                    </a:lnTo>
                    <a:lnTo>
                      <a:pt x="2419" y="1001"/>
                    </a:lnTo>
                    <a:lnTo>
                      <a:pt x="2398" y="882"/>
                    </a:lnTo>
                    <a:lnTo>
                      <a:pt x="2355" y="764"/>
                    </a:lnTo>
                    <a:lnTo>
                      <a:pt x="2301" y="656"/>
                    </a:lnTo>
                    <a:lnTo>
                      <a:pt x="2247" y="560"/>
                    </a:lnTo>
                    <a:lnTo>
                      <a:pt x="2172" y="463"/>
                    </a:lnTo>
                    <a:lnTo>
                      <a:pt x="2097" y="377"/>
                    </a:lnTo>
                    <a:lnTo>
                      <a:pt x="2011" y="291"/>
                    </a:lnTo>
                    <a:lnTo>
                      <a:pt x="1914" y="216"/>
                    </a:lnTo>
                    <a:lnTo>
                      <a:pt x="1817" y="162"/>
                    </a:lnTo>
                    <a:lnTo>
                      <a:pt x="1710" y="108"/>
                    </a:lnTo>
                    <a:lnTo>
                      <a:pt x="1591" y="65"/>
                    </a:lnTo>
                    <a:lnTo>
                      <a:pt x="1473" y="33"/>
                    </a:lnTo>
                    <a:lnTo>
                      <a:pt x="1355" y="11"/>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1634125" y="1728675"/>
                <a:ext cx="61300" cy="61050"/>
              </a:xfrm>
              <a:custGeom>
                <a:avLst/>
                <a:gdLst/>
                <a:ahLst/>
                <a:cxnLst/>
                <a:rect l="l" t="t" r="r" b="b"/>
                <a:pathLst>
                  <a:path w="2452" h="2442" extrusionOk="0">
                    <a:moveTo>
                      <a:pt x="1205" y="1"/>
                    </a:moveTo>
                    <a:lnTo>
                      <a:pt x="1076" y="12"/>
                    </a:lnTo>
                    <a:lnTo>
                      <a:pt x="957" y="33"/>
                    </a:lnTo>
                    <a:lnTo>
                      <a:pt x="839" y="65"/>
                    </a:lnTo>
                    <a:lnTo>
                      <a:pt x="731" y="108"/>
                    </a:lnTo>
                    <a:lnTo>
                      <a:pt x="624" y="162"/>
                    </a:lnTo>
                    <a:lnTo>
                      <a:pt x="516" y="227"/>
                    </a:lnTo>
                    <a:lnTo>
                      <a:pt x="430" y="302"/>
                    </a:lnTo>
                    <a:lnTo>
                      <a:pt x="344" y="388"/>
                    </a:lnTo>
                    <a:lnTo>
                      <a:pt x="269" y="474"/>
                    </a:lnTo>
                    <a:lnTo>
                      <a:pt x="194" y="571"/>
                    </a:lnTo>
                    <a:lnTo>
                      <a:pt x="140" y="678"/>
                    </a:lnTo>
                    <a:lnTo>
                      <a:pt x="86" y="786"/>
                    </a:lnTo>
                    <a:lnTo>
                      <a:pt x="54" y="893"/>
                    </a:lnTo>
                    <a:lnTo>
                      <a:pt x="22" y="1012"/>
                    </a:lnTo>
                    <a:lnTo>
                      <a:pt x="11" y="1141"/>
                    </a:lnTo>
                    <a:lnTo>
                      <a:pt x="0" y="1259"/>
                    </a:lnTo>
                    <a:lnTo>
                      <a:pt x="11" y="1388"/>
                    </a:lnTo>
                    <a:lnTo>
                      <a:pt x="33" y="1506"/>
                    </a:lnTo>
                    <a:lnTo>
                      <a:pt x="65" y="1614"/>
                    </a:lnTo>
                    <a:lnTo>
                      <a:pt x="108" y="1721"/>
                    </a:lnTo>
                    <a:lnTo>
                      <a:pt x="162" y="1829"/>
                    </a:lnTo>
                    <a:lnTo>
                      <a:pt x="226" y="1926"/>
                    </a:lnTo>
                    <a:lnTo>
                      <a:pt x="301" y="2012"/>
                    </a:lnTo>
                    <a:lnTo>
                      <a:pt x="377" y="2098"/>
                    </a:lnTo>
                    <a:lnTo>
                      <a:pt x="463" y="2173"/>
                    </a:lnTo>
                    <a:lnTo>
                      <a:pt x="559" y="2248"/>
                    </a:lnTo>
                    <a:lnTo>
                      <a:pt x="656" y="2302"/>
                    </a:lnTo>
                    <a:lnTo>
                      <a:pt x="764" y="2356"/>
                    </a:lnTo>
                    <a:lnTo>
                      <a:pt x="871" y="2388"/>
                    </a:lnTo>
                    <a:lnTo>
                      <a:pt x="990" y="2420"/>
                    </a:lnTo>
                    <a:lnTo>
                      <a:pt x="1108" y="2442"/>
                    </a:lnTo>
                    <a:lnTo>
                      <a:pt x="1355" y="2442"/>
                    </a:lnTo>
                    <a:lnTo>
                      <a:pt x="1473" y="2420"/>
                    </a:lnTo>
                    <a:lnTo>
                      <a:pt x="1592" y="2388"/>
                    </a:lnTo>
                    <a:lnTo>
                      <a:pt x="1699" y="2345"/>
                    </a:lnTo>
                    <a:lnTo>
                      <a:pt x="1807" y="2302"/>
                    </a:lnTo>
                    <a:lnTo>
                      <a:pt x="1914" y="2237"/>
                    </a:lnTo>
                    <a:lnTo>
                      <a:pt x="2011" y="2162"/>
                    </a:lnTo>
                    <a:lnTo>
                      <a:pt x="2097" y="2087"/>
                    </a:lnTo>
                    <a:lnTo>
                      <a:pt x="2172" y="2001"/>
                    </a:lnTo>
                    <a:lnTo>
                      <a:pt x="2248" y="1904"/>
                    </a:lnTo>
                    <a:lnTo>
                      <a:pt x="2301" y="1797"/>
                    </a:lnTo>
                    <a:lnTo>
                      <a:pt x="2355" y="1689"/>
                    </a:lnTo>
                    <a:lnTo>
                      <a:pt x="2398" y="1582"/>
                    </a:lnTo>
                    <a:lnTo>
                      <a:pt x="2430" y="1463"/>
                    </a:lnTo>
                    <a:lnTo>
                      <a:pt x="2441" y="1334"/>
                    </a:lnTo>
                    <a:lnTo>
                      <a:pt x="2452" y="1216"/>
                    </a:lnTo>
                    <a:lnTo>
                      <a:pt x="2441" y="1087"/>
                    </a:lnTo>
                    <a:lnTo>
                      <a:pt x="2420" y="969"/>
                    </a:lnTo>
                    <a:lnTo>
                      <a:pt x="2387" y="850"/>
                    </a:lnTo>
                    <a:lnTo>
                      <a:pt x="2344" y="732"/>
                    </a:lnTo>
                    <a:lnTo>
                      <a:pt x="2291" y="635"/>
                    </a:lnTo>
                    <a:lnTo>
                      <a:pt x="2226" y="528"/>
                    </a:lnTo>
                    <a:lnTo>
                      <a:pt x="2162" y="431"/>
                    </a:lnTo>
                    <a:lnTo>
                      <a:pt x="2076" y="345"/>
                    </a:lnTo>
                    <a:lnTo>
                      <a:pt x="1990" y="270"/>
                    </a:lnTo>
                    <a:lnTo>
                      <a:pt x="1893" y="205"/>
                    </a:lnTo>
                    <a:lnTo>
                      <a:pt x="1796" y="141"/>
                    </a:lnTo>
                    <a:lnTo>
                      <a:pt x="1678" y="87"/>
                    </a:lnTo>
                    <a:lnTo>
                      <a:pt x="1570" y="55"/>
                    </a:lnTo>
                    <a:lnTo>
                      <a:pt x="1452" y="22"/>
                    </a:lnTo>
                    <a:lnTo>
                      <a:pt x="1334" y="12"/>
                    </a:lnTo>
                    <a:lnTo>
                      <a:pt x="120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47275" y="1728675"/>
                <a:ext cx="61300" cy="61325"/>
              </a:xfrm>
              <a:custGeom>
                <a:avLst/>
                <a:gdLst/>
                <a:ahLst/>
                <a:cxnLst/>
                <a:rect l="l" t="t" r="r" b="b"/>
                <a:pathLst>
                  <a:path w="2452" h="2453" extrusionOk="0">
                    <a:moveTo>
                      <a:pt x="1151" y="1"/>
                    </a:moveTo>
                    <a:lnTo>
                      <a:pt x="1033" y="12"/>
                    </a:lnTo>
                    <a:lnTo>
                      <a:pt x="904" y="44"/>
                    </a:lnTo>
                    <a:lnTo>
                      <a:pt x="796" y="76"/>
                    </a:lnTo>
                    <a:lnTo>
                      <a:pt x="678" y="130"/>
                    </a:lnTo>
                    <a:lnTo>
                      <a:pt x="581" y="184"/>
                    </a:lnTo>
                    <a:lnTo>
                      <a:pt x="484" y="248"/>
                    </a:lnTo>
                    <a:lnTo>
                      <a:pt x="387" y="323"/>
                    </a:lnTo>
                    <a:lnTo>
                      <a:pt x="312" y="409"/>
                    </a:lnTo>
                    <a:lnTo>
                      <a:pt x="237" y="506"/>
                    </a:lnTo>
                    <a:lnTo>
                      <a:pt x="172" y="603"/>
                    </a:lnTo>
                    <a:lnTo>
                      <a:pt x="108" y="711"/>
                    </a:lnTo>
                    <a:lnTo>
                      <a:pt x="65" y="818"/>
                    </a:lnTo>
                    <a:lnTo>
                      <a:pt x="33" y="936"/>
                    </a:lnTo>
                    <a:lnTo>
                      <a:pt x="11" y="1055"/>
                    </a:lnTo>
                    <a:lnTo>
                      <a:pt x="0" y="1184"/>
                    </a:lnTo>
                    <a:lnTo>
                      <a:pt x="0" y="1313"/>
                    </a:lnTo>
                    <a:lnTo>
                      <a:pt x="11" y="1431"/>
                    </a:lnTo>
                    <a:lnTo>
                      <a:pt x="43" y="1549"/>
                    </a:lnTo>
                    <a:lnTo>
                      <a:pt x="86" y="1668"/>
                    </a:lnTo>
                    <a:lnTo>
                      <a:pt x="129" y="1775"/>
                    </a:lnTo>
                    <a:lnTo>
                      <a:pt x="194" y="1883"/>
                    </a:lnTo>
                    <a:lnTo>
                      <a:pt x="258" y="1979"/>
                    </a:lnTo>
                    <a:lnTo>
                      <a:pt x="334" y="2065"/>
                    </a:lnTo>
                    <a:lnTo>
                      <a:pt x="420" y="2151"/>
                    </a:lnTo>
                    <a:lnTo>
                      <a:pt x="516" y="2227"/>
                    </a:lnTo>
                    <a:lnTo>
                      <a:pt x="613" y="2291"/>
                    </a:lnTo>
                    <a:lnTo>
                      <a:pt x="721" y="2345"/>
                    </a:lnTo>
                    <a:lnTo>
                      <a:pt x="828" y="2388"/>
                    </a:lnTo>
                    <a:lnTo>
                      <a:pt x="947" y="2420"/>
                    </a:lnTo>
                    <a:lnTo>
                      <a:pt x="1076" y="2442"/>
                    </a:lnTo>
                    <a:lnTo>
                      <a:pt x="1194" y="2453"/>
                    </a:lnTo>
                    <a:lnTo>
                      <a:pt x="1323" y="2442"/>
                    </a:lnTo>
                    <a:lnTo>
                      <a:pt x="1441" y="2431"/>
                    </a:lnTo>
                    <a:lnTo>
                      <a:pt x="1570" y="2399"/>
                    </a:lnTo>
                    <a:lnTo>
                      <a:pt x="1678" y="2366"/>
                    </a:lnTo>
                    <a:lnTo>
                      <a:pt x="1785" y="2313"/>
                    </a:lnTo>
                    <a:lnTo>
                      <a:pt x="1893" y="2248"/>
                    </a:lnTo>
                    <a:lnTo>
                      <a:pt x="1990" y="2184"/>
                    </a:lnTo>
                    <a:lnTo>
                      <a:pt x="2076" y="2108"/>
                    </a:lnTo>
                    <a:lnTo>
                      <a:pt x="2162" y="2022"/>
                    </a:lnTo>
                    <a:lnTo>
                      <a:pt x="2226" y="1926"/>
                    </a:lnTo>
                    <a:lnTo>
                      <a:pt x="2291" y="1829"/>
                    </a:lnTo>
                    <a:lnTo>
                      <a:pt x="2344" y="1721"/>
                    </a:lnTo>
                    <a:lnTo>
                      <a:pt x="2387" y="1603"/>
                    </a:lnTo>
                    <a:lnTo>
                      <a:pt x="2420" y="1485"/>
                    </a:lnTo>
                    <a:lnTo>
                      <a:pt x="2441" y="1366"/>
                    </a:lnTo>
                    <a:lnTo>
                      <a:pt x="2452" y="1237"/>
                    </a:lnTo>
                    <a:lnTo>
                      <a:pt x="2441" y="1119"/>
                    </a:lnTo>
                    <a:lnTo>
                      <a:pt x="2430" y="1001"/>
                    </a:lnTo>
                    <a:lnTo>
                      <a:pt x="2398" y="883"/>
                    </a:lnTo>
                    <a:lnTo>
                      <a:pt x="2366" y="764"/>
                    </a:lnTo>
                    <a:lnTo>
                      <a:pt x="2312" y="668"/>
                    </a:lnTo>
                    <a:lnTo>
                      <a:pt x="2258" y="560"/>
                    </a:lnTo>
                    <a:lnTo>
                      <a:pt x="2183" y="463"/>
                    </a:lnTo>
                    <a:lnTo>
                      <a:pt x="2108" y="377"/>
                    </a:lnTo>
                    <a:lnTo>
                      <a:pt x="2033" y="302"/>
                    </a:lnTo>
                    <a:lnTo>
                      <a:pt x="1936" y="227"/>
                    </a:lnTo>
                    <a:lnTo>
                      <a:pt x="1839" y="162"/>
                    </a:lnTo>
                    <a:lnTo>
                      <a:pt x="1742" y="108"/>
                    </a:lnTo>
                    <a:lnTo>
                      <a:pt x="1635" y="65"/>
                    </a:lnTo>
                    <a:lnTo>
                      <a:pt x="1516" y="33"/>
                    </a:lnTo>
                    <a:lnTo>
                      <a:pt x="1398" y="1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1320125" y="1573025"/>
                <a:ext cx="61050" cy="61050"/>
              </a:xfrm>
              <a:custGeom>
                <a:avLst/>
                <a:gdLst/>
                <a:ahLst/>
                <a:cxnLst/>
                <a:rect l="l" t="t" r="r" b="b"/>
                <a:pathLst>
                  <a:path w="2442" h="2442" extrusionOk="0">
                    <a:moveTo>
                      <a:pt x="1151" y="1"/>
                    </a:moveTo>
                    <a:lnTo>
                      <a:pt x="1022" y="12"/>
                    </a:lnTo>
                    <a:lnTo>
                      <a:pt x="904" y="44"/>
                    </a:lnTo>
                    <a:lnTo>
                      <a:pt x="797" y="76"/>
                    </a:lnTo>
                    <a:lnTo>
                      <a:pt x="678" y="119"/>
                    </a:lnTo>
                    <a:lnTo>
                      <a:pt x="581" y="184"/>
                    </a:lnTo>
                    <a:lnTo>
                      <a:pt x="485" y="248"/>
                    </a:lnTo>
                    <a:lnTo>
                      <a:pt x="388" y="323"/>
                    </a:lnTo>
                    <a:lnTo>
                      <a:pt x="302" y="409"/>
                    </a:lnTo>
                    <a:lnTo>
                      <a:pt x="237" y="506"/>
                    </a:lnTo>
                    <a:lnTo>
                      <a:pt x="162" y="603"/>
                    </a:lnTo>
                    <a:lnTo>
                      <a:pt x="108" y="711"/>
                    </a:lnTo>
                    <a:lnTo>
                      <a:pt x="65" y="818"/>
                    </a:lnTo>
                    <a:lnTo>
                      <a:pt x="33" y="936"/>
                    </a:lnTo>
                    <a:lnTo>
                      <a:pt x="12" y="1055"/>
                    </a:lnTo>
                    <a:lnTo>
                      <a:pt x="1" y="1184"/>
                    </a:lnTo>
                    <a:lnTo>
                      <a:pt x="1" y="1302"/>
                    </a:lnTo>
                    <a:lnTo>
                      <a:pt x="12" y="1431"/>
                    </a:lnTo>
                    <a:lnTo>
                      <a:pt x="44" y="1549"/>
                    </a:lnTo>
                    <a:lnTo>
                      <a:pt x="76" y="1657"/>
                    </a:lnTo>
                    <a:lnTo>
                      <a:pt x="130" y="1775"/>
                    </a:lnTo>
                    <a:lnTo>
                      <a:pt x="184" y="1872"/>
                    </a:lnTo>
                    <a:lnTo>
                      <a:pt x="259" y="1969"/>
                    </a:lnTo>
                    <a:lnTo>
                      <a:pt x="334" y="2065"/>
                    </a:lnTo>
                    <a:lnTo>
                      <a:pt x="420" y="2141"/>
                    </a:lnTo>
                    <a:lnTo>
                      <a:pt x="506" y="2216"/>
                    </a:lnTo>
                    <a:lnTo>
                      <a:pt x="614" y="2281"/>
                    </a:lnTo>
                    <a:lnTo>
                      <a:pt x="721" y="2334"/>
                    </a:lnTo>
                    <a:lnTo>
                      <a:pt x="829" y="2377"/>
                    </a:lnTo>
                    <a:lnTo>
                      <a:pt x="947" y="2410"/>
                    </a:lnTo>
                    <a:lnTo>
                      <a:pt x="1065" y="2431"/>
                    </a:lnTo>
                    <a:lnTo>
                      <a:pt x="1194" y="2442"/>
                    </a:lnTo>
                    <a:lnTo>
                      <a:pt x="1313" y="2442"/>
                    </a:lnTo>
                    <a:lnTo>
                      <a:pt x="1442" y="2420"/>
                    </a:lnTo>
                    <a:lnTo>
                      <a:pt x="1560" y="2399"/>
                    </a:lnTo>
                    <a:lnTo>
                      <a:pt x="1668" y="2356"/>
                    </a:lnTo>
                    <a:lnTo>
                      <a:pt x="1775" y="2302"/>
                    </a:lnTo>
                    <a:lnTo>
                      <a:pt x="1883" y="2248"/>
                    </a:lnTo>
                    <a:lnTo>
                      <a:pt x="1979" y="2173"/>
                    </a:lnTo>
                    <a:lnTo>
                      <a:pt x="2065" y="2098"/>
                    </a:lnTo>
                    <a:lnTo>
                      <a:pt x="2151" y="2012"/>
                    </a:lnTo>
                    <a:lnTo>
                      <a:pt x="2216" y="1915"/>
                    </a:lnTo>
                    <a:lnTo>
                      <a:pt x="2280" y="1818"/>
                    </a:lnTo>
                    <a:lnTo>
                      <a:pt x="2334" y="1711"/>
                    </a:lnTo>
                    <a:lnTo>
                      <a:pt x="2377" y="1603"/>
                    </a:lnTo>
                    <a:lnTo>
                      <a:pt x="2409" y="1485"/>
                    </a:lnTo>
                    <a:lnTo>
                      <a:pt x="2431" y="1356"/>
                    </a:lnTo>
                    <a:lnTo>
                      <a:pt x="2442" y="1237"/>
                    </a:lnTo>
                    <a:lnTo>
                      <a:pt x="2431" y="1108"/>
                    </a:lnTo>
                    <a:lnTo>
                      <a:pt x="2420" y="990"/>
                    </a:lnTo>
                    <a:lnTo>
                      <a:pt x="2388" y="883"/>
                    </a:lnTo>
                    <a:lnTo>
                      <a:pt x="2356" y="775"/>
                    </a:lnTo>
                    <a:lnTo>
                      <a:pt x="2302" y="668"/>
                    </a:lnTo>
                    <a:lnTo>
                      <a:pt x="2248" y="560"/>
                    </a:lnTo>
                    <a:lnTo>
                      <a:pt x="2184" y="474"/>
                    </a:lnTo>
                    <a:lnTo>
                      <a:pt x="2108" y="388"/>
                    </a:lnTo>
                    <a:lnTo>
                      <a:pt x="2022" y="302"/>
                    </a:lnTo>
                    <a:lnTo>
                      <a:pt x="1936" y="227"/>
                    </a:lnTo>
                    <a:lnTo>
                      <a:pt x="1840" y="162"/>
                    </a:lnTo>
                    <a:lnTo>
                      <a:pt x="1732" y="108"/>
                    </a:lnTo>
                    <a:lnTo>
                      <a:pt x="1624" y="65"/>
                    </a:lnTo>
                    <a:lnTo>
                      <a:pt x="1517" y="33"/>
                    </a:lnTo>
                    <a:lnTo>
                      <a:pt x="1399" y="12"/>
                    </a:lnTo>
                    <a:lnTo>
                      <a:pt x="127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88675" y="2201275"/>
                <a:ext cx="61300" cy="61325"/>
              </a:xfrm>
              <a:custGeom>
                <a:avLst/>
                <a:gdLst/>
                <a:ahLst/>
                <a:cxnLst/>
                <a:rect l="l" t="t" r="r" b="b"/>
                <a:pathLst>
                  <a:path w="2452" h="2453" extrusionOk="0">
                    <a:moveTo>
                      <a:pt x="1204" y="1"/>
                    </a:moveTo>
                    <a:lnTo>
                      <a:pt x="1075" y="11"/>
                    </a:lnTo>
                    <a:lnTo>
                      <a:pt x="957" y="33"/>
                    </a:lnTo>
                    <a:lnTo>
                      <a:pt x="839" y="65"/>
                    </a:lnTo>
                    <a:lnTo>
                      <a:pt x="731" y="108"/>
                    </a:lnTo>
                    <a:lnTo>
                      <a:pt x="634" y="162"/>
                    </a:lnTo>
                    <a:lnTo>
                      <a:pt x="527" y="216"/>
                    </a:lnTo>
                    <a:lnTo>
                      <a:pt x="441" y="291"/>
                    </a:lnTo>
                    <a:lnTo>
                      <a:pt x="355" y="366"/>
                    </a:lnTo>
                    <a:lnTo>
                      <a:pt x="280" y="452"/>
                    </a:lnTo>
                    <a:lnTo>
                      <a:pt x="215" y="549"/>
                    </a:lnTo>
                    <a:lnTo>
                      <a:pt x="151" y="646"/>
                    </a:lnTo>
                    <a:lnTo>
                      <a:pt x="97" y="753"/>
                    </a:lnTo>
                    <a:lnTo>
                      <a:pt x="65" y="861"/>
                    </a:lnTo>
                    <a:lnTo>
                      <a:pt x="32" y="979"/>
                    </a:lnTo>
                    <a:lnTo>
                      <a:pt x="11" y="1097"/>
                    </a:lnTo>
                    <a:lnTo>
                      <a:pt x="0" y="1216"/>
                    </a:lnTo>
                    <a:lnTo>
                      <a:pt x="11" y="1345"/>
                    </a:lnTo>
                    <a:lnTo>
                      <a:pt x="22" y="1463"/>
                    </a:lnTo>
                    <a:lnTo>
                      <a:pt x="54" y="1581"/>
                    </a:lnTo>
                    <a:lnTo>
                      <a:pt x="97" y="1700"/>
                    </a:lnTo>
                    <a:lnTo>
                      <a:pt x="151" y="1807"/>
                    </a:lnTo>
                    <a:lnTo>
                      <a:pt x="204" y="1904"/>
                    </a:lnTo>
                    <a:lnTo>
                      <a:pt x="280" y="2001"/>
                    </a:lnTo>
                    <a:lnTo>
                      <a:pt x="355" y="2087"/>
                    </a:lnTo>
                    <a:lnTo>
                      <a:pt x="441" y="2173"/>
                    </a:lnTo>
                    <a:lnTo>
                      <a:pt x="538" y="2248"/>
                    </a:lnTo>
                    <a:lnTo>
                      <a:pt x="634" y="2302"/>
                    </a:lnTo>
                    <a:lnTo>
                      <a:pt x="742" y="2355"/>
                    </a:lnTo>
                    <a:lnTo>
                      <a:pt x="860" y="2398"/>
                    </a:lnTo>
                    <a:lnTo>
                      <a:pt x="979" y="2431"/>
                    </a:lnTo>
                    <a:lnTo>
                      <a:pt x="1097" y="2452"/>
                    </a:lnTo>
                    <a:lnTo>
                      <a:pt x="1355" y="2452"/>
                    </a:lnTo>
                    <a:lnTo>
                      <a:pt x="1473" y="2431"/>
                    </a:lnTo>
                    <a:lnTo>
                      <a:pt x="1591" y="2398"/>
                    </a:lnTo>
                    <a:lnTo>
                      <a:pt x="1710" y="2355"/>
                    </a:lnTo>
                    <a:lnTo>
                      <a:pt x="1817" y="2302"/>
                    </a:lnTo>
                    <a:lnTo>
                      <a:pt x="1914" y="2237"/>
                    </a:lnTo>
                    <a:lnTo>
                      <a:pt x="2011" y="2173"/>
                    </a:lnTo>
                    <a:lnTo>
                      <a:pt x="2097" y="2087"/>
                    </a:lnTo>
                    <a:lnTo>
                      <a:pt x="2183" y="2001"/>
                    </a:lnTo>
                    <a:lnTo>
                      <a:pt x="2247" y="1904"/>
                    </a:lnTo>
                    <a:lnTo>
                      <a:pt x="2312" y="1807"/>
                    </a:lnTo>
                    <a:lnTo>
                      <a:pt x="2355" y="1700"/>
                    </a:lnTo>
                    <a:lnTo>
                      <a:pt x="2398" y="1581"/>
                    </a:lnTo>
                    <a:lnTo>
                      <a:pt x="2430" y="1463"/>
                    </a:lnTo>
                    <a:lnTo>
                      <a:pt x="2452" y="1345"/>
                    </a:lnTo>
                    <a:lnTo>
                      <a:pt x="2452" y="1216"/>
                    </a:lnTo>
                    <a:lnTo>
                      <a:pt x="2441" y="1087"/>
                    </a:lnTo>
                    <a:lnTo>
                      <a:pt x="2419" y="968"/>
                    </a:lnTo>
                    <a:lnTo>
                      <a:pt x="2387" y="850"/>
                    </a:lnTo>
                    <a:lnTo>
                      <a:pt x="2344" y="732"/>
                    </a:lnTo>
                    <a:lnTo>
                      <a:pt x="2301" y="624"/>
                    </a:lnTo>
                    <a:lnTo>
                      <a:pt x="2237" y="527"/>
                    </a:lnTo>
                    <a:lnTo>
                      <a:pt x="2161" y="431"/>
                    </a:lnTo>
                    <a:lnTo>
                      <a:pt x="2075" y="345"/>
                    </a:lnTo>
                    <a:lnTo>
                      <a:pt x="1989" y="269"/>
                    </a:lnTo>
                    <a:lnTo>
                      <a:pt x="1893" y="205"/>
                    </a:lnTo>
                    <a:lnTo>
                      <a:pt x="1796" y="140"/>
                    </a:lnTo>
                    <a:lnTo>
                      <a:pt x="1677" y="97"/>
                    </a:lnTo>
                    <a:lnTo>
                      <a:pt x="1570" y="54"/>
                    </a:lnTo>
                    <a:lnTo>
                      <a:pt x="1452" y="22"/>
                    </a:lnTo>
                    <a:lnTo>
                      <a:pt x="1323" y="11"/>
                    </a:lnTo>
                    <a:lnTo>
                      <a:pt x="12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1161525" y="2674125"/>
                <a:ext cx="61325" cy="61325"/>
              </a:xfrm>
              <a:custGeom>
                <a:avLst/>
                <a:gdLst/>
                <a:ahLst/>
                <a:cxnLst/>
                <a:rect l="l" t="t" r="r" b="b"/>
                <a:pathLst>
                  <a:path w="2453" h="2453" extrusionOk="0">
                    <a:moveTo>
                      <a:pt x="1097" y="1"/>
                    </a:moveTo>
                    <a:lnTo>
                      <a:pt x="979" y="22"/>
                    </a:lnTo>
                    <a:lnTo>
                      <a:pt x="861" y="55"/>
                    </a:lnTo>
                    <a:lnTo>
                      <a:pt x="753" y="87"/>
                    </a:lnTo>
                    <a:lnTo>
                      <a:pt x="646" y="141"/>
                    </a:lnTo>
                    <a:lnTo>
                      <a:pt x="549" y="205"/>
                    </a:lnTo>
                    <a:lnTo>
                      <a:pt x="452" y="270"/>
                    </a:lnTo>
                    <a:lnTo>
                      <a:pt x="366" y="345"/>
                    </a:lnTo>
                    <a:lnTo>
                      <a:pt x="291" y="431"/>
                    </a:lnTo>
                    <a:lnTo>
                      <a:pt x="216" y="517"/>
                    </a:lnTo>
                    <a:lnTo>
                      <a:pt x="162" y="614"/>
                    </a:lnTo>
                    <a:lnTo>
                      <a:pt x="108" y="721"/>
                    </a:lnTo>
                    <a:lnTo>
                      <a:pt x="65" y="829"/>
                    </a:lnTo>
                    <a:lnTo>
                      <a:pt x="33" y="947"/>
                    </a:lnTo>
                    <a:lnTo>
                      <a:pt x="11" y="1066"/>
                    </a:lnTo>
                    <a:lnTo>
                      <a:pt x="1" y="1184"/>
                    </a:lnTo>
                    <a:lnTo>
                      <a:pt x="1" y="1313"/>
                    </a:lnTo>
                    <a:lnTo>
                      <a:pt x="11" y="1431"/>
                    </a:lnTo>
                    <a:lnTo>
                      <a:pt x="44" y="1549"/>
                    </a:lnTo>
                    <a:lnTo>
                      <a:pt x="76" y="1668"/>
                    </a:lnTo>
                    <a:lnTo>
                      <a:pt x="130" y="1775"/>
                    </a:lnTo>
                    <a:lnTo>
                      <a:pt x="183" y="1883"/>
                    </a:lnTo>
                    <a:lnTo>
                      <a:pt x="259" y="1980"/>
                    </a:lnTo>
                    <a:lnTo>
                      <a:pt x="334" y="2066"/>
                    </a:lnTo>
                    <a:lnTo>
                      <a:pt x="420" y="2152"/>
                    </a:lnTo>
                    <a:lnTo>
                      <a:pt x="506" y="2227"/>
                    </a:lnTo>
                    <a:lnTo>
                      <a:pt x="613" y="2291"/>
                    </a:lnTo>
                    <a:lnTo>
                      <a:pt x="721" y="2345"/>
                    </a:lnTo>
                    <a:lnTo>
                      <a:pt x="829" y="2388"/>
                    </a:lnTo>
                    <a:lnTo>
                      <a:pt x="947" y="2420"/>
                    </a:lnTo>
                    <a:lnTo>
                      <a:pt x="1065" y="2442"/>
                    </a:lnTo>
                    <a:lnTo>
                      <a:pt x="1194" y="2453"/>
                    </a:lnTo>
                    <a:lnTo>
                      <a:pt x="1323" y="2442"/>
                    </a:lnTo>
                    <a:lnTo>
                      <a:pt x="1441" y="2431"/>
                    </a:lnTo>
                    <a:lnTo>
                      <a:pt x="1560" y="2399"/>
                    </a:lnTo>
                    <a:lnTo>
                      <a:pt x="1678" y="2367"/>
                    </a:lnTo>
                    <a:lnTo>
                      <a:pt x="1786" y="2313"/>
                    </a:lnTo>
                    <a:lnTo>
                      <a:pt x="1893" y="2248"/>
                    </a:lnTo>
                    <a:lnTo>
                      <a:pt x="1990" y="2184"/>
                    </a:lnTo>
                    <a:lnTo>
                      <a:pt x="2076" y="2109"/>
                    </a:lnTo>
                    <a:lnTo>
                      <a:pt x="2151" y="2023"/>
                    </a:lnTo>
                    <a:lnTo>
                      <a:pt x="2226" y="1926"/>
                    </a:lnTo>
                    <a:lnTo>
                      <a:pt x="2291" y="1829"/>
                    </a:lnTo>
                    <a:lnTo>
                      <a:pt x="2345" y="1721"/>
                    </a:lnTo>
                    <a:lnTo>
                      <a:pt x="2388" y="1603"/>
                    </a:lnTo>
                    <a:lnTo>
                      <a:pt x="2420" y="1485"/>
                    </a:lnTo>
                    <a:lnTo>
                      <a:pt x="2441" y="1367"/>
                    </a:lnTo>
                    <a:lnTo>
                      <a:pt x="2452" y="1238"/>
                    </a:lnTo>
                    <a:lnTo>
                      <a:pt x="2441" y="1109"/>
                    </a:lnTo>
                    <a:lnTo>
                      <a:pt x="2420" y="990"/>
                    </a:lnTo>
                    <a:lnTo>
                      <a:pt x="2398" y="872"/>
                    </a:lnTo>
                    <a:lnTo>
                      <a:pt x="2355" y="754"/>
                    </a:lnTo>
                    <a:lnTo>
                      <a:pt x="2302" y="646"/>
                    </a:lnTo>
                    <a:lnTo>
                      <a:pt x="2248" y="549"/>
                    </a:lnTo>
                    <a:lnTo>
                      <a:pt x="2173" y="453"/>
                    </a:lnTo>
                    <a:lnTo>
                      <a:pt x="2097" y="367"/>
                    </a:lnTo>
                    <a:lnTo>
                      <a:pt x="2011" y="281"/>
                    </a:lnTo>
                    <a:lnTo>
                      <a:pt x="1915" y="216"/>
                    </a:lnTo>
                    <a:lnTo>
                      <a:pt x="1807" y="152"/>
                    </a:lnTo>
                    <a:lnTo>
                      <a:pt x="1700" y="98"/>
                    </a:lnTo>
                    <a:lnTo>
                      <a:pt x="1592" y="55"/>
                    </a:lnTo>
                    <a:lnTo>
                      <a:pt x="1474"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1634125" y="2515525"/>
                <a:ext cx="61300" cy="61325"/>
              </a:xfrm>
              <a:custGeom>
                <a:avLst/>
                <a:gdLst/>
                <a:ahLst/>
                <a:cxnLst/>
                <a:rect l="l" t="t" r="r" b="b"/>
                <a:pathLst>
                  <a:path w="2452" h="2453" extrusionOk="0">
                    <a:moveTo>
                      <a:pt x="1226" y="1"/>
                    </a:moveTo>
                    <a:lnTo>
                      <a:pt x="1097" y="11"/>
                    </a:lnTo>
                    <a:lnTo>
                      <a:pt x="979" y="33"/>
                    </a:lnTo>
                    <a:lnTo>
                      <a:pt x="871" y="55"/>
                    </a:lnTo>
                    <a:lnTo>
                      <a:pt x="753" y="98"/>
                    </a:lnTo>
                    <a:lnTo>
                      <a:pt x="656" y="151"/>
                    </a:lnTo>
                    <a:lnTo>
                      <a:pt x="549" y="205"/>
                    </a:lnTo>
                    <a:lnTo>
                      <a:pt x="463" y="270"/>
                    </a:lnTo>
                    <a:lnTo>
                      <a:pt x="377" y="345"/>
                    </a:lnTo>
                    <a:lnTo>
                      <a:pt x="291" y="431"/>
                    </a:lnTo>
                    <a:lnTo>
                      <a:pt x="226" y="528"/>
                    </a:lnTo>
                    <a:lnTo>
                      <a:pt x="162" y="624"/>
                    </a:lnTo>
                    <a:lnTo>
                      <a:pt x="108" y="721"/>
                    </a:lnTo>
                    <a:lnTo>
                      <a:pt x="65" y="839"/>
                    </a:lnTo>
                    <a:lnTo>
                      <a:pt x="33" y="947"/>
                    </a:lnTo>
                    <a:lnTo>
                      <a:pt x="11" y="1065"/>
                    </a:lnTo>
                    <a:lnTo>
                      <a:pt x="0" y="1194"/>
                    </a:lnTo>
                    <a:lnTo>
                      <a:pt x="0" y="1313"/>
                    </a:lnTo>
                    <a:lnTo>
                      <a:pt x="22" y="1442"/>
                    </a:lnTo>
                    <a:lnTo>
                      <a:pt x="43" y="1560"/>
                    </a:lnTo>
                    <a:lnTo>
                      <a:pt x="86" y="1678"/>
                    </a:lnTo>
                    <a:lnTo>
                      <a:pt x="140" y="1786"/>
                    </a:lnTo>
                    <a:lnTo>
                      <a:pt x="194" y="1883"/>
                    </a:lnTo>
                    <a:lnTo>
                      <a:pt x="258" y="1979"/>
                    </a:lnTo>
                    <a:lnTo>
                      <a:pt x="344" y="2076"/>
                    </a:lnTo>
                    <a:lnTo>
                      <a:pt x="420" y="2151"/>
                    </a:lnTo>
                    <a:lnTo>
                      <a:pt x="516" y="2227"/>
                    </a:lnTo>
                    <a:lnTo>
                      <a:pt x="613" y="2291"/>
                    </a:lnTo>
                    <a:lnTo>
                      <a:pt x="721" y="2345"/>
                    </a:lnTo>
                    <a:lnTo>
                      <a:pt x="839" y="2388"/>
                    </a:lnTo>
                    <a:lnTo>
                      <a:pt x="957" y="2420"/>
                    </a:lnTo>
                    <a:lnTo>
                      <a:pt x="1076" y="2442"/>
                    </a:lnTo>
                    <a:lnTo>
                      <a:pt x="1205" y="2452"/>
                    </a:lnTo>
                    <a:lnTo>
                      <a:pt x="1334" y="2452"/>
                    </a:lnTo>
                    <a:lnTo>
                      <a:pt x="1452" y="2431"/>
                    </a:lnTo>
                    <a:lnTo>
                      <a:pt x="1570" y="2409"/>
                    </a:lnTo>
                    <a:lnTo>
                      <a:pt x="1689" y="2366"/>
                    </a:lnTo>
                    <a:lnTo>
                      <a:pt x="1796" y="2313"/>
                    </a:lnTo>
                    <a:lnTo>
                      <a:pt x="1893" y="2259"/>
                    </a:lnTo>
                    <a:lnTo>
                      <a:pt x="1990" y="2184"/>
                    </a:lnTo>
                    <a:lnTo>
                      <a:pt x="2086" y="2108"/>
                    </a:lnTo>
                    <a:lnTo>
                      <a:pt x="2162" y="2022"/>
                    </a:lnTo>
                    <a:lnTo>
                      <a:pt x="2237" y="1926"/>
                    </a:lnTo>
                    <a:lnTo>
                      <a:pt x="2301" y="1829"/>
                    </a:lnTo>
                    <a:lnTo>
                      <a:pt x="2355" y="1721"/>
                    </a:lnTo>
                    <a:lnTo>
                      <a:pt x="2398" y="1603"/>
                    </a:lnTo>
                    <a:lnTo>
                      <a:pt x="2420" y="1485"/>
                    </a:lnTo>
                    <a:lnTo>
                      <a:pt x="2441" y="1366"/>
                    </a:lnTo>
                    <a:lnTo>
                      <a:pt x="2452" y="1237"/>
                    </a:lnTo>
                    <a:lnTo>
                      <a:pt x="2452" y="1108"/>
                    </a:lnTo>
                    <a:lnTo>
                      <a:pt x="2430" y="990"/>
                    </a:lnTo>
                    <a:lnTo>
                      <a:pt x="2398" y="872"/>
                    </a:lnTo>
                    <a:lnTo>
                      <a:pt x="2355" y="753"/>
                    </a:lnTo>
                    <a:lnTo>
                      <a:pt x="2312" y="646"/>
                    </a:lnTo>
                    <a:lnTo>
                      <a:pt x="2248" y="549"/>
                    </a:lnTo>
                    <a:lnTo>
                      <a:pt x="2172" y="452"/>
                    </a:lnTo>
                    <a:lnTo>
                      <a:pt x="2097" y="366"/>
                    </a:lnTo>
                    <a:lnTo>
                      <a:pt x="2011" y="280"/>
                    </a:lnTo>
                    <a:lnTo>
                      <a:pt x="1914" y="216"/>
                    </a:lnTo>
                    <a:lnTo>
                      <a:pt x="1818" y="151"/>
                    </a:lnTo>
                    <a:lnTo>
                      <a:pt x="1710" y="98"/>
                    </a:lnTo>
                    <a:lnTo>
                      <a:pt x="1592" y="55"/>
                    </a:lnTo>
                    <a:lnTo>
                      <a:pt x="1473" y="33"/>
                    </a:lnTo>
                    <a:lnTo>
                      <a:pt x="1355" y="11"/>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790050" y="2045625"/>
                <a:ext cx="61025" cy="61325"/>
              </a:xfrm>
              <a:custGeom>
                <a:avLst/>
                <a:gdLst/>
                <a:ahLst/>
                <a:cxnLst/>
                <a:rect l="l" t="t" r="r" b="b"/>
                <a:pathLst>
                  <a:path w="2441" h="2453" extrusionOk="0">
                    <a:moveTo>
                      <a:pt x="1247" y="1"/>
                    </a:moveTo>
                    <a:lnTo>
                      <a:pt x="1118" y="11"/>
                    </a:lnTo>
                    <a:lnTo>
                      <a:pt x="989" y="22"/>
                    </a:lnTo>
                    <a:lnTo>
                      <a:pt x="871" y="54"/>
                    </a:lnTo>
                    <a:lnTo>
                      <a:pt x="763" y="87"/>
                    </a:lnTo>
                    <a:lnTo>
                      <a:pt x="656" y="140"/>
                    </a:lnTo>
                    <a:lnTo>
                      <a:pt x="548" y="205"/>
                    </a:lnTo>
                    <a:lnTo>
                      <a:pt x="452" y="269"/>
                    </a:lnTo>
                    <a:lnTo>
                      <a:pt x="366" y="345"/>
                    </a:lnTo>
                    <a:lnTo>
                      <a:pt x="280" y="431"/>
                    </a:lnTo>
                    <a:lnTo>
                      <a:pt x="215" y="527"/>
                    </a:lnTo>
                    <a:lnTo>
                      <a:pt x="151" y="624"/>
                    </a:lnTo>
                    <a:lnTo>
                      <a:pt x="97" y="732"/>
                    </a:lnTo>
                    <a:lnTo>
                      <a:pt x="54" y="850"/>
                    </a:lnTo>
                    <a:lnTo>
                      <a:pt x="22" y="968"/>
                    </a:lnTo>
                    <a:lnTo>
                      <a:pt x="0" y="1087"/>
                    </a:lnTo>
                    <a:lnTo>
                      <a:pt x="0" y="1216"/>
                    </a:lnTo>
                    <a:lnTo>
                      <a:pt x="0" y="1334"/>
                    </a:lnTo>
                    <a:lnTo>
                      <a:pt x="22" y="1463"/>
                    </a:lnTo>
                    <a:lnTo>
                      <a:pt x="43" y="1571"/>
                    </a:lnTo>
                    <a:lnTo>
                      <a:pt x="86" y="1689"/>
                    </a:lnTo>
                    <a:lnTo>
                      <a:pt x="129" y="1786"/>
                    </a:lnTo>
                    <a:lnTo>
                      <a:pt x="194" y="1893"/>
                    </a:lnTo>
                    <a:lnTo>
                      <a:pt x="258" y="1990"/>
                    </a:lnTo>
                    <a:lnTo>
                      <a:pt x="333" y="2076"/>
                    </a:lnTo>
                    <a:lnTo>
                      <a:pt x="419" y="2151"/>
                    </a:lnTo>
                    <a:lnTo>
                      <a:pt x="505" y="2226"/>
                    </a:lnTo>
                    <a:lnTo>
                      <a:pt x="602" y="2291"/>
                    </a:lnTo>
                    <a:lnTo>
                      <a:pt x="710" y="2345"/>
                    </a:lnTo>
                    <a:lnTo>
                      <a:pt x="817" y="2388"/>
                    </a:lnTo>
                    <a:lnTo>
                      <a:pt x="925" y="2420"/>
                    </a:lnTo>
                    <a:lnTo>
                      <a:pt x="1043" y="2442"/>
                    </a:lnTo>
                    <a:lnTo>
                      <a:pt x="1172" y="2452"/>
                    </a:lnTo>
                    <a:lnTo>
                      <a:pt x="1290" y="2452"/>
                    </a:lnTo>
                    <a:lnTo>
                      <a:pt x="1419" y="2431"/>
                    </a:lnTo>
                    <a:lnTo>
                      <a:pt x="1538" y="2409"/>
                    </a:lnTo>
                    <a:lnTo>
                      <a:pt x="1656" y="2377"/>
                    </a:lnTo>
                    <a:lnTo>
                      <a:pt x="1764" y="2323"/>
                    </a:lnTo>
                    <a:lnTo>
                      <a:pt x="1871" y="2269"/>
                    </a:lnTo>
                    <a:lnTo>
                      <a:pt x="1968" y="2205"/>
                    </a:lnTo>
                    <a:lnTo>
                      <a:pt x="2054" y="2119"/>
                    </a:lnTo>
                    <a:lnTo>
                      <a:pt x="2140" y="2044"/>
                    </a:lnTo>
                    <a:lnTo>
                      <a:pt x="2215" y="1947"/>
                    </a:lnTo>
                    <a:lnTo>
                      <a:pt x="2280" y="1850"/>
                    </a:lnTo>
                    <a:lnTo>
                      <a:pt x="2333" y="1743"/>
                    </a:lnTo>
                    <a:lnTo>
                      <a:pt x="2376" y="1635"/>
                    </a:lnTo>
                    <a:lnTo>
                      <a:pt x="2409" y="1517"/>
                    </a:lnTo>
                    <a:lnTo>
                      <a:pt x="2430" y="1388"/>
                    </a:lnTo>
                    <a:lnTo>
                      <a:pt x="2441" y="1269"/>
                    </a:lnTo>
                    <a:lnTo>
                      <a:pt x="2441" y="1140"/>
                    </a:lnTo>
                    <a:lnTo>
                      <a:pt x="2430" y="1011"/>
                    </a:lnTo>
                    <a:lnTo>
                      <a:pt x="2398" y="893"/>
                    </a:lnTo>
                    <a:lnTo>
                      <a:pt x="2366" y="786"/>
                    </a:lnTo>
                    <a:lnTo>
                      <a:pt x="2312" y="667"/>
                    </a:lnTo>
                    <a:lnTo>
                      <a:pt x="2258" y="570"/>
                    </a:lnTo>
                    <a:lnTo>
                      <a:pt x="2183" y="474"/>
                    </a:lnTo>
                    <a:lnTo>
                      <a:pt x="2108" y="377"/>
                    </a:lnTo>
                    <a:lnTo>
                      <a:pt x="2022" y="302"/>
                    </a:lnTo>
                    <a:lnTo>
                      <a:pt x="1925" y="226"/>
                    </a:lnTo>
                    <a:lnTo>
                      <a:pt x="1828" y="162"/>
                    </a:lnTo>
                    <a:lnTo>
                      <a:pt x="1721" y="108"/>
                    </a:lnTo>
                    <a:lnTo>
                      <a:pt x="1613" y="65"/>
                    </a:lnTo>
                    <a:lnTo>
                      <a:pt x="1495" y="33"/>
                    </a:lnTo>
                    <a:lnTo>
                      <a:pt x="1366" y="11"/>
                    </a:lnTo>
                    <a:lnTo>
                      <a:pt x="124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688675" y="2042950"/>
                <a:ext cx="61300" cy="61300"/>
              </a:xfrm>
              <a:custGeom>
                <a:avLst/>
                <a:gdLst/>
                <a:ahLst/>
                <a:cxnLst/>
                <a:rect l="l" t="t" r="r" b="b"/>
                <a:pathLst>
                  <a:path w="2452" h="2452" extrusionOk="0">
                    <a:moveTo>
                      <a:pt x="1204" y="0"/>
                    </a:moveTo>
                    <a:lnTo>
                      <a:pt x="1086" y="11"/>
                    </a:lnTo>
                    <a:lnTo>
                      <a:pt x="968" y="22"/>
                    </a:lnTo>
                    <a:lnTo>
                      <a:pt x="850" y="54"/>
                    </a:lnTo>
                    <a:lnTo>
                      <a:pt x="742" y="97"/>
                    </a:lnTo>
                    <a:lnTo>
                      <a:pt x="634" y="151"/>
                    </a:lnTo>
                    <a:lnTo>
                      <a:pt x="538" y="204"/>
                    </a:lnTo>
                    <a:lnTo>
                      <a:pt x="441" y="280"/>
                    </a:lnTo>
                    <a:lnTo>
                      <a:pt x="366" y="355"/>
                    </a:lnTo>
                    <a:lnTo>
                      <a:pt x="280" y="441"/>
                    </a:lnTo>
                    <a:lnTo>
                      <a:pt x="215" y="538"/>
                    </a:lnTo>
                    <a:lnTo>
                      <a:pt x="151" y="634"/>
                    </a:lnTo>
                    <a:lnTo>
                      <a:pt x="108" y="731"/>
                    </a:lnTo>
                    <a:lnTo>
                      <a:pt x="65" y="850"/>
                    </a:lnTo>
                    <a:lnTo>
                      <a:pt x="32" y="957"/>
                    </a:lnTo>
                    <a:lnTo>
                      <a:pt x="11" y="1075"/>
                    </a:lnTo>
                    <a:lnTo>
                      <a:pt x="0" y="1204"/>
                    </a:lnTo>
                    <a:lnTo>
                      <a:pt x="11" y="1323"/>
                    </a:lnTo>
                    <a:lnTo>
                      <a:pt x="22" y="1452"/>
                    </a:lnTo>
                    <a:lnTo>
                      <a:pt x="54" y="1570"/>
                    </a:lnTo>
                    <a:lnTo>
                      <a:pt x="97" y="1688"/>
                    </a:lnTo>
                    <a:lnTo>
                      <a:pt x="140" y="1796"/>
                    </a:lnTo>
                    <a:lnTo>
                      <a:pt x="204" y="1893"/>
                    </a:lnTo>
                    <a:lnTo>
                      <a:pt x="269" y="1989"/>
                    </a:lnTo>
                    <a:lnTo>
                      <a:pt x="355" y="2075"/>
                    </a:lnTo>
                    <a:lnTo>
                      <a:pt x="441" y="2161"/>
                    </a:lnTo>
                    <a:lnTo>
                      <a:pt x="527" y="2237"/>
                    </a:lnTo>
                    <a:lnTo>
                      <a:pt x="634" y="2290"/>
                    </a:lnTo>
                    <a:lnTo>
                      <a:pt x="742" y="2344"/>
                    </a:lnTo>
                    <a:lnTo>
                      <a:pt x="850" y="2387"/>
                    </a:lnTo>
                    <a:lnTo>
                      <a:pt x="968" y="2419"/>
                    </a:lnTo>
                    <a:lnTo>
                      <a:pt x="1097" y="2441"/>
                    </a:lnTo>
                    <a:lnTo>
                      <a:pt x="1215" y="2452"/>
                    </a:lnTo>
                    <a:lnTo>
                      <a:pt x="1344" y="2441"/>
                    </a:lnTo>
                    <a:lnTo>
                      <a:pt x="1473" y="2419"/>
                    </a:lnTo>
                    <a:lnTo>
                      <a:pt x="1591" y="2398"/>
                    </a:lnTo>
                    <a:lnTo>
                      <a:pt x="1699" y="2355"/>
                    </a:lnTo>
                    <a:lnTo>
                      <a:pt x="1807" y="2301"/>
                    </a:lnTo>
                    <a:lnTo>
                      <a:pt x="1914" y="2237"/>
                    </a:lnTo>
                    <a:lnTo>
                      <a:pt x="2011" y="2172"/>
                    </a:lnTo>
                    <a:lnTo>
                      <a:pt x="2097" y="2086"/>
                    </a:lnTo>
                    <a:lnTo>
                      <a:pt x="2172" y="2000"/>
                    </a:lnTo>
                    <a:lnTo>
                      <a:pt x="2247" y="1903"/>
                    </a:lnTo>
                    <a:lnTo>
                      <a:pt x="2301" y="1807"/>
                    </a:lnTo>
                    <a:lnTo>
                      <a:pt x="2355" y="1699"/>
                    </a:lnTo>
                    <a:lnTo>
                      <a:pt x="2398" y="1581"/>
                    </a:lnTo>
                    <a:lnTo>
                      <a:pt x="2430" y="1462"/>
                    </a:lnTo>
                    <a:lnTo>
                      <a:pt x="2441" y="1344"/>
                    </a:lnTo>
                    <a:lnTo>
                      <a:pt x="2452" y="1215"/>
                    </a:lnTo>
                    <a:lnTo>
                      <a:pt x="2441" y="1086"/>
                    </a:lnTo>
                    <a:lnTo>
                      <a:pt x="2430" y="968"/>
                    </a:lnTo>
                    <a:lnTo>
                      <a:pt x="2398" y="850"/>
                    </a:lnTo>
                    <a:lnTo>
                      <a:pt x="2355" y="731"/>
                    </a:lnTo>
                    <a:lnTo>
                      <a:pt x="2301" y="624"/>
                    </a:lnTo>
                    <a:lnTo>
                      <a:pt x="2237" y="527"/>
                    </a:lnTo>
                    <a:lnTo>
                      <a:pt x="2161" y="430"/>
                    </a:lnTo>
                    <a:lnTo>
                      <a:pt x="2086" y="344"/>
                    </a:lnTo>
                    <a:lnTo>
                      <a:pt x="2000" y="269"/>
                    </a:lnTo>
                    <a:lnTo>
                      <a:pt x="1903" y="194"/>
                    </a:lnTo>
                    <a:lnTo>
                      <a:pt x="1796" y="140"/>
                    </a:lnTo>
                    <a:lnTo>
                      <a:pt x="1688" y="86"/>
                    </a:lnTo>
                    <a:lnTo>
                      <a:pt x="1581" y="43"/>
                    </a:lnTo>
                    <a:lnTo>
                      <a:pt x="1452" y="22"/>
                    </a:lnTo>
                    <a:lnTo>
                      <a:pt x="13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1712350" y="1809600"/>
                <a:ext cx="60775" cy="60775"/>
              </a:xfrm>
              <a:custGeom>
                <a:avLst/>
                <a:gdLst/>
                <a:ahLst/>
                <a:cxnLst/>
                <a:rect l="l" t="t" r="r" b="b"/>
                <a:pathLst>
                  <a:path w="2431" h="2431" extrusionOk="0">
                    <a:moveTo>
                      <a:pt x="1076" y="0"/>
                    </a:moveTo>
                    <a:lnTo>
                      <a:pt x="957" y="22"/>
                    </a:lnTo>
                    <a:lnTo>
                      <a:pt x="839" y="54"/>
                    </a:lnTo>
                    <a:lnTo>
                      <a:pt x="732" y="97"/>
                    </a:lnTo>
                    <a:lnTo>
                      <a:pt x="624" y="151"/>
                    </a:lnTo>
                    <a:lnTo>
                      <a:pt x="527" y="216"/>
                    </a:lnTo>
                    <a:lnTo>
                      <a:pt x="441" y="280"/>
                    </a:lnTo>
                    <a:lnTo>
                      <a:pt x="355" y="366"/>
                    </a:lnTo>
                    <a:lnTo>
                      <a:pt x="280" y="452"/>
                    </a:lnTo>
                    <a:lnTo>
                      <a:pt x="205" y="538"/>
                    </a:lnTo>
                    <a:lnTo>
                      <a:pt x="151" y="635"/>
                    </a:lnTo>
                    <a:lnTo>
                      <a:pt x="97" y="742"/>
                    </a:lnTo>
                    <a:lnTo>
                      <a:pt x="54" y="850"/>
                    </a:lnTo>
                    <a:lnTo>
                      <a:pt x="22" y="968"/>
                    </a:lnTo>
                    <a:lnTo>
                      <a:pt x="0" y="1087"/>
                    </a:lnTo>
                    <a:lnTo>
                      <a:pt x="0" y="1205"/>
                    </a:lnTo>
                    <a:lnTo>
                      <a:pt x="0" y="1334"/>
                    </a:lnTo>
                    <a:lnTo>
                      <a:pt x="22" y="1452"/>
                    </a:lnTo>
                    <a:lnTo>
                      <a:pt x="54" y="1570"/>
                    </a:lnTo>
                    <a:lnTo>
                      <a:pt x="97" y="1678"/>
                    </a:lnTo>
                    <a:lnTo>
                      <a:pt x="151" y="1785"/>
                    </a:lnTo>
                    <a:lnTo>
                      <a:pt x="205" y="1893"/>
                    </a:lnTo>
                    <a:lnTo>
                      <a:pt x="280" y="1990"/>
                    </a:lnTo>
                    <a:lnTo>
                      <a:pt x="366" y="2076"/>
                    </a:lnTo>
                    <a:lnTo>
                      <a:pt x="452" y="2151"/>
                    </a:lnTo>
                    <a:lnTo>
                      <a:pt x="549" y="2226"/>
                    </a:lnTo>
                    <a:lnTo>
                      <a:pt x="646" y="2280"/>
                    </a:lnTo>
                    <a:lnTo>
                      <a:pt x="753" y="2334"/>
                    </a:lnTo>
                    <a:lnTo>
                      <a:pt x="871" y="2377"/>
                    </a:lnTo>
                    <a:lnTo>
                      <a:pt x="990" y="2409"/>
                    </a:lnTo>
                    <a:lnTo>
                      <a:pt x="1108" y="2420"/>
                    </a:lnTo>
                    <a:lnTo>
                      <a:pt x="1237" y="2431"/>
                    </a:lnTo>
                    <a:lnTo>
                      <a:pt x="1355" y="2420"/>
                    </a:lnTo>
                    <a:lnTo>
                      <a:pt x="1474" y="2398"/>
                    </a:lnTo>
                    <a:lnTo>
                      <a:pt x="1581" y="2366"/>
                    </a:lnTo>
                    <a:lnTo>
                      <a:pt x="1689" y="2323"/>
                    </a:lnTo>
                    <a:lnTo>
                      <a:pt x="1796" y="2280"/>
                    </a:lnTo>
                    <a:lnTo>
                      <a:pt x="1893" y="2216"/>
                    </a:lnTo>
                    <a:lnTo>
                      <a:pt x="1990" y="2140"/>
                    </a:lnTo>
                    <a:lnTo>
                      <a:pt x="2076" y="2065"/>
                    </a:lnTo>
                    <a:lnTo>
                      <a:pt x="2151" y="1979"/>
                    </a:lnTo>
                    <a:lnTo>
                      <a:pt x="2216" y="1882"/>
                    </a:lnTo>
                    <a:lnTo>
                      <a:pt x="2280" y="1785"/>
                    </a:lnTo>
                    <a:lnTo>
                      <a:pt x="2334" y="1678"/>
                    </a:lnTo>
                    <a:lnTo>
                      <a:pt x="2377" y="1570"/>
                    </a:lnTo>
                    <a:lnTo>
                      <a:pt x="2398" y="1463"/>
                    </a:lnTo>
                    <a:lnTo>
                      <a:pt x="2420" y="1345"/>
                    </a:lnTo>
                    <a:lnTo>
                      <a:pt x="2431" y="1226"/>
                    </a:lnTo>
                    <a:lnTo>
                      <a:pt x="2420" y="1097"/>
                    </a:lnTo>
                    <a:lnTo>
                      <a:pt x="2409" y="979"/>
                    </a:lnTo>
                    <a:lnTo>
                      <a:pt x="2377" y="861"/>
                    </a:lnTo>
                    <a:lnTo>
                      <a:pt x="2334" y="742"/>
                    </a:lnTo>
                    <a:lnTo>
                      <a:pt x="2280" y="635"/>
                    </a:lnTo>
                    <a:lnTo>
                      <a:pt x="2216" y="538"/>
                    </a:lnTo>
                    <a:lnTo>
                      <a:pt x="2140" y="441"/>
                    </a:lnTo>
                    <a:lnTo>
                      <a:pt x="2065" y="355"/>
                    </a:lnTo>
                    <a:lnTo>
                      <a:pt x="1979" y="269"/>
                    </a:lnTo>
                    <a:lnTo>
                      <a:pt x="1882" y="205"/>
                    </a:lnTo>
                    <a:lnTo>
                      <a:pt x="1775" y="140"/>
                    </a:lnTo>
                    <a:lnTo>
                      <a:pt x="1667" y="87"/>
                    </a:lnTo>
                    <a:lnTo>
                      <a:pt x="1560" y="43"/>
                    </a:lnTo>
                    <a:lnTo>
                      <a:pt x="1441" y="22"/>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769575" y="1809325"/>
                <a:ext cx="61050" cy="61050"/>
              </a:xfrm>
              <a:custGeom>
                <a:avLst/>
                <a:gdLst/>
                <a:ahLst/>
                <a:cxnLst/>
                <a:rect l="l" t="t" r="r" b="b"/>
                <a:pathLst>
                  <a:path w="2442" h="2442" extrusionOk="0">
                    <a:moveTo>
                      <a:pt x="1248" y="1"/>
                    </a:moveTo>
                    <a:lnTo>
                      <a:pt x="1130" y="11"/>
                    </a:lnTo>
                    <a:lnTo>
                      <a:pt x="1001" y="22"/>
                    </a:lnTo>
                    <a:lnTo>
                      <a:pt x="882" y="54"/>
                    </a:lnTo>
                    <a:lnTo>
                      <a:pt x="775" y="87"/>
                    </a:lnTo>
                    <a:lnTo>
                      <a:pt x="667" y="141"/>
                    </a:lnTo>
                    <a:lnTo>
                      <a:pt x="560" y="205"/>
                    </a:lnTo>
                    <a:lnTo>
                      <a:pt x="463" y="270"/>
                    </a:lnTo>
                    <a:lnTo>
                      <a:pt x="377" y="345"/>
                    </a:lnTo>
                    <a:lnTo>
                      <a:pt x="291" y="431"/>
                    </a:lnTo>
                    <a:lnTo>
                      <a:pt x="216" y="528"/>
                    </a:lnTo>
                    <a:lnTo>
                      <a:pt x="151" y="635"/>
                    </a:lnTo>
                    <a:lnTo>
                      <a:pt x="97" y="743"/>
                    </a:lnTo>
                    <a:lnTo>
                      <a:pt x="54" y="850"/>
                    </a:lnTo>
                    <a:lnTo>
                      <a:pt x="22" y="968"/>
                    </a:lnTo>
                    <a:lnTo>
                      <a:pt x="1" y="1087"/>
                    </a:lnTo>
                    <a:lnTo>
                      <a:pt x="1" y="1216"/>
                    </a:lnTo>
                    <a:lnTo>
                      <a:pt x="1" y="1334"/>
                    </a:lnTo>
                    <a:lnTo>
                      <a:pt x="22" y="1452"/>
                    </a:lnTo>
                    <a:lnTo>
                      <a:pt x="54" y="1571"/>
                    </a:lnTo>
                    <a:lnTo>
                      <a:pt x="87" y="1678"/>
                    </a:lnTo>
                    <a:lnTo>
                      <a:pt x="140" y="1786"/>
                    </a:lnTo>
                    <a:lnTo>
                      <a:pt x="194" y="1882"/>
                    </a:lnTo>
                    <a:lnTo>
                      <a:pt x="269" y="1979"/>
                    </a:lnTo>
                    <a:lnTo>
                      <a:pt x="345" y="2065"/>
                    </a:lnTo>
                    <a:lnTo>
                      <a:pt x="431" y="2151"/>
                    </a:lnTo>
                    <a:lnTo>
                      <a:pt x="517" y="2216"/>
                    </a:lnTo>
                    <a:lnTo>
                      <a:pt x="614" y="2280"/>
                    </a:lnTo>
                    <a:lnTo>
                      <a:pt x="721" y="2334"/>
                    </a:lnTo>
                    <a:lnTo>
                      <a:pt x="829" y="2377"/>
                    </a:lnTo>
                    <a:lnTo>
                      <a:pt x="947" y="2409"/>
                    </a:lnTo>
                    <a:lnTo>
                      <a:pt x="1054" y="2431"/>
                    </a:lnTo>
                    <a:lnTo>
                      <a:pt x="1183" y="2442"/>
                    </a:lnTo>
                    <a:lnTo>
                      <a:pt x="1302" y="2442"/>
                    </a:lnTo>
                    <a:lnTo>
                      <a:pt x="1431" y="2420"/>
                    </a:lnTo>
                    <a:lnTo>
                      <a:pt x="1549" y="2399"/>
                    </a:lnTo>
                    <a:lnTo>
                      <a:pt x="1657" y="2356"/>
                    </a:lnTo>
                    <a:lnTo>
                      <a:pt x="1775" y="2313"/>
                    </a:lnTo>
                    <a:lnTo>
                      <a:pt x="1872" y="2248"/>
                    </a:lnTo>
                    <a:lnTo>
                      <a:pt x="1968" y="2184"/>
                    </a:lnTo>
                    <a:lnTo>
                      <a:pt x="2065" y="2098"/>
                    </a:lnTo>
                    <a:lnTo>
                      <a:pt x="2141" y="2012"/>
                    </a:lnTo>
                    <a:lnTo>
                      <a:pt x="2216" y="1915"/>
                    </a:lnTo>
                    <a:lnTo>
                      <a:pt x="2280" y="1818"/>
                    </a:lnTo>
                    <a:lnTo>
                      <a:pt x="2334" y="1710"/>
                    </a:lnTo>
                    <a:lnTo>
                      <a:pt x="2377" y="1603"/>
                    </a:lnTo>
                    <a:lnTo>
                      <a:pt x="2409" y="1485"/>
                    </a:lnTo>
                    <a:lnTo>
                      <a:pt x="2431" y="1356"/>
                    </a:lnTo>
                    <a:lnTo>
                      <a:pt x="2442" y="1237"/>
                    </a:lnTo>
                    <a:lnTo>
                      <a:pt x="2431" y="1108"/>
                    </a:lnTo>
                    <a:lnTo>
                      <a:pt x="2409" y="990"/>
                    </a:lnTo>
                    <a:lnTo>
                      <a:pt x="2388" y="882"/>
                    </a:lnTo>
                    <a:lnTo>
                      <a:pt x="2345" y="764"/>
                    </a:lnTo>
                    <a:lnTo>
                      <a:pt x="2291" y="657"/>
                    </a:lnTo>
                    <a:lnTo>
                      <a:pt x="2237" y="560"/>
                    </a:lnTo>
                    <a:lnTo>
                      <a:pt x="2173" y="463"/>
                    </a:lnTo>
                    <a:lnTo>
                      <a:pt x="2097" y="377"/>
                    </a:lnTo>
                    <a:lnTo>
                      <a:pt x="2011" y="302"/>
                    </a:lnTo>
                    <a:lnTo>
                      <a:pt x="1915" y="227"/>
                    </a:lnTo>
                    <a:lnTo>
                      <a:pt x="1818" y="162"/>
                    </a:lnTo>
                    <a:lnTo>
                      <a:pt x="1710" y="108"/>
                    </a:lnTo>
                    <a:lnTo>
                      <a:pt x="1603" y="65"/>
                    </a:lnTo>
                    <a:lnTo>
                      <a:pt x="1495" y="33"/>
                    </a:lnTo>
                    <a:lnTo>
                      <a:pt x="1377"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925225" y="2593500"/>
                <a:ext cx="61050" cy="61050"/>
              </a:xfrm>
              <a:custGeom>
                <a:avLst/>
                <a:gdLst/>
                <a:ahLst/>
                <a:cxnLst/>
                <a:rect l="l" t="t" r="r" b="b"/>
                <a:pathLst>
                  <a:path w="2442" h="2442" extrusionOk="0">
                    <a:moveTo>
                      <a:pt x="1248" y="0"/>
                    </a:moveTo>
                    <a:lnTo>
                      <a:pt x="1130" y="11"/>
                    </a:lnTo>
                    <a:lnTo>
                      <a:pt x="1011" y="22"/>
                    </a:lnTo>
                    <a:lnTo>
                      <a:pt x="893" y="54"/>
                    </a:lnTo>
                    <a:lnTo>
                      <a:pt x="775" y="86"/>
                    </a:lnTo>
                    <a:lnTo>
                      <a:pt x="678" y="140"/>
                    </a:lnTo>
                    <a:lnTo>
                      <a:pt x="571" y="194"/>
                    </a:lnTo>
                    <a:lnTo>
                      <a:pt x="474" y="258"/>
                    </a:lnTo>
                    <a:lnTo>
                      <a:pt x="388" y="333"/>
                    </a:lnTo>
                    <a:lnTo>
                      <a:pt x="312" y="419"/>
                    </a:lnTo>
                    <a:lnTo>
                      <a:pt x="237" y="505"/>
                    </a:lnTo>
                    <a:lnTo>
                      <a:pt x="173" y="602"/>
                    </a:lnTo>
                    <a:lnTo>
                      <a:pt x="119" y="710"/>
                    </a:lnTo>
                    <a:lnTo>
                      <a:pt x="76" y="817"/>
                    </a:lnTo>
                    <a:lnTo>
                      <a:pt x="33" y="936"/>
                    </a:lnTo>
                    <a:lnTo>
                      <a:pt x="11" y="1054"/>
                    </a:lnTo>
                    <a:lnTo>
                      <a:pt x="1" y="1172"/>
                    </a:lnTo>
                    <a:lnTo>
                      <a:pt x="1" y="1290"/>
                    </a:lnTo>
                    <a:lnTo>
                      <a:pt x="11" y="1419"/>
                    </a:lnTo>
                    <a:lnTo>
                      <a:pt x="44" y="1538"/>
                    </a:lnTo>
                    <a:lnTo>
                      <a:pt x="76" y="1656"/>
                    </a:lnTo>
                    <a:lnTo>
                      <a:pt x="130" y="1764"/>
                    </a:lnTo>
                    <a:lnTo>
                      <a:pt x="183" y="1860"/>
                    </a:lnTo>
                    <a:lnTo>
                      <a:pt x="259" y="1968"/>
                    </a:lnTo>
                    <a:lnTo>
                      <a:pt x="334" y="2054"/>
                    </a:lnTo>
                    <a:lnTo>
                      <a:pt x="420" y="2140"/>
                    </a:lnTo>
                    <a:lnTo>
                      <a:pt x="506" y="2215"/>
                    </a:lnTo>
                    <a:lnTo>
                      <a:pt x="614" y="2280"/>
                    </a:lnTo>
                    <a:lnTo>
                      <a:pt x="721" y="2333"/>
                    </a:lnTo>
                    <a:lnTo>
                      <a:pt x="829" y="2377"/>
                    </a:lnTo>
                    <a:lnTo>
                      <a:pt x="947" y="2409"/>
                    </a:lnTo>
                    <a:lnTo>
                      <a:pt x="1065" y="2430"/>
                    </a:lnTo>
                    <a:lnTo>
                      <a:pt x="1194" y="2441"/>
                    </a:lnTo>
                    <a:lnTo>
                      <a:pt x="1313" y="2441"/>
                    </a:lnTo>
                    <a:lnTo>
                      <a:pt x="1431" y="2420"/>
                    </a:lnTo>
                    <a:lnTo>
                      <a:pt x="1549" y="2398"/>
                    </a:lnTo>
                    <a:lnTo>
                      <a:pt x="1657" y="2355"/>
                    </a:lnTo>
                    <a:lnTo>
                      <a:pt x="1764" y="2312"/>
                    </a:lnTo>
                    <a:lnTo>
                      <a:pt x="1872" y="2258"/>
                    </a:lnTo>
                    <a:lnTo>
                      <a:pt x="1958" y="2183"/>
                    </a:lnTo>
                    <a:lnTo>
                      <a:pt x="2054" y="2108"/>
                    </a:lnTo>
                    <a:lnTo>
                      <a:pt x="2130" y="2032"/>
                    </a:lnTo>
                    <a:lnTo>
                      <a:pt x="2205" y="1936"/>
                    </a:lnTo>
                    <a:lnTo>
                      <a:pt x="2270" y="1839"/>
                    </a:lnTo>
                    <a:lnTo>
                      <a:pt x="2323" y="1742"/>
                    </a:lnTo>
                    <a:lnTo>
                      <a:pt x="2366" y="1635"/>
                    </a:lnTo>
                    <a:lnTo>
                      <a:pt x="2399" y="1516"/>
                    </a:lnTo>
                    <a:lnTo>
                      <a:pt x="2431" y="1398"/>
                    </a:lnTo>
                    <a:lnTo>
                      <a:pt x="2442" y="1280"/>
                    </a:lnTo>
                    <a:lnTo>
                      <a:pt x="2442" y="1151"/>
                    </a:lnTo>
                    <a:lnTo>
                      <a:pt x="2420" y="1032"/>
                    </a:lnTo>
                    <a:lnTo>
                      <a:pt x="2399" y="914"/>
                    </a:lnTo>
                    <a:lnTo>
                      <a:pt x="2356" y="796"/>
                    </a:lnTo>
                    <a:lnTo>
                      <a:pt x="2313" y="688"/>
                    </a:lnTo>
                    <a:lnTo>
                      <a:pt x="2259" y="581"/>
                    </a:lnTo>
                    <a:lnTo>
                      <a:pt x="2184" y="484"/>
                    </a:lnTo>
                    <a:lnTo>
                      <a:pt x="2108" y="398"/>
                    </a:lnTo>
                    <a:lnTo>
                      <a:pt x="2022" y="312"/>
                    </a:lnTo>
                    <a:lnTo>
                      <a:pt x="1925" y="237"/>
                    </a:lnTo>
                    <a:lnTo>
                      <a:pt x="1829" y="172"/>
                    </a:lnTo>
                    <a:lnTo>
                      <a:pt x="1721" y="118"/>
                    </a:lnTo>
                    <a:lnTo>
                      <a:pt x="1614" y="75"/>
                    </a:lnTo>
                    <a:lnTo>
                      <a:pt x="1495" y="32"/>
                    </a:lnTo>
                    <a:lnTo>
                      <a:pt x="1377" y="11"/>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1553750" y="2596450"/>
                <a:ext cx="60775" cy="60775"/>
              </a:xfrm>
              <a:custGeom>
                <a:avLst/>
                <a:gdLst/>
                <a:ahLst/>
                <a:cxnLst/>
                <a:rect l="l" t="t" r="r" b="b"/>
                <a:pathLst>
                  <a:path w="2431" h="2431" extrusionOk="0">
                    <a:moveTo>
                      <a:pt x="1118" y="0"/>
                    </a:moveTo>
                    <a:lnTo>
                      <a:pt x="1000" y="22"/>
                    </a:lnTo>
                    <a:lnTo>
                      <a:pt x="882" y="43"/>
                    </a:lnTo>
                    <a:lnTo>
                      <a:pt x="774" y="86"/>
                    </a:lnTo>
                    <a:lnTo>
                      <a:pt x="667" y="140"/>
                    </a:lnTo>
                    <a:lnTo>
                      <a:pt x="559" y="194"/>
                    </a:lnTo>
                    <a:lnTo>
                      <a:pt x="463" y="269"/>
                    </a:lnTo>
                    <a:lnTo>
                      <a:pt x="376" y="344"/>
                    </a:lnTo>
                    <a:lnTo>
                      <a:pt x="290" y="431"/>
                    </a:lnTo>
                    <a:lnTo>
                      <a:pt x="215" y="527"/>
                    </a:lnTo>
                    <a:lnTo>
                      <a:pt x="161" y="635"/>
                    </a:lnTo>
                    <a:lnTo>
                      <a:pt x="108" y="742"/>
                    </a:lnTo>
                    <a:lnTo>
                      <a:pt x="65" y="850"/>
                    </a:lnTo>
                    <a:lnTo>
                      <a:pt x="32" y="968"/>
                    </a:lnTo>
                    <a:lnTo>
                      <a:pt x="11" y="1086"/>
                    </a:lnTo>
                    <a:lnTo>
                      <a:pt x="0" y="1215"/>
                    </a:lnTo>
                    <a:lnTo>
                      <a:pt x="11" y="1334"/>
                    </a:lnTo>
                    <a:lnTo>
                      <a:pt x="22" y="1452"/>
                    </a:lnTo>
                    <a:lnTo>
                      <a:pt x="54" y="1570"/>
                    </a:lnTo>
                    <a:lnTo>
                      <a:pt x="97" y="1678"/>
                    </a:lnTo>
                    <a:lnTo>
                      <a:pt x="140" y="1785"/>
                    </a:lnTo>
                    <a:lnTo>
                      <a:pt x="204" y="1882"/>
                    </a:lnTo>
                    <a:lnTo>
                      <a:pt x="269" y="1968"/>
                    </a:lnTo>
                    <a:lnTo>
                      <a:pt x="344" y="2065"/>
                    </a:lnTo>
                    <a:lnTo>
                      <a:pt x="430" y="2140"/>
                    </a:lnTo>
                    <a:lnTo>
                      <a:pt x="527" y="2215"/>
                    </a:lnTo>
                    <a:lnTo>
                      <a:pt x="624" y="2269"/>
                    </a:lnTo>
                    <a:lnTo>
                      <a:pt x="721" y="2323"/>
                    </a:lnTo>
                    <a:lnTo>
                      <a:pt x="839" y="2366"/>
                    </a:lnTo>
                    <a:lnTo>
                      <a:pt x="946" y="2398"/>
                    </a:lnTo>
                    <a:lnTo>
                      <a:pt x="1065" y="2420"/>
                    </a:lnTo>
                    <a:lnTo>
                      <a:pt x="1183" y="2431"/>
                    </a:lnTo>
                    <a:lnTo>
                      <a:pt x="1312" y="2431"/>
                    </a:lnTo>
                    <a:lnTo>
                      <a:pt x="1430" y="2409"/>
                    </a:lnTo>
                    <a:lnTo>
                      <a:pt x="1549" y="2388"/>
                    </a:lnTo>
                    <a:lnTo>
                      <a:pt x="1667" y="2345"/>
                    </a:lnTo>
                    <a:lnTo>
                      <a:pt x="1774" y="2291"/>
                    </a:lnTo>
                    <a:lnTo>
                      <a:pt x="1871" y="2237"/>
                    </a:lnTo>
                    <a:lnTo>
                      <a:pt x="1968" y="2162"/>
                    </a:lnTo>
                    <a:lnTo>
                      <a:pt x="2065" y="2086"/>
                    </a:lnTo>
                    <a:lnTo>
                      <a:pt x="2140" y="2000"/>
                    </a:lnTo>
                    <a:lnTo>
                      <a:pt x="2215" y="1904"/>
                    </a:lnTo>
                    <a:lnTo>
                      <a:pt x="2280" y="1807"/>
                    </a:lnTo>
                    <a:lnTo>
                      <a:pt x="2334" y="1699"/>
                    </a:lnTo>
                    <a:lnTo>
                      <a:pt x="2377" y="1581"/>
                    </a:lnTo>
                    <a:lnTo>
                      <a:pt x="2409" y="1463"/>
                    </a:lnTo>
                    <a:lnTo>
                      <a:pt x="2430" y="1345"/>
                    </a:lnTo>
                    <a:lnTo>
                      <a:pt x="2430" y="1226"/>
                    </a:lnTo>
                    <a:lnTo>
                      <a:pt x="2430" y="1097"/>
                    </a:lnTo>
                    <a:lnTo>
                      <a:pt x="2409" y="979"/>
                    </a:lnTo>
                    <a:lnTo>
                      <a:pt x="2377" y="871"/>
                    </a:lnTo>
                    <a:lnTo>
                      <a:pt x="2344" y="764"/>
                    </a:lnTo>
                    <a:lnTo>
                      <a:pt x="2291" y="656"/>
                    </a:lnTo>
                    <a:lnTo>
                      <a:pt x="2226" y="560"/>
                    </a:lnTo>
                    <a:lnTo>
                      <a:pt x="2161" y="463"/>
                    </a:lnTo>
                    <a:lnTo>
                      <a:pt x="2086" y="377"/>
                    </a:lnTo>
                    <a:lnTo>
                      <a:pt x="2000" y="291"/>
                    </a:lnTo>
                    <a:lnTo>
                      <a:pt x="1914" y="226"/>
                    </a:lnTo>
                    <a:lnTo>
                      <a:pt x="1807" y="162"/>
                    </a:lnTo>
                    <a:lnTo>
                      <a:pt x="1710" y="108"/>
                    </a:lnTo>
                    <a:lnTo>
                      <a:pt x="1602" y="65"/>
                    </a:lnTo>
                    <a:lnTo>
                      <a:pt x="1484" y="33"/>
                    </a:lnTo>
                    <a:lnTo>
                      <a:pt x="1366" y="11"/>
                    </a:lnTo>
                    <a:lnTo>
                      <a:pt x="12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1398100" y="2674400"/>
                <a:ext cx="60775" cy="60775"/>
              </a:xfrm>
              <a:custGeom>
                <a:avLst/>
                <a:gdLst/>
                <a:ahLst/>
                <a:cxnLst/>
                <a:rect l="l" t="t" r="r" b="b"/>
                <a:pathLst>
                  <a:path w="2431" h="2431" extrusionOk="0">
                    <a:moveTo>
                      <a:pt x="1118" y="1"/>
                    </a:moveTo>
                    <a:lnTo>
                      <a:pt x="1000" y="22"/>
                    </a:lnTo>
                    <a:lnTo>
                      <a:pt x="882" y="55"/>
                    </a:lnTo>
                    <a:lnTo>
                      <a:pt x="764" y="87"/>
                    </a:lnTo>
                    <a:lnTo>
                      <a:pt x="656" y="141"/>
                    </a:lnTo>
                    <a:lnTo>
                      <a:pt x="559" y="205"/>
                    </a:lnTo>
                    <a:lnTo>
                      <a:pt x="463" y="280"/>
                    </a:lnTo>
                    <a:lnTo>
                      <a:pt x="366" y="356"/>
                    </a:lnTo>
                    <a:lnTo>
                      <a:pt x="290" y="442"/>
                    </a:lnTo>
                    <a:lnTo>
                      <a:pt x="215" y="538"/>
                    </a:lnTo>
                    <a:lnTo>
                      <a:pt x="151" y="646"/>
                    </a:lnTo>
                    <a:lnTo>
                      <a:pt x="97" y="753"/>
                    </a:lnTo>
                    <a:lnTo>
                      <a:pt x="54" y="861"/>
                    </a:lnTo>
                    <a:lnTo>
                      <a:pt x="22" y="979"/>
                    </a:lnTo>
                    <a:lnTo>
                      <a:pt x="11" y="1098"/>
                    </a:lnTo>
                    <a:lnTo>
                      <a:pt x="0" y="1227"/>
                    </a:lnTo>
                    <a:lnTo>
                      <a:pt x="11" y="1345"/>
                    </a:lnTo>
                    <a:lnTo>
                      <a:pt x="32" y="1463"/>
                    </a:lnTo>
                    <a:lnTo>
                      <a:pt x="65" y="1581"/>
                    </a:lnTo>
                    <a:lnTo>
                      <a:pt x="97" y="1689"/>
                    </a:lnTo>
                    <a:lnTo>
                      <a:pt x="151" y="1796"/>
                    </a:lnTo>
                    <a:lnTo>
                      <a:pt x="215" y="1893"/>
                    </a:lnTo>
                    <a:lnTo>
                      <a:pt x="290" y="1979"/>
                    </a:lnTo>
                    <a:lnTo>
                      <a:pt x="366" y="2065"/>
                    </a:lnTo>
                    <a:lnTo>
                      <a:pt x="452" y="2151"/>
                    </a:lnTo>
                    <a:lnTo>
                      <a:pt x="549" y="2216"/>
                    </a:lnTo>
                    <a:lnTo>
                      <a:pt x="645" y="2280"/>
                    </a:lnTo>
                    <a:lnTo>
                      <a:pt x="753" y="2334"/>
                    </a:lnTo>
                    <a:lnTo>
                      <a:pt x="860" y="2366"/>
                    </a:lnTo>
                    <a:lnTo>
                      <a:pt x="968" y="2399"/>
                    </a:lnTo>
                    <a:lnTo>
                      <a:pt x="1086" y="2420"/>
                    </a:lnTo>
                    <a:lnTo>
                      <a:pt x="1215" y="2431"/>
                    </a:lnTo>
                    <a:lnTo>
                      <a:pt x="1334" y="2420"/>
                    </a:lnTo>
                    <a:lnTo>
                      <a:pt x="1452" y="2399"/>
                    </a:lnTo>
                    <a:lnTo>
                      <a:pt x="1559" y="2377"/>
                    </a:lnTo>
                    <a:lnTo>
                      <a:pt x="1678" y="2334"/>
                    </a:lnTo>
                    <a:lnTo>
                      <a:pt x="1774" y="2280"/>
                    </a:lnTo>
                    <a:lnTo>
                      <a:pt x="1882" y="2216"/>
                    </a:lnTo>
                    <a:lnTo>
                      <a:pt x="1968" y="2151"/>
                    </a:lnTo>
                    <a:lnTo>
                      <a:pt x="2054" y="2076"/>
                    </a:lnTo>
                    <a:lnTo>
                      <a:pt x="2140" y="1990"/>
                    </a:lnTo>
                    <a:lnTo>
                      <a:pt x="2205" y="1893"/>
                    </a:lnTo>
                    <a:lnTo>
                      <a:pt x="2269" y="1796"/>
                    </a:lnTo>
                    <a:lnTo>
                      <a:pt x="2323" y="1689"/>
                    </a:lnTo>
                    <a:lnTo>
                      <a:pt x="2366" y="1581"/>
                    </a:lnTo>
                    <a:lnTo>
                      <a:pt x="2398" y="1463"/>
                    </a:lnTo>
                    <a:lnTo>
                      <a:pt x="2420" y="1356"/>
                    </a:lnTo>
                    <a:lnTo>
                      <a:pt x="2430" y="1227"/>
                    </a:lnTo>
                    <a:lnTo>
                      <a:pt x="2420" y="1108"/>
                    </a:lnTo>
                    <a:lnTo>
                      <a:pt x="2409" y="990"/>
                    </a:lnTo>
                    <a:lnTo>
                      <a:pt x="2377" y="882"/>
                    </a:lnTo>
                    <a:lnTo>
                      <a:pt x="2334" y="764"/>
                    </a:lnTo>
                    <a:lnTo>
                      <a:pt x="2291" y="667"/>
                    </a:lnTo>
                    <a:lnTo>
                      <a:pt x="2226" y="560"/>
                    </a:lnTo>
                    <a:lnTo>
                      <a:pt x="2162" y="463"/>
                    </a:lnTo>
                    <a:lnTo>
                      <a:pt x="2086" y="377"/>
                    </a:lnTo>
                    <a:lnTo>
                      <a:pt x="2000" y="302"/>
                    </a:lnTo>
                    <a:lnTo>
                      <a:pt x="1903" y="227"/>
                    </a:lnTo>
                    <a:lnTo>
                      <a:pt x="1807" y="162"/>
                    </a:lnTo>
                    <a:lnTo>
                      <a:pt x="1699" y="108"/>
                    </a:lnTo>
                    <a:lnTo>
                      <a:pt x="1592" y="65"/>
                    </a:lnTo>
                    <a:lnTo>
                      <a:pt x="1484" y="33"/>
                    </a:lnTo>
                    <a:lnTo>
                      <a:pt x="1366"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766625" y="2437850"/>
                <a:ext cx="61050" cy="61050"/>
              </a:xfrm>
              <a:custGeom>
                <a:avLst/>
                <a:gdLst/>
                <a:ahLst/>
                <a:cxnLst/>
                <a:rect l="l" t="t" r="r" b="b"/>
                <a:pathLst>
                  <a:path w="2442" h="2442" extrusionOk="0">
                    <a:moveTo>
                      <a:pt x="1237" y="0"/>
                    </a:moveTo>
                    <a:lnTo>
                      <a:pt x="1108" y="11"/>
                    </a:lnTo>
                    <a:lnTo>
                      <a:pt x="990" y="22"/>
                    </a:lnTo>
                    <a:lnTo>
                      <a:pt x="871" y="54"/>
                    </a:lnTo>
                    <a:lnTo>
                      <a:pt x="753" y="97"/>
                    </a:lnTo>
                    <a:lnTo>
                      <a:pt x="646" y="151"/>
                    </a:lnTo>
                    <a:lnTo>
                      <a:pt x="549" y="215"/>
                    </a:lnTo>
                    <a:lnTo>
                      <a:pt x="452" y="280"/>
                    </a:lnTo>
                    <a:lnTo>
                      <a:pt x="366" y="366"/>
                    </a:lnTo>
                    <a:lnTo>
                      <a:pt x="280" y="452"/>
                    </a:lnTo>
                    <a:lnTo>
                      <a:pt x="215" y="549"/>
                    </a:lnTo>
                    <a:lnTo>
                      <a:pt x="151" y="645"/>
                    </a:lnTo>
                    <a:lnTo>
                      <a:pt x="97" y="753"/>
                    </a:lnTo>
                    <a:lnTo>
                      <a:pt x="54" y="871"/>
                    </a:lnTo>
                    <a:lnTo>
                      <a:pt x="22" y="989"/>
                    </a:lnTo>
                    <a:lnTo>
                      <a:pt x="11" y="1108"/>
                    </a:lnTo>
                    <a:lnTo>
                      <a:pt x="0" y="1237"/>
                    </a:lnTo>
                    <a:lnTo>
                      <a:pt x="11" y="1355"/>
                    </a:lnTo>
                    <a:lnTo>
                      <a:pt x="33" y="1473"/>
                    </a:lnTo>
                    <a:lnTo>
                      <a:pt x="65" y="1592"/>
                    </a:lnTo>
                    <a:lnTo>
                      <a:pt x="108" y="1699"/>
                    </a:lnTo>
                    <a:lnTo>
                      <a:pt x="162" y="1807"/>
                    </a:lnTo>
                    <a:lnTo>
                      <a:pt x="215" y="1903"/>
                    </a:lnTo>
                    <a:lnTo>
                      <a:pt x="291" y="2000"/>
                    </a:lnTo>
                    <a:lnTo>
                      <a:pt x="366" y="2086"/>
                    </a:lnTo>
                    <a:lnTo>
                      <a:pt x="452" y="2161"/>
                    </a:lnTo>
                    <a:lnTo>
                      <a:pt x="549" y="2226"/>
                    </a:lnTo>
                    <a:lnTo>
                      <a:pt x="646" y="2291"/>
                    </a:lnTo>
                    <a:lnTo>
                      <a:pt x="753" y="2344"/>
                    </a:lnTo>
                    <a:lnTo>
                      <a:pt x="861" y="2387"/>
                    </a:lnTo>
                    <a:lnTo>
                      <a:pt x="968" y="2409"/>
                    </a:lnTo>
                    <a:lnTo>
                      <a:pt x="1086" y="2430"/>
                    </a:lnTo>
                    <a:lnTo>
                      <a:pt x="1215" y="2441"/>
                    </a:lnTo>
                    <a:lnTo>
                      <a:pt x="1334" y="2430"/>
                    </a:lnTo>
                    <a:lnTo>
                      <a:pt x="1463" y="2420"/>
                    </a:lnTo>
                    <a:lnTo>
                      <a:pt x="1581" y="2387"/>
                    </a:lnTo>
                    <a:lnTo>
                      <a:pt x="1689" y="2344"/>
                    </a:lnTo>
                    <a:lnTo>
                      <a:pt x="1796" y="2291"/>
                    </a:lnTo>
                    <a:lnTo>
                      <a:pt x="1904" y="2226"/>
                    </a:lnTo>
                    <a:lnTo>
                      <a:pt x="2000" y="2161"/>
                    </a:lnTo>
                    <a:lnTo>
                      <a:pt x="2086" y="2075"/>
                    </a:lnTo>
                    <a:lnTo>
                      <a:pt x="2162" y="1989"/>
                    </a:lnTo>
                    <a:lnTo>
                      <a:pt x="2237" y="1893"/>
                    </a:lnTo>
                    <a:lnTo>
                      <a:pt x="2302" y="1796"/>
                    </a:lnTo>
                    <a:lnTo>
                      <a:pt x="2355" y="1688"/>
                    </a:lnTo>
                    <a:lnTo>
                      <a:pt x="2388" y="1570"/>
                    </a:lnTo>
                    <a:lnTo>
                      <a:pt x="2420" y="1452"/>
                    </a:lnTo>
                    <a:lnTo>
                      <a:pt x="2441" y="1334"/>
                    </a:lnTo>
                    <a:lnTo>
                      <a:pt x="2441" y="1204"/>
                    </a:lnTo>
                    <a:lnTo>
                      <a:pt x="2431" y="1086"/>
                    </a:lnTo>
                    <a:lnTo>
                      <a:pt x="2420" y="968"/>
                    </a:lnTo>
                    <a:lnTo>
                      <a:pt x="2388" y="850"/>
                    </a:lnTo>
                    <a:lnTo>
                      <a:pt x="2345" y="742"/>
                    </a:lnTo>
                    <a:lnTo>
                      <a:pt x="2291" y="635"/>
                    </a:lnTo>
                    <a:lnTo>
                      <a:pt x="2226" y="538"/>
                    </a:lnTo>
                    <a:lnTo>
                      <a:pt x="2162" y="441"/>
                    </a:lnTo>
                    <a:lnTo>
                      <a:pt x="2086" y="355"/>
                    </a:lnTo>
                    <a:lnTo>
                      <a:pt x="2000" y="280"/>
                    </a:lnTo>
                    <a:lnTo>
                      <a:pt x="1904" y="215"/>
                    </a:lnTo>
                    <a:lnTo>
                      <a:pt x="1807" y="151"/>
                    </a:lnTo>
                    <a:lnTo>
                      <a:pt x="1699" y="97"/>
                    </a:lnTo>
                    <a:lnTo>
                      <a:pt x="1592" y="54"/>
                    </a:lnTo>
                    <a:lnTo>
                      <a:pt x="147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1712350" y="2437850"/>
                <a:ext cx="60775" cy="61050"/>
              </a:xfrm>
              <a:custGeom>
                <a:avLst/>
                <a:gdLst/>
                <a:ahLst/>
                <a:cxnLst/>
                <a:rect l="l" t="t" r="r" b="b"/>
                <a:pathLst>
                  <a:path w="2431" h="2442" extrusionOk="0">
                    <a:moveTo>
                      <a:pt x="1248" y="0"/>
                    </a:moveTo>
                    <a:lnTo>
                      <a:pt x="1129" y="11"/>
                    </a:lnTo>
                    <a:lnTo>
                      <a:pt x="1000" y="22"/>
                    </a:lnTo>
                    <a:lnTo>
                      <a:pt x="882" y="54"/>
                    </a:lnTo>
                    <a:lnTo>
                      <a:pt x="775" y="86"/>
                    </a:lnTo>
                    <a:lnTo>
                      <a:pt x="667" y="140"/>
                    </a:lnTo>
                    <a:lnTo>
                      <a:pt x="560" y="204"/>
                    </a:lnTo>
                    <a:lnTo>
                      <a:pt x="463" y="269"/>
                    </a:lnTo>
                    <a:lnTo>
                      <a:pt x="377" y="344"/>
                    </a:lnTo>
                    <a:lnTo>
                      <a:pt x="291" y="441"/>
                    </a:lnTo>
                    <a:lnTo>
                      <a:pt x="215" y="527"/>
                    </a:lnTo>
                    <a:lnTo>
                      <a:pt x="151" y="635"/>
                    </a:lnTo>
                    <a:lnTo>
                      <a:pt x="97" y="742"/>
                    </a:lnTo>
                    <a:lnTo>
                      <a:pt x="54" y="850"/>
                    </a:lnTo>
                    <a:lnTo>
                      <a:pt x="22" y="968"/>
                    </a:lnTo>
                    <a:lnTo>
                      <a:pt x="0" y="1086"/>
                    </a:lnTo>
                    <a:lnTo>
                      <a:pt x="0" y="1215"/>
                    </a:lnTo>
                    <a:lnTo>
                      <a:pt x="0" y="1334"/>
                    </a:lnTo>
                    <a:lnTo>
                      <a:pt x="22" y="1452"/>
                    </a:lnTo>
                    <a:lnTo>
                      <a:pt x="43" y="1559"/>
                    </a:lnTo>
                    <a:lnTo>
                      <a:pt x="86" y="1678"/>
                    </a:lnTo>
                    <a:lnTo>
                      <a:pt x="140" y="1774"/>
                    </a:lnTo>
                    <a:lnTo>
                      <a:pt x="194" y="1882"/>
                    </a:lnTo>
                    <a:lnTo>
                      <a:pt x="269" y="1968"/>
                    </a:lnTo>
                    <a:lnTo>
                      <a:pt x="345" y="2065"/>
                    </a:lnTo>
                    <a:lnTo>
                      <a:pt x="431" y="2140"/>
                    </a:lnTo>
                    <a:lnTo>
                      <a:pt x="517" y="2215"/>
                    </a:lnTo>
                    <a:lnTo>
                      <a:pt x="613" y="2280"/>
                    </a:lnTo>
                    <a:lnTo>
                      <a:pt x="721" y="2323"/>
                    </a:lnTo>
                    <a:lnTo>
                      <a:pt x="828" y="2377"/>
                    </a:lnTo>
                    <a:lnTo>
                      <a:pt x="936" y="2409"/>
                    </a:lnTo>
                    <a:lnTo>
                      <a:pt x="1054" y="2430"/>
                    </a:lnTo>
                    <a:lnTo>
                      <a:pt x="1172" y="2441"/>
                    </a:lnTo>
                    <a:lnTo>
                      <a:pt x="1302" y="2430"/>
                    </a:lnTo>
                    <a:lnTo>
                      <a:pt x="1420" y="2420"/>
                    </a:lnTo>
                    <a:lnTo>
                      <a:pt x="1538" y="2387"/>
                    </a:lnTo>
                    <a:lnTo>
                      <a:pt x="1656" y="2355"/>
                    </a:lnTo>
                    <a:lnTo>
                      <a:pt x="1764" y="2301"/>
                    </a:lnTo>
                    <a:lnTo>
                      <a:pt x="1861" y="2237"/>
                    </a:lnTo>
                    <a:lnTo>
                      <a:pt x="1957" y="2172"/>
                    </a:lnTo>
                    <a:lnTo>
                      <a:pt x="2054" y="2097"/>
                    </a:lnTo>
                    <a:lnTo>
                      <a:pt x="2130" y="2011"/>
                    </a:lnTo>
                    <a:lnTo>
                      <a:pt x="2205" y="1914"/>
                    </a:lnTo>
                    <a:lnTo>
                      <a:pt x="2269" y="1807"/>
                    </a:lnTo>
                    <a:lnTo>
                      <a:pt x="2323" y="1699"/>
                    </a:lnTo>
                    <a:lnTo>
                      <a:pt x="2366" y="1592"/>
                    </a:lnTo>
                    <a:lnTo>
                      <a:pt x="2398" y="1473"/>
                    </a:lnTo>
                    <a:lnTo>
                      <a:pt x="2420" y="1355"/>
                    </a:lnTo>
                    <a:lnTo>
                      <a:pt x="2431" y="1226"/>
                    </a:lnTo>
                    <a:lnTo>
                      <a:pt x="2420" y="1108"/>
                    </a:lnTo>
                    <a:lnTo>
                      <a:pt x="2409" y="989"/>
                    </a:lnTo>
                    <a:lnTo>
                      <a:pt x="2377" y="882"/>
                    </a:lnTo>
                    <a:lnTo>
                      <a:pt x="2334" y="764"/>
                    </a:lnTo>
                    <a:lnTo>
                      <a:pt x="2291" y="667"/>
                    </a:lnTo>
                    <a:lnTo>
                      <a:pt x="2226" y="559"/>
                    </a:lnTo>
                    <a:lnTo>
                      <a:pt x="2162" y="473"/>
                    </a:lnTo>
                    <a:lnTo>
                      <a:pt x="2086" y="387"/>
                    </a:lnTo>
                    <a:lnTo>
                      <a:pt x="2000" y="301"/>
                    </a:lnTo>
                    <a:lnTo>
                      <a:pt x="1914" y="226"/>
                    </a:lnTo>
                    <a:lnTo>
                      <a:pt x="1807" y="172"/>
                    </a:lnTo>
                    <a:lnTo>
                      <a:pt x="1710" y="118"/>
                    </a:lnTo>
                    <a:lnTo>
                      <a:pt x="1603" y="75"/>
                    </a:lnTo>
                    <a:lnTo>
                      <a:pt x="1484" y="32"/>
                    </a:lnTo>
                    <a:lnTo>
                      <a:pt x="1366" y="11"/>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688925" y="1965250"/>
                <a:ext cx="60775" cy="60775"/>
              </a:xfrm>
              <a:custGeom>
                <a:avLst/>
                <a:gdLst/>
                <a:ahLst/>
                <a:cxnLst/>
                <a:rect l="l" t="t" r="r" b="b"/>
                <a:pathLst>
                  <a:path w="2431" h="2431" extrusionOk="0">
                    <a:moveTo>
                      <a:pt x="1259" y="0"/>
                    </a:moveTo>
                    <a:lnTo>
                      <a:pt x="1141" y="11"/>
                    </a:lnTo>
                    <a:lnTo>
                      <a:pt x="1022" y="22"/>
                    </a:lnTo>
                    <a:lnTo>
                      <a:pt x="904" y="43"/>
                    </a:lnTo>
                    <a:lnTo>
                      <a:pt x="796" y="86"/>
                    </a:lnTo>
                    <a:lnTo>
                      <a:pt x="689" y="129"/>
                    </a:lnTo>
                    <a:lnTo>
                      <a:pt x="581" y="194"/>
                    </a:lnTo>
                    <a:lnTo>
                      <a:pt x="495" y="259"/>
                    </a:lnTo>
                    <a:lnTo>
                      <a:pt x="399" y="334"/>
                    </a:lnTo>
                    <a:lnTo>
                      <a:pt x="323" y="409"/>
                    </a:lnTo>
                    <a:lnTo>
                      <a:pt x="248" y="506"/>
                    </a:lnTo>
                    <a:lnTo>
                      <a:pt x="184" y="603"/>
                    </a:lnTo>
                    <a:lnTo>
                      <a:pt x="119" y="699"/>
                    </a:lnTo>
                    <a:lnTo>
                      <a:pt x="76" y="818"/>
                    </a:lnTo>
                    <a:lnTo>
                      <a:pt x="44" y="925"/>
                    </a:lnTo>
                    <a:lnTo>
                      <a:pt x="22" y="1043"/>
                    </a:lnTo>
                    <a:lnTo>
                      <a:pt x="1" y="1162"/>
                    </a:lnTo>
                    <a:lnTo>
                      <a:pt x="12" y="1291"/>
                    </a:lnTo>
                    <a:lnTo>
                      <a:pt x="22" y="1409"/>
                    </a:lnTo>
                    <a:lnTo>
                      <a:pt x="44" y="1527"/>
                    </a:lnTo>
                    <a:lnTo>
                      <a:pt x="87" y="1635"/>
                    </a:lnTo>
                    <a:lnTo>
                      <a:pt x="130" y="1753"/>
                    </a:lnTo>
                    <a:lnTo>
                      <a:pt x="194" y="1850"/>
                    </a:lnTo>
                    <a:lnTo>
                      <a:pt x="259" y="1947"/>
                    </a:lnTo>
                    <a:lnTo>
                      <a:pt x="345" y="2044"/>
                    </a:lnTo>
                    <a:lnTo>
                      <a:pt x="431" y="2130"/>
                    </a:lnTo>
                    <a:lnTo>
                      <a:pt x="528" y="2205"/>
                    </a:lnTo>
                    <a:lnTo>
                      <a:pt x="624" y="2269"/>
                    </a:lnTo>
                    <a:lnTo>
                      <a:pt x="732" y="2323"/>
                    </a:lnTo>
                    <a:lnTo>
                      <a:pt x="840" y="2366"/>
                    </a:lnTo>
                    <a:lnTo>
                      <a:pt x="958" y="2398"/>
                    </a:lnTo>
                    <a:lnTo>
                      <a:pt x="1087" y="2420"/>
                    </a:lnTo>
                    <a:lnTo>
                      <a:pt x="1205" y="2431"/>
                    </a:lnTo>
                    <a:lnTo>
                      <a:pt x="1323" y="2420"/>
                    </a:lnTo>
                    <a:lnTo>
                      <a:pt x="1442" y="2409"/>
                    </a:lnTo>
                    <a:lnTo>
                      <a:pt x="1560" y="2377"/>
                    </a:lnTo>
                    <a:lnTo>
                      <a:pt x="1667" y="2334"/>
                    </a:lnTo>
                    <a:lnTo>
                      <a:pt x="1775" y="2291"/>
                    </a:lnTo>
                    <a:lnTo>
                      <a:pt x="1872" y="2226"/>
                    </a:lnTo>
                    <a:lnTo>
                      <a:pt x="1969" y="2162"/>
                    </a:lnTo>
                    <a:lnTo>
                      <a:pt x="2055" y="2076"/>
                    </a:lnTo>
                    <a:lnTo>
                      <a:pt x="2130" y="2000"/>
                    </a:lnTo>
                    <a:lnTo>
                      <a:pt x="2205" y="1904"/>
                    </a:lnTo>
                    <a:lnTo>
                      <a:pt x="2270" y="1807"/>
                    </a:lnTo>
                    <a:lnTo>
                      <a:pt x="2323" y="1699"/>
                    </a:lnTo>
                    <a:lnTo>
                      <a:pt x="2366" y="1592"/>
                    </a:lnTo>
                    <a:lnTo>
                      <a:pt x="2399" y="1484"/>
                    </a:lnTo>
                    <a:lnTo>
                      <a:pt x="2420" y="1366"/>
                    </a:lnTo>
                    <a:lnTo>
                      <a:pt x="2431" y="1237"/>
                    </a:lnTo>
                    <a:lnTo>
                      <a:pt x="2431" y="1119"/>
                    </a:lnTo>
                    <a:lnTo>
                      <a:pt x="2409" y="1000"/>
                    </a:lnTo>
                    <a:lnTo>
                      <a:pt x="2388" y="893"/>
                    </a:lnTo>
                    <a:lnTo>
                      <a:pt x="2345" y="775"/>
                    </a:lnTo>
                    <a:lnTo>
                      <a:pt x="2291" y="678"/>
                    </a:lnTo>
                    <a:lnTo>
                      <a:pt x="2237" y="570"/>
                    </a:lnTo>
                    <a:lnTo>
                      <a:pt x="2173" y="474"/>
                    </a:lnTo>
                    <a:lnTo>
                      <a:pt x="2098" y="388"/>
                    </a:lnTo>
                    <a:lnTo>
                      <a:pt x="2012" y="312"/>
                    </a:lnTo>
                    <a:lnTo>
                      <a:pt x="1915" y="237"/>
                    </a:lnTo>
                    <a:lnTo>
                      <a:pt x="1818" y="172"/>
                    </a:lnTo>
                    <a:lnTo>
                      <a:pt x="1721" y="119"/>
                    </a:lnTo>
                    <a:lnTo>
                      <a:pt x="1603" y="76"/>
                    </a:lnTo>
                    <a:lnTo>
                      <a:pt x="1495" y="33"/>
                    </a:lnTo>
                    <a:lnTo>
                      <a:pt x="1377" y="11"/>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1083825" y="1573300"/>
                <a:ext cx="60800" cy="60525"/>
              </a:xfrm>
              <a:custGeom>
                <a:avLst/>
                <a:gdLst/>
                <a:ahLst/>
                <a:cxnLst/>
                <a:rect l="l" t="t" r="r" b="b"/>
                <a:pathLst>
                  <a:path w="2432" h="2421" extrusionOk="0">
                    <a:moveTo>
                      <a:pt x="1119" y="1"/>
                    </a:moveTo>
                    <a:lnTo>
                      <a:pt x="1001" y="22"/>
                    </a:lnTo>
                    <a:lnTo>
                      <a:pt x="883" y="44"/>
                    </a:lnTo>
                    <a:lnTo>
                      <a:pt x="775" y="87"/>
                    </a:lnTo>
                    <a:lnTo>
                      <a:pt x="668" y="140"/>
                    </a:lnTo>
                    <a:lnTo>
                      <a:pt x="571" y="194"/>
                    </a:lnTo>
                    <a:lnTo>
                      <a:pt x="474" y="259"/>
                    </a:lnTo>
                    <a:lnTo>
                      <a:pt x="388" y="345"/>
                    </a:lnTo>
                    <a:lnTo>
                      <a:pt x="302" y="420"/>
                    </a:lnTo>
                    <a:lnTo>
                      <a:pt x="237" y="517"/>
                    </a:lnTo>
                    <a:lnTo>
                      <a:pt x="173" y="614"/>
                    </a:lnTo>
                    <a:lnTo>
                      <a:pt x="119" y="721"/>
                    </a:lnTo>
                    <a:lnTo>
                      <a:pt x="65" y="829"/>
                    </a:lnTo>
                    <a:lnTo>
                      <a:pt x="33" y="936"/>
                    </a:lnTo>
                    <a:lnTo>
                      <a:pt x="12" y="1054"/>
                    </a:lnTo>
                    <a:lnTo>
                      <a:pt x="1" y="1173"/>
                    </a:lnTo>
                    <a:lnTo>
                      <a:pt x="12" y="1302"/>
                    </a:lnTo>
                    <a:lnTo>
                      <a:pt x="22" y="1420"/>
                    </a:lnTo>
                    <a:lnTo>
                      <a:pt x="55" y="1538"/>
                    </a:lnTo>
                    <a:lnTo>
                      <a:pt x="87" y="1657"/>
                    </a:lnTo>
                    <a:lnTo>
                      <a:pt x="141" y="1764"/>
                    </a:lnTo>
                    <a:lnTo>
                      <a:pt x="205" y="1861"/>
                    </a:lnTo>
                    <a:lnTo>
                      <a:pt x="280" y="1958"/>
                    </a:lnTo>
                    <a:lnTo>
                      <a:pt x="356" y="2054"/>
                    </a:lnTo>
                    <a:lnTo>
                      <a:pt x="442" y="2130"/>
                    </a:lnTo>
                    <a:lnTo>
                      <a:pt x="539" y="2205"/>
                    </a:lnTo>
                    <a:lnTo>
                      <a:pt x="635" y="2270"/>
                    </a:lnTo>
                    <a:lnTo>
                      <a:pt x="743" y="2323"/>
                    </a:lnTo>
                    <a:lnTo>
                      <a:pt x="861" y="2366"/>
                    </a:lnTo>
                    <a:lnTo>
                      <a:pt x="979" y="2399"/>
                    </a:lnTo>
                    <a:lnTo>
                      <a:pt x="1098" y="2420"/>
                    </a:lnTo>
                    <a:lnTo>
                      <a:pt x="1345" y="2420"/>
                    </a:lnTo>
                    <a:lnTo>
                      <a:pt x="1463" y="2399"/>
                    </a:lnTo>
                    <a:lnTo>
                      <a:pt x="1582" y="2366"/>
                    </a:lnTo>
                    <a:lnTo>
                      <a:pt x="1689" y="2323"/>
                    </a:lnTo>
                    <a:lnTo>
                      <a:pt x="1786" y="2270"/>
                    </a:lnTo>
                    <a:lnTo>
                      <a:pt x="1893" y="2216"/>
                    </a:lnTo>
                    <a:lnTo>
                      <a:pt x="1979" y="2140"/>
                    </a:lnTo>
                    <a:lnTo>
                      <a:pt x="2065" y="2065"/>
                    </a:lnTo>
                    <a:lnTo>
                      <a:pt x="2152" y="1979"/>
                    </a:lnTo>
                    <a:lnTo>
                      <a:pt x="2216" y="1882"/>
                    </a:lnTo>
                    <a:lnTo>
                      <a:pt x="2281" y="1786"/>
                    </a:lnTo>
                    <a:lnTo>
                      <a:pt x="2334" y="1678"/>
                    </a:lnTo>
                    <a:lnTo>
                      <a:pt x="2367" y="1571"/>
                    </a:lnTo>
                    <a:lnTo>
                      <a:pt x="2399" y="1452"/>
                    </a:lnTo>
                    <a:lnTo>
                      <a:pt x="2420" y="1334"/>
                    </a:lnTo>
                    <a:lnTo>
                      <a:pt x="2431" y="1216"/>
                    </a:lnTo>
                    <a:lnTo>
                      <a:pt x="2420" y="1097"/>
                    </a:lnTo>
                    <a:lnTo>
                      <a:pt x="2410" y="979"/>
                    </a:lnTo>
                    <a:lnTo>
                      <a:pt x="2377" y="861"/>
                    </a:lnTo>
                    <a:lnTo>
                      <a:pt x="2334" y="753"/>
                    </a:lnTo>
                    <a:lnTo>
                      <a:pt x="2281" y="646"/>
                    </a:lnTo>
                    <a:lnTo>
                      <a:pt x="2227" y="549"/>
                    </a:lnTo>
                    <a:lnTo>
                      <a:pt x="2152" y="452"/>
                    </a:lnTo>
                    <a:lnTo>
                      <a:pt x="2076" y="366"/>
                    </a:lnTo>
                    <a:lnTo>
                      <a:pt x="1990" y="291"/>
                    </a:lnTo>
                    <a:lnTo>
                      <a:pt x="1904" y="216"/>
                    </a:lnTo>
                    <a:lnTo>
                      <a:pt x="1797" y="151"/>
                    </a:lnTo>
                    <a:lnTo>
                      <a:pt x="1700" y="108"/>
                    </a:lnTo>
                    <a:lnTo>
                      <a:pt x="1592" y="65"/>
                    </a:lnTo>
                    <a:lnTo>
                      <a:pt x="1474" y="33"/>
                    </a:lnTo>
                    <a:lnTo>
                      <a:pt x="1356" y="11"/>
                    </a:lnTo>
                    <a:lnTo>
                      <a:pt x="12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1790300" y="1965250"/>
                <a:ext cx="60525" cy="60775"/>
              </a:xfrm>
              <a:custGeom>
                <a:avLst/>
                <a:gdLst/>
                <a:ahLst/>
                <a:cxnLst/>
                <a:rect l="l" t="t" r="r" b="b"/>
                <a:pathLst>
                  <a:path w="2421" h="2431" extrusionOk="0">
                    <a:moveTo>
                      <a:pt x="1237" y="0"/>
                    </a:moveTo>
                    <a:lnTo>
                      <a:pt x="1119" y="11"/>
                    </a:lnTo>
                    <a:lnTo>
                      <a:pt x="1001" y="22"/>
                    </a:lnTo>
                    <a:lnTo>
                      <a:pt x="883" y="54"/>
                    </a:lnTo>
                    <a:lnTo>
                      <a:pt x="775" y="86"/>
                    </a:lnTo>
                    <a:lnTo>
                      <a:pt x="667" y="140"/>
                    </a:lnTo>
                    <a:lnTo>
                      <a:pt x="571" y="194"/>
                    </a:lnTo>
                    <a:lnTo>
                      <a:pt x="474" y="259"/>
                    </a:lnTo>
                    <a:lnTo>
                      <a:pt x="388" y="334"/>
                    </a:lnTo>
                    <a:lnTo>
                      <a:pt x="302" y="420"/>
                    </a:lnTo>
                    <a:lnTo>
                      <a:pt x="227" y="517"/>
                    </a:lnTo>
                    <a:lnTo>
                      <a:pt x="162" y="613"/>
                    </a:lnTo>
                    <a:lnTo>
                      <a:pt x="108" y="710"/>
                    </a:lnTo>
                    <a:lnTo>
                      <a:pt x="65" y="828"/>
                    </a:lnTo>
                    <a:lnTo>
                      <a:pt x="33" y="936"/>
                    </a:lnTo>
                    <a:lnTo>
                      <a:pt x="12" y="1054"/>
                    </a:lnTo>
                    <a:lnTo>
                      <a:pt x="1" y="1173"/>
                    </a:lnTo>
                    <a:lnTo>
                      <a:pt x="1" y="1302"/>
                    </a:lnTo>
                    <a:lnTo>
                      <a:pt x="12" y="1420"/>
                    </a:lnTo>
                    <a:lnTo>
                      <a:pt x="44" y="1538"/>
                    </a:lnTo>
                    <a:lnTo>
                      <a:pt x="76" y="1646"/>
                    </a:lnTo>
                    <a:lnTo>
                      <a:pt x="130" y="1764"/>
                    </a:lnTo>
                    <a:lnTo>
                      <a:pt x="194" y="1861"/>
                    </a:lnTo>
                    <a:lnTo>
                      <a:pt x="259" y="1957"/>
                    </a:lnTo>
                    <a:lnTo>
                      <a:pt x="345" y="2054"/>
                    </a:lnTo>
                    <a:lnTo>
                      <a:pt x="431" y="2130"/>
                    </a:lnTo>
                    <a:lnTo>
                      <a:pt x="528" y="2205"/>
                    </a:lnTo>
                    <a:lnTo>
                      <a:pt x="624" y="2269"/>
                    </a:lnTo>
                    <a:lnTo>
                      <a:pt x="732" y="2323"/>
                    </a:lnTo>
                    <a:lnTo>
                      <a:pt x="850" y="2366"/>
                    </a:lnTo>
                    <a:lnTo>
                      <a:pt x="958" y="2398"/>
                    </a:lnTo>
                    <a:lnTo>
                      <a:pt x="1087" y="2420"/>
                    </a:lnTo>
                    <a:lnTo>
                      <a:pt x="1205" y="2431"/>
                    </a:lnTo>
                    <a:lnTo>
                      <a:pt x="1334" y="2420"/>
                    </a:lnTo>
                    <a:lnTo>
                      <a:pt x="1442" y="2409"/>
                    </a:lnTo>
                    <a:lnTo>
                      <a:pt x="1560" y="2377"/>
                    </a:lnTo>
                    <a:lnTo>
                      <a:pt x="1667" y="2334"/>
                    </a:lnTo>
                    <a:lnTo>
                      <a:pt x="1775" y="2280"/>
                    </a:lnTo>
                    <a:lnTo>
                      <a:pt x="1872" y="2226"/>
                    </a:lnTo>
                    <a:lnTo>
                      <a:pt x="1969" y="2151"/>
                    </a:lnTo>
                    <a:lnTo>
                      <a:pt x="2055" y="2076"/>
                    </a:lnTo>
                    <a:lnTo>
                      <a:pt x="2130" y="1990"/>
                    </a:lnTo>
                    <a:lnTo>
                      <a:pt x="2205" y="1893"/>
                    </a:lnTo>
                    <a:lnTo>
                      <a:pt x="2270" y="1796"/>
                    </a:lnTo>
                    <a:lnTo>
                      <a:pt x="2323" y="1689"/>
                    </a:lnTo>
                    <a:lnTo>
                      <a:pt x="2366" y="1581"/>
                    </a:lnTo>
                    <a:lnTo>
                      <a:pt x="2399" y="1474"/>
                    </a:lnTo>
                    <a:lnTo>
                      <a:pt x="2409" y="1355"/>
                    </a:lnTo>
                    <a:lnTo>
                      <a:pt x="2420" y="1226"/>
                    </a:lnTo>
                    <a:lnTo>
                      <a:pt x="2420" y="1108"/>
                    </a:lnTo>
                    <a:lnTo>
                      <a:pt x="2399" y="990"/>
                    </a:lnTo>
                    <a:lnTo>
                      <a:pt x="2366" y="882"/>
                    </a:lnTo>
                    <a:lnTo>
                      <a:pt x="2334" y="775"/>
                    </a:lnTo>
                    <a:lnTo>
                      <a:pt x="2280" y="667"/>
                    </a:lnTo>
                    <a:lnTo>
                      <a:pt x="2227" y="560"/>
                    </a:lnTo>
                    <a:lnTo>
                      <a:pt x="2151" y="474"/>
                    </a:lnTo>
                    <a:lnTo>
                      <a:pt x="2076" y="377"/>
                    </a:lnTo>
                    <a:lnTo>
                      <a:pt x="1990" y="302"/>
                    </a:lnTo>
                    <a:lnTo>
                      <a:pt x="1904" y="226"/>
                    </a:lnTo>
                    <a:lnTo>
                      <a:pt x="1797" y="162"/>
                    </a:lnTo>
                    <a:lnTo>
                      <a:pt x="1700" y="108"/>
                    </a:lnTo>
                    <a:lnTo>
                      <a:pt x="1592" y="65"/>
                    </a:lnTo>
                    <a:lnTo>
                      <a:pt x="1474" y="33"/>
                    </a:lnTo>
                    <a:lnTo>
                      <a:pt x="1356"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1083825" y="2674400"/>
                <a:ext cx="60800" cy="60775"/>
              </a:xfrm>
              <a:custGeom>
                <a:avLst/>
                <a:gdLst/>
                <a:ahLst/>
                <a:cxnLst/>
                <a:rect l="l" t="t" r="r" b="b"/>
                <a:pathLst>
                  <a:path w="2432" h="2431" extrusionOk="0">
                    <a:moveTo>
                      <a:pt x="1108" y="1"/>
                    </a:moveTo>
                    <a:lnTo>
                      <a:pt x="990" y="22"/>
                    </a:lnTo>
                    <a:lnTo>
                      <a:pt x="872" y="44"/>
                    </a:lnTo>
                    <a:lnTo>
                      <a:pt x="764" y="87"/>
                    </a:lnTo>
                    <a:lnTo>
                      <a:pt x="657" y="141"/>
                    </a:lnTo>
                    <a:lnTo>
                      <a:pt x="549" y="205"/>
                    </a:lnTo>
                    <a:lnTo>
                      <a:pt x="453" y="270"/>
                    </a:lnTo>
                    <a:lnTo>
                      <a:pt x="367" y="356"/>
                    </a:lnTo>
                    <a:lnTo>
                      <a:pt x="280" y="442"/>
                    </a:lnTo>
                    <a:lnTo>
                      <a:pt x="216" y="538"/>
                    </a:lnTo>
                    <a:lnTo>
                      <a:pt x="151" y="635"/>
                    </a:lnTo>
                    <a:lnTo>
                      <a:pt x="98" y="743"/>
                    </a:lnTo>
                    <a:lnTo>
                      <a:pt x="55" y="861"/>
                    </a:lnTo>
                    <a:lnTo>
                      <a:pt x="22" y="979"/>
                    </a:lnTo>
                    <a:lnTo>
                      <a:pt x="1" y="1098"/>
                    </a:lnTo>
                    <a:lnTo>
                      <a:pt x="1" y="1216"/>
                    </a:lnTo>
                    <a:lnTo>
                      <a:pt x="12" y="1345"/>
                    </a:lnTo>
                    <a:lnTo>
                      <a:pt x="22" y="1463"/>
                    </a:lnTo>
                    <a:lnTo>
                      <a:pt x="55" y="1571"/>
                    </a:lnTo>
                    <a:lnTo>
                      <a:pt x="98" y="1678"/>
                    </a:lnTo>
                    <a:lnTo>
                      <a:pt x="151" y="1786"/>
                    </a:lnTo>
                    <a:lnTo>
                      <a:pt x="205" y="1883"/>
                    </a:lnTo>
                    <a:lnTo>
                      <a:pt x="280" y="1979"/>
                    </a:lnTo>
                    <a:lnTo>
                      <a:pt x="356" y="2065"/>
                    </a:lnTo>
                    <a:lnTo>
                      <a:pt x="442" y="2141"/>
                    </a:lnTo>
                    <a:lnTo>
                      <a:pt x="528" y="2216"/>
                    </a:lnTo>
                    <a:lnTo>
                      <a:pt x="635" y="2270"/>
                    </a:lnTo>
                    <a:lnTo>
                      <a:pt x="732" y="2323"/>
                    </a:lnTo>
                    <a:lnTo>
                      <a:pt x="840" y="2366"/>
                    </a:lnTo>
                    <a:lnTo>
                      <a:pt x="958" y="2399"/>
                    </a:lnTo>
                    <a:lnTo>
                      <a:pt x="1076" y="2420"/>
                    </a:lnTo>
                    <a:lnTo>
                      <a:pt x="1194" y="2431"/>
                    </a:lnTo>
                    <a:lnTo>
                      <a:pt x="1324" y="2420"/>
                    </a:lnTo>
                    <a:lnTo>
                      <a:pt x="1442" y="2409"/>
                    </a:lnTo>
                    <a:lnTo>
                      <a:pt x="1560" y="2377"/>
                    </a:lnTo>
                    <a:lnTo>
                      <a:pt x="1668" y="2334"/>
                    </a:lnTo>
                    <a:lnTo>
                      <a:pt x="1775" y="2291"/>
                    </a:lnTo>
                    <a:lnTo>
                      <a:pt x="1883" y="2227"/>
                    </a:lnTo>
                    <a:lnTo>
                      <a:pt x="1979" y="2151"/>
                    </a:lnTo>
                    <a:lnTo>
                      <a:pt x="2065" y="2076"/>
                    </a:lnTo>
                    <a:lnTo>
                      <a:pt x="2152" y="1990"/>
                    </a:lnTo>
                    <a:lnTo>
                      <a:pt x="2216" y="1893"/>
                    </a:lnTo>
                    <a:lnTo>
                      <a:pt x="2281" y="1786"/>
                    </a:lnTo>
                    <a:lnTo>
                      <a:pt x="2334" y="1678"/>
                    </a:lnTo>
                    <a:lnTo>
                      <a:pt x="2377" y="1571"/>
                    </a:lnTo>
                    <a:lnTo>
                      <a:pt x="2410" y="1452"/>
                    </a:lnTo>
                    <a:lnTo>
                      <a:pt x="2431" y="1334"/>
                    </a:lnTo>
                    <a:lnTo>
                      <a:pt x="2431" y="1205"/>
                    </a:lnTo>
                    <a:lnTo>
                      <a:pt x="2420" y="1087"/>
                    </a:lnTo>
                    <a:lnTo>
                      <a:pt x="2410" y="969"/>
                    </a:lnTo>
                    <a:lnTo>
                      <a:pt x="2377" y="850"/>
                    </a:lnTo>
                    <a:lnTo>
                      <a:pt x="2334" y="743"/>
                    </a:lnTo>
                    <a:lnTo>
                      <a:pt x="2281" y="646"/>
                    </a:lnTo>
                    <a:lnTo>
                      <a:pt x="2227" y="538"/>
                    </a:lnTo>
                    <a:lnTo>
                      <a:pt x="2152" y="452"/>
                    </a:lnTo>
                    <a:lnTo>
                      <a:pt x="2076" y="366"/>
                    </a:lnTo>
                    <a:lnTo>
                      <a:pt x="1990" y="280"/>
                    </a:lnTo>
                    <a:lnTo>
                      <a:pt x="1904" y="216"/>
                    </a:lnTo>
                    <a:lnTo>
                      <a:pt x="1797" y="151"/>
                    </a:lnTo>
                    <a:lnTo>
                      <a:pt x="1700" y="98"/>
                    </a:lnTo>
                    <a:lnTo>
                      <a:pt x="1592" y="55"/>
                    </a:lnTo>
                    <a:lnTo>
                      <a:pt x="1474" y="22"/>
                    </a:lnTo>
                    <a:lnTo>
                      <a:pt x="1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688925" y="2279500"/>
                <a:ext cx="60775" cy="60775"/>
              </a:xfrm>
              <a:custGeom>
                <a:avLst/>
                <a:gdLst/>
                <a:ahLst/>
                <a:cxnLst/>
                <a:rect l="l" t="t" r="r" b="b"/>
                <a:pathLst>
                  <a:path w="2431" h="2431" extrusionOk="0">
                    <a:moveTo>
                      <a:pt x="1216" y="1"/>
                    </a:moveTo>
                    <a:lnTo>
                      <a:pt x="1087" y="11"/>
                    </a:lnTo>
                    <a:lnTo>
                      <a:pt x="969" y="33"/>
                    </a:lnTo>
                    <a:lnTo>
                      <a:pt x="861" y="54"/>
                    </a:lnTo>
                    <a:lnTo>
                      <a:pt x="753" y="97"/>
                    </a:lnTo>
                    <a:lnTo>
                      <a:pt x="646" y="151"/>
                    </a:lnTo>
                    <a:lnTo>
                      <a:pt x="549" y="216"/>
                    </a:lnTo>
                    <a:lnTo>
                      <a:pt x="452" y="280"/>
                    </a:lnTo>
                    <a:lnTo>
                      <a:pt x="366" y="366"/>
                    </a:lnTo>
                    <a:lnTo>
                      <a:pt x="291" y="452"/>
                    </a:lnTo>
                    <a:lnTo>
                      <a:pt x="216" y="538"/>
                    </a:lnTo>
                    <a:lnTo>
                      <a:pt x="151" y="635"/>
                    </a:lnTo>
                    <a:lnTo>
                      <a:pt x="108" y="743"/>
                    </a:lnTo>
                    <a:lnTo>
                      <a:pt x="65" y="850"/>
                    </a:lnTo>
                    <a:lnTo>
                      <a:pt x="33" y="968"/>
                    </a:lnTo>
                    <a:lnTo>
                      <a:pt x="12" y="1087"/>
                    </a:lnTo>
                    <a:lnTo>
                      <a:pt x="1" y="1205"/>
                    </a:lnTo>
                    <a:lnTo>
                      <a:pt x="12" y="1334"/>
                    </a:lnTo>
                    <a:lnTo>
                      <a:pt x="33" y="1452"/>
                    </a:lnTo>
                    <a:lnTo>
                      <a:pt x="65" y="1571"/>
                    </a:lnTo>
                    <a:lnTo>
                      <a:pt x="108" y="1678"/>
                    </a:lnTo>
                    <a:lnTo>
                      <a:pt x="162" y="1786"/>
                    </a:lnTo>
                    <a:lnTo>
                      <a:pt x="227" y="1893"/>
                    </a:lnTo>
                    <a:lnTo>
                      <a:pt x="291" y="1990"/>
                    </a:lnTo>
                    <a:lnTo>
                      <a:pt x="377" y="2076"/>
                    </a:lnTo>
                    <a:lnTo>
                      <a:pt x="463" y="2151"/>
                    </a:lnTo>
                    <a:lnTo>
                      <a:pt x="560" y="2227"/>
                    </a:lnTo>
                    <a:lnTo>
                      <a:pt x="667" y="2291"/>
                    </a:lnTo>
                    <a:lnTo>
                      <a:pt x="775" y="2345"/>
                    </a:lnTo>
                    <a:lnTo>
                      <a:pt x="893" y="2377"/>
                    </a:lnTo>
                    <a:lnTo>
                      <a:pt x="1012" y="2409"/>
                    </a:lnTo>
                    <a:lnTo>
                      <a:pt x="1130" y="2420"/>
                    </a:lnTo>
                    <a:lnTo>
                      <a:pt x="1248" y="2431"/>
                    </a:lnTo>
                    <a:lnTo>
                      <a:pt x="1366" y="2420"/>
                    </a:lnTo>
                    <a:lnTo>
                      <a:pt x="1485" y="2399"/>
                    </a:lnTo>
                    <a:lnTo>
                      <a:pt x="1603" y="2366"/>
                    </a:lnTo>
                    <a:lnTo>
                      <a:pt x="1710" y="2313"/>
                    </a:lnTo>
                    <a:lnTo>
                      <a:pt x="1818" y="2259"/>
                    </a:lnTo>
                    <a:lnTo>
                      <a:pt x="1915" y="2194"/>
                    </a:lnTo>
                    <a:lnTo>
                      <a:pt x="2001" y="2130"/>
                    </a:lnTo>
                    <a:lnTo>
                      <a:pt x="2087" y="2044"/>
                    </a:lnTo>
                    <a:lnTo>
                      <a:pt x="2162" y="1958"/>
                    </a:lnTo>
                    <a:lnTo>
                      <a:pt x="2237" y="1861"/>
                    </a:lnTo>
                    <a:lnTo>
                      <a:pt x="2291" y="1764"/>
                    </a:lnTo>
                    <a:lnTo>
                      <a:pt x="2345" y="1657"/>
                    </a:lnTo>
                    <a:lnTo>
                      <a:pt x="2377" y="1549"/>
                    </a:lnTo>
                    <a:lnTo>
                      <a:pt x="2409" y="1431"/>
                    </a:lnTo>
                    <a:lnTo>
                      <a:pt x="2431" y="1313"/>
                    </a:lnTo>
                    <a:lnTo>
                      <a:pt x="2431" y="1194"/>
                    </a:lnTo>
                    <a:lnTo>
                      <a:pt x="2420" y="1076"/>
                    </a:lnTo>
                    <a:lnTo>
                      <a:pt x="2399" y="958"/>
                    </a:lnTo>
                    <a:lnTo>
                      <a:pt x="2366" y="839"/>
                    </a:lnTo>
                    <a:lnTo>
                      <a:pt x="2323" y="732"/>
                    </a:lnTo>
                    <a:lnTo>
                      <a:pt x="2270" y="635"/>
                    </a:lnTo>
                    <a:lnTo>
                      <a:pt x="2205" y="528"/>
                    </a:lnTo>
                    <a:lnTo>
                      <a:pt x="2141" y="442"/>
                    </a:lnTo>
                    <a:lnTo>
                      <a:pt x="2055" y="355"/>
                    </a:lnTo>
                    <a:lnTo>
                      <a:pt x="1969" y="280"/>
                    </a:lnTo>
                    <a:lnTo>
                      <a:pt x="1883" y="205"/>
                    </a:lnTo>
                    <a:lnTo>
                      <a:pt x="1775" y="151"/>
                    </a:lnTo>
                    <a:lnTo>
                      <a:pt x="1678" y="97"/>
                    </a:lnTo>
                    <a:lnTo>
                      <a:pt x="1560" y="54"/>
                    </a:lnTo>
                    <a:lnTo>
                      <a:pt x="1452" y="22"/>
                    </a:lnTo>
                    <a:lnTo>
                      <a:pt x="1334" y="11"/>
                    </a:lnTo>
                    <a:lnTo>
                      <a:pt x="12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925225" y="1651000"/>
                <a:ext cx="60775" cy="60775"/>
              </a:xfrm>
              <a:custGeom>
                <a:avLst/>
                <a:gdLst/>
                <a:ahLst/>
                <a:cxnLst/>
                <a:rect l="l" t="t" r="r" b="b"/>
                <a:pathLst>
                  <a:path w="2431" h="2431" extrusionOk="0">
                    <a:moveTo>
                      <a:pt x="1237" y="0"/>
                    </a:moveTo>
                    <a:lnTo>
                      <a:pt x="1119" y="11"/>
                    </a:lnTo>
                    <a:lnTo>
                      <a:pt x="1001" y="22"/>
                    </a:lnTo>
                    <a:lnTo>
                      <a:pt x="882" y="54"/>
                    </a:lnTo>
                    <a:lnTo>
                      <a:pt x="775" y="86"/>
                    </a:lnTo>
                    <a:lnTo>
                      <a:pt x="667" y="140"/>
                    </a:lnTo>
                    <a:lnTo>
                      <a:pt x="571" y="194"/>
                    </a:lnTo>
                    <a:lnTo>
                      <a:pt x="474" y="269"/>
                    </a:lnTo>
                    <a:lnTo>
                      <a:pt x="388" y="344"/>
                    </a:lnTo>
                    <a:lnTo>
                      <a:pt x="302" y="420"/>
                    </a:lnTo>
                    <a:lnTo>
                      <a:pt x="237" y="516"/>
                    </a:lnTo>
                    <a:lnTo>
                      <a:pt x="173" y="613"/>
                    </a:lnTo>
                    <a:lnTo>
                      <a:pt x="119" y="710"/>
                    </a:lnTo>
                    <a:lnTo>
                      <a:pt x="76" y="828"/>
                    </a:lnTo>
                    <a:lnTo>
                      <a:pt x="33" y="936"/>
                    </a:lnTo>
                    <a:lnTo>
                      <a:pt x="11" y="1054"/>
                    </a:lnTo>
                    <a:lnTo>
                      <a:pt x="1" y="1172"/>
                    </a:lnTo>
                    <a:lnTo>
                      <a:pt x="1" y="1301"/>
                    </a:lnTo>
                    <a:lnTo>
                      <a:pt x="22" y="1420"/>
                    </a:lnTo>
                    <a:lnTo>
                      <a:pt x="44" y="1538"/>
                    </a:lnTo>
                    <a:lnTo>
                      <a:pt x="87" y="1645"/>
                    </a:lnTo>
                    <a:lnTo>
                      <a:pt x="140" y="1764"/>
                    </a:lnTo>
                    <a:lnTo>
                      <a:pt x="194" y="1861"/>
                    </a:lnTo>
                    <a:lnTo>
                      <a:pt x="269" y="1957"/>
                    </a:lnTo>
                    <a:lnTo>
                      <a:pt x="345" y="2054"/>
                    </a:lnTo>
                    <a:lnTo>
                      <a:pt x="431" y="2129"/>
                    </a:lnTo>
                    <a:lnTo>
                      <a:pt x="528" y="2205"/>
                    </a:lnTo>
                    <a:lnTo>
                      <a:pt x="624" y="2269"/>
                    </a:lnTo>
                    <a:lnTo>
                      <a:pt x="732" y="2323"/>
                    </a:lnTo>
                    <a:lnTo>
                      <a:pt x="839" y="2366"/>
                    </a:lnTo>
                    <a:lnTo>
                      <a:pt x="958" y="2409"/>
                    </a:lnTo>
                    <a:lnTo>
                      <a:pt x="1076" y="2420"/>
                    </a:lnTo>
                    <a:lnTo>
                      <a:pt x="1205" y="2430"/>
                    </a:lnTo>
                    <a:lnTo>
                      <a:pt x="1323" y="2430"/>
                    </a:lnTo>
                    <a:lnTo>
                      <a:pt x="1442" y="2409"/>
                    </a:lnTo>
                    <a:lnTo>
                      <a:pt x="1560" y="2387"/>
                    </a:lnTo>
                    <a:lnTo>
                      <a:pt x="1667" y="2344"/>
                    </a:lnTo>
                    <a:lnTo>
                      <a:pt x="1775" y="2301"/>
                    </a:lnTo>
                    <a:lnTo>
                      <a:pt x="1872" y="2237"/>
                    </a:lnTo>
                    <a:lnTo>
                      <a:pt x="1968" y="2172"/>
                    </a:lnTo>
                    <a:lnTo>
                      <a:pt x="2054" y="2097"/>
                    </a:lnTo>
                    <a:lnTo>
                      <a:pt x="2130" y="2011"/>
                    </a:lnTo>
                    <a:lnTo>
                      <a:pt x="2205" y="1925"/>
                    </a:lnTo>
                    <a:lnTo>
                      <a:pt x="2270" y="1817"/>
                    </a:lnTo>
                    <a:lnTo>
                      <a:pt x="2323" y="1721"/>
                    </a:lnTo>
                    <a:lnTo>
                      <a:pt x="2366" y="1613"/>
                    </a:lnTo>
                    <a:lnTo>
                      <a:pt x="2399" y="1495"/>
                    </a:lnTo>
                    <a:lnTo>
                      <a:pt x="2420" y="1377"/>
                    </a:lnTo>
                    <a:lnTo>
                      <a:pt x="2431" y="1258"/>
                    </a:lnTo>
                    <a:lnTo>
                      <a:pt x="2431" y="1140"/>
                    </a:lnTo>
                    <a:lnTo>
                      <a:pt x="2420" y="1011"/>
                    </a:lnTo>
                    <a:lnTo>
                      <a:pt x="2388" y="893"/>
                    </a:lnTo>
                    <a:lnTo>
                      <a:pt x="2356" y="785"/>
                    </a:lnTo>
                    <a:lnTo>
                      <a:pt x="2302" y="678"/>
                    </a:lnTo>
                    <a:lnTo>
                      <a:pt x="2248" y="570"/>
                    </a:lnTo>
                    <a:lnTo>
                      <a:pt x="2173" y="473"/>
                    </a:lnTo>
                    <a:lnTo>
                      <a:pt x="2097" y="387"/>
                    </a:lnTo>
                    <a:lnTo>
                      <a:pt x="2011" y="301"/>
                    </a:lnTo>
                    <a:lnTo>
                      <a:pt x="1915" y="226"/>
                    </a:lnTo>
                    <a:lnTo>
                      <a:pt x="1818" y="162"/>
                    </a:lnTo>
                    <a:lnTo>
                      <a:pt x="1710" y="108"/>
                    </a:lnTo>
                    <a:lnTo>
                      <a:pt x="1603" y="65"/>
                    </a:lnTo>
                    <a:lnTo>
                      <a:pt x="1485" y="33"/>
                    </a:lnTo>
                    <a:lnTo>
                      <a:pt x="1356"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1790300" y="2279500"/>
                <a:ext cx="60525" cy="60775"/>
              </a:xfrm>
              <a:custGeom>
                <a:avLst/>
                <a:gdLst/>
                <a:ahLst/>
                <a:cxnLst/>
                <a:rect l="l" t="t" r="r" b="b"/>
                <a:pathLst>
                  <a:path w="2421" h="2431" extrusionOk="0">
                    <a:moveTo>
                      <a:pt x="1237" y="1"/>
                    </a:moveTo>
                    <a:lnTo>
                      <a:pt x="1119" y="11"/>
                    </a:lnTo>
                    <a:lnTo>
                      <a:pt x="1001" y="22"/>
                    </a:lnTo>
                    <a:lnTo>
                      <a:pt x="883" y="54"/>
                    </a:lnTo>
                    <a:lnTo>
                      <a:pt x="775" y="87"/>
                    </a:lnTo>
                    <a:lnTo>
                      <a:pt x="667" y="140"/>
                    </a:lnTo>
                    <a:lnTo>
                      <a:pt x="571" y="194"/>
                    </a:lnTo>
                    <a:lnTo>
                      <a:pt x="474" y="259"/>
                    </a:lnTo>
                    <a:lnTo>
                      <a:pt x="388" y="345"/>
                    </a:lnTo>
                    <a:lnTo>
                      <a:pt x="302" y="420"/>
                    </a:lnTo>
                    <a:lnTo>
                      <a:pt x="227" y="517"/>
                    </a:lnTo>
                    <a:lnTo>
                      <a:pt x="162" y="614"/>
                    </a:lnTo>
                    <a:lnTo>
                      <a:pt x="108" y="721"/>
                    </a:lnTo>
                    <a:lnTo>
                      <a:pt x="65" y="829"/>
                    </a:lnTo>
                    <a:lnTo>
                      <a:pt x="33" y="936"/>
                    </a:lnTo>
                    <a:lnTo>
                      <a:pt x="12" y="1054"/>
                    </a:lnTo>
                    <a:lnTo>
                      <a:pt x="1" y="1173"/>
                    </a:lnTo>
                    <a:lnTo>
                      <a:pt x="1" y="1291"/>
                    </a:lnTo>
                    <a:lnTo>
                      <a:pt x="12" y="1409"/>
                    </a:lnTo>
                    <a:lnTo>
                      <a:pt x="44" y="1528"/>
                    </a:lnTo>
                    <a:lnTo>
                      <a:pt x="76" y="1635"/>
                    </a:lnTo>
                    <a:lnTo>
                      <a:pt x="130" y="1743"/>
                    </a:lnTo>
                    <a:lnTo>
                      <a:pt x="184" y="1850"/>
                    </a:lnTo>
                    <a:lnTo>
                      <a:pt x="248" y="1936"/>
                    </a:lnTo>
                    <a:lnTo>
                      <a:pt x="323" y="2033"/>
                    </a:lnTo>
                    <a:lnTo>
                      <a:pt x="409" y="2108"/>
                    </a:lnTo>
                    <a:lnTo>
                      <a:pt x="495" y="2184"/>
                    </a:lnTo>
                    <a:lnTo>
                      <a:pt x="592" y="2248"/>
                    </a:lnTo>
                    <a:lnTo>
                      <a:pt x="700" y="2313"/>
                    </a:lnTo>
                    <a:lnTo>
                      <a:pt x="807" y="2356"/>
                    </a:lnTo>
                    <a:lnTo>
                      <a:pt x="915" y="2388"/>
                    </a:lnTo>
                    <a:lnTo>
                      <a:pt x="1033" y="2409"/>
                    </a:lnTo>
                    <a:lnTo>
                      <a:pt x="1151" y="2431"/>
                    </a:lnTo>
                    <a:lnTo>
                      <a:pt x="1280" y="2431"/>
                    </a:lnTo>
                    <a:lnTo>
                      <a:pt x="1399" y="2409"/>
                    </a:lnTo>
                    <a:lnTo>
                      <a:pt x="1517" y="2388"/>
                    </a:lnTo>
                    <a:lnTo>
                      <a:pt x="1635" y="2345"/>
                    </a:lnTo>
                    <a:lnTo>
                      <a:pt x="1743" y="2302"/>
                    </a:lnTo>
                    <a:lnTo>
                      <a:pt x="1850" y="2237"/>
                    </a:lnTo>
                    <a:lnTo>
                      <a:pt x="1947" y="2173"/>
                    </a:lnTo>
                    <a:lnTo>
                      <a:pt x="2033" y="2087"/>
                    </a:lnTo>
                    <a:lnTo>
                      <a:pt x="2119" y="2001"/>
                    </a:lnTo>
                    <a:lnTo>
                      <a:pt x="2194" y="1915"/>
                    </a:lnTo>
                    <a:lnTo>
                      <a:pt x="2259" y="1807"/>
                    </a:lnTo>
                    <a:lnTo>
                      <a:pt x="2313" y="1700"/>
                    </a:lnTo>
                    <a:lnTo>
                      <a:pt x="2356" y="1592"/>
                    </a:lnTo>
                    <a:lnTo>
                      <a:pt x="2388" y="1474"/>
                    </a:lnTo>
                    <a:lnTo>
                      <a:pt x="2409" y="1356"/>
                    </a:lnTo>
                    <a:lnTo>
                      <a:pt x="2420" y="1226"/>
                    </a:lnTo>
                    <a:lnTo>
                      <a:pt x="2420" y="1108"/>
                    </a:lnTo>
                    <a:lnTo>
                      <a:pt x="2399" y="990"/>
                    </a:lnTo>
                    <a:lnTo>
                      <a:pt x="2366" y="872"/>
                    </a:lnTo>
                    <a:lnTo>
                      <a:pt x="2334" y="764"/>
                    </a:lnTo>
                    <a:lnTo>
                      <a:pt x="2280" y="657"/>
                    </a:lnTo>
                    <a:lnTo>
                      <a:pt x="2216" y="560"/>
                    </a:lnTo>
                    <a:lnTo>
                      <a:pt x="2151" y="463"/>
                    </a:lnTo>
                    <a:lnTo>
                      <a:pt x="2076" y="377"/>
                    </a:lnTo>
                    <a:lnTo>
                      <a:pt x="1990" y="302"/>
                    </a:lnTo>
                    <a:lnTo>
                      <a:pt x="1893" y="226"/>
                    </a:lnTo>
                    <a:lnTo>
                      <a:pt x="1797" y="162"/>
                    </a:lnTo>
                    <a:lnTo>
                      <a:pt x="1700" y="108"/>
                    </a:lnTo>
                    <a:lnTo>
                      <a:pt x="1581" y="65"/>
                    </a:lnTo>
                    <a:lnTo>
                      <a:pt x="1474" y="33"/>
                    </a:lnTo>
                    <a:lnTo>
                      <a:pt x="1356" y="11"/>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1553750" y="1651000"/>
                <a:ext cx="60775" cy="60775"/>
              </a:xfrm>
              <a:custGeom>
                <a:avLst/>
                <a:gdLst/>
                <a:ahLst/>
                <a:cxnLst/>
                <a:rect l="l" t="t" r="r" b="b"/>
                <a:pathLst>
                  <a:path w="2431" h="2431" extrusionOk="0">
                    <a:moveTo>
                      <a:pt x="1237" y="0"/>
                    </a:moveTo>
                    <a:lnTo>
                      <a:pt x="1108" y="11"/>
                    </a:lnTo>
                    <a:lnTo>
                      <a:pt x="989" y="22"/>
                    </a:lnTo>
                    <a:lnTo>
                      <a:pt x="871" y="54"/>
                    </a:lnTo>
                    <a:lnTo>
                      <a:pt x="764" y="97"/>
                    </a:lnTo>
                    <a:lnTo>
                      <a:pt x="656" y="140"/>
                    </a:lnTo>
                    <a:lnTo>
                      <a:pt x="549" y="205"/>
                    </a:lnTo>
                    <a:lnTo>
                      <a:pt x="452" y="280"/>
                    </a:lnTo>
                    <a:lnTo>
                      <a:pt x="366" y="355"/>
                    </a:lnTo>
                    <a:lnTo>
                      <a:pt x="290" y="441"/>
                    </a:lnTo>
                    <a:lnTo>
                      <a:pt x="215" y="538"/>
                    </a:lnTo>
                    <a:lnTo>
                      <a:pt x="151" y="645"/>
                    </a:lnTo>
                    <a:lnTo>
                      <a:pt x="97" y="753"/>
                    </a:lnTo>
                    <a:lnTo>
                      <a:pt x="54" y="860"/>
                    </a:lnTo>
                    <a:lnTo>
                      <a:pt x="22" y="979"/>
                    </a:lnTo>
                    <a:lnTo>
                      <a:pt x="11" y="1097"/>
                    </a:lnTo>
                    <a:lnTo>
                      <a:pt x="0" y="1226"/>
                    </a:lnTo>
                    <a:lnTo>
                      <a:pt x="11" y="1344"/>
                    </a:lnTo>
                    <a:lnTo>
                      <a:pt x="22" y="1463"/>
                    </a:lnTo>
                    <a:lnTo>
                      <a:pt x="54" y="1581"/>
                    </a:lnTo>
                    <a:lnTo>
                      <a:pt x="97" y="1688"/>
                    </a:lnTo>
                    <a:lnTo>
                      <a:pt x="151" y="1796"/>
                    </a:lnTo>
                    <a:lnTo>
                      <a:pt x="215" y="1893"/>
                    </a:lnTo>
                    <a:lnTo>
                      <a:pt x="280" y="1979"/>
                    </a:lnTo>
                    <a:lnTo>
                      <a:pt x="355" y="2065"/>
                    </a:lnTo>
                    <a:lnTo>
                      <a:pt x="441" y="2151"/>
                    </a:lnTo>
                    <a:lnTo>
                      <a:pt x="538" y="2215"/>
                    </a:lnTo>
                    <a:lnTo>
                      <a:pt x="635" y="2280"/>
                    </a:lnTo>
                    <a:lnTo>
                      <a:pt x="731" y="2334"/>
                    </a:lnTo>
                    <a:lnTo>
                      <a:pt x="850" y="2377"/>
                    </a:lnTo>
                    <a:lnTo>
                      <a:pt x="957" y="2409"/>
                    </a:lnTo>
                    <a:lnTo>
                      <a:pt x="1075" y="2420"/>
                    </a:lnTo>
                    <a:lnTo>
                      <a:pt x="1194" y="2430"/>
                    </a:lnTo>
                    <a:lnTo>
                      <a:pt x="1323" y="2430"/>
                    </a:lnTo>
                    <a:lnTo>
                      <a:pt x="1441" y="2409"/>
                    </a:lnTo>
                    <a:lnTo>
                      <a:pt x="1559" y="2387"/>
                    </a:lnTo>
                    <a:lnTo>
                      <a:pt x="1678" y="2344"/>
                    </a:lnTo>
                    <a:lnTo>
                      <a:pt x="1785" y="2291"/>
                    </a:lnTo>
                    <a:lnTo>
                      <a:pt x="1882" y="2226"/>
                    </a:lnTo>
                    <a:lnTo>
                      <a:pt x="1979" y="2162"/>
                    </a:lnTo>
                    <a:lnTo>
                      <a:pt x="2065" y="2076"/>
                    </a:lnTo>
                    <a:lnTo>
                      <a:pt x="2151" y="1990"/>
                    </a:lnTo>
                    <a:lnTo>
                      <a:pt x="2215" y="1893"/>
                    </a:lnTo>
                    <a:lnTo>
                      <a:pt x="2280" y="1796"/>
                    </a:lnTo>
                    <a:lnTo>
                      <a:pt x="2334" y="1688"/>
                    </a:lnTo>
                    <a:lnTo>
                      <a:pt x="2377" y="1570"/>
                    </a:lnTo>
                    <a:lnTo>
                      <a:pt x="2409" y="1452"/>
                    </a:lnTo>
                    <a:lnTo>
                      <a:pt x="2430" y="1334"/>
                    </a:lnTo>
                    <a:lnTo>
                      <a:pt x="2430" y="1205"/>
                    </a:lnTo>
                    <a:lnTo>
                      <a:pt x="2430" y="1086"/>
                    </a:lnTo>
                    <a:lnTo>
                      <a:pt x="2409" y="968"/>
                    </a:lnTo>
                    <a:lnTo>
                      <a:pt x="2377" y="860"/>
                    </a:lnTo>
                    <a:lnTo>
                      <a:pt x="2334" y="753"/>
                    </a:lnTo>
                    <a:lnTo>
                      <a:pt x="2280" y="645"/>
                    </a:lnTo>
                    <a:lnTo>
                      <a:pt x="2226" y="549"/>
                    </a:lnTo>
                    <a:lnTo>
                      <a:pt x="2151" y="452"/>
                    </a:lnTo>
                    <a:lnTo>
                      <a:pt x="2075" y="366"/>
                    </a:lnTo>
                    <a:lnTo>
                      <a:pt x="1989" y="291"/>
                    </a:lnTo>
                    <a:lnTo>
                      <a:pt x="1903" y="215"/>
                    </a:lnTo>
                    <a:lnTo>
                      <a:pt x="1796" y="151"/>
                    </a:lnTo>
                    <a:lnTo>
                      <a:pt x="1699" y="108"/>
                    </a:lnTo>
                    <a:lnTo>
                      <a:pt x="1592" y="65"/>
                    </a:lnTo>
                    <a:lnTo>
                      <a:pt x="1473" y="33"/>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1398350" y="1573300"/>
                <a:ext cx="60250" cy="60525"/>
              </a:xfrm>
              <a:custGeom>
                <a:avLst/>
                <a:gdLst/>
                <a:ahLst/>
                <a:cxnLst/>
                <a:rect l="l" t="t" r="r" b="b"/>
                <a:pathLst>
                  <a:path w="2410" h="2421" extrusionOk="0">
                    <a:moveTo>
                      <a:pt x="1130" y="1"/>
                    </a:moveTo>
                    <a:lnTo>
                      <a:pt x="1012" y="22"/>
                    </a:lnTo>
                    <a:lnTo>
                      <a:pt x="893" y="44"/>
                    </a:lnTo>
                    <a:lnTo>
                      <a:pt x="786" y="87"/>
                    </a:lnTo>
                    <a:lnTo>
                      <a:pt x="678" y="130"/>
                    </a:lnTo>
                    <a:lnTo>
                      <a:pt x="582" y="183"/>
                    </a:lnTo>
                    <a:lnTo>
                      <a:pt x="485" y="259"/>
                    </a:lnTo>
                    <a:lnTo>
                      <a:pt x="388" y="334"/>
                    </a:lnTo>
                    <a:lnTo>
                      <a:pt x="313" y="420"/>
                    </a:lnTo>
                    <a:lnTo>
                      <a:pt x="237" y="506"/>
                    </a:lnTo>
                    <a:lnTo>
                      <a:pt x="173" y="603"/>
                    </a:lnTo>
                    <a:lnTo>
                      <a:pt x="108" y="710"/>
                    </a:lnTo>
                    <a:lnTo>
                      <a:pt x="65" y="818"/>
                    </a:lnTo>
                    <a:lnTo>
                      <a:pt x="33" y="925"/>
                    </a:lnTo>
                    <a:lnTo>
                      <a:pt x="12" y="1044"/>
                    </a:lnTo>
                    <a:lnTo>
                      <a:pt x="1" y="1162"/>
                    </a:lnTo>
                    <a:lnTo>
                      <a:pt x="1" y="1291"/>
                    </a:lnTo>
                    <a:lnTo>
                      <a:pt x="12" y="1399"/>
                    </a:lnTo>
                    <a:lnTo>
                      <a:pt x="33" y="1517"/>
                    </a:lnTo>
                    <a:lnTo>
                      <a:pt x="76" y="1624"/>
                    </a:lnTo>
                    <a:lnTo>
                      <a:pt x="119" y="1732"/>
                    </a:lnTo>
                    <a:lnTo>
                      <a:pt x="184" y="1839"/>
                    </a:lnTo>
                    <a:lnTo>
                      <a:pt x="248" y="1936"/>
                    </a:lnTo>
                    <a:lnTo>
                      <a:pt x="324" y="2022"/>
                    </a:lnTo>
                    <a:lnTo>
                      <a:pt x="410" y="2108"/>
                    </a:lnTo>
                    <a:lnTo>
                      <a:pt x="496" y="2183"/>
                    </a:lnTo>
                    <a:lnTo>
                      <a:pt x="592" y="2248"/>
                    </a:lnTo>
                    <a:lnTo>
                      <a:pt x="700" y="2302"/>
                    </a:lnTo>
                    <a:lnTo>
                      <a:pt x="807" y="2345"/>
                    </a:lnTo>
                    <a:lnTo>
                      <a:pt x="926" y="2388"/>
                    </a:lnTo>
                    <a:lnTo>
                      <a:pt x="1044" y="2409"/>
                    </a:lnTo>
                    <a:lnTo>
                      <a:pt x="1162" y="2420"/>
                    </a:lnTo>
                    <a:lnTo>
                      <a:pt x="1281" y="2420"/>
                    </a:lnTo>
                    <a:lnTo>
                      <a:pt x="1399" y="2399"/>
                    </a:lnTo>
                    <a:lnTo>
                      <a:pt x="1506" y="2377"/>
                    </a:lnTo>
                    <a:lnTo>
                      <a:pt x="1625" y="2345"/>
                    </a:lnTo>
                    <a:lnTo>
                      <a:pt x="1732" y="2291"/>
                    </a:lnTo>
                    <a:lnTo>
                      <a:pt x="1829" y="2237"/>
                    </a:lnTo>
                    <a:lnTo>
                      <a:pt x="1926" y="2162"/>
                    </a:lnTo>
                    <a:lnTo>
                      <a:pt x="2012" y="2087"/>
                    </a:lnTo>
                    <a:lnTo>
                      <a:pt x="2098" y="2011"/>
                    </a:lnTo>
                    <a:lnTo>
                      <a:pt x="2173" y="1915"/>
                    </a:lnTo>
                    <a:lnTo>
                      <a:pt x="2238" y="1818"/>
                    </a:lnTo>
                    <a:lnTo>
                      <a:pt x="2291" y="1710"/>
                    </a:lnTo>
                    <a:lnTo>
                      <a:pt x="2345" y="1603"/>
                    </a:lnTo>
                    <a:lnTo>
                      <a:pt x="2377" y="1495"/>
                    </a:lnTo>
                    <a:lnTo>
                      <a:pt x="2399" y="1377"/>
                    </a:lnTo>
                    <a:lnTo>
                      <a:pt x="2410" y="1259"/>
                    </a:lnTo>
                    <a:lnTo>
                      <a:pt x="2410" y="1140"/>
                    </a:lnTo>
                    <a:lnTo>
                      <a:pt x="2399" y="1022"/>
                    </a:lnTo>
                    <a:lnTo>
                      <a:pt x="2367" y="904"/>
                    </a:lnTo>
                    <a:lnTo>
                      <a:pt x="2334" y="796"/>
                    </a:lnTo>
                    <a:lnTo>
                      <a:pt x="2281" y="689"/>
                    </a:lnTo>
                    <a:lnTo>
                      <a:pt x="2227" y="581"/>
                    </a:lnTo>
                    <a:lnTo>
                      <a:pt x="2162" y="485"/>
                    </a:lnTo>
                    <a:lnTo>
                      <a:pt x="2087" y="398"/>
                    </a:lnTo>
                    <a:lnTo>
                      <a:pt x="2001" y="312"/>
                    </a:lnTo>
                    <a:lnTo>
                      <a:pt x="1904" y="237"/>
                    </a:lnTo>
                    <a:lnTo>
                      <a:pt x="1807" y="173"/>
                    </a:lnTo>
                    <a:lnTo>
                      <a:pt x="1711" y="119"/>
                    </a:lnTo>
                    <a:lnTo>
                      <a:pt x="1603" y="76"/>
                    </a:lnTo>
                    <a:lnTo>
                      <a:pt x="1485" y="33"/>
                    </a:lnTo>
                    <a:lnTo>
                      <a:pt x="1367"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a:off x="1004000" y="2675225"/>
                <a:ext cx="59150" cy="58875"/>
              </a:xfrm>
              <a:custGeom>
                <a:avLst/>
                <a:gdLst/>
                <a:ahLst/>
                <a:cxnLst/>
                <a:rect l="l" t="t" r="r" b="b"/>
                <a:pathLst>
                  <a:path w="2366" h="2355" extrusionOk="0">
                    <a:moveTo>
                      <a:pt x="1183" y="0"/>
                    </a:moveTo>
                    <a:lnTo>
                      <a:pt x="1065" y="11"/>
                    </a:lnTo>
                    <a:lnTo>
                      <a:pt x="947" y="32"/>
                    </a:lnTo>
                    <a:lnTo>
                      <a:pt x="828" y="54"/>
                    </a:lnTo>
                    <a:lnTo>
                      <a:pt x="721" y="97"/>
                    </a:lnTo>
                    <a:lnTo>
                      <a:pt x="613" y="151"/>
                    </a:lnTo>
                    <a:lnTo>
                      <a:pt x="516" y="215"/>
                    </a:lnTo>
                    <a:lnTo>
                      <a:pt x="430" y="290"/>
                    </a:lnTo>
                    <a:lnTo>
                      <a:pt x="344" y="366"/>
                    </a:lnTo>
                    <a:lnTo>
                      <a:pt x="269" y="452"/>
                    </a:lnTo>
                    <a:lnTo>
                      <a:pt x="194" y="548"/>
                    </a:lnTo>
                    <a:lnTo>
                      <a:pt x="140" y="645"/>
                    </a:lnTo>
                    <a:lnTo>
                      <a:pt x="86" y="753"/>
                    </a:lnTo>
                    <a:lnTo>
                      <a:pt x="54" y="860"/>
                    </a:lnTo>
                    <a:lnTo>
                      <a:pt x="22" y="979"/>
                    </a:lnTo>
                    <a:lnTo>
                      <a:pt x="11" y="1097"/>
                    </a:lnTo>
                    <a:lnTo>
                      <a:pt x="0" y="1215"/>
                    </a:lnTo>
                    <a:lnTo>
                      <a:pt x="11" y="1333"/>
                    </a:lnTo>
                    <a:lnTo>
                      <a:pt x="33" y="1452"/>
                    </a:lnTo>
                    <a:lnTo>
                      <a:pt x="76" y="1559"/>
                    </a:lnTo>
                    <a:lnTo>
                      <a:pt x="119" y="1667"/>
                    </a:lnTo>
                    <a:lnTo>
                      <a:pt x="172" y="1763"/>
                    </a:lnTo>
                    <a:lnTo>
                      <a:pt x="226" y="1860"/>
                    </a:lnTo>
                    <a:lnTo>
                      <a:pt x="301" y="1946"/>
                    </a:lnTo>
                    <a:lnTo>
                      <a:pt x="377" y="2032"/>
                    </a:lnTo>
                    <a:lnTo>
                      <a:pt x="463" y="2108"/>
                    </a:lnTo>
                    <a:lnTo>
                      <a:pt x="559" y="2172"/>
                    </a:lnTo>
                    <a:lnTo>
                      <a:pt x="656" y="2226"/>
                    </a:lnTo>
                    <a:lnTo>
                      <a:pt x="753" y="2280"/>
                    </a:lnTo>
                    <a:lnTo>
                      <a:pt x="861" y="2312"/>
                    </a:lnTo>
                    <a:lnTo>
                      <a:pt x="979" y="2344"/>
                    </a:lnTo>
                    <a:lnTo>
                      <a:pt x="1086" y="2355"/>
                    </a:lnTo>
                    <a:lnTo>
                      <a:pt x="1323" y="2355"/>
                    </a:lnTo>
                    <a:lnTo>
                      <a:pt x="1441" y="2333"/>
                    </a:lnTo>
                    <a:lnTo>
                      <a:pt x="1549" y="2301"/>
                    </a:lnTo>
                    <a:lnTo>
                      <a:pt x="1656" y="2258"/>
                    </a:lnTo>
                    <a:lnTo>
                      <a:pt x="1753" y="2204"/>
                    </a:lnTo>
                    <a:lnTo>
                      <a:pt x="1850" y="2140"/>
                    </a:lnTo>
                    <a:lnTo>
                      <a:pt x="1947" y="2075"/>
                    </a:lnTo>
                    <a:lnTo>
                      <a:pt x="2022" y="2000"/>
                    </a:lnTo>
                    <a:lnTo>
                      <a:pt x="2097" y="1914"/>
                    </a:lnTo>
                    <a:lnTo>
                      <a:pt x="2162" y="1817"/>
                    </a:lnTo>
                    <a:lnTo>
                      <a:pt x="2226" y="1720"/>
                    </a:lnTo>
                    <a:lnTo>
                      <a:pt x="2269" y="1624"/>
                    </a:lnTo>
                    <a:lnTo>
                      <a:pt x="2312" y="1516"/>
                    </a:lnTo>
                    <a:lnTo>
                      <a:pt x="2344" y="1398"/>
                    </a:lnTo>
                    <a:lnTo>
                      <a:pt x="2355" y="1290"/>
                    </a:lnTo>
                    <a:lnTo>
                      <a:pt x="2366" y="1172"/>
                    </a:lnTo>
                    <a:lnTo>
                      <a:pt x="2355" y="1054"/>
                    </a:lnTo>
                    <a:lnTo>
                      <a:pt x="2334" y="936"/>
                    </a:lnTo>
                    <a:lnTo>
                      <a:pt x="2301" y="828"/>
                    </a:lnTo>
                    <a:lnTo>
                      <a:pt x="2269" y="720"/>
                    </a:lnTo>
                    <a:lnTo>
                      <a:pt x="2215" y="624"/>
                    </a:lnTo>
                    <a:lnTo>
                      <a:pt x="2151" y="527"/>
                    </a:lnTo>
                    <a:lnTo>
                      <a:pt x="2086" y="430"/>
                    </a:lnTo>
                    <a:lnTo>
                      <a:pt x="2011" y="355"/>
                    </a:lnTo>
                    <a:lnTo>
                      <a:pt x="1925" y="269"/>
                    </a:lnTo>
                    <a:lnTo>
                      <a:pt x="1839" y="204"/>
                    </a:lnTo>
                    <a:lnTo>
                      <a:pt x="1742" y="151"/>
                    </a:lnTo>
                    <a:lnTo>
                      <a:pt x="1635" y="97"/>
                    </a:lnTo>
                    <a:lnTo>
                      <a:pt x="1527" y="54"/>
                    </a:lnTo>
                    <a:lnTo>
                      <a:pt x="1420" y="32"/>
                    </a:lnTo>
                    <a:lnTo>
                      <a:pt x="1301" y="11"/>
                    </a:lnTo>
                    <a:lnTo>
                      <a:pt x="11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1477125" y="1574375"/>
                <a:ext cx="58350" cy="58375"/>
              </a:xfrm>
              <a:custGeom>
                <a:avLst/>
                <a:gdLst/>
                <a:ahLst/>
                <a:cxnLst/>
                <a:rect l="l" t="t" r="r" b="b"/>
                <a:pathLst>
                  <a:path w="2334" h="2335" extrusionOk="0">
                    <a:moveTo>
                      <a:pt x="1065" y="1"/>
                    </a:moveTo>
                    <a:lnTo>
                      <a:pt x="947" y="22"/>
                    </a:lnTo>
                    <a:lnTo>
                      <a:pt x="839" y="44"/>
                    </a:lnTo>
                    <a:lnTo>
                      <a:pt x="732" y="87"/>
                    </a:lnTo>
                    <a:lnTo>
                      <a:pt x="624" y="130"/>
                    </a:lnTo>
                    <a:lnTo>
                      <a:pt x="527" y="194"/>
                    </a:lnTo>
                    <a:lnTo>
                      <a:pt x="441" y="259"/>
                    </a:lnTo>
                    <a:lnTo>
                      <a:pt x="355" y="334"/>
                    </a:lnTo>
                    <a:lnTo>
                      <a:pt x="280" y="409"/>
                    </a:lnTo>
                    <a:lnTo>
                      <a:pt x="205" y="495"/>
                    </a:lnTo>
                    <a:lnTo>
                      <a:pt x="151" y="592"/>
                    </a:lnTo>
                    <a:lnTo>
                      <a:pt x="97" y="700"/>
                    </a:lnTo>
                    <a:lnTo>
                      <a:pt x="54" y="796"/>
                    </a:lnTo>
                    <a:lnTo>
                      <a:pt x="22" y="915"/>
                    </a:lnTo>
                    <a:lnTo>
                      <a:pt x="11" y="1022"/>
                    </a:lnTo>
                    <a:lnTo>
                      <a:pt x="1" y="1140"/>
                    </a:lnTo>
                    <a:lnTo>
                      <a:pt x="1" y="1269"/>
                    </a:lnTo>
                    <a:lnTo>
                      <a:pt x="22" y="1388"/>
                    </a:lnTo>
                    <a:lnTo>
                      <a:pt x="44" y="1495"/>
                    </a:lnTo>
                    <a:lnTo>
                      <a:pt x="87" y="1614"/>
                    </a:lnTo>
                    <a:lnTo>
                      <a:pt x="130" y="1710"/>
                    </a:lnTo>
                    <a:lnTo>
                      <a:pt x="194" y="1818"/>
                    </a:lnTo>
                    <a:lnTo>
                      <a:pt x="259" y="1904"/>
                    </a:lnTo>
                    <a:lnTo>
                      <a:pt x="334" y="1990"/>
                    </a:lnTo>
                    <a:lnTo>
                      <a:pt x="420" y="2065"/>
                    </a:lnTo>
                    <a:lnTo>
                      <a:pt x="517" y="2140"/>
                    </a:lnTo>
                    <a:lnTo>
                      <a:pt x="613" y="2194"/>
                    </a:lnTo>
                    <a:lnTo>
                      <a:pt x="721" y="2248"/>
                    </a:lnTo>
                    <a:lnTo>
                      <a:pt x="829" y="2291"/>
                    </a:lnTo>
                    <a:lnTo>
                      <a:pt x="947" y="2313"/>
                    </a:lnTo>
                    <a:lnTo>
                      <a:pt x="1065" y="2334"/>
                    </a:lnTo>
                    <a:lnTo>
                      <a:pt x="1302" y="2334"/>
                    </a:lnTo>
                    <a:lnTo>
                      <a:pt x="1420" y="2313"/>
                    </a:lnTo>
                    <a:lnTo>
                      <a:pt x="1527" y="2280"/>
                    </a:lnTo>
                    <a:lnTo>
                      <a:pt x="1635" y="2237"/>
                    </a:lnTo>
                    <a:lnTo>
                      <a:pt x="1732" y="2194"/>
                    </a:lnTo>
                    <a:lnTo>
                      <a:pt x="1829" y="2130"/>
                    </a:lnTo>
                    <a:lnTo>
                      <a:pt x="1915" y="2065"/>
                    </a:lnTo>
                    <a:lnTo>
                      <a:pt x="2001" y="1990"/>
                    </a:lnTo>
                    <a:lnTo>
                      <a:pt x="2076" y="1904"/>
                    </a:lnTo>
                    <a:lnTo>
                      <a:pt x="2140" y="1818"/>
                    </a:lnTo>
                    <a:lnTo>
                      <a:pt x="2194" y="1721"/>
                    </a:lnTo>
                    <a:lnTo>
                      <a:pt x="2248" y="1614"/>
                    </a:lnTo>
                    <a:lnTo>
                      <a:pt x="2280" y="1506"/>
                    </a:lnTo>
                    <a:lnTo>
                      <a:pt x="2312" y="1399"/>
                    </a:lnTo>
                    <a:lnTo>
                      <a:pt x="2334" y="1280"/>
                    </a:lnTo>
                    <a:lnTo>
                      <a:pt x="2334" y="1162"/>
                    </a:lnTo>
                    <a:lnTo>
                      <a:pt x="2334" y="1044"/>
                    </a:lnTo>
                    <a:lnTo>
                      <a:pt x="2312" y="936"/>
                    </a:lnTo>
                    <a:lnTo>
                      <a:pt x="2280" y="818"/>
                    </a:lnTo>
                    <a:lnTo>
                      <a:pt x="2248" y="710"/>
                    </a:lnTo>
                    <a:lnTo>
                      <a:pt x="2194" y="614"/>
                    </a:lnTo>
                    <a:lnTo>
                      <a:pt x="2140" y="517"/>
                    </a:lnTo>
                    <a:lnTo>
                      <a:pt x="2065" y="431"/>
                    </a:lnTo>
                    <a:lnTo>
                      <a:pt x="2001" y="345"/>
                    </a:lnTo>
                    <a:lnTo>
                      <a:pt x="1915" y="269"/>
                    </a:lnTo>
                    <a:lnTo>
                      <a:pt x="1829" y="205"/>
                    </a:lnTo>
                    <a:lnTo>
                      <a:pt x="1732" y="140"/>
                    </a:lnTo>
                    <a:lnTo>
                      <a:pt x="1624" y="97"/>
                    </a:lnTo>
                    <a:lnTo>
                      <a:pt x="1517" y="54"/>
                    </a:lnTo>
                    <a:lnTo>
                      <a:pt x="1409" y="2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690000" y="2360950"/>
                <a:ext cx="58900" cy="58900"/>
              </a:xfrm>
              <a:custGeom>
                <a:avLst/>
                <a:gdLst/>
                <a:ahLst/>
                <a:cxnLst/>
                <a:rect l="l" t="t" r="r" b="b"/>
                <a:pathLst>
                  <a:path w="2356" h="2356" extrusionOk="0">
                    <a:moveTo>
                      <a:pt x="1194" y="1"/>
                    </a:moveTo>
                    <a:lnTo>
                      <a:pt x="1076" y="12"/>
                    </a:lnTo>
                    <a:lnTo>
                      <a:pt x="958" y="22"/>
                    </a:lnTo>
                    <a:lnTo>
                      <a:pt x="850" y="55"/>
                    </a:lnTo>
                    <a:lnTo>
                      <a:pt x="743" y="87"/>
                    </a:lnTo>
                    <a:lnTo>
                      <a:pt x="646" y="141"/>
                    </a:lnTo>
                    <a:lnTo>
                      <a:pt x="538" y="194"/>
                    </a:lnTo>
                    <a:lnTo>
                      <a:pt x="452" y="259"/>
                    </a:lnTo>
                    <a:lnTo>
                      <a:pt x="366" y="334"/>
                    </a:lnTo>
                    <a:lnTo>
                      <a:pt x="291" y="420"/>
                    </a:lnTo>
                    <a:lnTo>
                      <a:pt x="216" y="506"/>
                    </a:lnTo>
                    <a:lnTo>
                      <a:pt x="151" y="603"/>
                    </a:lnTo>
                    <a:lnTo>
                      <a:pt x="108" y="700"/>
                    </a:lnTo>
                    <a:lnTo>
                      <a:pt x="65" y="807"/>
                    </a:lnTo>
                    <a:lnTo>
                      <a:pt x="33" y="915"/>
                    </a:lnTo>
                    <a:lnTo>
                      <a:pt x="12" y="1033"/>
                    </a:lnTo>
                    <a:lnTo>
                      <a:pt x="1" y="1151"/>
                    </a:lnTo>
                    <a:lnTo>
                      <a:pt x="1" y="1270"/>
                    </a:lnTo>
                    <a:lnTo>
                      <a:pt x="12" y="1388"/>
                    </a:lnTo>
                    <a:lnTo>
                      <a:pt x="44" y="1506"/>
                    </a:lnTo>
                    <a:lnTo>
                      <a:pt x="76" y="1614"/>
                    </a:lnTo>
                    <a:lnTo>
                      <a:pt x="130" y="1721"/>
                    </a:lnTo>
                    <a:lnTo>
                      <a:pt x="194" y="1818"/>
                    </a:lnTo>
                    <a:lnTo>
                      <a:pt x="259" y="1915"/>
                    </a:lnTo>
                    <a:lnTo>
                      <a:pt x="334" y="2001"/>
                    </a:lnTo>
                    <a:lnTo>
                      <a:pt x="420" y="2076"/>
                    </a:lnTo>
                    <a:lnTo>
                      <a:pt x="517" y="2151"/>
                    </a:lnTo>
                    <a:lnTo>
                      <a:pt x="614" y="2216"/>
                    </a:lnTo>
                    <a:lnTo>
                      <a:pt x="721" y="2270"/>
                    </a:lnTo>
                    <a:lnTo>
                      <a:pt x="829" y="2302"/>
                    </a:lnTo>
                    <a:lnTo>
                      <a:pt x="947" y="2334"/>
                    </a:lnTo>
                    <a:lnTo>
                      <a:pt x="1065" y="2356"/>
                    </a:lnTo>
                    <a:lnTo>
                      <a:pt x="1302" y="2356"/>
                    </a:lnTo>
                    <a:lnTo>
                      <a:pt x="1420" y="2334"/>
                    </a:lnTo>
                    <a:lnTo>
                      <a:pt x="1528" y="2302"/>
                    </a:lnTo>
                    <a:lnTo>
                      <a:pt x="1635" y="2270"/>
                    </a:lnTo>
                    <a:lnTo>
                      <a:pt x="1732" y="2216"/>
                    </a:lnTo>
                    <a:lnTo>
                      <a:pt x="1829" y="2151"/>
                    </a:lnTo>
                    <a:lnTo>
                      <a:pt x="1926" y="2087"/>
                    </a:lnTo>
                    <a:lnTo>
                      <a:pt x="2001" y="2012"/>
                    </a:lnTo>
                    <a:lnTo>
                      <a:pt x="2076" y="1926"/>
                    </a:lnTo>
                    <a:lnTo>
                      <a:pt x="2151" y="1840"/>
                    </a:lnTo>
                    <a:lnTo>
                      <a:pt x="2205" y="1743"/>
                    </a:lnTo>
                    <a:lnTo>
                      <a:pt x="2259" y="1635"/>
                    </a:lnTo>
                    <a:lnTo>
                      <a:pt x="2302" y="1528"/>
                    </a:lnTo>
                    <a:lnTo>
                      <a:pt x="2323" y="1420"/>
                    </a:lnTo>
                    <a:lnTo>
                      <a:pt x="2345" y="1302"/>
                    </a:lnTo>
                    <a:lnTo>
                      <a:pt x="2356" y="1184"/>
                    </a:lnTo>
                    <a:lnTo>
                      <a:pt x="2345" y="1076"/>
                    </a:lnTo>
                    <a:lnTo>
                      <a:pt x="2334" y="958"/>
                    </a:lnTo>
                    <a:lnTo>
                      <a:pt x="2302" y="850"/>
                    </a:lnTo>
                    <a:lnTo>
                      <a:pt x="2259" y="743"/>
                    </a:lnTo>
                    <a:lnTo>
                      <a:pt x="2216" y="635"/>
                    </a:lnTo>
                    <a:lnTo>
                      <a:pt x="2151" y="538"/>
                    </a:lnTo>
                    <a:lnTo>
                      <a:pt x="2087" y="452"/>
                    </a:lnTo>
                    <a:lnTo>
                      <a:pt x="2012" y="366"/>
                    </a:lnTo>
                    <a:lnTo>
                      <a:pt x="1926" y="291"/>
                    </a:lnTo>
                    <a:lnTo>
                      <a:pt x="1840" y="216"/>
                    </a:lnTo>
                    <a:lnTo>
                      <a:pt x="1743" y="162"/>
                    </a:lnTo>
                    <a:lnTo>
                      <a:pt x="1646" y="108"/>
                    </a:lnTo>
                    <a:lnTo>
                      <a:pt x="1538" y="65"/>
                    </a:lnTo>
                    <a:lnTo>
                      <a:pt x="1431" y="33"/>
                    </a:lnTo>
                    <a:lnTo>
                      <a:pt x="1313" y="12"/>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690000" y="1888375"/>
                <a:ext cx="58900" cy="58875"/>
              </a:xfrm>
              <a:custGeom>
                <a:avLst/>
                <a:gdLst/>
                <a:ahLst/>
                <a:cxnLst/>
                <a:rect l="l" t="t" r="r" b="b"/>
                <a:pathLst>
                  <a:path w="2356" h="2355" extrusionOk="0">
                    <a:moveTo>
                      <a:pt x="1076" y="0"/>
                    </a:moveTo>
                    <a:lnTo>
                      <a:pt x="969" y="22"/>
                    </a:lnTo>
                    <a:lnTo>
                      <a:pt x="850" y="43"/>
                    </a:lnTo>
                    <a:lnTo>
                      <a:pt x="743" y="86"/>
                    </a:lnTo>
                    <a:lnTo>
                      <a:pt x="646" y="129"/>
                    </a:lnTo>
                    <a:lnTo>
                      <a:pt x="549" y="183"/>
                    </a:lnTo>
                    <a:lnTo>
                      <a:pt x="452" y="258"/>
                    </a:lnTo>
                    <a:lnTo>
                      <a:pt x="366" y="323"/>
                    </a:lnTo>
                    <a:lnTo>
                      <a:pt x="291" y="409"/>
                    </a:lnTo>
                    <a:lnTo>
                      <a:pt x="216" y="495"/>
                    </a:lnTo>
                    <a:lnTo>
                      <a:pt x="162" y="592"/>
                    </a:lnTo>
                    <a:lnTo>
                      <a:pt x="108" y="688"/>
                    </a:lnTo>
                    <a:lnTo>
                      <a:pt x="65" y="796"/>
                    </a:lnTo>
                    <a:lnTo>
                      <a:pt x="33" y="914"/>
                    </a:lnTo>
                    <a:lnTo>
                      <a:pt x="12" y="1022"/>
                    </a:lnTo>
                    <a:lnTo>
                      <a:pt x="1" y="1140"/>
                    </a:lnTo>
                    <a:lnTo>
                      <a:pt x="1" y="1258"/>
                    </a:lnTo>
                    <a:lnTo>
                      <a:pt x="12" y="1376"/>
                    </a:lnTo>
                    <a:lnTo>
                      <a:pt x="33" y="1484"/>
                    </a:lnTo>
                    <a:lnTo>
                      <a:pt x="76" y="1592"/>
                    </a:lnTo>
                    <a:lnTo>
                      <a:pt x="119" y="1699"/>
                    </a:lnTo>
                    <a:lnTo>
                      <a:pt x="173" y="1796"/>
                    </a:lnTo>
                    <a:lnTo>
                      <a:pt x="237" y="1882"/>
                    </a:lnTo>
                    <a:lnTo>
                      <a:pt x="313" y="1968"/>
                    </a:lnTo>
                    <a:lnTo>
                      <a:pt x="399" y="2054"/>
                    </a:lnTo>
                    <a:lnTo>
                      <a:pt x="485" y="2118"/>
                    </a:lnTo>
                    <a:lnTo>
                      <a:pt x="581" y="2183"/>
                    </a:lnTo>
                    <a:lnTo>
                      <a:pt x="678" y="2237"/>
                    </a:lnTo>
                    <a:lnTo>
                      <a:pt x="786" y="2280"/>
                    </a:lnTo>
                    <a:lnTo>
                      <a:pt x="893" y="2323"/>
                    </a:lnTo>
                    <a:lnTo>
                      <a:pt x="1012" y="2344"/>
                    </a:lnTo>
                    <a:lnTo>
                      <a:pt x="1130" y="2355"/>
                    </a:lnTo>
                    <a:lnTo>
                      <a:pt x="1248" y="2355"/>
                    </a:lnTo>
                    <a:lnTo>
                      <a:pt x="1366" y="2344"/>
                    </a:lnTo>
                    <a:lnTo>
                      <a:pt x="1485" y="2312"/>
                    </a:lnTo>
                    <a:lnTo>
                      <a:pt x="1592" y="2280"/>
                    </a:lnTo>
                    <a:lnTo>
                      <a:pt x="1700" y="2226"/>
                    </a:lnTo>
                    <a:lnTo>
                      <a:pt x="1797" y="2172"/>
                    </a:lnTo>
                    <a:lnTo>
                      <a:pt x="1893" y="2108"/>
                    </a:lnTo>
                    <a:lnTo>
                      <a:pt x="1979" y="2022"/>
                    </a:lnTo>
                    <a:lnTo>
                      <a:pt x="2065" y="1946"/>
                    </a:lnTo>
                    <a:lnTo>
                      <a:pt x="2130" y="1850"/>
                    </a:lnTo>
                    <a:lnTo>
                      <a:pt x="2194" y="1753"/>
                    </a:lnTo>
                    <a:lnTo>
                      <a:pt x="2248" y="1645"/>
                    </a:lnTo>
                    <a:lnTo>
                      <a:pt x="2291" y="1538"/>
                    </a:lnTo>
                    <a:lnTo>
                      <a:pt x="2323" y="1419"/>
                    </a:lnTo>
                    <a:lnTo>
                      <a:pt x="2345" y="1301"/>
                    </a:lnTo>
                    <a:lnTo>
                      <a:pt x="2356" y="1183"/>
                    </a:lnTo>
                    <a:lnTo>
                      <a:pt x="2345" y="1065"/>
                    </a:lnTo>
                    <a:lnTo>
                      <a:pt x="2334" y="957"/>
                    </a:lnTo>
                    <a:lnTo>
                      <a:pt x="2302" y="839"/>
                    </a:lnTo>
                    <a:lnTo>
                      <a:pt x="2259" y="731"/>
                    </a:lnTo>
                    <a:lnTo>
                      <a:pt x="2216" y="635"/>
                    </a:lnTo>
                    <a:lnTo>
                      <a:pt x="2151" y="538"/>
                    </a:lnTo>
                    <a:lnTo>
                      <a:pt x="2087" y="441"/>
                    </a:lnTo>
                    <a:lnTo>
                      <a:pt x="2012" y="355"/>
                    </a:lnTo>
                    <a:lnTo>
                      <a:pt x="1936" y="280"/>
                    </a:lnTo>
                    <a:lnTo>
                      <a:pt x="1840" y="215"/>
                    </a:lnTo>
                    <a:lnTo>
                      <a:pt x="1743" y="151"/>
                    </a:lnTo>
                    <a:lnTo>
                      <a:pt x="1646" y="97"/>
                    </a:lnTo>
                    <a:lnTo>
                      <a:pt x="1538" y="54"/>
                    </a:lnTo>
                    <a:lnTo>
                      <a:pt x="1431" y="32"/>
                    </a:lnTo>
                    <a:lnTo>
                      <a:pt x="1313" y="11"/>
                    </a:lnTo>
                    <a:lnTo>
                      <a:pt x="119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1476850" y="2675225"/>
                <a:ext cx="58900" cy="58875"/>
              </a:xfrm>
              <a:custGeom>
                <a:avLst/>
                <a:gdLst/>
                <a:ahLst/>
                <a:cxnLst/>
                <a:rect l="l" t="t" r="r" b="b"/>
                <a:pathLst>
                  <a:path w="2356" h="2355" extrusionOk="0">
                    <a:moveTo>
                      <a:pt x="1098" y="0"/>
                    </a:moveTo>
                    <a:lnTo>
                      <a:pt x="969" y="22"/>
                    </a:lnTo>
                    <a:lnTo>
                      <a:pt x="861" y="43"/>
                    </a:lnTo>
                    <a:lnTo>
                      <a:pt x="753" y="86"/>
                    </a:lnTo>
                    <a:lnTo>
                      <a:pt x="646" y="140"/>
                    </a:lnTo>
                    <a:lnTo>
                      <a:pt x="538" y="194"/>
                    </a:lnTo>
                    <a:lnTo>
                      <a:pt x="452" y="269"/>
                    </a:lnTo>
                    <a:lnTo>
                      <a:pt x="356" y="344"/>
                    </a:lnTo>
                    <a:lnTo>
                      <a:pt x="280" y="430"/>
                    </a:lnTo>
                    <a:lnTo>
                      <a:pt x="205" y="516"/>
                    </a:lnTo>
                    <a:lnTo>
                      <a:pt x="151" y="613"/>
                    </a:lnTo>
                    <a:lnTo>
                      <a:pt x="98" y="720"/>
                    </a:lnTo>
                    <a:lnTo>
                      <a:pt x="55" y="828"/>
                    </a:lnTo>
                    <a:lnTo>
                      <a:pt x="22" y="946"/>
                    </a:lnTo>
                    <a:lnTo>
                      <a:pt x="12" y="1065"/>
                    </a:lnTo>
                    <a:lnTo>
                      <a:pt x="1" y="1183"/>
                    </a:lnTo>
                    <a:lnTo>
                      <a:pt x="12" y="1301"/>
                    </a:lnTo>
                    <a:lnTo>
                      <a:pt x="22" y="1419"/>
                    </a:lnTo>
                    <a:lnTo>
                      <a:pt x="55" y="1527"/>
                    </a:lnTo>
                    <a:lnTo>
                      <a:pt x="98" y="1634"/>
                    </a:lnTo>
                    <a:lnTo>
                      <a:pt x="151" y="1742"/>
                    </a:lnTo>
                    <a:lnTo>
                      <a:pt x="205" y="1839"/>
                    </a:lnTo>
                    <a:lnTo>
                      <a:pt x="270" y="1925"/>
                    </a:lnTo>
                    <a:lnTo>
                      <a:pt x="345" y="2011"/>
                    </a:lnTo>
                    <a:lnTo>
                      <a:pt x="431" y="2086"/>
                    </a:lnTo>
                    <a:lnTo>
                      <a:pt x="528" y="2151"/>
                    </a:lnTo>
                    <a:lnTo>
                      <a:pt x="624" y="2215"/>
                    </a:lnTo>
                    <a:lnTo>
                      <a:pt x="721" y="2258"/>
                    </a:lnTo>
                    <a:lnTo>
                      <a:pt x="829" y="2301"/>
                    </a:lnTo>
                    <a:lnTo>
                      <a:pt x="936" y="2333"/>
                    </a:lnTo>
                    <a:lnTo>
                      <a:pt x="1055" y="2355"/>
                    </a:lnTo>
                    <a:lnTo>
                      <a:pt x="1291" y="2355"/>
                    </a:lnTo>
                    <a:lnTo>
                      <a:pt x="1399" y="2333"/>
                    </a:lnTo>
                    <a:lnTo>
                      <a:pt x="1517" y="2312"/>
                    </a:lnTo>
                    <a:lnTo>
                      <a:pt x="1624" y="2269"/>
                    </a:lnTo>
                    <a:lnTo>
                      <a:pt x="1721" y="2215"/>
                    </a:lnTo>
                    <a:lnTo>
                      <a:pt x="1818" y="2161"/>
                    </a:lnTo>
                    <a:lnTo>
                      <a:pt x="1915" y="2097"/>
                    </a:lnTo>
                    <a:lnTo>
                      <a:pt x="2001" y="2022"/>
                    </a:lnTo>
                    <a:lnTo>
                      <a:pt x="2076" y="1936"/>
                    </a:lnTo>
                    <a:lnTo>
                      <a:pt x="2141" y="1850"/>
                    </a:lnTo>
                    <a:lnTo>
                      <a:pt x="2205" y="1753"/>
                    </a:lnTo>
                    <a:lnTo>
                      <a:pt x="2259" y="1656"/>
                    </a:lnTo>
                    <a:lnTo>
                      <a:pt x="2291" y="1548"/>
                    </a:lnTo>
                    <a:lnTo>
                      <a:pt x="2323" y="1430"/>
                    </a:lnTo>
                    <a:lnTo>
                      <a:pt x="2345" y="1323"/>
                    </a:lnTo>
                    <a:lnTo>
                      <a:pt x="2356" y="1204"/>
                    </a:lnTo>
                    <a:lnTo>
                      <a:pt x="2356" y="1086"/>
                    </a:lnTo>
                    <a:lnTo>
                      <a:pt x="2334" y="968"/>
                    </a:lnTo>
                    <a:lnTo>
                      <a:pt x="2313" y="860"/>
                    </a:lnTo>
                    <a:lnTo>
                      <a:pt x="2270" y="753"/>
                    </a:lnTo>
                    <a:lnTo>
                      <a:pt x="2227" y="645"/>
                    </a:lnTo>
                    <a:lnTo>
                      <a:pt x="2173" y="548"/>
                    </a:lnTo>
                    <a:lnTo>
                      <a:pt x="2098" y="462"/>
                    </a:lnTo>
                    <a:lnTo>
                      <a:pt x="2033" y="376"/>
                    </a:lnTo>
                    <a:lnTo>
                      <a:pt x="1947" y="290"/>
                    </a:lnTo>
                    <a:lnTo>
                      <a:pt x="1861" y="226"/>
                    </a:lnTo>
                    <a:lnTo>
                      <a:pt x="1764" y="161"/>
                    </a:lnTo>
                    <a:lnTo>
                      <a:pt x="1657" y="108"/>
                    </a:lnTo>
                    <a:lnTo>
                      <a:pt x="1560" y="65"/>
                    </a:lnTo>
                    <a:lnTo>
                      <a:pt x="1442" y="32"/>
                    </a:lnTo>
                    <a:lnTo>
                      <a:pt x="1334" y="11"/>
                    </a:lnTo>
                    <a:lnTo>
                      <a:pt x="121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1791125" y="2360950"/>
                <a:ext cx="58875" cy="58900"/>
              </a:xfrm>
              <a:custGeom>
                <a:avLst/>
                <a:gdLst/>
                <a:ahLst/>
                <a:cxnLst/>
                <a:rect l="l" t="t" r="r" b="b"/>
                <a:pathLst>
                  <a:path w="2355" h="2356" extrusionOk="0">
                    <a:moveTo>
                      <a:pt x="1183" y="1"/>
                    </a:moveTo>
                    <a:lnTo>
                      <a:pt x="1065" y="12"/>
                    </a:lnTo>
                    <a:lnTo>
                      <a:pt x="957" y="22"/>
                    </a:lnTo>
                    <a:lnTo>
                      <a:pt x="839" y="55"/>
                    </a:lnTo>
                    <a:lnTo>
                      <a:pt x="731" y="98"/>
                    </a:lnTo>
                    <a:lnTo>
                      <a:pt x="634" y="141"/>
                    </a:lnTo>
                    <a:lnTo>
                      <a:pt x="538" y="205"/>
                    </a:lnTo>
                    <a:lnTo>
                      <a:pt x="441" y="270"/>
                    </a:lnTo>
                    <a:lnTo>
                      <a:pt x="366" y="345"/>
                    </a:lnTo>
                    <a:lnTo>
                      <a:pt x="280" y="420"/>
                    </a:lnTo>
                    <a:lnTo>
                      <a:pt x="215" y="517"/>
                    </a:lnTo>
                    <a:lnTo>
                      <a:pt x="151" y="614"/>
                    </a:lnTo>
                    <a:lnTo>
                      <a:pt x="97" y="710"/>
                    </a:lnTo>
                    <a:lnTo>
                      <a:pt x="65" y="818"/>
                    </a:lnTo>
                    <a:lnTo>
                      <a:pt x="32" y="926"/>
                    </a:lnTo>
                    <a:lnTo>
                      <a:pt x="11" y="1044"/>
                    </a:lnTo>
                    <a:lnTo>
                      <a:pt x="0" y="1162"/>
                    </a:lnTo>
                    <a:lnTo>
                      <a:pt x="0" y="1280"/>
                    </a:lnTo>
                    <a:lnTo>
                      <a:pt x="22" y="1399"/>
                    </a:lnTo>
                    <a:lnTo>
                      <a:pt x="43" y="1517"/>
                    </a:lnTo>
                    <a:lnTo>
                      <a:pt x="86" y="1624"/>
                    </a:lnTo>
                    <a:lnTo>
                      <a:pt x="140" y="1732"/>
                    </a:lnTo>
                    <a:lnTo>
                      <a:pt x="194" y="1829"/>
                    </a:lnTo>
                    <a:lnTo>
                      <a:pt x="269" y="1926"/>
                    </a:lnTo>
                    <a:lnTo>
                      <a:pt x="344" y="2012"/>
                    </a:lnTo>
                    <a:lnTo>
                      <a:pt x="430" y="2087"/>
                    </a:lnTo>
                    <a:lnTo>
                      <a:pt x="527" y="2162"/>
                    </a:lnTo>
                    <a:lnTo>
                      <a:pt x="624" y="2216"/>
                    </a:lnTo>
                    <a:lnTo>
                      <a:pt x="731" y="2270"/>
                    </a:lnTo>
                    <a:lnTo>
                      <a:pt x="839" y="2313"/>
                    </a:lnTo>
                    <a:lnTo>
                      <a:pt x="957" y="2334"/>
                    </a:lnTo>
                    <a:lnTo>
                      <a:pt x="1075" y="2356"/>
                    </a:lnTo>
                    <a:lnTo>
                      <a:pt x="1312" y="2356"/>
                    </a:lnTo>
                    <a:lnTo>
                      <a:pt x="1430" y="2334"/>
                    </a:lnTo>
                    <a:lnTo>
                      <a:pt x="1538" y="2302"/>
                    </a:lnTo>
                    <a:lnTo>
                      <a:pt x="1645" y="2259"/>
                    </a:lnTo>
                    <a:lnTo>
                      <a:pt x="1742" y="2205"/>
                    </a:lnTo>
                    <a:lnTo>
                      <a:pt x="1839" y="2151"/>
                    </a:lnTo>
                    <a:lnTo>
                      <a:pt x="1925" y="2076"/>
                    </a:lnTo>
                    <a:lnTo>
                      <a:pt x="2011" y="2001"/>
                    </a:lnTo>
                    <a:lnTo>
                      <a:pt x="2086" y="1915"/>
                    </a:lnTo>
                    <a:lnTo>
                      <a:pt x="2151" y="1829"/>
                    </a:lnTo>
                    <a:lnTo>
                      <a:pt x="2215" y="1732"/>
                    </a:lnTo>
                    <a:lnTo>
                      <a:pt x="2258" y="1624"/>
                    </a:lnTo>
                    <a:lnTo>
                      <a:pt x="2301" y="1517"/>
                    </a:lnTo>
                    <a:lnTo>
                      <a:pt x="2333" y="1409"/>
                    </a:lnTo>
                    <a:lnTo>
                      <a:pt x="2344" y="1291"/>
                    </a:lnTo>
                    <a:lnTo>
                      <a:pt x="2355" y="1184"/>
                    </a:lnTo>
                    <a:lnTo>
                      <a:pt x="2344" y="1065"/>
                    </a:lnTo>
                    <a:lnTo>
                      <a:pt x="2333" y="947"/>
                    </a:lnTo>
                    <a:lnTo>
                      <a:pt x="2301" y="840"/>
                    </a:lnTo>
                    <a:lnTo>
                      <a:pt x="2258" y="732"/>
                    </a:lnTo>
                    <a:lnTo>
                      <a:pt x="2215" y="624"/>
                    </a:lnTo>
                    <a:lnTo>
                      <a:pt x="2151" y="528"/>
                    </a:lnTo>
                    <a:lnTo>
                      <a:pt x="2086" y="442"/>
                    </a:lnTo>
                    <a:lnTo>
                      <a:pt x="2011" y="356"/>
                    </a:lnTo>
                    <a:lnTo>
                      <a:pt x="1925" y="280"/>
                    </a:lnTo>
                    <a:lnTo>
                      <a:pt x="1839" y="216"/>
                    </a:lnTo>
                    <a:lnTo>
                      <a:pt x="1742" y="151"/>
                    </a:lnTo>
                    <a:lnTo>
                      <a:pt x="1634" y="98"/>
                    </a:lnTo>
                    <a:lnTo>
                      <a:pt x="1527" y="65"/>
                    </a:lnTo>
                    <a:lnTo>
                      <a:pt x="1419" y="33"/>
                    </a:lnTo>
                    <a:lnTo>
                      <a:pt x="1301" y="12"/>
                    </a:lnTo>
                    <a:lnTo>
                      <a:pt x="118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1004275" y="1574375"/>
                <a:ext cx="58625" cy="58375"/>
              </a:xfrm>
              <a:custGeom>
                <a:avLst/>
                <a:gdLst/>
                <a:ahLst/>
                <a:cxnLst/>
                <a:rect l="l" t="t" r="r" b="b"/>
                <a:pathLst>
                  <a:path w="2345" h="2335" extrusionOk="0">
                    <a:moveTo>
                      <a:pt x="1086" y="1"/>
                    </a:moveTo>
                    <a:lnTo>
                      <a:pt x="968" y="11"/>
                    </a:lnTo>
                    <a:lnTo>
                      <a:pt x="850" y="44"/>
                    </a:lnTo>
                    <a:lnTo>
                      <a:pt x="742" y="87"/>
                    </a:lnTo>
                    <a:lnTo>
                      <a:pt x="634" y="130"/>
                    </a:lnTo>
                    <a:lnTo>
                      <a:pt x="538" y="183"/>
                    </a:lnTo>
                    <a:lnTo>
                      <a:pt x="441" y="259"/>
                    </a:lnTo>
                    <a:lnTo>
                      <a:pt x="355" y="334"/>
                    </a:lnTo>
                    <a:lnTo>
                      <a:pt x="280" y="420"/>
                    </a:lnTo>
                    <a:lnTo>
                      <a:pt x="204" y="506"/>
                    </a:lnTo>
                    <a:lnTo>
                      <a:pt x="151" y="603"/>
                    </a:lnTo>
                    <a:lnTo>
                      <a:pt x="97" y="710"/>
                    </a:lnTo>
                    <a:lnTo>
                      <a:pt x="54" y="818"/>
                    </a:lnTo>
                    <a:lnTo>
                      <a:pt x="32" y="936"/>
                    </a:lnTo>
                    <a:lnTo>
                      <a:pt x="11" y="1054"/>
                    </a:lnTo>
                    <a:lnTo>
                      <a:pt x="0" y="1173"/>
                    </a:lnTo>
                    <a:lnTo>
                      <a:pt x="11" y="1291"/>
                    </a:lnTo>
                    <a:lnTo>
                      <a:pt x="32" y="1409"/>
                    </a:lnTo>
                    <a:lnTo>
                      <a:pt x="54" y="1517"/>
                    </a:lnTo>
                    <a:lnTo>
                      <a:pt x="97" y="1624"/>
                    </a:lnTo>
                    <a:lnTo>
                      <a:pt x="151" y="1721"/>
                    </a:lnTo>
                    <a:lnTo>
                      <a:pt x="204" y="1818"/>
                    </a:lnTo>
                    <a:lnTo>
                      <a:pt x="269" y="1915"/>
                    </a:lnTo>
                    <a:lnTo>
                      <a:pt x="344" y="1990"/>
                    </a:lnTo>
                    <a:lnTo>
                      <a:pt x="430" y="2065"/>
                    </a:lnTo>
                    <a:lnTo>
                      <a:pt x="516" y="2140"/>
                    </a:lnTo>
                    <a:lnTo>
                      <a:pt x="613" y="2194"/>
                    </a:lnTo>
                    <a:lnTo>
                      <a:pt x="720" y="2248"/>
                    </a:lnTo>
                    <a:lnTo>
                      <a:pt x="817" y="2280"/>
                    </a:lnTo>
                    <a:lnTo>
                      <a:pt x="936" y="2313"/>
                    </a:lnTo>
                    <a:lnTo>
                      <a:pt x="1043" y="2334"/>
                    </a:lnTo>
                    <a:lnTo>
                      <a:pt x="1280" y="2334"/>
                    </a:lnTo>
                    <a:lnTo>
                      <a:pt x="1398" y="2313"/>
                    </a:lnTo>
                    <a:lnTo>
                      <a:pt x="1505" y="2291"/>
                    </a:lnTo>
                    <a:lnTo>
                      <a:pt x="1613" y="2248"/>
                    </a:lnTo>
                    <a:lnTo>
                      <a:pt x="1721" y="2205"/>
                    </a:lnTo>
                    <a:lnTo>
                      <a:pt x="1817" y="2140"/>
                    </a:lnTo>
                    <a:lnTo>
                      <a:pt x="1903" y="2076"/>
                    </a:lnTo>
                    <a:lnTo>
                      <a:pt x="1989" y="2001"/>
                    </a:lnTo>
                    <a:lnTo>
                      <a:pt x="2065" y="1925"/>
                    </a:lnTo>
                    <a:lnTo>
                      <a:pt x="2129" y="1829"/>
                    </a:lnTo>
                    <a:lnTo>
                      <a:pt x="2194" y="1743"/>
                    </a:lnTo>
                    <a:lnTo>
                      <a:pt x="2247" y="1635"/>
                    </a:lnTo>
                    <a:lnTo>
                      <a:pt x="2280" y="1528"/>
                    </a:lnTo>
                    <a:lnTo>
                      <a:pt x="2312" y="1420"/>
                    </a:lnTo>
                    <a:lnTo>
                      <a:pt x="2333" y="1302"/>
                    </a:lnTo>
                    <a:lnTo>
                      <a:pt x="2344" y="1194"/>
                    </a:lnTo>
                    <a:lnTo>
                      <a:pt x="2333" y="1076"/>
                    </a:lnTo>
                    <a:lnTo>
                      <a:pt x="2323" y="958"/>
                    </a:lnTo>
                    <a:lnTo>
                      <a:pt x="2301" y="839"/>
                    </a:lnTo>
                    <a:lnTo>
                      <a:pt x="2258" y="743"/>
                    </a:lnTo>
                    <a:lnTo>
                      <a:pt x="2215" y="635"/>
                    </a:lnTo>
                    <a:lnTo>
                      <a:pt x="2151" y="538"/>
                    </a:lnTo>
                    <a:lnTo>
                      <a:pt x="2086" y="452"/>
                    </a:lnTo>
                    <a:lnTo>
                      <a:pt x="2022" y="366"/>
                    </a:lnTo>
                    <a:lnTo>
                      <a:pt x="1936" y="291"/>
                    </a:lnTo>
                    <a:lnTo>
                      <a:pt x="1850" y="216"/>
                    </a:lnTo>
                    <a:lnTo>
                      <a:pt x="1753" y="151"/>
                    </a:lnTo>
                    <a:lnTo>
                      <a:pt x="1656" y="108"/>
                    </a:lnTo>
                    <a:lnTo>
                      <a:pt x="1548" y="65"/>
                    </a:lnTo>
                    <a:lnTo>
                      <a:pt x="1441" y="33"/>
                    </a:lnTo>
                    <a:lnTo>
                      <a:pt x="1323" y="11"/>
                    </a:lnTo>
                    <a:lnTo>
                      <a:pt x="12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1791375" y="1888625"/>
                <a:ext cx="58375" cy="58375"/>
              </a:xfrm>
              <a:custGeom>
                <a:avLst/>
                <a:gdLst/>
                <a:ahLst/>
                <a:cxnLst/>
                <a:rect l="l" t="t" r="r" b="b"/>
                <a:pathLst>
                  <a:path w="2335" h="2335" extrusionOk="0">
                    <a:moveTo>
                      <a:pt x="1055" y="1"/>
                    </a:moveTo>
                    <a:lnTo>
                      <a:pt x="936" y="22"/>
                    </a:lnTo>
                    <a:lnTo>
                      <a:pt x="829" y="44"/>
                    </a:lnTo>
                    <a:lnTo>
                      <a:pt x="721" y="87"/>
                    </a:lnTo>
                    <a:lnTo>
                      <a:pt x="624" y="130"/>
                    </a:lnTo>
                    <a:lnTo>
                      <a:pt x="528" y="194"/>
                    </a:lnTo>
                    <a:lnTo>
                      <a:pt x="431" y="259"/>
                    </a:lnTo>
                    <a:lnTo>
                      <a:pt x="356" y="334"/>
                    </a:lnTo>
                    <a:lnTo>
                      <a:pt x="280" y="409"/>
                    </a:lnTo>
                    <a:lnTo>
                      <a:pt x="205" y="506"/>
                    </a:lnTo>
                    <a:lnTo>
                      <a:pt x="151" y="592"/>
                    </a:lnTo>
                    <a:lnTo>
                      <a:pt x="98" y="700"/>
                    </a:lnTo>
                    <a:lnTo>
                      <a:pt x="55" y="807"/>
                    </a:lnTo>
                    <a:lnTo>
                      <a:pt x="22" y="915"/>
                    </a:lnTo>
                    <a:lnTo>
                      <a:pt x="1" y="1033"/>
                    </a:lnTo>
                    <a:lnTo>
                      <a:pt x="1" y="1141"/>
                    </a:lnTo>
                    <a:lnTo>
                      <a:pt x="1" y="1270"/>
                    </a:lnTo>
                    <a:lnTo>
                      <a:pt x="22" y="1388"/>
                    </a:lnTo>
                    <a:lnTo>
                      <a:pt x="44" y="1496"/>
                    </a:lnTo>
                    <a:lnTo>
                      <a:pt x="87" y="1614"/>
                    </a:lnTo>
                    <a:lnTo>
                      <a:pt x="130" y="1711"/>
                    </a:lnTo>
                    <a:lnTo>
                      <a:pt x="194" y="1818"/>
                    </a:lnTo>
                    <a:lnTo>
                      <a:pt x="259" y="1904"/>
                    </a:lnTo>
                    <a:lnTo>
                      <a:pt x="345" y="1990"/>
                    </a:lnTo>
                    <a:lnTo>
                      <a:pt x="431" y="2065"/>
                    </a:lnTo>
                    <a:lnTo>
                      <a:pt x="517" y="2141"/>
                    </a:lnTo>
                    <a:lnTo>
                      <a:pt x="614" y="2194"/>
                    </a:lnTo>
                    <a:lnTo>
                      <a:pt x="721" y="2248"/>
                    </a:lnTo>
                    <a:lnTo>
                      <a:pt x="829" y="2291"/>
                    </a:lnTo>
                    <a:lnTo>
                      <a:pt x="947" y="2313"/>
                    </a:lnTo>
                    <a:lnTo>
                      <a:pt x="1065" y="2334"/>
                    </a:lnTo>
                    <a:lnTo>
                      <a:pt x="1184" y="2334"/>
                    </a:lnTo>
                    <a:lnTo>
                      <a:pt x="1302" y="2323"/>
                    </a:lnTo>
                    <a:lnTo>
                      <a:pt x="1420" y="2313"/>
                    </a:lnTo>
                    <a:lnTo>
                      <a:pt x="1528" y="2280"/>
                    </a:lnTo>
                    <a:lnTo>
                      <a:pt x="1635" y="2237"/>
                    </a:lnTo>
                    <a:lnTo>
                      <a:pt x="1732" y="2184"/>
                    </a:lnTo>
                    <a:lnTo>
                      <a:pt x="1829" y="2130"/>
                    </a:lnTo>
                    <a:lnTo>
                      <a:pt x="1915" y="2055"/>
                    </a:lnTo>
                    <a:lnTo>
                      <a:pt x="2001" y="1979"/>
                    </a:lnTo>
                    <a:lnTo>
                      <a:pt x="2076" y="1904"/>
                    </a:lnTo>
                    <a:lnTo>
                      <a:pt x="2141" y="1807"/>
                    </a:lnTo>
                    <a:lnTo>
                      <a:pt x="2194" y="1711"/>
                    </a:lnTo>
                    <a:lnTo>
                      <a:pt x="2248" y="1614"/>
                    </a:lnTo>
                    <a:lnTo>
                      <a:pt x="2280" y="1506"/>
                    </a:lnTo>
                    <a:lnTo>
                      <a:pt x="2313" y="1388"/>
                    </a:lnTo>
                    <a:lnTo>
                      <a:pt x="2334" y="1280"/>
                    </a:lnTo>
                    <a:lnTo>
                      <a:pt x="2334" y="1162"/>
                    </a:lnTo>
                    <a:lnTo>
                      <a:pt x="2323" y="1044"/>
                    </a:lnTo>
                    <a:lnTo>
                      <a:pt x="2313" y="926"/>
                    </a:lnTo>
                    <a:lnTo>
                      <a:pt x="2280" y="818"/>
                    </a:lnTo>
                    <a:lnTo>
                      <a:pt x="2237" y="711"/>
                    </a:lnTo>
                    <a:lnTo>
                      <a:pt x="2194" y="614"/>
                    </a:lnTo>
                    <a:lnTo>
                      <a:pt x="2130" y="517"/>
                    </a:lnTo>
                    <a:lnTo>
                      <a:pt x="2065" y="420"/>
                    </a:lnTo>
                    <a:lnTo>
                      <a:pt x="1990" y="345"/>
                    </a:lnTo>
                    <a:lnTo>
                      <a:pt x="1904" y="270"/>
                    </a:lnTo>
                    <a:lnTo>
                      <a:pt x="1818" y="194"/>
                    </a:lnTo>
                    <a:lnTo>
                      <a:pt x="1721" y="141"/>
                    </a:lnTo>
                    <a:lnTo>
                      <a:pt x="1624" y="87"/>
                    </a:lnTo>
                    <a:lnTo>
                      <a:pt x="1517" y="55"/>
                    </a:lnTo>
                    <a:lnTo>
                      <a:pt x="1409" y="2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1556150" y="2676550"/>
                <a:ext cx="56225" cy="56225"/>
              </a:xfrm>
              <a:custGeom>
                <a:avLst/>
                <a:gdLst/>
                <a:ahLst/>
                <a:cxnLst/>
                <a:rect l="l" t="t" r="r" b="b"/>
                <a:pathLst>
                  <a:path w="2249" h="2249" extrusionOk="0">
                    <a:moveTo>
                      <a:pt x="1108" y="1"/>
                    </a:moveTo>
                    <a:lnTo>
                      <a:pt x="990" y="12"/>
                    </a:lnTo>
                    <a:lnTo>
                      <a:pt x="883" y="33"/>
                    </a:lnTo>
                    <a:lnTo>
                      <a:pt x="764" y="55"/>
                    </a:lnTo>
                    <a:lnTo>
                      <a:pt x="668" y="98"/>
                    </a:lnTo>
                    <a:lnTo>
                      <a:pt x="571" y="141"/>
                    </a:lnTo>
                    <a:lnTo>
                      <a:pt x="474" y="194"/>
                    </a:lnTo>
                    <a:lnTo>
                      <a:pt x="388" y="259"/>
                    </a:lnTo>
                    <a:lnTo>
                      <a:pt x="313" y="334"/>
                    </a:lnTo>
                    <a:lnTo>
                      <a:pt x="237" y="409"/>
                    </a:lnTo>
                    <a:lnTo>
                      <a:pt x="184" y="495"/>
                    </a:lnTo>
                    <a:lnTo>
                      <a:pt x="119" y="592"/>
                    </a:lnTo>
                    <a:lnTo>
                      <a:pt x="76" y="689"/>
                    </a:lnTo>
                    <a:lnTo>
                      <a:pt x="44" y="796"/>
                    </a:lnTo>
                    <a:lnTo>
                      <a:pt x="22" y="904"/>
                    </a:lnTo>
                    <a:lnTo>
                      <a:pt x="1" y="1022"/>
                    </a:lnTo>
                    <a:lnTo>
                      <a:pt x="1" y="1141"/>
                    </a:lnTo>
                    <a:lnTo>
                      <a:pt x="1" y="1259"/>
                    </a:lnTo>
                    <a:lnTo>
                      <a:pt x="22" y="1366"/>
                    </a:lnTo>
                    <a:lnTo>
                      <a:pt x="44" y="1474"/>
                    </a:lnTo>
                    <a:lnTo>
                      <a:pt x="87" y="1581"/>
                    </a:lnTo>
                    <a:lnTo>
                      <a:pt x="130" y="1678"/>
                    </a:lnTo>
                    <a:lnTo>
                      <a:pt x="194" y="1775"/>
                    </a:lnTo>
                    <a:lnTo>
                      <a:pt x="259" y="1861"/>
                    </a:lnTo>
                    <a:lnTo>
                      <a:pt x="324" y="1936"/>
                    </a:lnTo>
                    <a:lnTo>
                      <a:pt x="410" y="2012"/>
                    </a:lnTo>
                    <a:lnTo>
                      <a:pt x="496" y="2065"/>
                    </a:lnTo>
                    <a:lnTo>
                      <a:pt x="592" y="2119"/>
                    </a:lnTo>
                    <a:lnTo>
                      <a:pt x="689" y="2173"/>
                    </a:lnTo>
                    <a:lnTo>
                      <a:pt x="786" y="2205"/>
                    </a:lnTo>
                    <a:lnTo>
                      <a:pt x="904" y="2227"/>
                    </a:lnTo>
                    <a:lnTo>
                      <a:pt x="1012" y="2248"/>
                    </a:lnTo>
                    <a:lnTo>
                      <a:pt x="1248" y="2248"/>
                    </a:lnTo>
                    <a:lnTo>
                      <a:pt x="1367" y="2227"/>
                    </a:lnTo>
                    <a:lnTo>
                      <a:pt x="1474" y="2194"/>
                    </a:lnTo>
                    <a:lnTo>
                      <a:pt x="1571" y="2162"/>
                    </a:lnTo>
                    <a:lnTo>
                      <a:pt x="1678" y="2119"/>
                    </a:lnTo>
                    <a:lnTo>
                      <a:pt x="1764" y="2055"/>
                    </a:lnTo>
                    <a:lnTo>
                      <a:pt x="1850" y="1990"/>
                    </a:lnTo>
                    <a:lnTo>
                      <a:pt x="1926" y="1926"/>
                    </a:lnTo>
                    <a:lnTo>
                      <a:pt x="2001" y="1840"/>
                    </a:lnTo>
                    <a:lnTo>
                      <a:pt x="2065" y="1753"/>
                    </a:lnTo>
                    <a:lnTo>
                      <a:pt x="2119" y="1657"/>
                    </a:lnTo>
                    <a:lnTo>
                      <a:pt x="2162" y="1560"/>
                    </a:lnTo>
                    <a:lnTo>
                      <a:pt x="2195" y="1452"/>
                    </a:lnTo>
                    <a:lnTo>
                      <a:pt x="2227" y="1345"/>
                    </a:lnTo>
                    <a:lnTo>
                      <a:pt x="2238" y="1237"/>
                    </a:lnTo>
                    <a:lnTo>
                      <a:pt x="2248" y="1119"/>
                    </a:lnTo>
                    <a:lnTo>
                      <a:pt x="2238" y="1001"/>
                    </a:lnTo>
                    <a:lnTo>
                      <a:pt x="2216" y="883"/>
                    </a:lnTo>
                    <a:lnTo>
                      <a:pt x="2195" y="775"/>
                    </a:lnTo>
                    <a:lnTo>
                      <a:pt x="2152" y="667"/>
                    </a:lnTo>
                    <a:lnTo>
                      <a:pt x="2109" y="571"/>
                    </a:lnTo>
                    <a:lnTo>
                      <a:pt x="2055" y="485"/>
                    </a:lnTo>
                    <a:lnTo>
                      <a:pt x="1990" y="399"/>
                    </a:lnTo>
                    <a:lnTo>
                      <a:pt x="1915" y="323"/>
                    </a:lnTo>
                    <a:lnTo>
                      <a:pt x="1840" y="248"/>
                    </a:lnTo>
                    <a:lnTo>
                      <a:pt x="1743" y="184"/>
                    </a:lnTo>
                    <a:lnTo>
                      <a:pt x="1657" y="130"/>
                    </a:lnTo>
                    <a:lnTo>
                      <a:pt x="1560" y="87"/>
                    </a:lnTo>
                    <a:lnTo>
                      <a:pt x="1453" y="55"/>
                    </a:lnTo>
                    <a:lnTo>
                      <a:pt x="1345" y="22"/>
                    </a:lnTo>
                    <a:lnTo>
                      <a:pt x="1227" y="1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1241900" y="1497500"/>
                <a:ext cx="56225" cy="56200"/>
              </a:xfrm>
              <a:custGeom>
                <a:avLst/>
                <a:gdLst/>
                <a:ahLst/>
                <a:cxnLst/>
                <a:rect l="l" t="t" r="r" b="b"/>
                <a:pathLst>
                  <a:path w="2249" h="2248" extrusionOk="0">
                    <a:moveTo>
                      <a:pt x="1140" y="0"/>
                    </a:moveTo>
                    <a:lnTo>
                      <a:pt x="1022" y="11"/>
                    </a:lnTo>
                    <a:lnTo>
                      <a:pt x="904" y="22"/>
                    </a:lnTo>
                    <a:lnTo>
                      <a:pt x="796" y="54"/>
                    </a:lnTo>
                    <a:lnTo>
                      <a:pt x="689" y="86"/>
                    </a:lnTo>
                    <a:lnTo>
                      <a:pt x="592" y="129"/>
                    </a:lnTo>
                    <a:lnTo>
                      <a:pt x="506" y="183"/>
                    </a:lnTo>
                    <a:lnTo>
                      <a:pt x="409" y="248"/>
                    </a:lnTo>
                    <a:lnTo>
                      <a:pt x="334" y="312"/>
                    </a:lnTo>
                    <a:lnTo>
                      <a:pt x="259" y="398"/>
                    </a:lnTo>
                    <a:lnTo>
                      <a:pt x="194" y="473"/>
                    </a:lnTo>
                    <a:lnTo>
                      <a:pt x="140" y="570"/>
                    </a:lnTo>
                    <a:lnTo>
                      <a:pt x="87" y="667"/>
                    </a:lnTo>
                    <a:lnTo>
                      <a:pt x="54" y="775"/>
                    </a:lnTo>
                    <a:lnTo>
                      <a:pt x="22" y="882"/>
                    </a:lnTo>
                    <a:lnTo>
                      <a:pt x="1" y="990"/>
                    </a:lnTo>
                    <a:lnTo>
                      <a:pt x="1" y="1108"/>
                    </a:lnTo>
                    <a:lnTo>
                      <a:pt x="1" y="1226"/>
                    </a:lnTo>
                    <a:lnTo>
                      <a:pt x="22" y="1344"/>
                    </a:lnTo>
                    <a:lnTo>
                      <a:pt x="44" y="1452"/>
                    </a:lnTo>
                    <a:lnTo>
                      <a:pt x="76" y="1559"/>
                    </a:lnTo>
                    <a:lnTo>
                      <a:pt x="119" y="1656"/>
                    </a:lnTo>
                    <a:lnTo>
                      <a:pt x="173" y="1753"/>
                    </a:lnTo>
                    <a:lnTo>
                      <a:pt x="237" y="1839"/>
                    </a:lnTo>
                    <a:lnTo>
                      <a:pt x="313" y="1914"/>
                    </a:lnTo>
                    <a:lnTo>
                      <a:pt x="388" y="1990"/>
                    </a:lnTo>
                    <a:lnTo>
                      <a:pt x="474" y="2054"/>
                    </a:lnTo>
                    <a:lnTo>
                      <a:pt x="560" y="2108"/>
                    </a:lnTo>
                    <a:lnTo>
                      <a:pt x="657" y="2162"/>
                    </a:lnTo>
                    <a:lnTo>
                      <a:pt x="764" y="2194"/>
                    </a:lnTo>
                    <a:lnTo>
                      <a:pt x="872" y="2226"/>
                    </a:lnTo>
                    <a:lnTo>
                      <a:pt x="990" y="2248"/>
                    </a:lnTo>
                    <a:lnTo>
                      <a:pt x="1216" y="2248"/>
                    </a:lnTo>
                    <a:lnTo>
                      <a:pt x="1334" y="2237"/>
                    </a:lnTo>
                    <a:lnTo>
                      <a:pt x="1442" y="2205"/>
                    </a:lnTo>
                    <a:lnTo>
                      <a:pt x="1549" y="2172"/>
                    </a:lnTo>
                    <a:lnTo>
                      <a:pt x="1646" y="2129"/>
                    </a:lnTo>
                    <a:lnTo>
                      <a:pt x="1743" y="2076"/>
                    </a:lnTo>
                    <a:lnTo>
                      <a:pt x="1829" y="2011"/>
                    </a:lnTo>
                    <a:lnTo>
                      <a:pt x="1915" y="1947"/>
                    </a:lnTo>
                    <a:lnTo>
                      <a:pt x="1979" y="1861"/>
                    </a:lnTo>
                    <a:lnTo>
                      <a:pt x="2044" y="1775"/>
                    </a:lnTo>
                    <a:lnTo>
                      <a:pt x="2108" y="1689"/>
                    </a:lnTo>
                    <a:lnTo>
                      <a:pt x="2151" y="1592"/>
                    </a:lnTo>
                    <a:lnTo>
                      <a:pt x="2194" y="1484"/>
                    </a:lnTo>
                    <a:lnTo>
                      <a:pt x="2216" y="1377"/>
                    </a:lnTo>
                    <a:lnTo>
                      <a:pt x="2237" y="1269"/>
                    </a:lnTo>
                    <a:lnTo>
                      <a:pt x="2248" y="1151"/>
                    </a:lnTo>
                    <a:lnTo>
                      <a:pt x="2237" y="1033"/>
                    </a:lnTo>
                    <a:lnTo>
                      <a:pt x="2227" y="914"/>
                    </a:lnTo>
                    <a:lnTo>
                      <a:pt x="2205" y="807"/>
                    </a:lnTo>
                    <a:lnTo>
                      <a:pt x="2162" y="699"/>
                    </a:lnTo>
                    <a:lnTo>
                      <a:pt x="2119" y="602"/>
                    </a:lnTo>
                    <a:lnTo>
                      <a:pt x="2065" y="506"/>
                    </a:lnTo>
                    <a:lnTo>
                      <a:pt x="2001" y="420"/>
                    </a:lnTo>
                    <a:lnTo>
                      <a:pt x="1936" y="344"/>
                    </a:lnTo>
                    <a:lnTo>
                      <a:pt x="1861" y="269"/>
                    </a:lnTo>
                    <a:lnTo>
                      <a:pt x="1775" y="205"/>
                    </a:lnTo>
                    <a:lnTo>
                      <a:pt x="1678" y="140"/>
                    </a:lnTo>
                    <a:lnTo>
                      <a:pt x="1581" y="97"/>
                    </a:lnTo>
                    <a:lnTo>
                      <a:pt x="1485" y="54"/>
                    </a:lnTo>
                    <a:lnTo>
                      <a:pt x="1377" y="33"/>
                    </a:lnTo>
                    <a:lnTo>
                      <a:pt x="1259"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1713950" y="2517675"/>
                <a:ext cx="57300" cy="57300"/>
              </a:xfrm>
              <a:custGeom>
                <a:avLst/>
                <a:gdLst/>
                <a:ahLst/>
                <a:cxnLst/>
                <a:rect l="l" t="t" r="r" b="b"/>
                <a:pathLst>
                  <a:path w="2292" h="2292" extrusionOk="0">
                    <a:moveTo>
                      <a:pt x="1044" y="1"/>
                    </a:moveTo>
                    <a:lnTo>
                      <a:pt x="926" y="22"/>
                    </a:lnTo>
                    <a:lnTo>
                      <a:pt x="818" y="44"/>
                    </a:lnTo>
                    <a:lnTo>
                      <a:pt x="711" y="87"/>
                    </a:lnTo>
                    <a:lnTo>
                      <a:pt x="603" y="130"/>
                    </a:lnTo>
                    <a:lnTo>
                      <a:pt x="506" y="184"/>
                    </a:lnTo>
                    <a:lnTo>
                      <a:pt x="420" y="248"/>
                    </a:lnTo>
                    <a:lnTo>
                      <a:pt x="334" y="323"/>
                    </a:lnTo>
                    <a:lnTo>
                      <a:pt x="270" y="399"/>
                    </a:lnTo>
                    <a:lnTo>
                      <a:pt x="194" y="485"/>
                    </a:lnTo>
                    <a:lnTo>
                      <a:pt x="141" y="581"/>
                    </a:lnTo>
                    <a:lnTo>
                      <a:pt x="98" y="689"/>
                    </a:lnTo>
                    <a:lnTo>
                      <a:pt x="55" y="796"/>
                    </a:lnTo>
                    <a:lnTo>
                      <a:pt x="33" y="904"/>
                    </a:lnTo>
                    <a:lnTo>
                      <a:pt x="12" y="1022"/>
                    </a:lnTo>
                    <a:lnTo>
                      <a:pt x="1" y="1141"/>
                    </a:lnTo>
                    <a:lnTo>
                      <a:pt x="12" y="1259"/>
                    </a:lnTo>
                    <a:lnTo>
                      <a:pt x="22" y="1366"/>
                    </a:lnTo>
                    <a:lnTo>
                      <a:pt x="55" y="1485"/>
                    </a:lnTo>
                    <a:lnTo>
                      <a:pt x="87" y="1581"/>
                    </a:lnTo>
                    <a:lnTo>
                      <a:pt x="130" y="1689"/>
                    </a:lnTo>
                    <a:lnTo>
                      <a:pt x="184" y="1775"/>
                    </a:lnTo>
                    <a:lnTo>
                      <a:pt x="248" y="1861"/>
                    </a:lnTo>
                    <a:lnTo>
                      <a:pt x="324" y="1947"/>
                    </a:lnTo>
                    <a:lnTo>
                      <a:pt x="399" y="2022"/>
                    </a:lnTo>
                    <a:lnTo>
                      <a:pt x="485" y="2087"/>
                    </a:lnTo>
                    <a:lnTo>
                      <a:pt x="571" y="2141"/>
                    </a:lnTo>
                    <a:lnTo>
                      <a:pt x="668" y="2184"/>
                    </a:lnTo>
                    <a:lnTo>
                      <a:pt x="775" y="2227"/>
                    </a:lnTo>
                    <a:lnTo>
                      <a:pt x="883" y="2259"/>
                    </a:lnTo>
                    <a:lnTo>
                      <a:pt x="990" y="2280"/>
                    </a:lnTo>
                    <a:lnTo>
                      <a:pt x="1108" y="2291"/>
                    </a:lnTo>
                    <a:lnTo>
                      <a:pt x="1227" y="2280"/>
                    </a:lnTo>
                    <a:lnTo>
                      <a:pt x="1345" y="2270"/>
                    </a:lnTo>
                    <a:lnTo>
                      <a:pt x="1463" y="2248"/>
                    </a:lnTo>
                    <a:lnTo>
                      <a:pt x="1571" y="2216"/>
                    </a:lnTo>
                    <a:lnTo>
                      <a:pt x="1668" y="2173"/>
                    </a:lnTo>
                    <a:lnTo>
                      <a:pt x="1764" y="2119"/>
                    </a:lnTo>
                    <a:lnTo>
                      <a:pt x="1861" y="2055"/>
                    </a:lnTo>
                    <a:lnTo>
                      <a:pt x="1936" y="1979"/>
                    </a:lnTo>
                    <a:lnTo>
                      <a:pt x="2012" y="1904"/>
                    </a:lnTo>
                    <a:lnTo>
                      <a:pt x="2087" y="1818"/>
                    </a:lnTo>
                    <a:lnTo>
                      <a:pt x="2141" y="1721"/>
                    </a:lnTo>
                    <a:lnTo>
                      <a:pt x="2195" y="1624"/>
                    </a:lnTo>
                    <a:lnTo>
                      <a:pt x="2238" y="1517"/>
                    </a:lnTo>
                    <a:lnTo>
                      <a:pt x="2270" y="1409"/>
                    </a:lnTo>
                    <a:lnTo>
                      <a:pt x="2281" y="1291"/>
                    </a:lnTo>
                    <a:lnTo>
                      <a:pt x="2291" y="1173"/>
                    </a:lnTo>
                    <a:lnTo>
                      <a:pt x="2291" y="1055"/>
                    </a:lnTo>
                    <a:lnTo>
                      <a:pt x="2281" y="936"/>
                    </a:lnTo>
                    <a:lnTo>
                      <a:pt x="2248" y="818"/>
                    </a:lnTo>
                    <a:lnTo>
                      <a:pt x="2216" y="710"/>
                    </a:lnTo>
                    <a:lnTo>
                      <a:pt x="2173" y="614"/>
                    </a:lnTo>
                    <a:lnTo>
                      <a:pt x="2119" y="517"/>
                    </a:lnTo>
                    <a:lnTo>
                      <a:pt x="2055" y="420"/>
                    </a:lnTo>
                    <a:lnTo>
                      <a:pt x="1979" y="345"/>
                    </a:lnTo>
                    <a:lnTo>
                      <a:pt x="1904" y="270"/>
                    </a:lnTo>
                    <a:lnTo>
                      <a:pt x="1807" y="205"/>
                    </a:lnTo>
                    <a:lnTo>
                      <a:pt x="1721" y="141"/>
                    </a:lnTo>
                    <a:lnTo>
                      <a:pt x="1614" y="98"/>
                    </a:lnTo>
                    <a:lnTo>
                      <a:pt x="1517" y="55"/>
                    </a:lnTo>
                    <a:lnTo>
                      <a:pt x="1399" y="22"/>
                    </a:lnTo>
                    <a:lnTo>
                      <a:pt x="12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613400" y="2045625"/>
                <a:ext cx="56200" cy="55950"/>
              </a:xfrm>
              <a:custGeom>
                <a:avLst/>
                <a:gdLst/>
                <a:ahLst/>
                <a:cxnLst/>
                <a:rect l="l" t="t" r="r" b="b"/>
                <a:pathLst>
                  <a:path w="2248" h="2238" extrusionOk="0">
                    <a:moveTo>
                      <a:pt x="1043" y="1"/>
                    </a:moveTo>
                    <a:lnTo>
                      <a:pt x="925" y="11"/>
                    </a:lnTo>
                    <a:lnTo>
                      <a:pt x="817" y="33"/>
                    </a:lnTo>
                    <a:lnTo>
                      <a:pt x="710" y="65"/>
                    </a:lnTo>
                    <a:lnTo>
                      <a:pt x="613" y="108"/>
                    </a:lnTo>
                    <a:lnTo>
                      <a:pt x="516" y="162"/>
                    </a:lnTo>
                    <a:lnTo>
                      <a:pt x="430" y="226"/>
                    </a:lnTo>
                    <a:lnTo>
                      <a:pt x="355" y="291"/>
                    </a:lnTo>
                    <a:lnTo>
                      <a:pt x="280" y="377"/>
                    </a:lnTo>
                    <a:lnTo>
                      <a:pt x="215" y="452"/>
                    </a:lnTo>
                    <a:lnTo>
                      <a:pt x="151" y="549"/>
                    </a:lnTo>
                    <a:lnTo>
                      <a:pt x="108" y="646"/>
                    </a:lnTo>
                    <a:lnTo>
                      <a:pt x="65" y="743"/>
                    </a:lnTo>
                    <a:lnTo>
                      <a:pt x="32" y="850"/>
                    </a:lnTo>
                    <a:lnTo>
                      <a:pt x="11" y="968"/>
                    </a:lnTo>
                    <a:lnTo>
                      <a:pt x="0" y="1076"/>
                    </a:lnTo>
                    <a:lnTo>
                      <a:pt x="11" y="1194"/>
                    </a:lnTo>
                    <a:lnTo>
                      <a:pt x="22" y="1312"/>
                    </a:lnTo>
                    <a:lnTo>
                      <a:pt x="43" y="1420"/>
                    </a:lnTo>
                    <a:lnTo>
                      <a:pt x="75" y="1527"/>
                    </a:lnTo>
                    <a:lnTo>
                      <a:pt x="118" y="1624"/>
                    </a:lnTo>
                    <a:lnTo>
                      <a:pt x="172" y="1721"/>
                    </a:lnTo>
                    <a:lnTo>
                      <a:pt x="237" y="1807"/>
                    </a:lnTo>
                    <a:lnTo>
                      <a:pt x="301" y="1893"/>
                    </a:lnTo>
                    <a:lnTo>
                      <a:pt x="377" y="1968"/>
                    </a:lnTo>
                    <a:lnTo>
                      <a:pt x="463" y="2033"/>
                    </a:lnTo>
                    <a:lnTo>
                      <a:pt x="559" y="2087"/>
                    </a:lnTo>
                    <a:lnTo>
                      <a:pt x="656" y="2140"/>
                    </a:lnTo>
                    <a:lnTo>
                      <a:pt x="753" y="2173"/>
                    </a:lnTo>
                    <a:lnTo>
                      <a:pt x="860" y="2205"/>
                    </a:lnTo>
                    <a:lnTo>
                      <a:pt x="968" y="2226"/>
                    </a:lnTo>
                    <a:lnTo>
                      <a:pt x="1086" y="2237"/>
                    </a:lnTo>
                    <a:lnTo>
                      <a:pt x="1205" y="2237"/>
                    </a:lnTo>
                    <a:lnTo>
                      <a:pt x="1323" y="2216"/>
                    </a:lnTo>
                    <a:lnTo>
                      <a:pt x="1430" y="2194"/>
                    </a:lnTo>
                    <a:lnTo>
                      <a:pt x="1538" y="2162"/>
                    </a:lnTo>
                    <a:lnTo>
                      <a:pt x="1635" y="2119"/>
                    </a:lnTo>
                    <a:lnTo>
                      <a:pt x="1731" y="2065"/>
                    </a:lnTo>
                    <a:lnTo>
                      <a:pt x="1817" y="2001"/>
                    </a:lnTo>
                    <a:lnTo>
                      <a:pt x="1893" y="1936"/>
                    </a:lnTo>
                    <a:lnTo>
                      <a:pt x="1968" y="1861"/>
                    </a:lnTo>
                    <a:lnTo>
                      <a:pt x="2043" y="1775"/>
                    </a:lnTo>
                    <a:lnTo>
                      <a:pt x="2097" y="1689"/>
                    </a:lnTo>
                    <a:lnTo>
                      <a:pt x="2151" y="1592"/>
                    </a:lnTo>
                    <a:lnTo>
                      <a:pt x="2183" y="1484"/>
                    </a:lnTo>
                    <a:lnTo>
                      <a:pt x="2215" y="1377"/>
                    </a:lnTo>
                    <a:lnTo>
                      <a:pt x="2237" y="1269"/>
                    </a:lnTo>
                    <a:lnTo>
                      <a:pt x="2248" y="1151"/>
                    </a:lnTo>
                    <a:lnTo>
                      <a:pt x="2237" y="1033"/>
                    </a:lnTo>
                    <a:lnTo>
                      <a:pt x="2226" y="925"/>
                    </a:lnTo>
                    <a:lnTo>
                      <a:pt x="2205" y="807"/>
                    </a:lnTo>
                    <a:lnTo>
                      <a:pt x="2172" y="710"/>
                    </a:lnTo>
                    <a:lnTo>
                      <a:pt x="2129" y="603"/>
                    </a:lnTo>
                    <a:lnTo>
                      <a:pt x="2076" y="517"/>
                    </a:lnTo>
                    <a:lnTo>
                      <a:pt x="2011" y="420"/>
                    </a:lnTo>
                    <a:lnTo>
                      <a:pt x="1946" y="345"/>
                    </a:lnTo>
                    <a:lnTo>
                      <a:pt x="1871" y="269"/>
                    </a:lnTo>
                    <a:lnTo>
                      <a:pt x="1785" y="205"/>
                    </a:lnTo>
                    <a:lnTo>
                      <a:pt x="1688" y="140"/>
                    </a:lnTo>
                    <a:lnTo>
                      <a:pt x="1592" y="97"/>
                    </a:lnTo>
                    <a:lnTo>
                      <a:pt x="1495" y="54"/>
                    </a:lnTo>
                    <a:lnTo>
                      <a:pt x="1387" y="2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613400" y="2126000"/>
                <a:ext cx="56200" cy="56475"/>
              </a:xfrm>
              <a:custGeom>
                <a:avLst/>
                <a:gdLst/>
                <a:ahLst/>
                <a:cxnLst/>
                <a:rect l="l" t="t" r="r" b="b"/>
                <a:pathLst>
                  <a:path w="2248" h="2259" extrusionOk="0">
                    <a:moveTo>
                      <a:pt x="1054" y="1"/>
                    </a:moveTo>
                    <a:lnTo>
                      <a:pt x="936" y="11"/>
                    </a:lnTo>
                    <a:lnTo>
                      <a:pt x="817" y="33"/>
                    </a:lnTo>
                    <a:lnTo>
                      <a:pt x="710" y="65"/>
                    </a:lnTo>
                    <a:lnTo>
                      <a:pt x="613" y="119"/>
                    </a:lnTo>
                    <a:lnTo>
                      <a:pt x="516" y="173"/>
                    </a:lnTo>
                    <a:lnTo>
                      <a:pt x="420" y="227"/>
                    </a:lnTo>
                    <a:lnTo>
                      <a:pt x="344" y="302"/>
                    </a:lnTo>
                    <a:lnTo>
                      <a:pt x="269" y="377"/>
                    </a:lnTo>
                    <a:lnTo>
                      <a:pt x="194" y="463"/>
                    </a:lnTo>
                    <a:lnTo>
                      <a:pt x="140" y="560"/>
                    </a:lnTo>
                    <a:lnTo>
                      <a:pt x="86" y="657"/>
                    </a:lnTo>
                    <a:lnTo>
                      <a:pt x="54" y="764"/>
                    </a:lnTo>
                    <a:lnTo>
                      <a:pt x="22" y="882"/>
                    </a:lnTo>
                    <a:lnTo>
                      <a:pt x="0" y="990"/>
                    </a:lnTo>
                    <a:lnTo>
                      <a:pt x="0" y="1119"/>
                    </a:lnTo>
                    <a:lnTo>
                      <a:pt x="0" y="1237"/>
                    </a:lnTo>
                    <a:lnTo>
                      <a:pt x="11" y="1345"/>
                    </a:lnTo>
                    <a:lnTo>
                      <a:pt x="43" y="1452"/>
                    </a:lnTo>
                    <a:lnTo>
                      <a:pt x="75" y="1560"/>
                    </a:lnTo>
                    <a:lnTo>
                      <a:pt x="118" y="1657"/>
                    </a:lnTo>
                    <a:lnTo>
                      <a:pt x="172" y="1753"/>
                    </a:lnTo>
                    <a:lnTo>
                      <a:pt x="237" y="1839"/>
                    </a:lnTo>
                    <a:lnTo>
                      <a:pt x="312" y="1925"/>
                    </a:lnTo>
                    <a:lnTo>
                      <a:pt x="387" y="1990"/>
                    </a:lnTo>
                    <a:lnTo>
                      <a:pt x="473" y="2055"/>
                    </a:lnTo>
                    <a:lnTo>
                      <a:pt x="559" y="2119"/>
                    </a:lnTo>
                    <a:lnTo>
                      <a:pt x="656" y="2162"/>
                    </a:lnTo>
                    <a:lnTo>
                      <a:pt x="764" y="2205"/>
                    </a:lnTo>
                    <a:lnTo>
                      <a:pt x="871" y="2227"/>
                    </a:lnTo>
                    <a:lnTo>
                      <a:pt x="979" y="2248"/>
                    </a:lnTo>
                    <a:lnTo>
                      <a:pt x="1097" y="2259"/>
                    </a:lnTo>
                    <a:lnTo>
                      <a:pt x="1215" y="2248"/>
                    </a:lnTo>
                    <a:lnTo>
                      <a:pt x="1334" y="2237"/>
                    </a:lnTo>
                    <a:lnTo>
                      <a:pt x="1441" y="2216"/>
                    </a:lnTo>
                    <a:lnTo>
                      <a:pt x="1549" y="2173"/>
                    </a:lnTo>
                    <a:lnTo>
                      <a:pt x="1645" y="2130"/>
                    </a:lnTo>
                    <a:lnTo>
                      <a:pt x="1742" y="2076"/>
                    </a:lnTo>
                    <a:lnTo>
                      <a:pt x="1828" y="2022"/>
                    </a:lnTo>
                    <a:lnTo>
                      <a:pt x="1914" y="1947"/>
                    </a:lnTo>
                    <a:lnTo>
                      <a:pt x="1979" y="1872"/>
                    </a:lnTo>
                    <a:lnTo>
                      <a:pt x="2043" y="1786"/>
                    </a:lnTo>
                    <a:lnTo>
                      <a:pt x="2108" y="1700"/>
                    </a:lnTo>
                    <a:lnTo>
                      <a:pt x="2151" y="1603"/>
                    </a:lnTo>
                    <a:lnTo>
                      <a:pt x="2194" y="1495"/>
                    </a:lnTo>
                    <a:lnTo>
                      <a:pt x="2226" y="1388"/>
                    </a:lnTo>
                    <a:lnTo>
                      <a:pt x="2248" y="1280"/>
                    </a:lnTo>
                    <a:lnTo>
                      <a:pt x="2248" y="1162"/>
                    </a:lnTo>
                    <a:lnTo>
                      <a:pt x="2248" y="1044"/>
                    </a:lnTo>
                    <a:lnTo>
                      <a:pt x="2237" y="936"/>
                    </a:lnTo>
                    <a:lnTo>
                      <a:pt x="2215" y="818"/>
                    </a:lnTo>
                    <a:lnTo>
                      <a:pt x="2183" y="710"/>
                    </a:lnTo>
                    <a:lnTo>
                      <a:pt x="2140" y="614"/>
                    </a:lnTo>
                    <a:lnTo>
                      <a:pt x="2086" y="517"/>
                    </a:lnTo>
                    <a:lnTo>
                      <a:pt x="2022" y="431"/>
                    </a:lnTo>
                    <a:lnTo>
                      <a:pt x="1957" y="345"/>
                    </a:lnTo>
                    <a:lnTo>
                      <a:pt x="1882" y="280"/>
                    </a:lnTo>
                    <a:lnTo>
                      <a:pt x="1796" y="205"/>
                    </a:lnTo>
                    <a:lnTo>
                      <a:pt x="1710" y="151"/>
                    </a:lnTo>
                    <a:lnTo>
                      <a:pt x="1613" y="97"/>
                    </a:lnTo>
                    <a:lnTo>
                      <a:pt x="1516" y="65"/>
                    </a:lnTo>
                    <a:lnTo>
                      <a:pt x="1409" y="33"/>
                    </a:lnTo>
                    <a:lnTo>
                      <a:pt x="1291" y="11"/>
                    </a:lnTo>
                    <a:lnTo>
                      <a:pt x="117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1870425" y="2126000"/>
                <a:ext cx="56200" cy="56225"/>
              </a:xfrm>
              <a:custGeom>
                <a:avLst/>
                <a:gdLst/>
                <a:ahLst/>
                <a:cxnLst/>
                <a:rect l="l" t="t" r="r" b="b"/>
                <a:pathLst>
                  <a:path w="2248" h="2249" extrusionOk="0">
                    <a:moveTo>
                      <a:pt x="1118" y="1"/>
                    </a:moveTo>
                    <a:lnTo>
                      <a:pt x="1000" y="11"/>
                    </a:lnTo>
                    <a:lnTo>
                      <a:pt x="882" y="22"/>
                    </a:lnTo>
                    <a:lnTo>
                      <a:pt x="774" y="54"/>
                    </a:lnTo>
                    <a:lnTo>
                      <a:pt x="667" y="87"/>
                    </a:lnTo>
                    <a:lnTo>
                      <a:pt x="570" y="141"/>
                    </a:lnTo>
                    <a:lnTo>
                      <a:pt x="484" y="194"/>
                    </a:lnTo>
                    <a:lnTo>
                      <a:pt x="398" y="259"/>
                    </a:lnTo>
                    <a:lnTo>
                      <a:pt x="312" y="323"/>
                    </a:lnTo>
                    <a:lnTo>
                      <a:pt x="247" y="409"/>
                    </a:lnTo>
                    <a:lnTo>
                      <a:pt x="183" y="495"/>
                    </a:lnTo>
                    <a:lnTo>
                      <a:pt x="129" y="581"/>
                    </a:lnTo>
                    <a:lnTo>
                      <a:pt x="75" y="689"/>
                    </a:lnTo>
                    <a:lnTo>
                      <a:pt x="43" y="786"/>
                    </a:lnTo>
                    <a:lnTo>
                      <a:pt x="22" y="893"/>
                    </a:lnTo>
                    <a:lnTo>
                      <a:pt x="0" y="1011"/>
                    </a:lnTo>
                    <a:lnTo>
                      <a:pt x="0" y="1130"/>
                    </a:lnTo>
                    <a:lnTo>
                      <a:pt x="0" y="1248"/>
                    </a:lnTo>
                    <a:lnTo>
                      <a:pt x="22" y="1356"/>
                    </a:lnTo>
                    <a:lnTo>
                      <a:pt x="43" y="1474"/>
                    </a:lnTo>
                    <a:lnTo>
                      <a:pt x="86" y="1571"/>
                    </a:lnTo>
                    <a:lnTo>
                      <a:pt x="129" y="1667"/>
                    </a:lnTo>
                    <a:lnTo>
                      <a:pt x="183" y="1764"/>
                    </a:lnTo>
                    <a:lnTo>
                      <a:pt x="247" y="1850"/>
                    </a:lnTo>
                    <a:lnTo>
                      <a:pt x="323" y="1925"/>
                    </a:lnTo>
                    <a:lnTo>
                      <a:pt x="398" y="2001"/>
                    </a:lnTo>
                    <a:lnTo>
                      <a:pt x="484" y="2065"/>
                    </a:lnTo>
                    <a:lnTo>
                      <a:pt x="581" y="2119"/>
                    </a:lnTo>
                    <a:lnTo>
                      <a:pt x="678" y="2162"/>
                    </a:lnTo>
                    <a:lnTo>
                      <a:pt x="785" y="2205"/>
                    </a:lnTo>
                    <a:lnTo>
                      <a:pt x="893" y="2227"/>
                    </a:lnTo>
                    <a:lnTo>
                      <a:pt x="1000" y="2248"/>
                    </a:lnTo>
                    <a:lnTo>
                      <a:pt x="1237" y="2248"/>
                    </a:lnTo>
                    <a:lnTo>
                      <a:pt x="1355" y="2227"/>
                    </a:lnTo>
                    <a:lnTo>
                      <a:pt x="1463" y="2205"/>
                    </a:lnTo>
                    <a:lnTo>
                      <a:pt x="1570" y="2162"/>
                    </a:lnTo>
                    <a:lnTo>
                      <a:pt x="1667" y="2119"/>
                    </a:lnTo>
                    <a:lnTo>
                      <a:pt x="1753" y="2065"/>
                    </a:lnTo>
                    <a:lnTo>
                      <a:pt x="1839" y="2001"/>
                    </a:lnTo>
                    <a:lnTo>
                      <a:pt x="1925" y="1925"/>
                    </a:lnTo>
                    <a:lnTo>
                      <a:pt x="1989" y="1850"/>
                    </a:lnTo>
                    <a:lnTo>
                      <a:pt x="2054" y="1764"/>
                    </a:lnTo>
                    <a:lnTo>
                      <a:pt x="2108" y="1667"/>
                    </a:lnTo>
                    <a:lnTo>
                      <a:pt x="2162" y="1571"/>
                    </a:lnTo>
                    <a:lnTo>
                      <a:pt x="2194" y="1463"/>
                    </a:lnTo>
                    <a:lnTo>
                      <a:pt x="2226" y="1356"/>
                    </a:lnTo>
                    <a:lnTo>
                      <a:pt x="2237" y="1237"/>
                    </a:lnTo>
                    <a:lnTo>
                      <a:pt x="2248" y="1119"/>
                    </a:lnTo>
                    <a:lnTo>
                      <a:pt x="2237" y="1001"/>
                    </a:lnTo>
                    <a:lnTo>
                      <a:pt x="2215" y="893"/>
                    </a:lnTo>
                    <a:lnTo>
                      <a:pt x="2194" y="786"/>
                    </a:lnTo>
                    <a:lnTo>
                      <a:pt x="2151" y="678"/>
                    </a:lnTo>
                    <a:lnTo>
                      <a:pt x="2108" y="581"/>
                    </a:lnTo>
                    <a:lnTo>
                      <a:pt x="2054" y="485"/>
                    </a:lnTo>
                    <a:lnTo>
                      <a:pt x="1989" y="399"/>
                    </a:lnTo>
                    <a:lnTo>
                      <a:pt x="1914" y="323"/>
                    </a:lnTo>
                    <a:lnTo>
                      <a:pt x="1839" y="248"/>
                    </a:lnTo>
                    <a:lnTo>
                      <a:pt x="1753" y="184"/>
                    </a:lnTo>
                    <a:lnTo>
                      <a:pt x="1656" y="130"/>
                    </a:lnTo>
                    <a:lnTo>
                      <a:pt x="1559" y="87"/>
                    </a:lnTo>
                    <a:lnTo>
                      <a:pt x="1452" y="54"/>
                    </a:lnTo>
                    <a:lnTo>
                      <a:pt x="1344" y="22"/>
                    </a:lnTo>
                    <a:lnTo>
                      <a:pt x="1237" y="11"/>
                    </a:lnTo>
                    <a:lnTo>
                      <a:pt x="111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1163950" y="1497775"/>
                <a:ext cx="56200" cy="55925"/>
              </a:xfrm>
              <a:custGeom>
                <a:avLst/>
                <a:gdLst/>
                <a:ahLst/>
                <a:cxnLst/>
                <a:rect l="l" t="t" r="r" b="b"/>
                <a:pathLst>
                  <a:path w="2248" h="2237" extrusionOk="0">
                    <a:moveTo>
                      <a:pt x="1022" y="0"/>
                    </a:moveTo>
                    <a:lnTo>
                      <a:pt x="914" y="22"/>
                    </a:lnTo>
                    <a:lnTo>
                      <a:pt x="807" y="43"/>
                    </a:lnTo>
                    <a:lnTo>
                      <a:pt x="699" y="75"/>
                    </a:lnTo>
                    <a:lnTo>
                      <a:pt x="602" y="118"/>
                    </a:lnTo>
                    <a:lnTo>
                      <a:pt x="506" y="172"/>
                    </a:lnTo>
                    <a:lnTo>
                      <a:pt x="420" y="237"/>
                    </a:lnTo>
                    <a:lnTo>
                      <a:pt x="344" y="312"/>
                    </a:lnTo>
                    <a:lnTo>
                      <a:pt x="269" y="387"/>
                    </a:lnTo>
                    <a:lnTo>
                      <a:pt x="205" y="473"/>
                    </a:lnTo>
                    <a:lnTo>
                      <a:pt x="140" y="559"/>
                    </a:lnTo>
                    <a:lnTo>
                      <a:pt x="97" y="667"/>
                    </a:lnTo>
                    <a:lnTo>
                      <a:pt x="54" y="764"/>
                    </a:lnTo>
                    <a:lnTo>
                      <a:pt x="33" y="871"/>
                    </a:lnTo>
                    <a:lnTo>
                      <a:pt x="11" y="989"/>
                    </a:lnTo>
                    <a:lnTo>
                      <a:pt x="0" y="1097"/>
                    </a:lnTo>
                    <a:lnTo>
                      <a:pt x="11" y="1215"/>
                    </a:lnTo>
                    <a:lnTo>
                      <a:pt x="22" y="1333"/>
                    </a:lnTo>
                    <a:lnTo>
                      <a:pt x="54" y="1441"/>
                    </a:lnTo>
                    <a:lnTo>
                      <a:pt x="86" y="1548"/>
                    </a:lnTo>
                    <a:lnTo>
                      <a:pt x="129" y="1645"/>
                    </a:lnTo>
                    <a:lnTo>
                      <a:pt x="183" y="1742"/>
                    </a:lnTo>
                    <a:lnTo>
                      <a:pt x="248" y="1828"/>
                    </a:lnTo>
                    <a:lnTo>
                      <a:pt x="323" y="1903"/>
                    </a:lnTo>
                    <a:lnTo>
                      <a:pt x="398" y="1979"/>
                    </a:lnTo>
                    <a:lnTo>
                      <a:pt x="484" y="2043"/>
                    </a:lnTo>
                    <a:lnTo>
                      <a:pt x="570" y="2097"/>
                    </a:lnTo>
                    <a:lnTo>
                      <a:pt x="667" y="2151"/>
                    </a:lnTo>
                    <a:lnTo>
                      <a:pt x="775" y="2183"/>
                    </a:lnTo>
                    <a:lnTo>
                      <a:pt x="882" y="2215"/>
                    </a:lnTo>
                    <a:lnTo>
                      <a:pt x="990" y="2226"/>
                    </a:lnTo>
                    <a:lnTo>
                      <a:pt x="1108" y="2237"/>
                    </a:lnTo>
                    <a:lnTo>
                      <a:pt x="1226" y="2237"/>
                    </a:lnTo>
                    <a:lnTo>
                      <a:pt x="1344" y="2215"/>
                    </a:lnTo>
                    <a:lnTo>
                      <a:pt x="1452" y="2194"/>
                    </a:lnTo>
                    <a:lnTo>
                      <a:pt x="1549" y="2161"/>
                    </a:lnTo>
                    <a:lnTo>
                      <a:pt x="1656" y="2108"/>
                    </a:lnTo>
                    <a:lnTo>
                      <a:pt x="1742" y="2054"/>
                    </a:lnTo>
                    <a:lnTo>
                      <a:pt x="1828" y="2000"/>
                    </a:lnTo>
                    <a:lnTo>
                      <a:pt x="1914" y="1925"/>
                    </a:lnTo>
                    <a:lnTo>
                      <a:pt x="1990" y="1850"/>
                    </a:lnTo>
                    <a:lnTo>
                      <a:pt x="2054" y="1764"/>
                    </a:lnTo>
                    <a:lnTo>
                      <a:pt x="2108" y="1667"/>
                    </a:lnTo>
                    <a:lnTo>
                      <a:pt x="2151" y="1570"/>
                    </a:lnTo>
                    <a:lnTo>
                      <a:pt x="2194" y="1473"/>
                    </a:lnTo>
                    <a:lnTo>
                      <a:pt x="2215" y="1366"/>
                    </a:lnTo>
                    <a:lnTo>
                      <a:pt x="2237" y="1247"/>
                    </a:lnTo>
                    <a:lnTo>
                      <a:pt x="2248" y="1129"/>
                    </a:lnTo>
                    <a:lnTo>
                      <a:pt x="2237" y="1022"/>
                    </a:lnTo>
                    <a:lnTo>
                      <a:pt x="2226" y="903"/>
                    </a:lnTo>
                    <a:lnTo>
                      <a:pt x="2205" y="796"/>
                    </a:lnTo>
                    <a:lnTo>
                      <a:pt x="2162" y="688"/>
                    </a:lnTo>
                    <a:lnTo>
                      <a:pt x="2119" y="591"/>
                    </a:lnTo>
                    <a:lnTo>
                      <a:pt x="2065" y="495"/>
                    </a:lnTo>
                    <a:lnTo>
                      <a:pt x="2000" y="409"/>
                    </a:lnTo>
                    <a:lnTo>
                      <a:pt x="1936" y="333"/>
                    </a:lnTo>
                    <a:lnTo>
                      <a:pt x="1861" y="258"/>
                    </a:lnTo>
                    <a:lnTo>
                      <a:pt x="1775" y="194"/>
                    </a:lnTo>
                    <a:lnTo>
                      <a:pt x="1678" y="140"/>
                    </a:lnTo>
                    <a:lnTo>
                      <a:pt x="1581" y="86"/>
                    </a:lnTo>
                    <a:lnTo>
                      <a:pt x="1473" y="54"/>
                    </a:lnTo>
                    <a:lnTo>
                      <a:pt x="1366" y="22"/>
                    </a:lnTo>
                    <a:lnTo>
                      <a:pt x="125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1792450" y="2440250"/>
                <a:ext cx="56225" cy="56225"/>
              </a:xfrm>
              <a:custGeom>
                <a:avLst/>
                <a:gdLst/>
                <a:ahLst/>
                <a:cxnLst/>
                <a:rect l="l" t="t" r="r" b="b"/>
                <a:pathLst>
                  <a:path w="2249" h="2249" extrusionOk="0">
                    <a:moveTo>
                      <a:pt x="1130" y="1"/>
                    </a:moveTo>
                    <a:lnTo>
                      <a:pt x="1012" y="12"/>
                    </a:lnTo>
                    <a:lnTo>
                      <a:pt x="893" y="22"/>
                    </a:lnTo>
                    <a:lnTo>
                      <a:pt x="786" y="55"/>
                    </a:lnTo>
                    <a:lnTo>
                      <a:pt x="689" y="87"/>
                    </a:lnTo>
                    <a:lnTo>
                      <a:pt x="581" y="141"/>
                    </a:lnTo>
                    <a:lnTo>
                      <a:pt x="495" y="194"/>
                    </a:lnTo>
                    <a:lnTo>
                      <a:pt x="409" y="259"/>
                    </a:lnTo>
                    <a:lnTo>
                      <a:pt x="323" y="324"/>
                    </a:lnTo>
                    <a:lnTo>
                      <a:pt x="259" y="410"/>
                    </a:lnTo>
                    <a:lnTo>
                      <a:pt x="194" y="496"/>
                    </a:lnTo>
                    <a:lnTo>
                      <a:pt x="141" y="582"/>
                    </a:lnTo>
                    <a:lnTo>
                      <a:pt x="87" y="678"/>
                    </a:lnTo>
                    <a:lnTo>
                      <a:pt x="55" y="786"/>
                    </a:lnTo>
                    <a:lnTo>
                      <a:pt x="22" y="893"/>
                    </a:lnTo>
                    <a:lnTo>
                      <a:pt x="12" y="1001"/>
                    </a:lnTo>
                    <a:lnTo>
                      <a:pt x="1" y="1119"/>
                    </a:lnTo>
                    <a:lnTo>
                      <a:pt x="12" y="1238"/>
                    </a:lnTo>
                    <a:lnTo>
                      <a:pt x="22" y="1356"/>
                    </a:lnTo>
                    <a:lnTo>
                      <a:pt x="55" y="1463"/>
                    </a:lnTo>
                    <a:lnTo>
                      <a:pt x="87" y="1560"/>
                    </a:lnTo>
                    <a:lnTo>
                      <a:pt x="130" y="1668"/>
                    </a:lnTo>
                    <a:lnTo>
                      <a:pt x="194" y="1754"/>
                    </a:lnTo>
                    <a:lnTo>
                      <a:pt x="248" y="1840"/>
                    </a:lnTo>
                    <a:lnTo>
                      <a:pt x="323" y="1915"/>
                    </a:lnTo>
                    <a:lnTo>
                      <a:pt x="399" y="1990"/>
                    </a:lnTo>
                    <a:lnTo>
                      <a:pt x="485" y="2055"/>
                    </a:lnTo>
                    <a:lnTo>
                      <a:pt x="581" y="2108"/>
                    </a:lnTo>
                    <a:lnTo>
                      <a:pt x="678" y="2162"/>
                    </a:lnTo>
                    <a:lnTo>
                      <a:pt x="786" y="2195"/>
                    </a:lnTo>
                    <a:lnTo>
                      <a:pt x="893" y="2227"/>
                    </a:lnTo>
                    <a:lnTo>
                      <a:pt x="1001" y="2238"/>
                    </a:lnTo>
                    <a:lnTo>
                      <a:pt x="1119" y="2248"/>
                    </a:lnTo>
                    <a:lnTo>
                      <a:pt x="1237" y="2238"/>
                    </a:lnTo>
                    <a:lnTo>
                      <a:pt x="1345" y="2227"/>
                    </a:lnTo>
                    <a:lnTo>
                      <a:pt x="1463" y="2195"/>
                    </a:lnTo>
                    <a:lnTo>
                      <a:pt x="1560" y="2162"/>
                    </a:lnTo>
                    <a:lnTo>
                      <a:pt x="1657" y="2119"/>
                    </a:lnTo>
                    <a:lnTo>
                      <a:pt x="1754" y="2055"/>
                    </a:lnTo>
                    <a:lnTo>
                      <a:pt x="1840" y="2001"/>
                    </a:lnTo>
                    <a:lnTo>
                      <a:pt x="1915" y="1926"/>
                    </a:lnTo>
                    <a:lnTo>
                      <a:pt x="1990" y="1850"/>
                    </a:lnTo>
                    <a:lnTo>
                      <a:pt x="2055" y="1764"/>
                    </a:lnTo>
                    <a:lnTo>
                      <a:pt x="2108" y="1668"/>
                    </a:lnTo>
                    <a:lnTo>
                      <a:pt x="2151" y="1571"/>
                    </a:lnTo>
                    <a:lnTo>
                      <a:pt x="2194" y="1463"/>
                    </a:lnTo>
                    <a:lnTo>
                      <a:pt x="2216" y="1356"/>
                    </a:lnTo>
                    <a:lnTo>
                      <a:pt x="2237" y="1248"/>
                    </a:lnTo>
                    <a:lnTo>
                      <a:pt x="2248" y="1130"/>
                    </a:lnTo>
                    <a:lnTo>
                      <a:pt x="2237" y="1012"/>
                    </a:lnTo>
                    <a:lnTo>
                      <a:pt x="2227" y="893"/>
                    </a:lnTo>
                    <a:lnTo>
                      <a:pt x="2194" y="786"/>
                    </a:lnTo>
                    <a:lnTo>
                      <a:pt x="2162" y="689"/>
                    </a:lnTo>
                    <a:lnTo>
                      <a:pt x="2108" y="592"/>
                    </a:lnTo>
                    <a:lnTo>
                      <a:pt x="2055" y="496"/>
                    </a:lnTo>
                    <a:lnTo>
                      <a:pt x="1990" y="410"/>
                    </a:lnTo>
                    <a:lnTo>
                      <a:pt x="1926" y="334"/>
                    </a:lnTo>
                    <a:lnTo>
                      <a:pt x="1840" y="259"/>
                    </a:lnTo>
                    <a:lnTo>
                      <a:pt x="1754" y="194"/>
                    </a:lnTo>
                    <a:lnTo>
                      <a:pt x="1668" y="141"/>
                    </a:lnTo>
                    <a:lnTo>
                      <a:pt x="1571" y="87"/>
                    </a:lnTo>
                    <a:lnTo>
                      <a:pt x="1463" y="55"/>
                    </a:lnTo>
                    <a:lnTo>
                      <a:pt x="1356" y="22"/>
                    </a:lnTo>
                    <a:lnTo>
                      <a:pt x="1248"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1319600" y="2754525"/>
                <a:ext cx="56200" cy="56200"/>
              </a:xfrm>
              <a:custGeom>
                <a:avLst/>
                <a:gdLst/>
                <a:ahLst/>
                <a:cxnLst/>
                <a:rect l="l" t="t" r="r" b="b"/>
                <a:pathLst>
                  <a:path w="2248" h="2248" extrusionOk="0">
                    <a:moveTo>
                      <a:pt x="1108" y="0"/>
                    </a:moveTo>
                    <a:lnTo>
                      <a:pt x="990" y="11"/>
                    </a:lnTo>
                    <a:lnTo>
                      <a:pt x="882" y="22"/>
                    </a:lnTo>
                    <a:lnTo>
                      <a:pt x="775" y="54"/>
                    </a:lnTo>
                    <a:lnTo>
                      <a:pt x="667" y="86"/>
                    </a:lnTo>
                    <a:lnTo>
                      <a:pt x="570" y="140"/>
                    </a:lnTo>
                    <a:lnTo>
                      <a:pt x="473" y="194"/>
                    </a:lnTo>
                    <a:lnTo>
                      <a:pt x="398" y="258"/>
                    </a:lnTo>
                    <a:lnTo>
                      <a:pt x="312" y="333"/>
                    </a:lnTo>
                    <a:lnTo>
                      <a:pt x="248" y="409"/>
                    </a:lnTo>
                    <a:lnTo>
                      <a:pt x="183" y="506"/>
                    </a:lnTo>
                    <a:lnTo>
                      <a:pt x="129" y="592"/>
                    </a:lnTo>
                    <a:lnTo>
                      <a:pt x="86" y="699"/>
                    </a:lnTo>
                    <a:lnTo>
                      <a:pt x="54" y="796"/>
                    </a:lnTo>
                    <a:lnTo>
                      <a:pt x="22" y="903"/>
                    </a:lnTo>
                    <a:lnTo>
                      <a:pt x="11" y="1022"/>
                    </a:lnTo>
                    <a:lnTo>
                      <a:pt x="0" y="1140"/>
                    </a:lnTo>
                    <a:lnTo>
                      <a:pt x="11" y="1258"/>
                    </a:lnTo>
                    <a:lnTo>
                      <a:pt x="33" y="1377"/>
                    </a:lnTo>
                    <a:lnTo>
                      <a:pt x="54" y="1484"/>
                    </a:lnTo>
                    <a:lnTo>
                      <a:pt x="97" y="1581"/>
                    </a:lnTo>
                    <a:lnTo>
                      <a:pt x="140" y="1678"/>
                    </a:lnTo>
                    <a:lnTo>
                      <a:pt x="205" y="1774"/>
                    </a:lnTo>
                    <a:lnTo>
                      <a:pt x="269" y="1860"/>
                    </a:lnTo>
                    <a:lnTo>
                      <a:pt x="334" y="1936"/>
                    </a:lnTo>
                    <a:lnTo>
                      <a:pt x="420" y="2011"/>
                    </a:lnTo>
                    <a:lnTo>
                      <a:pt x="506" y="2065"/>
                    </a:lnTo>
                    <a:lnTo>
                      <a:pt x="602" y="2118"/>
                    </a:lnTo>
                    <a:lnTo>
                      <a:pt x="699" y="2172"/>
                    </a:lnTo>
                    <a:lnTo>
                      <a:pt x="807" y="2204"/>
                    </a:lnTo>
                    <a:lnTo>
                      <a:pt x="914" y="2226"/>
                    </a:lnTo>
                    <a:lnTo>
                      <a:pt x="1033" y="2247"/>
                    </a:lnTo>
                    <a:lnTo>
                      <a:pt x="1151" y="2247"/>
                    </a:lnTo>
                    <a:lnTo>
                      <a:pt x="1258" y="2237"/>
                    </a:lnTo>
                    <a:lnTo>
                      <a:pt x="1377" y="2226"/>
                    </a:lnTo>
                    <a:lnTo>
                      <a:pt x="1484" y="2194"/>
                    </a:lnTo>
                    <a:lnTo>
                      <a:pt x="1592" y="2151"/>
                    </a:lnTo>
                    <a:lnTo>
                      <a:pt x="1689" y="2108"/>
                    </a:lnTo>
                    <a:lnTo>
                      <a:pt x="1775" y="2054"/>
                    </a:lnTo>
                    <a:lnTo>
                      <a:pt x="1861" y="1989"/>
                    </a:lnTo>
                    <a:lnTo>
                      <a:pt x="1936" y="1914"/>
                    </a:lnTo>
                    <a:lnTo>
                      <a:pt x="2011" y="1828"/>
                    </a:lnTo>
                    <a:lnTo>
                      <a:pt x="2076" y="1742"/>
                    </a:lnTo>
                    <a:lnTo>
                      <a:pt x="2129" y="1656"/>
                    </a:lnTo>
                    <a:lnTo>
                      <a:pt x="2172" y="1549"/>
                    </a:lnTo>
                    <a:lnTo>
                      <a:pt x="2205" y="1452"/>
                    </a:lnTo>
                    <a:lnTo>
                      <a:pt x="2237" y="1333"/>
                    </a:lnTo>
                    <a:lnTo>
                      <a:pt x="2248" y="1226"/>
                    </a:lnTo>
                    <a:lnTo>
                      <a:pt x="2248" y="1108"/>
                    </a:lnTo>
                    <a:lnTo>
                      <a:pt x="2248" y="989"/>
                    </a:lnTo>
                    <a:lnTo>
                      <a:pt x="2226" y="871"/>
                    </a:lnTo>
                    <a:lnTo>
                      <a:pt x="2194" y="764"/>
                    </a:lnTo>
                    <a:lnTo>
                      <a:pt x="2162" y="667"/>
                    </a:lnTo>
                    <a:lnTo>
                      <a:pt x="2108" y="570"/>
                    </a:lnTo>
                    <a:lnTo>
                      <a:pt x="2054" y="473"/>
                    </a:lnTo>
                    <a:lnTo>
                      <a:pt x="1990" y="387"/>
                    </a:lnTo>
                    <a:lnTo>
                      <a:pt x="1914" y="312"/>
                    </a:lnTo>
                    <a:lnTo>
                      <a:pt x="1839" y="237"/>
                    </a:lnTo>
                    <a:lnTo>
                      <a:pt x="1753" y="183"/>
                    </a:lnTo>
                    <a:lnTo>
                      <a:pt x="1656" y="118"/>
                    </a:lnTo>
                    <a:lnTo>
                      <a:pt x="1559" y="75"/>
                    </a:lnTo>
                    <a:lnTo>
                      <a:pt x="1452" y="43"/>
                    </a:lnTo>
                    <a:lnTo>
                      <a:pt x="1344" y="22"/>
                    </a:lnTo>
                    <a:lnTo>
                      <a:pt x="12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1241625" y="2754525"/>
                <a:ext cx="56500" cy="56200"/>
              </a:xfrm>
              <a:custGeom>
                <a:avLst/>
                <a:gdLst/>
                <a:ahLst/>
                <a:cxnLst/>
                <a:rect l="l" t="t" r="r" b="b"/>
                <a:pathLst>
                  <a:path w="2260" h="2248" extrusionOk="0">
                    <a:moveTo>
                      <a:pt x="979" y="0"/>
                    </a:moveTo>
                    <a:lnTo>
                      <a:pt x="872" y="22"/>
                    </a:lnTo>
                    <a:lnTo>
                      <a:pt x="764" y="54"/>
                    </a:lnTo>
                    <a:lnTo>
                      <a:pt x="657" y="97"/>
                    </a:lnTo>
                    <a:lnTo>
                      <a:pt x="560" y="140"/>
                    </a:lnTo>
                    <a:lnTo>
                      <a:pt x="474" y="204"/>
                    </a:lnTo>
                    <a:lnTo>
                      <a:pt x="388" y="269"/>
                    </a:lnTo>
                    <a:lnTo>
                      <a:pt x="313" y="333"/>
                    </a:lnTo>
                    <a:lnTo>
                      <a:pt x="237" y="419"/>
                    </a:lnTo>
                    <a:lnTo>
                      <a:pt x="173" y="506"/>
                    </a:lnTo>
                    <a:lnTo>
                      <a:pt x="119" y="602"/>
                    </a:lnTo>
                    <a:lnTo>
                      <a:pt x="76" y="699"/>
                    </a:lnTo>
                    <a:lnTo>
                      <a:pt x="44" y="807"/>
                    </a:lnTo>
                    <a:lnTo>
                      <a:pt x="22" y="914"/>
                    </a:lnTo>
                    <a:lnTo>
                      <a:pt x="12" y="1032"/>
                    </a:lnTo>
                    <a:lnTo>
                      <a:pt x="1" y="1151"/>
                    </a:lnTo>
                    <a:lnTo>
                      <a:pt x="12" y="1269"/>
                    </a:lnTo>
                    <a:lnTo>
                      <a:pt x="33" y="1377"/>
                    </a:lnTo>
                    <a:lnTo>
                      <a:pt x="65" y="1484"/>
                    </a:lnTo>
                    <a:lnTo>
                      <a:pt x="98" y="1592"/>
                    </a:lnTo>
                    <a:lnTo>
                      <a:pt x="141" y="1688"/>
                    </a:lnTo>
                    <a:lnTo>
                      <a:pt x="205" y="1774"/>
                    </a:lnTo>
                    <a:lnTo>
                      <a:pt x="270" y="1860"/>
                    </a:lnTo>
                    <a:lnTo>
                      <a:pt x="334" y="1936"/>
                    </a:lnTo>
                    <a:lnTo>
                      <a:pt x="420" y="2011"/>
                    </a:lnTo>
                    <a:lnTo>
                      <a:pt x="506" y="2075"/>
                    </a:lnTo>
                    <a:lnTo>
                      <a:pt x="592" y="2129"/>
                    </a:lnTo>
                    <a:lnTo>
                      <a:pt x="700" y="2172"/>
                    </a:lnTo>
                    <a:lnTo>
                      <a:pt x="797" y="2204"/>
                    </a:lnTo>
                    <a:lnTo>
                      <a:pt x="915" y="2237"/>
                    </a:lnTo>
                    <a:lnTo>
                      <a:pt x="1022" y="2247"/>
                    </a:lnTo>
                    <a:lnTo>
                      <a:pt x="1270" y="2247"/>
                    </a:lnTo>
                    <a:lnTo>
                      <a:pt x="1388" y="2226"/>
                    </a:lnTo>
                    <a:lnTo>
                      <a:pt x="1496" y="2194"/>
                    </a:lnTo>
                    <a:lnTo>
                      <a:pt x="1603" y="2161"/>
                    </a:lnTo>
                    <a:lnTo>
                      <a:pt x="1700" y="2108"/>
                    </a:lnTo>
                    <a:lnTo>
                      <a:pt x="1797" y="2054"/>
                    </a:lnTo>
                    <a:lnTo>
                      <a:pt x="1883" y="1979"/>
                    </a:lnTo>
                    <a:lnTo>
                      <a:pt x="1958" y="1903"/>
                    </a:lnTo>
                    <a:lnTo>
                      <a:pt x="2033" y="1828"/>
                    </a:lnTo>
                    <a:lnTo>
                      <a:pt x="2098" y="1731"/>
                    </a:lnTo>
                    <a:lnTo>
                      <a:pt x="2152" y="1635"/>
                    </a:lnTo>
                    <a:lnTo>
                      <a:pt x="2195" y="1538"/>
                    </a:lnTo>
                    <a:lnTo>
                      <a:pt x="2227" y="1420"/>
                    </a:lnTo>
                    <a:lnTo>
                      <a:pt x="2248" y="1312"/>
                    </a:lnTo>
                    <a:lnTo>
                      <a:pt x="2259" y="1194"/>
                    </a:lnTo>
                    <a:lnTo>
                      <a:pt x="2259" y="1075"/>
                    </a:lnTo>
                    <a:lnTo>
                      <a:pt x="2248" y="957"/>
                    </a:lnTo>
                    <a:lnTo>
                      <a:pt x="2227" y="850"/>
                    </a:lnTo>
                    <a:lnTo>
                      <a:pt x="2195" y="742"/>
                    </a:lnTo>
                    <a:lnTo>
                      <a:pt x="2162" y="635"/>
                    </a:lnTo>
                    <a:lnTo>
                      <a:pt x="2109" y="538"/>
                    </a:lnTo>
                    <a:lnTo>
                      <a:pt x="2055" y="452"/>
                    </a:lnTo>
                    <a:lnTo>
                      <a:pt x="1979" y="366"/>
                    </a:lnTo>
                    <a:lnTo>
                      <a:pt x="1904" y="290"/>
                    </a:lnTo>
                    <a:lnTo>
                      <a:pt x="1829" y="226"/>
                    </a:lnTo>
                    <a:lnTo>
                      <a:pt x="1743" y="161"/>
                    </a:lnTo>
                    <a:lnTo>
                      <a:pt x="1646" y="108"/>
                    </a:lnTo>
                    <a:lnTo>
                      <a:pt x="1549" y="65"/>
                    </a:lnTo>
                    <a:lnTo>
                      <a:pt x="1442" y="32"/>
                    </a:lnTo>
                    <a:lnTo>
                      <a:pt x="1324" y="11"/>
                    </a:lnTo>
                    <a:lnTo>
                      <a:pt x="121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1163950" y="2754525"/>
                <a:ext cx="56200" cy="56200"/>
              </a:xfrm>
              <a:custGeom>
                <a:avLst/>
                <a:gdLst/>
                <a:ahLst/>
                <a:cxnLst/>
                <a:rect l="l" t="t" r="r" b="b"/>
                <a:pathLst>
                  <a:path w="2248" h="2248" extrusionOk="0">
                    <a:moveTo>
                      <a:pt x="1022" y="0"/>
                    </a:moveTo>
                    <a:lnTo>
                      <a:pt x="904" y="22"/>
                    </a:lnTo>
                    <a:lnTo>
                      <a:pt x="796" y="43"/>
                    </a:lnTo>
                    <a:lnTo>
                      <a:pt x="688" y="86"/>
                    </a:lnTo>
                    <a:lnTo>
                      <a:pt x="592" y="129"/>
                    </a:lnTo>
                    <a:lnTo>
                      <a:pt x="495" y="183"/>
                    </a:lnTo>
                    <a:lnTo>
                      <a:pt x="409" y="247"/>
                    </a:lnTo>
                    <a:lnTo>
                      <a:pt x="334" y="312"/>
                    </a:lnTo>
                    <a:lnTo>
                      <a:pt x="258" y="387"/>
                    </a:lnTo>
                    <a:lnTo>
                      <a:pt x="194" y="473"/>
                    </a:lnTo>
                    <a:lnTo>
                      <a:pt x="140" y="570"/>
                    </a:lnTo>
                    <a:lnTo>
                      <a:pt x="86" y="667"/>
                    </a:lnTo>
                    <a:lnTo>
                      <a:pt x="54" y="774"/>
                    </a:lnTo>
                    <a:lnTo>
                      <a:pt x="22" y="882"/>
                    </a:lnTo>
                    <a:lnTo>
                      <a:pt x="11" y="989"/>
                    </a:lnTo>
                    <a:lnTo>
                      <a:pt x="0" y="1108"/>
                    </a:lnTo>
                    <a:lnTo>
                      <a:pt x="11" y="1226"/>
                    </a:lnTo>
                    <a:lnTo>
                      <a:pt x="22" y="1344"/>
                    </a:lnTo>
                    <a:lnTo>
                      <a:pt x="43" y="1452"/>
                    </a:lnTo>
                    <a:lnTo>
                      <a:pt x="86" y="1559"/>
                    </a:lnTo>
                    <a:lnTo>
                      <a:pt x="129" y="1656"/>
                    </a:lnTo>
                    <a:lnTo>
                      <a:pt x="183" y="1753"/>
                    </a:lnTo>
                    <a:lnTo>
                      <a:pt x="248" y="1839"/>
                    </a:lnTo>
                    <a:lnTo>
                      <a:pt x="312" y="1914"/>
                    </a:lnTo>
                    <a:lnTo>
                      <a:pt x="398" y="1989"/>
                    </a:lnTo>
                    <a:lnTo>
                      <a:pt x="484" y="2054"/>
                    </a:lnTo>
                    <a:lnTo>
                      <a:pt x="570" y="2108"/>
                    </a:lnTo>
                    <a:lnTo>
                      <a:pt x="667" y="2161"/>
                    </a:lnTo>
                    <a:lnTo>
                      <a:pt x="775" y="2194"/>
                    </a:lnTo>
                    <a:lnTo>
                      <a:pt x="882" y="2226"/>
                    </a:lnTo>
                    <a:lnTo>
                      <a:pt x="1000" y="2237"/>
                    </a:lnTo>
                    <a:lnTo>
                      <a:pt x="1119" y="2247"/>
                    </a:lnTo>
                    <a:lnTo>
                      <a:pt x="1237" y="2247"/>
                    </a:lnTo>
                    <a:lnTo>
                      <a:pt x="1344" y="2226"/>
                    </a:lnTo>
                    <a:lnTo>
                      <a:pt x="1452" y="2204"/>
                    </a:lnTo>
                    <a:lnTo>
                      <a:pt x="1559" y="2161"/>
                    </a:lnTo>
                    <a:lnTo>
                      <a:pt x="1656" y="2118"/>
                    </a:lnTo>
                    <a:lnTo>
                      <a:pt x="1753" y="2065"/>
                    </a:lnTo>
                    <a:lnTo>
                      <a:pt x="1839" y="2000"/>
                    </a:lnTo>
                    <a:lnTo>
                      <a:pt x="1914" y="1936"/>
                    </a:lnTo>
                    <a:lnTo>
                      <a:pt x="1990" y="1850"/>
                    </a:lnTo>
                    <a:lnTo>
                      <a:pt x="2054" y="1764"/>
                    </a:lnTo>
                    <a:lnTo>
                      <a:pt x="2108" y="1678"/>
                    </a:lnTo>
                    <a:lnTo>
                      <a:pt x="2162" y="1581"/>
                    </a:lnTo>
                    <a:lnTo>
                      <a:pt x="2194" y="1473"/>
                    </a:lnTo>
                    <a:lnTo>
                      <a:pt x="2226" y="1366"/>
                    </a:lnTo>
                    <a:lnTo>
                      <a:pt x="2248" y="1247"/>
                    </a:lnTo>
                    <a:lnTo>
                      <a:pt x="2248" y="1140"/>
                    </a:lnTo>
                    <a:lnTo>
                      <a:pt x="2248" y="1022"/>
                    </a:lnTo>
                    <a:lnTo>
                      <a:pt x="2226" y="903"/>
                    </a:lnTo>
                    <a:lnTo>
                      <a:pt x="2205" y="796"/>
                    </a:lnTo>
                    <a:lnTo>
                      <a:pt x="2172" y="688"/>
                    </a:lnTo>
                    <a:lnTo>
                      <a:pt x="2119" y="592"/>
                    </a:lnTo>
                    <a:lnTo>
                      <a:pt x="2065" y="495"/>
                    </a:lnTo>
                    <a:lnTo>
                      <a:pt x="2000" y="409"/>
                    </a:lnTo>
                    <a:lnTo>
                      <a:pt x="1936" y="333"/>
                    </a:lnTo>
                    <a:lnTo>
                      <a:pt x="1861" y="258"/>
                    </a:lnTo>
                    <a:lnTo>
                      <a:pt x="1775" y="194"/>
                    </a:lnTo>
                    <a:lnTo>
                      <a:pt x="1678" y="140"/>
                    </a:lnTo>
                    <a:lnTo>
                      <a:pt x="1581" y="86"/>
                    </a:lnTo>
                    <a:lnTo>
                      <a:pt x="1473" y="54"/>
                    </a:lnTo>
                    <a:lnTo>
                      <a:pt x="1366" y="22"/>
                    </a:lnTo>
                    <a:lnTo>
                      <a:pt x="1258"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691350" y="2440250"/>
                <a:ext cx="56200" cy="56225"/>
              </a:xfrm>
              <a:custGeom>
                <a:avLst/>
                <a:gdLst/>
                <a:ahLst/>
                <a:cxnLst/>
                <a:rect l="l" t="t" r="r" b="b"/>
                <a:pathLst>
                  <a:path w="2248" h="2249" extrusionOk="0">
                    <a:moveTo>
                      <a:pt x="1119" y="1"/>
                    </a:moveTo>
                    <a:lnTo>
                      <a:pt x="1001" y="12"/>
                    </a:lnTo>
                    <a:lnTo>
                      <a:pt x="893" y="22"/>
                    </a:lnTo>
                    <a:lnTo>
                      <a:pt x="786" y="55"/>
                    </a:lnTo>
                    <a:lnTo>
                      <a:pt x="678" y="87"/>
                    </a:lnTo>
                    <a:lnTo>
                      <a:pt x="581" y="130"/>
                    </a:lnTo>
                    <a:lnTo>
                      <a:pt x="484" y="184"/>
                    </a:lnTo>
                    <a:lnTo>
                      <a:pt x="398" y="248"/>
                    </a:lnTo>
                    <a:lnTo>
                      <a:pt x="323" y="324"/>
                    </a:lnTo>
                    <a:lnTo>
                      <a:pt x="248" y="399"/>
                    </a:lnTo>
                    <a:lnTo>
                      <a:pt x="183" y="485"/>
                    </a:lnTo>
                    <a:lnTo>
                      <a:pt x="130" y="582"/>
                    </a:lnTo>
                    <a:lnTo>
                      <a:pt x="87" y="678"/>
                    </a:lnTo>
                    <a:lnTo>
                      <a:pt x="44" y="786"/>
                    </a:lnTo>
                    <a:lnTo>
                      <a:pt x="22" y="893"/>
                    </a:lnTo>
                    <a:lnTo>
                      <a:pt x="1" y="1001"/>
                    </a:lnTo>
                    <a:lnTo>
                      <a:pt x="1" y="1119"/>
                    </a:lnTo>
                    <a:lnTo>
                      <a:pt x="1" y="1238"/>
                    </a:lnTo>
                    <a:lnTo>
                      <a:pt x="22" y="1356"/>
                    </a:lnTo>
                    <a:lnTo>
                      <a:pt x="44" y="1463"/>
                    </a:lnTo>
                    <a:lnTo>
                      <a:pt x="87" y="1571"/>
                    </a:lnTo>
                    <a:lnTo>
                      <a:pt x="130" y="1668"/>
                    </a:lnTo>
                    <a:lnTo>
                      <a:pt x="183" y="1754"/>
                    </a:lnTo>
                    <a:lnTo>
                      <a:pt x="248" y="1850"/>
                    </a:lnTo>
                    <a:lnTo>
                      <a:pt x="312" y="1926"/>
                    </a:lnTo>
                    <a:lnTo>
                      <a:pt x="398" y="2001"/>
                    </a:lnTo>
                    <a:lnTo>
                      <a:pt x="484" y="2055"/>
                    </a:lnTo>
                    <a:lnTo>
                      <a:pt x="570" y="2119"/>
                    </a:lnTo>
                    <a:lnTo>
                      <a:pt x="678" y="2162"/>
                    </a:lnTo>
                    <a:lnTo>
                      <a:pt x="775" y="2195"/>
                    </a:lnTo>
                    <a:lnTo>
                      <a:pt x="882" y="2227"/>
                    </a:lnTo>
                    <a:lnTo>
                      <a:pt x="1001" y="2248"/>
                    </a:lnTo>
                    <a:lnTo>
                      <a:pt x="1237" y="2248"/>
                    </a:lnTo>
                    <a:lnTo>
                      <a:pt x="1345" y="2227"/>
                    </a:lnTo>
                    <a:lnTo>
                      <a:pt x="1463" y="2205"/>
                    </a:lnTo>
                    <a:lnTo>
                      <a:pt x="1560" y="2162"/>
                    </a:lnTo>
                    <a:lnTo>
                      <a:pt x="1657" y="2119"/>
                    </a:lnTo>
                    <a:lnTo>
                      <a:pt x="1753" y="2065"/>
                    </a:lnTo>
                    <a:lnTo>
                      <a:pt x="1839" y="2001"/>
                    </a:lnTo>
                    <a:lnTo>
                      <a:pt x="1915" y="1926"/>
                    </a:lnTo>
                    <a:lnTo>
                      <a:pt x="1990" y="1850"/>
                    </a:lnTo>
                    <a:lnTo>
                      <a:pt x="2054" y="1764"/>
                    </a:lnTo>
                    <a:lnTo>
                      <a:pt x="2108" y="1668"/>
                    </a:lnTo>
                    <a:lnTo>
                      <a:pt x="2162" y="1571"/>
                    </a:lnTo>
                    <a:lnTo>
                      <a:pt x="2194" y="1474"/>
                    </a:lnTo>
                    <a:lnTo>
                      <a:pt x="2226" y="1356"/>
                    </a:lnTo>
                    <a:lnTo>
                      <a:pt x="2237" y="1248"/>
                    </a:lnTo>
                    <a:lnTo>
                      <a:pt x="2248" y="1130"/>
                    </a:lnTo>
                    <a:lnTo>
                      <a:pt x="2237" y="1012"/>
                    </a:lnTo>
                    <a:lnTo>
                      <a:pt x="2226" y="893"/>
                    </a:lnTo>
                    <a:lnTo>
                      <a:pt x="2194" y="786"/>
                    </a:lnTo>
                    <a:lnTo>
                      <a:pt x="2162" y="678"/>
                    </a:lnTo>
                    <a:lnTo>
                      <a:pt x="2119" y="582"/>
                    </a:lnTo>
                    <a:lnTo>
                      <a:pt x="2054" y="496"/>
                    </a:lnTo>
                    <a:lnTo>
                      <a:pt x="2001" y="410"/>
                    </a:lnTo>
                    <a:lnTo>
                      <a:pt x="1925" y="324"/>
                    </a:lnTo>
                    <a:lnTo>
                      <a:pt x="1850" y="259"/>
                    </a:lnTo>
                    <a:lnTo>
                      <a:pt x="1764" y="194"/>
                    </a:lnTo>
                    <a:lnTo>
                      <a:pt x="1667" y="130"/>
                    </a:lnTo>
                    <a:lnTo>
                      <a:pt x="1570" y="87"/>
                    </a:lnTo>
                    <a:lnTo>
                      <a:pt x="1463" y="55"/>
                    </a:lnTo>
                    <a:lnTo>
                      <a:pt x="1355" y="22"/>
                    </a:lnTo>
                    <a:lnTo>
                      <a:pt x="1237" y="1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1636275" y="2598325"/>
                <a:ext cx="57275" cy="57300"/>
              </a:xfrm>
              <a:custGeom>
                <a:avLst/>
                <a:gdLst/>
                <a:ahLst/>
                <a:cxnLst/>
                <a:rect l="l" t="t" r="r" b="b"/>
                <a:pathLst>
                  <a:path w="2291" h="2292" extrusionOk="0">
                    <a:moveTo>
                      <a:pt x="1076" y="1"/>
                    </a:moveTo>
                    <a:lnTo>
                      <a:pt x="957" y="11"/>
                    </a:lnTo>
                    <a:lnTo>
                      <a:pt x="839" y="33"/>
                    </a:lnTo>
                    <a:lnTo>
                      <a:pt x="732" y="65"/>
                    </a:lnTo>
                    <a:lnTo>
                      <a:pt x="624" y="108"/>
                    </a:lnTo>
                    <a:lnTo>
                      <a:pt x="527" y="162"/>
                    </a:lnTo>
                    <a:lnTo>
                      <a:pt x="441" y="226"/>
                    </a:lnTo>
                    <a:lnTo>
                      <a:pt x="355" y="302"/>
                    </a:lnTo>
                    <a:lnTo>
                      <a:pt x="280" y="377"/>
                    </a:lnTo>
                    <a:lnTo>
                      <a:pt x="215" y="463"/>
                    </a:lnTo>
                    <a:lnTo>
                      <a:pt x="151" y="560"/>
                    </a:lnTo>
                    <a:lnTo>
                      <a:pt x="97" y="657"/>
                    </a:lnTo>
                    <a:lnTo>
                      <a:pt x="54" y="764"/>
                    </a:lnTo>
                    <a:lnTo>
                      <a:pt x="22" y="872"/>
                    </a:lnTo>
                    <a:lnTo>
                      <a:pt x="11" y="990"/>
                    </a:lnTo>
                    <a:lnTo>
                      <a:pt x="0" y="1108"/>
                    </a:lnTo>
                    <a:lnTo>
                      <a:pt x="0" y="1226"/>
                    </a:lnTo>
                    <a:lnTo>
                      <a:pt x="11" y="1345"/>
                    </a:lnTo>
                    <a:lnTo>
                      <a:pt x="43" y="1452"/>
                    </a:lnTo>
                    <a:lnTo>
                      <a:pt x="76" y="1560"/>
                    </a:lnTo>
                    <a:lnTo>
                      <a:pt x="119" y="1667"/>
                    </a:lnTo>
                    <a:lnTo>
                      <a:pt x="172" y="1764"/>
                    </a:lnTo>
                    <a:lnTo>
                      <a:pt x="237" y="1850"/>
                    </a:lnTo>
                    <a:lnTo>
                      <a:pt x="301" y="1936"/>
                    </a:lnTo>
                    <a:lnTo>
                      <a:pt x="387" y="2011"/>
                    </a:lnTo>
                    <a:lnTo>
                      <a:pt x="473" y="2076"/>
                    </a:lnTo>
                    <a:lnTo>
                      <a:pt x="570" y="2140"/>
                    </a:lnTo>
                    <a:lnTo>
                      <a:pt x="667" y="2194"/>
                    </a:lnTo>
                    <a:lnTo>
                      <a:pt x="775" y="2227"/>
                    </a:lnTo>
                    <a:lnTo>
                      <a:pt x="882" y="2259"/>
                    </a:lnTo>
                    <a:lnTo>
                      <a:pt x="1000" y="2280"/>
                    </a:lnTo>
                    <a:lnTo>
                      <a:pt x="1119" y="2291"/>
                    </a:lnTo>
                    <a:lnTo>
                      <a:pt x="1237" y="2280"/>
                    </a:lnTo>
                    <a:lnTo>
                      <a:pt x="1355" y="2270"/>
                    </a:lnTo>
                    <a:lnTo>
                      <a:pt x="1473" y="2237"/>
                    </a:lnTo>
                    <a:lnTo>
                      <a:pt x="1581" y="2205"/>
                    </a:lnTo>
                    <a:lnTo>
                      <a:pt x="1678" y="2162"/>
                    </a:lnTo>
                    <a:lnTo>
                      <a:pt x="1775" y="2108"/>
                    </a:lnTo>
                    <a:lnTo>
                      <a:pt x="1861" y="2044"/>
                    </a:lnTo>
                    <a:lnTo>
                      <a:pt x="1947" y="1968"/>
                    </a:lnTo>
                    <a:lnTo>
                      <a:pt x="2022" y="1893"/>
                    </a:lnTo>
                    <a:lnTo>
                      <a:pt x="2086" y="1796"/>
                    </a:lnTo>
                    <a:lnTo>
                      <a:pt x="2140" y="1710"/>
                    </a:lnTo>
                    <a:lnTo>
                      <a:pt x="2194" y="1603"/>
                    </a:lnTo>
                    <a:lnTo>
                      <a:pt x="2237" y="1495"/>
                    </a:lnTo>
                    <a:lnTo>
                      <a:pt x="2258" y="1388"/>
                    </a:lnTo>
                    <a:lnTo>
                      <a:pt x="2280" y="1270"/>
                    </a:lnTo>
                    <a:lnTo>
                      <a:pt x="2291" y="1151"/>
                    </a:lnTo>
                    <a:lnTo>
                      <a:pt x="2280" y="1033"/>
                    </a:lnTo>
                    <a:lnTo>
                      <a:pt x="2269" y="925"/>
                    </a:lnTo>
                    <a:lnTo>
                      <a:pt x="2237" y="807"/>
                    </a:lnTo>
                    <a:lnTo>
                      <a:pt x="2205" y="710"/>
                    </a:lnTo>
                    <a:lnTo>
                      <a:pt x="2162" y="603"/>
                    </a:lnTo>
                    <a:lnTo>
                      <a:pt x="2108" y="517"/>
                    </a:lnTo>
                    <a:lnTo>
                      <a:pt x="2043" y="431"/>
                    </a:lnTo>
                    <a:lnTo>
                      <a:pt x="1979" y="345"/>
                    </a:lnTo>
                    <a:lnTo>
                      <a:pt x="1904" y="269"/>
                    </a:lnTo>
                    <a:lnTo>
                      <a:pt x="1818" y="205"/>
                    </a:lnTo>
                    <a:lnTo>
                      <a:pt x="1721" y="151"/>
                    </a:lnTo>
                    <a:lnTo>
                      <a:pt x="1635" y="97"/>
                    </a:lnTo>
                    <a:lnTo>
                      <a:pt x="1527" y="54"/>
                    </a:lnTo>
                    <a:lnTo>
                      <a:pt x="1420" y="33"/>
                    </a:lnTo>
                    <a:lnTo>
                      <a:pt x="1312" y="11"/>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1714225" y="1730825"/>
                <a:ext cx="57025" cy="57025"/>
              </a:xfrm>
              <a:custGeom>
                <a:avLst/>
                <a:gdLst/>
                <a:ahLst/>
                <a:cxnLst/>
                <a:rect l="l" t="t" r="r" b="b"/>
                <a:pathLst>
                  <a:path w="2281" h="2281" extrusionOk="0">
                    <a:moveTo>
                      <a:pt x="1119" y="1"/>
                    </a:moveTo>
                    <a:lnTo>
                      <a:pt x="1011" y="12"/>
                    </a:lnTo>
                    <a:lnTo>
                      <a:pt x="893" y="22"/>
                    </a:lnTo>
                    <a:lnTo>
                      <a:pt x="786" y="55"/>
                    </a:lnTo>
                    <a:lnTo>
                      <a:pt x="678" y="87"/>
                    </a:lnTo>
                    <a:lnTo>
                      <a:pt x="581" y="141"/>
                    </a:lnTo>
                    <a:lnTo>
                      <a:pt x="495" y="194"/>
                    </a:lnTo>
                    <a:lnTo>
                      <a:pt x="409" y="259"/>
                    </a:lnTo>
                    <a:lnTo>
                      <a:pt x="323" y="323"/>
                    </a:lnTo>
                    <a:lnTo>
                      <a:pt x="259" y="409"/>
                    </a:lnTo>
                    <a:lnTo>
                      <a:pt x="194" y="496"/>
                    </a:lnTo>
                    <a:lnTo>
                      <a:pt x="140" y="582"/>
                    </a:lnTo>
                    <a:lnTo>
                      <a:pt x="87" y="678"/>
                    </a:lnTo>
                    <a:lnTo>
                      <a:pt x="54" y="786"/>
                    </a:lnTo>
                    <a:lnTo>
                      <a:pt x="22" y="893"/>
                    </a:lnTo>
                    <a:lnTo>
                      <a:pt x="11" y="1012"/>
                    </a:lnTo>
                    <a:lnTo>
                      <a:pt x="1" y="1130"/>
                    </a:lnTo>
                    <a:lnTo>
                      <a:pt x="1" y="1248"/>
                    </a:lnTo>
                    <a:lnTo>
                      <a:pt x="22" y="1366"/>
                    </a:lnTo>
                    <a:lnTo>
                      <a:pt x="44" y="1474"/>
                    </a:lnTo>
                    <a:lnTo>
                      <a:pt x="87" y="1582"/>
                    </a:lnTo>
                    <a:lnTo>
                      <a:pt x="130" y="1689"/>
                    </a:lnTo>
                    <a:lnTo>
                      <a:pt x="183" y="1786"/>
                    </a:lnTo>
                    <a:lnTo>
                      <a:pt x="248" y="1872"/>
                    </a:lnTo>
                    <a:lnTo>
                      <a:pt x="323" y="1947"/>
                    </a:lnTo>
                    <a:lnTo>
                      <a:pt x="409" y="2022"/>
                    </a:lnTo>
                    <a:lnTo>
                      <a:pt x="495" y="2087"/>
                    </a:lnTo>
                    <a:lnTo>
                      <a:pt x="592" y="2151"/>
                    </a:lnTo>
                    <a:lnTo>
                      <a:pt x="689" y="2194"/>
                    </a:lnTo>
                    <a:lnTo>
                      <a:pt x="796" y="2227"/>
                    </a:lnTo>
                    <a:lnTo>
                      <a:pt x="915" y="2259"/>
                    </a:lnTo>
                    <a:lnTo>
                      <a:pt x="1033" y="2270"/>
                    </a:lnTo>
                    <a:lnTo>
                      <a:pt x="1151" y="2280"/>
                    </a:lnTo>
                    <a:lnTo>
                      <a:pt x="1270" y="2270"/>
                    </a:lnTo>
                    <a:lnTo>
                      <a:pt x="1388" y="2248"/>
                    </a:lnTo>
                    <a:lnTo>
                      <a:pt x="1506" y="2227"/>
                    </a:lnTo>
                    <a:lnTo>
                      <a:pt x="1603" y="2184"/>
                    </a:lnTo>
                    <a:lnTo>
                      <a:pt x="1710" y="2130"/>
                    </a:lnTo>
                    <a:lnTo>
                      <a:pt x="1796" y="2076"/>
                    </a:lnTo>
                    <a:lnTo>
                      <a:pt x="1893" y="2012"/>
                    </a:lnTo>
                    <a:lnTo>
                      <a:pt x="1968" y="1936"/>
                    </a:lnTo>
                    <a:lnTo>
                      <a:pt x="2044" y="1850"/>
                    </a:lnTo>
                    <a:lnTo>
                      <a:pt x="2098" y="1764"/>
                    </a:lnTo>
                    <a:lnTo>
                      <a:pt x="2151" y="1668"/>
                    </a:lnTo>
                    <a:lnTo>
                      <a:pt x="2205" y="1560"/>
                    </a:lnTo>
                    <a:lnTo>
                      <a:pt x="2237" y="1453"/>
                    </a:lnTo>
                    <a:lnTo>
                      <a:pt x="2259" y="1334"/>
                    </a:lnTo>
                    <a:lnTo>
                      <a:pt x="2270" y="1216"/>
                    </a:lnTo>
                    <a:lnTo>
                      <a:pt x="2280" y="1098"/>
                    </a:lnTo>
                    <a:lnTo>
                      <a:pt x="2270" y="979"/>
                    </a:lnTo>
                    <a:lnTo>
                      <a:pt x="2248" y="872"/>
                    </a:lnTo>
                    <a:lnTo>
                      <a:pt x="2216" y="764"/>
                    </a:lnTo>
                    <a:lnTo>
                      <a:pt x="2173" y="657"/>
                    </a:lnTo>
                    <a:lnTo>
                      <a:pt x="2130" y="560"/>
                    </a:lnTo>
                    <a:lnTo>
                      <a:pt x="2076" y="474"/>
                    </a:lnTo>
                    <a:lnTo>
                      <a:pt x="2011" y="388"/>
                    </a:lnTo>
                    <a:lnTo>
                      <a:pt x="1936" y="313"/>
                    </a:lnTo>
                    <a:lnTo>
                      <a:pt x="1850" y="237"/>
                    </a:lnTo>
                    <a:lnTo>
                      <a:pt x="1764" y="173"/>
                    </a:lnTo>
                    <a:lnTo>
                      <a:pt x="1667" y="119"/>
                    </a:lnTo>
                    <a:lnTo>
                      <a:pt x="1571" y="76"/>
                    </a:lnTo>
                    <a:lnTo>
                      <a:pt x="1463" y="44"/>
                    </a:lnTo>
                    <a:lnTo>
                      <a:pt x="1356" y="22"/>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771450" y="1730575"/>
                <a:ext cx="57300" cy="57275"/>
              </a:xfrm>
              <a:custGeom>
                <a:avLst/>
                <a:gdLst/>
                <a:ahLst/>
                <a:cxnLst/>
                <a:rect l="l" t="t" r="r" b="b"/>
                <a:pathLst>
                  <a:path w="2292" h="2291" extrusionOk="0">
                    <a:moveTo>
                      <a:pt x="1152" y="0"/>
                    </a:moveTo>
                    <a:lnTo>
                      <a:pt x="1033" y="11"/>
                    </a:lnTo>
                    <a:lnTo>
                      <a:pt x="926" y="22"/>
                    </a:lnTo>
                    <a:lnTo>
                      <a:pt x="807" y="54"/>
                    </a:lnTo>
                    <a:lnTo>
                      <a:pt x="711" y="86"/>
                    </a:lnTo>
                    <a:lnTo>
                      <a:pt x="603" y="129"/>
                    </a:lnTo>
                    <a:lnTo>
                      <a:pt x="517" y="183"/>
                    </a:lnTo>
                    <a:lnTo>
                      <a:pt x="431" y="247"/>
                    </a:lnTo>
                    <a:lnTo>
                      <a:pt x="345" y="312"/>
                    </a:lnTo>
                    <a:lnTo>
                      <a:pt x="270" y="387"/>
                    </a:lnTo>
                    <a:lnTo>
                      <a:pt x="205" y="473"/>
                    </a:lnTo>
                    <a:lnTo>
                      <a:pt x="151" y="559"/>
                    </a:lnTo>
                    <a:lnTo>
                      <a:pt x="98" y="656"/>
                    </a:lnTo>
                    <a:lnTo>
                      <a:pt x="55" y="764"/>
                    </a:lnTo>
                    <a:lnTo>
                      <a:pt x="33" y="871"/>
                    </a:lnTo>
                    <a:lnTo>
                      <a:pt x="12" y="979"/>
                    </a:lnTo>
                    <a:lnTo>
                      <a:pt x="1" y="1097"/>
                    </a:lnTo>
                    <a:lnTo>
                      <a:pt x="1" y="1215"/>
                    </a:lnTo>
                    <a:lnTo>
                      <a:pt x="12" y="1333"/>
                    </a:lnTo>
                    <a:lnTo>
                      <a:pt x="33" y="1452"/>
                    </a:lnTo>
                    <a:lnTo>
                      <a:pt x="65" y="1559"/>
                    </a:lnTo>
                    <a:lnTo>
                      <a:pt x="108" y="1667"/>
                    </a:lnTo>
                    <a:lnTo>
                      <a:pt x="162" y="1764"/>
                    </a:lnTo>
                    <a:lnTo>
                      <a:pt x="227" y="1850"/>
                    </a:lnTo>
                    <a:lnTo>
                      <a:pt x="302" y="1936"/>
                    </a:lnTo>
                    <a:lnTo>
                      <a:pt x="377" y="2011"/>
                    </a:lnTo>
                    <a:lnTo>
                      <a:pt x="463" y="2075"/>
                    </a:lnTo>
                    <a:lnTo>
                      <a:pt x="549" y="2140"/>
                    </a:lnTo>
                    <a:lnTo>
                      <a:pt x="657" y="2194"/>
                    </a:lnTo>
                    <a:lnTo>
                      <a:pt x="754" y="2237"/>
                    </a:lnTo>
                    <a:lnTo>
                      <a:pt x="872" y="2258"/>
                    </a:lnTo>
                    <a:lnTo>
                      <a:pt x="979" y="2280"/>
                    </a:lnTo>
                    <a:lnTo>
                      <a:pt x="1108" y="2290"/>
                    </a:lnTo>
                    <a:lnTo>
                      <a:pt x="1227" y="2290"/>
                    </a:lnTo>
                    <a:lnTo>
                      <a:pt x="1345" y="2280"/>
                    </a:lnTo>
                    <a:lnTo>
                      <a:pt x="1453" y="2247"/>
                    </a:lnTo>
                    <a:lnTo>
                      <a:pt x="1560" y="2215"/>
                    </a:lnTo>
                    <a:lnTo>
                      <a:pt x="1668" y="2172"/>
                    </a:lnTo>
                    <a:lnTo>
                      <a:pt x="1764" y="2118"/>
                    </a:lnTo>
                    <a:lnTo>
                      <a:pt x="1850" y="2054"/>
                    </a:lnTo>
                    <a:lnTo>
                      <a:pt x="1936" y="1979"/>
                    </a:lnTo>
                    <a:lnTo>
                      <a:pt x="2012" y="1903"/>
                    </a:lnTo>
                    <a:lnTo>
                      <a:pt x="2076" y="1817"/>
                    </a:lnTo>
                    <a:lnTo>
                      <a:pt x="2141" y="1721"/>
                    </a:lnTo>
                    <a:lnTo>
                      <a:pt x="2184" y="1624"/>
                    </a:lnTo>
                    <a:lnTo>
                      <a:pt x="2227" y="1516"/>
                    </a:lnTo>
                    <a:lnTo>
                      <a:pt x="2259" y="1409"/>
                    </a:lnTo>
                    <a:lnTo>
                      <a:pt x="2281" y="1290"/>
                    </a:lnTo>
                    <a:lnTo>
                      <a:pt x="2291" y="1172"/>
                    </a:lnTo>
                    <a:lnTo>
                      <a:pt x="2281" y="1054"/>
                    </a:lnTo>
                    <a:lnTo>
                      <a:pt x="2270" y="936"/>
                    </a:lnTo>
                    <a:lnTo>
                      <a:pt x="2238" y="817"/>
                    </a:lnTo>
                    <a:lnTo>
                      <a:pt x="2205" y="710"/>
                    </a:lnTo>
                    <a:lnTo>
                      <a:pt x="2162" y="613"/>
                    </a:lnTo>
                    <a:lnTo>
                      <a:pt x="2109" y="516"/>
                    </a:lnTo>
                    <a:lnTo>
                      <a:pt x="2044" y="430"/>
                    </a:lnTo>
                    <a:lnTo>
                      <a:pt x="1969" y="344"/>
                    </a:lnTo>
                    <a:lnTo>
                      <a:pt x="1893" y="269"/>
                    </a:lnTo>
                    <a:lnTo>
                      <a:pt x="1797" y="204"/>
                    </a:lnTo>
                    <a:lnTo>
                      <a:pt x="1711" y="151"/>
                    </a:lnTo>
                    <a:lnTo>
                      <a:pt x="1603" y="97"/>
                    </a:lnTo>
                    <a:lnTo>
                      <a:pt x="1496" y="54"/>
                    </a:lnTo>
                    <a:lnTo>
                      <a:pt x="1388" y="32"/>
                    </a:lnTo>
                    <a:lnTo>
                      <a:pt x="1270" y="11"/>
                    </a:lnTo>
                    <a:lnTo>
                      <a:pt x="11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1870425" y="2203975"/>
                <a:ext cx="55925" cy="55925"/>
              </a:xfrm>
              <a:custGeom>
                <a:avLst/>
                <a:gdLst/>
                <a:ahLst/>
                <a:cxnLst/>
                <a:rect l="l" t="t" r="r" b="b"/>
                <a:pathLst>
                  <a:path w="2237" h="2237" extrusionOk="0">
                    <a:moveTo>
                      <a:pt x="1022" y="0"/>
                    </a:moveTo>
                    <a:lnTo>
                      <a:pt x="903" y="22"/>
                    </a:lnTo>
                    <a:lnTo>
                      <a:pt x="796" y="43"/>
                    </a:lnTo>
                    <a:lnTo>
                      <a:pt x="699" y="86"/>
                    </a:lnTo>
                    <a:lnTo>
                      <a:pt x="592" y="129"/>
                    </a:lnTo>
                    <a:lnTo>
                      <a:pt x="506" y="183"/>
                    </a:lnTo>
                    <a:lnTo>
                      <a:pt x="420" y="237"/>
                    </a:lnTo>
                    <a:lnTo>
                      <a:pt x="334" y="312"/>
                    </a:lnTo>
                    <a:lnTo>
                      <a:pt x="258" y="387"/>
                    </a:lnTo>
                    <a:lnTo>
                      <a:pt x="194" y="473"/>
                    </a:lnTo>
                    <a:lnTo>
                      <a:pt x="140" y="570"/>
                    </a:lnTo>
                    <a:lnTo>
                      <a:pt x="86" y="667"/>
                    </a:lnTo>
                    <a:lnTo>
                      <a:pt x="54" y="764"/>
                    </a:lnTo>
                    <a:lnTo>
                      <a:pt x="22" y="871"/>
                    </a:lnTo>
                    <a:lnTo>
                      <a:pt x="11" y="989"/>
                    </a:lnTo>
                    <a:lnTo>
                      <a:pt x="0" y="1108"/>
                    </a:lnTo>
                    <a:lnTo>
                      <a:pt x="0" y="1215"/>
                    </a:lnTo>
                    <a:lnTo>
                      <a:pt x="22" y="1333"/>
                    </a:lnTo>
                    <a:lnTo>
                      <a:pt x="43" y="1441"/>
                    </a:lnTo>
                    <a:lnTo>
                      <a:pt x="75" y="1548"/>
                    </a:lnTo>
                    <a:lnTo>
                      <a:pt x="118" y="1645"/>
                    </a:lnTo>
                    <a:lnTo>
                      <a:pt x="172" y="1742"/>
                    </a:lnTo>
                    <a:lnTo>
                      <a:pt x="237" y="1828"/>
                    </a:lnTo>
                    <a:lnTo>
                      <a:pt x="312" y="1903"/>
                    </a:lnTo>
                    <a:lnTo>
                      <a:pt x="387" y="1979"/>
                    </a:lnTo>
                    <a:lnTo>
                      <a:pt x="473" y="2043"/>
                    </a:lnTo>
                    <a:lnTo>
                      <a:pt x="559" y="2097"/>
                    </a:lnTo>
                    <a:lnTo>
                      <a:pt x="656" y="2151"/>
                    </a:lnTo>
                    <a:lnTo>
                      <a:pt x="764" y="2183"/>
                    </a:lnTo>
                    <a:lnTo>
                      <a:pt x="871" y="2215"/>
                    </a:lnTo>
                    <a:lnTo>
                      <a:pt x="979" y="2237"/>
                    </a:lnTo>
                    <a:lnTo>
                      <a:pt x="1215" y="2237"/>
                    </a:lnTo>
                    <a:lnTo>
                      <a:pt x="1334" y="2226"/>
                    </a:lnTo>
                    <a:lnTo>
                      <a:pt x="1441" y="2194"/>
                    </a:lnTo>
                    <a:lnTo>
                      <a:pt x="1549" y="2161"/>
                    </a:lnTo>
                    <a:lnTo>
                      <a:pt x="1645" y="2118"/>
                    </a:lnTo>
                    <a:lnTo>
                      <a:pt x="1731" y="2065"/>
                    </a:lnTo>
                    <a:lnTo>
                      <a:pt x="1828" y="2000"/>
                    </a:lnTo>
                    <a:lnTo>
                      <a:pt x="1903" y="1936"/>
                    </a:lnTo>
                    <a:lnTo>
                      <a:pt x="1979" y="1850"/>
                    </a:lnTo>
                    <a:lnTo>
                      <a:pt x="2043" y="1764"/>
                    </a:lnTo>
                    <a:lnTo>
                      <a:pt x="2097" y="1678"/>
                    </a:lnTo>
                    <a:lnTo>
                      <a:pt x="2151" y="1581"/>
                    </a:lnTo>
                    <a:lnTo>
                      <a:pt x="2183" y="1473"/>
                    </a:lnTo>
                    <a:lnTo>
                      <a:pt x="2215" y="1366"/>
                    </a:lnTo>
                    <a:lnTo>
                      <a:pt x="2237" y="1258"/>
                    </a:lnTo>
                    <a:lnTo>
                      <a:pt x="2237" y="1140"/>
                    </a:lnTo>
                    <a:lnTo>
                      <a:pt x="2237" y="1022"/>
                    </a:lnTo>
                    <a:lnTo>
                      <a:pt x="2215" y="914"/>
                    </a:lnTo>
                    <a:lnTo>
                      <a:pt x="2194" y="807"/>
                    </a:lnTo>
                    <a:lnTo>
                      <a:pt x="2162" y="699"/>
                    </a:lnTo>
                    <a:lnTo>
                      <a:pt x="2119" y="602"/>
                    </a:lnTo>
                    <a:lnTo>
                      <a:pt x="2065" y="505"/>
                    </a:lnTo>
                    <a:lnTo>
                      <a:pt x="2000" y="419"/>
                    </a:lnTo>
                    <a:lnTo>
                      <a:pt x="1925" y="333"/>
                    </a:lnTo>
                    <a:lnTo>
                      <a:pt x="1850" y="269"/>
                    </a:lnTo>
                    <a:lnTo>
                      <a:pt x="1764" y="204"/>
                    </a:lnTo>
                    <a:lnTo>
                      <a:pt x="1678" y="140"/>
                    </a:lnTo>
                    <a:lnTo>
                      <a:pt x="1581" y="97"/>
                    </a:lnTo>
                    <a:lnTo>
                      <a:pt x="1473" y="54"/>
                    </a:lnTo>
                    <a:lnTo>
                      <a:pt x="1366" y="32"/>
                    </a:lnTo>
                    <a:lnTo>
                      <a:pt x="1258"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613400" y="2203975"/>
                <a:ext cx="56200" cy="56200"/>
              </a:xfrm>
              <a:custGeom>
                <a:avLst/>
                <a:gdLst/>
                <a:ahLst/>
                <a:cxnLst/>
                <a:rect l="l" t="t" r="r" b="b"/>
                <a:pathLst>
                  <a:path w="2248" h="2248" extrusionOk="0">
                    <a:moveTo>
                      <a:pt x="1022" y="0"/>
                    </a:moveTo>
                    <a:lnTo>
                      <a:pt x="914" y="22"/>
                    </a:lnTo>
                    <a:lnTo>
                      <a:pt x="807" y="43"/>
                    </a:lnTo>
                    <a:lnTo>
                      <a:pt x="699" y="75"/>
                    </a:lnTo>
                    <a:lnTo>
                      <a:pt x="592" y="118"/>
                    </a:lnTo>
                    <a:lnTo>
                      <a:pt x="506" y="172"/>
                    </a:lnTo>
                    <a:lnTo>
                      <a:pt x="420" y="237"/>
                    </a:lnTo>
                    <a:lnTo>
                      <a:pt x="334" y="312"/>
                    </a:lnTo>
                    <a:lnTo>
                      <a:pt x="258" y="387"/>
                    </a:lnTo>
                    <a:lnTo>
                      <a:pt x="194" y="473"/>
                    </a:lnTo>
                    <a:lnTo>
                      <a:pt x="140" y="559"/>
                    </a:lnTo>
                    <a:lnTo>
                      <a:pt x="97" y="656"/>
                    </a:lnTo>
                    <a:lnTo>
                      <a:pt x="54" y="764"/>
                    </a:lnTo>
                    <a:lnTo>
                      <a:pt x="22" y="871"/>
                    </a:lnTo>
                    <a:lnTo>
                      <a:pt x="11" y="989"/>
                    </a:lnTo>
                    <a:lnTo>
                      <a:pt x="0" y="1097"/>
                    </a:lnTo>
                    <a:lnTo>
                      <a:pt x="0" y="1215"/>
                    </a:lnTo>
                    <a:lnTo>
                      <a:pt x="22" y="1333"/>
                    </a:lnTo>
                    <a:lnTo>
                      <a:pt x="43" y="1441"/>
                    </a:lnTo>
                    <a:lnTo>
                      <a:pt x="75" y="1548"/>
                    </a:lnTo>
                    <a:lnTo>
                      <a:pt x="129" y="1645"/>
                    </a:lnTo>
                    <a:lnTo>
                      <a:pt x="183" y="1742"/>
                    </a:lnTo>
                    <a:lnTo>
                      <a:pt x="237" y="1828"/>
                    </a:lnTo>
                    <a:lnTo>
                      <a:pt x="312" y="1914"/>
                    </a:lnTo>
                    <a:lnTo>
                      <a:pt x="387" y="1979"/>
                    </a:lnTo>
                    <a:lnTo>
                      <a:pt x="473" y="2043"/>
                    </a:lnTo>
                    <a:lnTo>
                      <a:pt x="570" y="2108"/>
                    </a:lnTo>
                    <a:lnTo>
                      <a:pt x="667" y="2151"/>
                    </a:lnTo>
                    <a:lnTo>
                      <a:pt x="764" y="2194"/>
                    </a:lnTo>
                    <a:lnTo>
                      <a:pt x="871" y="2215"/>
                    </a:lnTo>
                    <a:lnTo>
                      <a:pt x="989" y="2237"/>
                    </a:lnTo>
                    <a:lnTo>
                      <a:pt x="1108" y="2247"/>
                    </a:lnTo>
                    <a:lnTo>
                      <a:pt x="1226" y="2237"/>
                    </a:lnTo>
                    <a:lnTo>
                      <a:pt x="1334" y="2226"/>
                    </a:lnTo>
                    <a:lnTo>
                      <a:pt x="1452" y="2204"/>
                    </a:lnTo>
                    <a:lnTo>
                      <a:pt x="1549" y="2161"/>
                    </a:lnTo>
                    <a:lnTo>
                      <a:pt x="1656" y="2118"/>
                    </a:lnTo>
                    <a:lnTo>
                      <a:pt x="1742" y="2065"/>
                    </a:lnTo>
                    <a:lnTo>
                      <a:pt x="1828" y="2011"/>
                    </a:lnTo>
                    <a:lnTo>
                      <a:pt x="1914" y="1936"/>
                    </a:lnTo>
                    <a:lnTo>
                      <a:pt x="1989" y="1860"/>
                    </a:lnTo>
                    <a:lnTo>
                      <a:pt x="2054" y="1774"/>
                    </a:lnTo>
                    <a:lnTo>
                      <a:pt x="2108" y="1678"/>
                    </a:lnTo>
                    <a:lnTo>
                      <a:pt x="2151" y="1581"/>
                    </a:lnTo>
                    <a:lnTo>
                      <a:pt x="2194" y="1484"/>
                    </a:lnTo>
                    <a:lnTo>
                      <a:pt x="2226" y="1376"/>
                    </a:lnTo>
                    <a:lnTo>
                      <a:pt x="2237" y="1258"/>
                    </a:lnTo>
                    <a:lnTo>
                      <a:pt x="2248" y="1140"/>
                    </a:lnTo>
                    <a:lnTo>
                      <a:pt x="2248" y="1022"/>
                    </a:lnTo>
                    <a:lnTo>
                      <a:pt x="2226" y="914"/>
                    </a:lnTo>
                    <a:lnTo>
                      <a:pt x="2205" y="796"/>
                    </a:lnTo>
                    <a:lnTo>
                      <a:pt x="2172" y="699"/>
                    </a:lnTo>
                    <a:lnTo>
                      <a:pt x="2119" y="591"/>
                    </a:lnTo>
                    <a:lnTo>
                      <a:pt x="2076" y="505"/>
                    </a:lnTo>
                    <a:lnTo>
                      <a:pt x="2011" y="409"/>
                    </a:lnTo>
                    <a:lnTo>
                      <a:pt x="1936" y="333"/>
                    </a:lnTo>
                    <a:lnTo>
                      <a:pt x="1860" y="258"/>
                    </a:lnTo>
                    <a:lnTo>
                      <a:pt x="1774" y="194"/>
                    </a:lnTo>
                    <a:lnTo>
                      <a:pt x="1688" y="140"/>
                    </a:lnTo>
                    <a:lnTo>
                      <a:pt x="1581" y="86"/>
                    </a:lnTo>
                    <a:lnTo>
                      <a:pt x="1484" y="54"/>
                    </a:lnTo>
                    <a:lnTo>
                      <a:pt x="1377" y="22"/>
                    </a:lnTo>
                    <a:lnTo>
                      <a:pt x="125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849150" y="1652875"/>
                <a:ext cx="57275" cy="57025"/>
              </a:xfrm>
              <a:custGeom>
                <a:avLst/>
                <a:gdLst/>
                <a:ahLst/>
                <a:cxnLst/>
                <a:rect l="l" t="t" r="r" b="b"/>
                <a:pathLst>
                  <a:path w="2291" h="2281" extrusionOk="0">
                    <a:moveTo>
                      <a:pt x="1097" y="1"/>
                    </a:moveTo>
                    <a:lnTo>
                      <a:pt x="979" y="11"/>
                    </a:lnTo>
                    <a:lnTo>
                      <a:pt x="872" y="33"/>
                    </a:lnTo>
                    <a:lnTo>
                      <a:pt x="764" y="65"/>
                    </a:lnTo>
                    <a:lnTo>
                      <a:pt x="667" y="97"/>
                    </a:lnTo>
                    <a:lnTo>
                      <a:pt x="570" y="151"/>
                    </a:lnTo>
                    <a:lnTo>
                      <a:pt x="474" y="205"/>
                    </a:lnTo>
                    <a:lnTo>
                      <a:pt x="398" y="269"/>
                    </a:lnTo>
                    <a:lnTo>
                      <a:pt x="312" y="345"/>
                    </a:lnTo>
                    <a:lnTo>
                      <a:pt x="248" y="420"/>
                    </a:lnTo>
                    <a:lnTo>
                      <a:pt x="183" y="506"/>
                    </a:lnTo>
                    <a:lnTo>
                      <a:pt x="130" y="603"/>
                    </a:lnTo>
                    <a:lnTo>
                      <a:pt x="87" y="699"/>
                    </a:lnTo>
                    <a:lnTo>
                      <a:pt x="54" y="807"/>
                    </a:lnTo>
                    <a:lnTo>
                      <a:pt x="22" y="915"/>
                    </a:lnTo>
                    <a:lnTo>
                      <a:pt x="11" y="1033"/>
                    </a:lnTo>
                    <a:lnTo>
                      <a:pt x="1" y="1151"/>
                    </a:lnTo>
                    <a:lnTo>
                      <a:pt x="11" y="1280"/>
                    </a:lnTo>
                    <a:lnTo>
                      <a:pt x="33" y="1388"/>
                    </a:lnTo>
                    <a:lnTo>
                      <a:pt x="54" y="1506"/>
                    </a:lnTo>
                    <a:lnTo>
                      <a:pt x="97" y="1603"/>
                    </a:lnTo>
                    <a:lnTo>
                      <a:pt x="140" y="1710"/>
                    </a:lnTo>
                    <a:lnTo>
                      <a:pt x="205" y="1796"/>
                    </a:lnTo>
                    <a:lnTo>
                      <a:pt x="269" y="1893"/>
                    </a:lnTo>
                    <a:lnTo>
                      <a:pt x="345" y="1968"/>
                    </a:lnTo>
                    <a:lnTo>
                      <a:pt x="420" y="2044"/>
                    </a:lnTo>
                    <a:lnTo>
                      <a:pt x="517" y="2108"/>
                    </a:lnTo>
                    <a:lnTo>
                      <a:pt x="613" y="2162"/>
                    </a:lnTo>
                    <a:lnTo>
                      <a:pt x="710" y="2205"/>
                    </a:lnTo>
                    <a:lnTo>
                      <a:pt x="818" y="2237"/>
                    </a:lnTo>
                    <a:lnTo>
                      <a:pt x="936" y="2269"/>
                    </a:lnTo>
                    <a:lnTo>
                      <a:pt x="1054" y="2280"/>
                    </a:lnTo>
                    <a:lnTo>
                      <a:pt x="1291" y="2280"/>
                    </a:lnTo>
                    <a:lnTo>
                      <a:pt x="1409" y="2259"/>
                    </a:lnTo>
                    <a:lnTo>
                      <a:pt x="1517" y="2226"/>
                    </a:lnTo>
                    <a:lnTo>
                      <a:pt x="1624" y="2183"/>
                    </a:lnTo>
                    <a:lnTo>
                      <a:pt x="1721" y="2140"/>
                    </a:lnTo>
                    <a:lnTo>
                      <a:pt x="1818" y="2076"/>
                    </a:lnTo>
                    <a:lnTo>
                      <a:pt x="1904" y="2011"/>
                    </a:lnTo>
                    <a:lnTo>
                      <a:pt x="1979" y="1936"/>
                    </a:lnTo>
                    <a:lnTo>
                      <a:pt x="2054" y="1861"/>
                    </a:lnTo>
                    <a:lnTo>
                      <a:pt x="2119" y="1764"/>
                    </a:lnTo>
                    <a:lnTo>
                      <a:pt x="2173" y="1667"/>
                    </a:lnTo>
                    <a:lnTo>
                      <a:pt x="2216" y="1570"/>
                    </a:lnTo>
                    <a:lnTo>
                      <a:pt x="2248" y="1463"/>
                    </a:lnTo>
                    <a:lnTo>
                      <a:pt x="2280" y="1345"/>
                    </a:lnTo>
                    <a:lnTo>
                      <a:pt x="2291" y="1226"/>
                    </a:lnTo>
                    <a:lnTo>
                      <a:pt x="2291" y="1097"/>
                    </a:lnTo>
                    <a:lnTo>
                      <a:pt x="2280" y="979"/>
                    </a:lnTo>
                    <a:lnTo>
                      <a:pt x="2259" y="872"/>
                    </a:lnTo>
                    <a:lnTo>
                      <a:pt x="2226" y="764"/>
                    </a:lnTo>
                    <a:lnTo>
                      <a:pt x="2194" y="656"/>
                    </a:lnTo>
                    <a:lnTo>
                      <a:pt x="2140" y="560"/>
                    </a:lnTo>
                    <a:lnTo>
                      <a:pt x="2076" y="463"/>
                    </a:lnTo>
                    <a:lnTo>
                      <a:pt x="2011" y="377"/>
                    </a:lnTo>
                    <a:lnTo>
                      <a:pt x="1936" y="302"/>
                    </a:lnTo>
                    <a:lnTo>
                      <a:pt x="1850" y="226"/>
                    </a:lnTo>
                    <a:lnTo>
                      <a:pt x="1764" y="162"/>
                    </a:lnTo>
                    <a:lnTo>
                      <a:pt x="1667" y="108"/>
                    </a:lnTo>
                    <a:lnTo>
                      <a:pt x="1560" y="65"/>
                    </a:lnTo>
                    <a:lnTo>
                      <a:pt x="1452" y="33"/>
                    </a:lnTo>
                    <a:lnTo>
                      <a:pt x="1334" y="11"/>
                    </a:lnTo>
                    <a:lnTo>
                      <a:pt x="12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1636275" y="1652875"/>
                <a:ext cx="57000" cy="57025"/>
              </a:xfrm>
              <a:custGeom>
                <a:avLst/>
                <a:gdLst/>
                <a:ahLst/>
                <a:cxnLst/>
                <a:rect l="l" t="t" r="r" b="b"/>
                <a:pathLst>
                  <a:path w="2280" h="2281" extrusionOk="0">
                    <a:moveTo>
                      <a:pt x="1151" y="1"/>
                    </a:moveTo>
                    <a:lnTo>
                      <a:pt x="1033" y="11"/>
                    </a:lnTo>
                    <a:lnTo>
                      <a:pt x="914" y="22"/>
                    </a:lnTo>
                    <a:lnTo>
                      <a:pt x="796" y="54"/>
                    </a:lnTo>
                    <a:lnTo>
                      <a:pt x="689" y="87"/>
                    </a:lnTo>
                    <a:lnTo>
                      <a:pt x="592" y="140"/>
                    </a:lnTo>
                    <a:lnTo>
                      <a:pt x="495" y="194"/>
                    </a:lnTo>
                    <a:lnTo>
                      <a:pt x="409" y="259"/>
                    </a:lnTo>
                    <a:lnTo>
                      <a:pt x="323" y="334"/>
                    </a:lnTo>
                    <a:lnTo>
                      <a:pt x="248" y="409"/>
                    </a:lnTo>
                    <a:lnTo>
                      <a:pt x="183" y="506"/>
                    </a:lnTo>
                    <a:lnTo>
                      <a:pt x="129" y="603"/>
                    </a:lnTo>
                    <a:lnTo>
                      <a:pt x="86" y="699"/>
                    </a:lnTo>
                    <a:lnTo>
                      <a:pt x="54" y="807"/>
                    </a:lnTo>
                    <a:lnTo>
                      <a:pt x="22" y="925"/>
                    </a:lnTo>
                    <a:lnTo>
                      <a:pt x="11" y="1044"/>
                    </a:lnTo>
                    <a:lnTo>
                      <a:pt x="0" y="1162"/>
                    </a:lnTo>
                    <a:lnTo>
                      <a:pt x="11" y="1280"/>
                    </a:lnTo>
                    <a:lnTo>
                      <a:pt x="33" y="1388"/>
                    </a:lnTo>
                    <a:lnTo>
                      <a:pt x="54" y="1495"/>
                    </a:lnTo>
                    <a:lnTo>
                      <a:pt x="97" y="1603"/>
                    </a:lnTo>
                    <a:lnTo>
                      <a:pt x="140" y="1699"/>
                    </a:lnTo>
                    <a:lnTo>
                      <a:pt x="194" y="1796"/>
                    </a:lnTo>
                    <a:lnTo>
                      <a:pt x="258" y="1882"/>
                    </a:lnTo>
                    <a:lnTo>
                      <a:pt x="334" y="1958"/>
                    </a:lnTo>
                    <a:lnTo>
                      <a:pt x="409" y="2033"/>
                    </a:lnTo>
                    <a:lnTo>
                      <a:pt x="495" y="2087"/>
                    </a:lnTo>
                    <a:lnTo>
                      <a:pt x="592" y="2151"/>
                    </a:lnTo>
                    <a:lnTo>
                      <a:pt x="689" y="2194"/>
                    </a:lnTo>
                    <a:lnTo>
                      <a:pt x="796" y="2226"/>
                    </a:lnTo>
                    <a:lnTo>
                      <a:pt x="904" y="2259"/>
                    </a:lnTo>
                    <a:lnTo>
                      <a:pt x="1011" y="2269"/>
                    </a:lnTo>
                    <a:lnTo>
                      <a:pt x="1129" y="2280"/>
                    </a:lnTo>
                    <a:lnTo>
                      <a:pt x="1258" y="2280"/>
                    </a:lnTo>
                    <a:lnTo>
                      <a:pt x="1377" y="2259"/>
                    </a:lnTo>
                    <a:lnTo>
                      <a:pt x="1484" y="2237"/>
                    </a:lnTo>
                    <a:lnTo>
                      <a:pt x="1592" y="2194"/>
                    </a:lnTo>
                    <a:lnTo>
                      <a:pt x="1689" y="2151"/>
                    </a:lnTo>
                    <a:lnTo>
                      <a:pt x="1785" y="2087"/>
                    </a:lnTo>
                    <a:lnTo>
                      <a:pt x="1871" y="2022"/>
                    </a:lnTo>
                    <a:lnTo>
                      <a:pt x="1957" y="1958"/>
                    </a:lnTo>
                    <a:lnTo>
                      <a:pt x="2033" y="1872"/>
                    </a:lnTo>
                    <a:lnTo>
                      <a:pt x="2097" y="1786"/>
                    </a:lnTo>
                    <a:lnTo>
                      <a:pt x="2151" y="1689"/>
                    </a:lnTo>
                    <a:lnTo>
                      <a:pt x="2194" y="1581"/>
                    </a:lnTo>
                    <a:lnTo>
                      <a:pt x="2237" y="1474"/>
                    </a:lnTo>
                    <a:lnTo>
                      <a:pt x="2258" y="1366"/>
                    </a:lnTo>
                    <a:lnTo>
                      <a:pt x="2280" y="1248"/>
                    </a:lnTo>
                    <a:lnTo>
                      <a:pt x="2280" y="1119"/>
                    </a:lnTo>
                    <a:lnTo>
                      <a:pt x="2269" y="1011"/>
                    </a:lnTo>
                    <a:lnTo>
                      <a:pt x="2258" y="893"/>
                    </a:lnTo>
                    <a:lnTo>
                      <a:pt x="2226" y="785"/>
                    </a:lnTo>
                    <a:lnTo>
                      <a:pt x="2194" y="678"/>
                    </a:lnTo>
                    <a:lnTo>
                      <a:pt x="2140" y="581"/>
                    </a:lnTo>
                    <a:lnTo>
                      <a:pt x="2086" y="495"/>
                    </a:lnTo>
                    <a:lnTo>
                      <a:pt x="2022" y="409"/>
                    </a:lnTo>
                    <a:lnTo>
                      <a:pt x="1947" y="323"/>
                    </a:lnTo>
                    <a:lnTo>
                      <a:pt x="1871" y="259"/>
                    </a:lnTo>
                    <a:lnTo>
                      <a:pt x="1785" y="194"/>
                    </a:lnTo>
                    <a:lnTo>
                      <a:pt x="1689" y="140"/>
                    </a:lnTo>
                    <a:lnTo>
                      <a:pt x="1592" y="87"/>
                    </a:lnTo>
                    <a:lnTo>
                      <a:pt x="1495" y="54"/>
                    </a:lnTo>
                    <a:lnTo>
                      <a:pt x="1377" y="33"/>
                    </a:lnTo>
                    <a:lnTo>
                      <a:pt x="1269" y="11"/>
                    </a:lnTo>
                    <a:lnTo>
                      <a:pt x="115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849150" y="2595375"/>
                <a:ext cx="57550" cy="57550"/>
              </a:xfrm>
              <a:custGeom>
                <a:avLst/>
                <a:gdLst/>
                <a:ahLst/>
                <a:cxnLst/>
                <a:rect l="l" t="t" r="r" b="b"/>
                <a:pathLst>
                  <a:path w="2302" h="2302" extrusionOk="0">
                    <a:moveTo>
                      <a:pt x="1065" y="0"/>
                    </a:moveTo>
                    <a:lnTo>
                      <a:pt x="947" y="11"/>
                    </a:lnTo>
                    <a:lnTo>
                      <a:pt x="829" y="43"/>
                    </a:lnTo>
                    <a:lnTo>
                      <a:pt x="721" y="76"/>
                    </a:lnTo>
                    <a:lnTo>
                      <a:pt x="624" y="119"/>
                    </a:lnTo>
                    <a:lnTo>
                      <a:pt x="527" y="172"/>
                    </a:lnTo>
                    <a:lnTo>
                      <a:pt x="431" y="237"/>
                    </a:lnTo>
                    <a:lnTo>
                      <a:pt x="355" y="312"/>
                    </a:lnTo>
                    <a:lnTo>
                      <a:pt x="269" y="387"/>
                    </a:lnTo>
                    <a:lnTo>
                      <a:pt x="205" y="474"/>
                    </a:lnTo>
                    <a:lnTo>
                      <a:pt x="151" y="570"/>
                    </a:lnTo>
                    <a:lnTo>
                      <a:pt x="97" y="667"/>
                    </a:lnTo>
                    <a:lnTo>
                      <a:pt x="54" y="775"/>
                    </a:lnTo>
                    <a:lnTo>
                      <a:pt x="22" y="893"/>
                    </a:lnTo>
                    <a:lnTo>
                      <a:pt x="1" y="1000"/>
                    </a:lnTo>
                    <a:lnTo>
                      <a:pt x="1" y="1129"/>
                    </a:lnTo>
                    <a:lnTo>
                      <a:pt x="1" y="1248"/>
                    </a:lnTo>
                    <a:lnTo>
                      <a:pt x="11" y="1366"/>
                    </a:lnTo>
                    <a:lnTo>
                      <a:pt x="44" y="1474"/>
                    </a:lnTo>
                    <a:lnTo>
                      <a:pt x="76" y="1581"/>
                    </a:lnTo>
                    <a:lnTo>
                      <a:pt x="130" y="1689"/>
                    </a:lnTo>
                    <a:lnTo>
                      <a:pt x="183" y="1785"/>
                    </a:lnTo>
                    <a:lnTo>
                      <a:pt x="248" y="1871"/>
                    </a:lnTo>
                    <a:lnTo>
                      <a:pt x="323" y="1957"/>
                    </a:lnTo>
                    <a:lnTo>
                      <a:pt x="398" y="2033"/>
                    </a:lnTo>
                    <a:lnTo>
                      <a:pt x="484" y="2097"/>
                    </a:lnTo>
                    <a:lnTo>
                      <a:pt x="581" y="2162"/>
                    </a:lnTo>
                    <a:lnTo>
                      <a:pt x="689" y="2205"/>
                    </a:lnTo>
                    <a:lnTo>
                      <a:pt x="786" y="2248"/>
                    </a:lnTo>
                    <a:lnTo>
                      <a:pt x="904" y="2280"/>
                    </a:lnTo>
                    <a:lnTo>
                      <a:pt x="1022" y="2291"/>
                    </a:lnTo>
                    <a:lnTo>
                      <a:pt x="1140" y="2302"/>
                    </a:lnTo>
                    <a:lnTo>
                      <a:pt x="1259" y="2291"/>
                    </a:lnTo>
                    <a:lnTo>
                      <a:pt x="1377" y="2280"/>
                    </a:lnTo>
                    <a:lnTo>
                      <a:pt x="1495" y="2248"/>
                    </a:lnTo>
                    <a:lnTo>
                      <a:pt x="1603" y="2215"/>
                    </a:lnTo>
                    <a:lnTo>
                      <a:pt x="1700" y="2162"/>
                    </a:lnTo>
                    <a:lnTo>
                      <a:pt x="1796" y="2108"/>
                    </a:lnTo>
                    <a:lnTo>
                      <a:pt x="1882" y="2043"/>
                    </a:lnTo>
                    <a:lnTo>
                      <a:pt x="1968" y="1968"/>
                    </a:lnTo>
                    <a:lnTo>
                      <a:pt x="2044" y="1893"/>
                    </a:lnTo>
                    <a:lnTo>
                      <a:pt x="2108" y="1796"/>
                    </a:lnTo>
                    <a:lnTo>
                      <a:pt x="2162" y="1699"/>
                    </a:lnTo>
                    <a:lnTo>
                      <a:pt x="2216" y="1603"/>
                    </a:lnTo>
                    <a:lnTo>
                      <a:pt x="2248" y="1495"/>
                    </a:lnTo>
                    <a:lnTo>
                      <a:pt x="2280" y="1377"/>
                    </a:lnTo>
                    <a:lnTo>
                      <a:pt x="2291" y="1269"/>
                    </a:lnTo>
                    <a:lnTo>
                      <a:pt x="2302" y="1140"/>
                    </a:lnTo>
                    <a:lnTo>
                      <a:pt x="2291" y="1022"/>
                    </a:lnTo>
                    <a:lnTo>
                      <a:pt x="2280" y="914"/>
                    </a:lnTo>
                    <a:lnTo>
                      <a:pt x="2248" y="807"/>
                    </a:lnTo>
                    <a:lnTo>
                      <a:pt x="2216" y="699"/>
                    </a:lnTo>
                    <a:lnTo>
                      <a:pt x="2162" y="603"/>
                    </a:lnTo>
                    <a:lnTo>
                      <a:pt x="2108" y="506"/>
                    </a:lnTo>
                    <a:lnTo>
                      <a:pt x="2044" y="420"/>
                    </a:lnTo>
                    <a:lnTo>
                      <a:pt x="1979" y="344"/>
                    </a:lnTo>
                    <a:lnTo>
                      <a:pt x="1904" y="269"/>
                    </a:lnTo>
                    <a:lnTo>
                      <a:pt x="1818" y="205"/>
                    </a:lnTo>
                    <a:lnTo>
                      <a:pt x="1721" y="140"/>
                    </a:lnTo>
                    <a:lnTo>
                      <a:pt x="1624" y="97"/>
                    </a:lnTo>
                    <a:lnTo>
                      <a:pt x="1527" y="54"/>
                    </a:lnTo>
                    <a:lnTo>
                      <a:pt x="1409" y="22"/>
                    </a:lnTo>
                    <a:lnTo>
                      <a:pt x="1302" y="11"/>
                    </a:lnTo>
                    <a:lnTo>
                      <a:pt x="11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768775" y="2517675"/>
                <a:ext cx="57025" cy="57025"/>
              </a:xfrm>
              <a:custGeom>
                <a:avLst/>
                <a:gdLst/>
                <a:ahLst/>
                <a:cxnLst/>
                <a:rect l="l" t="t" r="r" b="b"/>
                <a:pathLst>
                  <a:path w="2281" h="2281" extrusionOk="0">
                    <a:moveTo>
                      <a:pt x="1054" y="1"/>
                    </a:moveTo>
                    <a:lnTo>
                      <a:pt x="936" y="12"/>
                    </a:lnTo>
                    <a:lnTo>
                      <a:pt x="828" y="33"/>
                    </a:lnTo>
                    <a:lnTo>
                      <a:pt x="721" y="76"/>
                    </a:lnTo>
                    <a:lnTo>
                      <a:pt x="624" y="119"/>
                    </a:lnTo>
                    <a:lnTo>
                      <a:pt x="527" y="162"/>
                    </a:lnTo>
                    <a:lnTo>
                      <a:pt x="441" y="227"/>
                    </a:lnTo>
                    <a:lnTo>
                      <a:pt x="355" y="291"/>
                    </a:lnTo>
                    <a:lnTo>
                      <a:pt x="280" y="366"/>
                    </a:lnTo>
                    <a:lnTo>
                      <a:pt x="215" y="452"/>
                    </a:lnTo>
                    <a:lnTo>
                      <a:pt x="151" y="538"/>
                    </a:lnTo>
                    <a:lnTo>
                      <a:pt x="108" y="635"/>
                    </a:lnTo>
                    <a:lnTo>
                      <a:pt x="65" y="732"/>
                    </a:lnTo>
                    <a:lnTo>
                      <a:pt x="33" y="839"/>
                    </a:lnTo>
                    <a:lnTo>
                      <a:pt x="11" y="958"/>
                    </a:lnTo>
                    <a:lnTo>
                      <a:pt x="0" y="1065"/>
                    </a:lnTo>
                    <a:lnTo>
                      <a:pt x="0" y="1194"/>
                    </a:lnTo>
                    <a:lnTo>
                      <a:pt x="0" y="1313"/>
                    </a:lnTo>
                    <a:lnTo>
                      <a:pt x="22" y="1420"/>
                    </a:lnTo>
                    <a:lnTo>
                      <a:pt x="54" y="1538"/>
                    </a:lnTo>
                    <a:lnTo>
                      <a:pt x="97" y="1635"/>
                    </a:lnTo>
                    <a:lnTo>
                      <a:pt x="151" y="1732"/>
                    </a:lnTo>
                    <a:lnTo>
                      <a:pt x="215" y="1829"/>
                    </a:lnTo>
                    <a:lnTo>
                      <a:pt x="280" y="1915"/>
                    </a:lnTo>
                    <a:lnTo>
                      <a:pt x="355" y="1990"/>
                    </a:lnTo>
                    <a:lnTo>
                      <a:pt x="441" y="2065"/>
                    </a:lnTo>
                    <a:lnTo>
                      <a:pt x="527" y="2119"/>
                    </a:lnTo>
                    <a:lnTo>
                      <a:pt x="635" y="2173"/>
                    </a:lnTo>
                    <a:lnTo>
                      <a:pt x="732" y="2216"/>
                    </a:lnTo>
                    <a:lnTo>
                      <a:pt x="839" y="2248"/>
                    </a:lnTo>
                    <a:lnTo>
                      <a:pt x="957" y="2270"/>
                    </a:lnTo>
                    <a:lnTo>
                      <a:pt x="1076" y="2280"/>
                    </a:lnTo>
                    <a:lnTo>
                      <a:pt x="1205" y="2280"/>
                    </a:lnTo>
                    <a:lnTo>
                      <a:pt x="1323" y="2270"/>
                    </a:lnTo>
                    <a:lnTo>
                      <a:pt x="1431" y="2248"/>
                    </a:lnTo>
                    <a:lnTo>
                      <a:pt x="1538" y="2216"/>
                    </a:lnTo>
                    <a:lnTo>
                      <a:pt x="1646" y="2173"/>
                    </a:lnTo>
                    <a:lnTo>
                      <a:pt x="1742" y="2119"/>
                    </a:lnTo>
                    <a:lnTo>
                      <a:pt x="1839" y="2065"/>
                    </a:lnTo>
                    <a:lnTo>
                      <a:pt x="1914" y="1990"/>
                    </a:lnTo>
                    <a:lnTo>
                      <a:pt x="2000" y="1915"/>
                    </a:lnTo>
                    <a:lnTo>
                      <a:pt x="2065" y="1829"/>
                    </a:lnTo>
                    <a:lnTo>
                      <a:pt x="2129" y="1732"/>
                    </a:lnTo>
                    <a:lnTo>
                      <a:pt x="2173" y="1635"/>
                    </a:lnTo>
                    <a:lnTo>
                      <a:pt x="2216" y="1538"/>
                    </a:lnTo>
                    <a:lnTo>
                      <a:pt x="2248" y="1420"/>
                    </a:lnTo>
                    <a:lnTo>
                      <a:pt x="2269" y="1313"/>
                    </a:lnTo>
                    <a:lnTo>
                      <a:pt x="2280" y="1184"/>
                    </a:lnTo>
                    <a:lnTo>
                      <a:pt x="2280" y="1065"/>
                    </a:lnTo>
                    <a:lnTo>
                      <a:pt x="2269" y="947"/>
                    </a:lnTo>
                    <a:lnTo>
                      <a:pt x="2248" y="839"/>
                    </a:lnTo>
                    <a:lnTo>
                      <a:pt x="2205" y="732"/>
                    </a:lnTo>
                    <a:lnTo>
                      <a:pt x="2162" y="624"/>
                    </a:lnTo>
                    <a:lnTo>
                      <a:pt x="2108" y="528"/>
                    </a:lnTo>
                    <a:lnTo>
                      <a:pt x="2054" y="442"/>
                    </a:lnTo>
                    <a:lnTo>
                      <a:pt x="1979" y="356"/>
                    </a:lnTo>
                    <a:lnTo>
                      <a:pt x="1904" y="280"/>
                    </a:lnTo>
                    <a:lnTo>
                      <a:pt x="1818" y="205"/>
                    </a:lnTo>
                    <a:lnTo>
                      <a:pt x="1721" y="151"/>
                    </a:lnTo>
                    <a:lnTo>
                      <a:pt x="1624" y="98"/>
                    </a:lnTo>
                    <a:lnTo>
                      <a:pt x="1517" y="55"/>
                    </a:lnTo>
                    <a:lnTo>
                      <a:pt x="1409" y="22"/>
                    </a:lnTo>
                    <a:lnTo>
                      <a:pt x="1291" y="12"/>
                    </a:lnTo>
                    <a:lnTo>
                      <a:pt x="117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927650" y="1575450"/>
                <a:ext cx="56200" cy="56225"/>
              </a:xfrm>
              <a:custGeom>
                <a:avLst/>
                <a:gdLst/>
                <a:ahLst/>
                <a:cxnLst/>
                <a:rect l="l" t="t" r="r" b="b"/>
                <a:pathLst>
                  <a:path w="2248" h="2249" extrusionOk="0">
                    <a:moveTo>
                      <a:pt x="1151" y="1"/>
                    </a:moveTo>
                    <a:lnTo>
                      <a:pt x="1033" y="11"/>
                    </a:lnTo>
                    <a:lnTo>
                      <a:pt x="914" y="22"/>
                    </a:lnTo>
                    <a:lnTo>
                      <a:pt x="807" y="44"/>
                    </a:lnTo>
                    <a:lnTo>
                      <a:pt x="710" y="87"/>
                    </a:lnTo>
                    <a:lnTo>
                      <a:pt x="603" y="130"/>
                    </a:lnTo>
                    <a:lnTo>
                      <a:pt x="517" y="183"/>
                    </a:lnTo>
                    <a:lnTo>
                      <a:pt x="420" y="237"/>
                    </a:lnTo>
                    <a:lnTo>
                      <a:pt x="345" y="312"/>
                    </a:lnTo>
                    <a:lnTo>
                      <a:pt x="269" y="388"/>
                    </a:lnTo>
                    <a:lnTo>
                      <a:pt x="205" y="474"/>
                    </a:lnTo>
                    <a:lnTo>
                      <a:pt x="151" y="560"/>
                    </a:lnTo>
                    <a:lnTo>
                      <a:pt x="97" y="657"/>
                    </a:lnTo>
                    <a:lnTo>
                      <a:pt x="54" y="764"/>
                    </a:lnTo>
                    <a:lnTo>
                      <a:pt x="33" y="872"/>
                    </a:lnTo>
                    <a:lnTo>
                      <a:pt x="11" y="979"/>
                    </a:lnTo>
                    <a:lnTo>
                      <a:pt x="0" y="1097"/>
                    </a:lnTo>
                    <a:lnTo>
                      <a:pt x="11" y="1216"/>
                    </a:lnTo>
                    <a:lnTo>
                      <a:pt x="22" y="1323"/>
                    </a:lnTo>
                    <a:lnTo>
                      <a:pt x="43" y="1442"/>
                    </a:lnTo>
                    <a:lnTo>
                      <a:pt x="76" y="1538"/>
                    </a:lnTo>
                    <a:lnTo>
                      <a:pt x="119" y="1646"/>
                    </a:lnTo>
                    <a:lnTo>
                      <a:pt x="172" y="1732"/>
                    </a:lnTo>
                    <a:lnTo>
                      <a:pt x="237" y="1818"/>
                    </a:lnTo>
                    <a:lnTo>
                      <a:pt x="312" y="1904"/>
                    </a:lnTo>
                    <a:lnTo>
                      <a:pt x="388" y="1979"/>
                    </a:lnTo>
                    <a:lnTo>
                      <a:pt x="474" y="2044"/>
                    </a:lnTo>
                    <a:lnTo>
                      <a:pt x="560" y="2097"/>
                    </a:lnTo>
                    <a:lnTo>
                      <a:pt x="656" y="2151"/>
                    </a:lnTo>
                    <a:lnTo>
                      <a:pt x="764" y="2184"/>
                    </a:lnTo>
                    <a:lnTo>
                      <a:pt x="871" y="2216"/>
                    </a:lnTo>
                    <a:lnTo>
                      <a:pt x="979" y="2237"/>
                    </a:lnTo>
                    <a:lnTo>
                      <a:pt x="1097" y="2248"/>
                    </a:lnTo>
                    <a:lnTo>
                      <a:pt x="1216" y="2237"/>
                    </a:lnTo>
                    <a:lnTo>
                      <a:pt x="1323" y="2227"/>
                    </a:lnTo>
                    <a:lnTo>
                      <a:pt x="1431" y="2205"/>
                    </a:lnTo>
                    <a:lnTo>
                      <a:pt x="1538" y="2173"/>
                    </a:lnTo>
                    <a:lnTo>
                      <a:pt x="1635" y="2119"/>
                    </a:lnTo>
                    <a:lnTo>
                      <a:pt x="1732" y="2076"/>
                    </a:lnTo>
                    <a:lnTo>
                      <a:pt x="1818" y="2011"/>
                    </a:lnTo>
                    <a:lnTo>
                      <a:pt x="1904" y="1936"/>
                    </a:lnTo>
                    <a:lnTo>
                      <a:pt x="1979" y="1861"/>
                    </a:lnTo>
                    <a:lnTo>
                      <a:pt x="2043" y="1775"/>
                    </a:lnTo>
                    <a:lnTo>
                      <a:pt x="2097" y="1689"/>
                    </a:lnTo>
                    <a:lnTo>
                      <a:pt x="2151" y="1592"/>
                    </a:lnTo>
                    <a:lnTo>
                      <a:pt x="2183" y="1485"/>
                    </a:lnTo>
                    <a:lnTo>
                      <a:pt x="2216" y="1377"/>
                    </a:lnTo>
                    <a:lnTo>
                      <a:pt x="2237" y="1270"/>
                    </a:lnTo>
                    <a:lnTo>
                      <a:pt x="2248" y="1151"/>
                    </a:lnTo>
                    <a:lnTo>
                      <a:pt x="2237" y="1033"/>
                    </a:lnTo>
                    <a:lnTo>
                      <a:pt x="2226" y="925"/>
                    </a:lnTo>
                    <a:lnTo>
                      <a:pt x="2205" y="807"/>
                    </a:lnTo>
                    <a:lnTo>
                      <a:pt x="2162" y="710"/>
                    </a:lnTo>
                    <a:lnTo>
                      <a:pt x="2119" y="603"/>
                    </a:lnTo>
                    <a:lnTo>
                      <a:pt x="2065" y="517"/>
                    </a:lnTo>
                    <a:lnTo>
                      <a:pt x="2011" y="431"/>
                    </a:lnTo>
                    <a:lnTo>
                      <a:pt x="1936" y="345"/>
                    </a:lnTo>
                    <a:lnTo>
                      <a:pt x="1861" y="269"/>
                    </a:lnTo>
                    <a:lnTo>
                      <a:pt x="1775" y="205"/>
                    </a:lnTo>
                    <a:lnTo>
                      <a:pt x="1689" y="151"/>
                    </a:lnTo>
                    <a:lnTo>
                      <a:pt x="1592" y="97"/>
                    </a:lnTo>
                    <a:lnTo>
                      <a:pt x="1484" y="65"/>
                    </a:lnTo>
                    <a:lnTo>
                      <a:pt x="1377" y="33"/>
                    </a:lnTo>
                    <a:lnTo>
                      <a:pt x="1269" y="11"/>
                    </a:lnTo>
                    <a:lnTo>
                      <a:pt x="115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1556150" y="1575450"/>
                <a:ext cx="55950" cy="56225"/>
              </a:xfrm>
              <a:custGeom>
                <a:avLst/>
                <a:gdLst/>
                <a:ahLst/>
                <a:cxnLst/>
                <a:rect l="l" t="t" r="r" b="b"/>
                <a:pathLst>
                  <a:path w="2238" h="2249" extrusionOk="0">
                    <a:moveTo>
                      <a:pt x="1162" y="1"/>
                    </a:moveTo>
                    <a:lnTo>
                      <a:pt x="1044" y="11"/>
                    </a:lnTo>
                    <a:lnTo>
                      <a:pt x="926" y="22"/>
                    </a:lnTo>
                    <a:lnTo>
                      <a:pt x="818" y="44"/>
                    </a:lnTo>
                    <a:lnTo>
                      <a:pt x="711" y="76"/>
                    </a:lnTo>
                    <a:lnTo>
                      <a:pt x="614" y="119"/>
                    </a:lnTo>
                    <a:lnTo>
                      <a:pt x="517" y="173"/>
                    </a:lnTo>
                    <a:lnTo>
                      <a:pt x="431" y="237"/>
                    </a:lnTo>
                    <a:lnTo>
                      <a:pt x="345" y="302"/>
                    </a:lnTo>
                    <a:lnTo>
                      <a:pt x="270" y="377"/>
                    </a:lnTo>
                    <a:lnTo>
                      <a:pt x="205" y="463"/>
                    </a:lnTo>
                    <a:lnTo>
                      <a:pt x="151" y="549"/>
                    </a:lnTo>
                    <a:lnTo>
                      <a:pt x="98" y="646"/>
                    </a:lnTo>
                    <a:lnTo>
                      <a:pt x="65" y="753"/>
                    </a:lnTo>
                    <a:lnTo>
                      <a:pt x="33" y="861"/>
                    </a:lnTo>
                    <a:lnTo>
                      <a:pt x="12" y="968"/>
                    </a:lnTo>
                    <a:lnTo>
                      <a:pt x="1" y="1087"/>
                    </a:lnTo>
                    <a:lnTo>
                      <a:pt x="1" y="1205"/>
                    </a:lnTo>
                    <a:lnTo>
                      <a:pt x="12" y="1313"/>
                    </a:lnTo>
                    <a:lnTo>
                      <a:pt x="44" y="1431"/>
                    </a:lnTo>
                    <a:lnTo>
                      <a:pt x="76" y="1528"/>
                    </a:lnTo>
                    <a:lnTo>
                      <a:pt x="119" y="1635"/>
                    </a:lnTo>
                    <a:lnTo>
                      <a:pt x="173" y="1721"/>
                    </a:lnTo>
                    <a:lnTo>
                      <a:pt x="227" y="1818"/>
                    </a:lnTo>
                    <a:lnTo>
                      <a:pt x="302" y="1893"/>
                    </a:lnTo>
                    <a:lnTo>
                      <a:pt x="377" y="1968"/>
                    </a:lnTo>
                    <a:lnTo>
                      <a:pt x="463" y="2033"/>
                    </a:lnTo>
                    <a:lnTo>
                      <a:pt x="549" y="2097"/>
                    </a:lnTo>
                    <a:lnTo>
                      <a:pt x="646" y="2140"/>
                    </a:lnTo>
                    <a:lnTo>
                      <a:pt x="743" y="2184"/>
                    </a:lnTo>
                    <a:lnTo>
                      <a:pt x="850" y="2216"/>
                    </a:lnTo>
                    <a:lnTo>
                      <a:pt x="969" y="2237"/>
                    </a:lnTo>
                    <a:lnTo>
                      <a:pt x="1087" y="2248"/>
                    </a:lnTo>
                    <a:lnTo>
                      <a:pt x="1195" y="2248"/>
                    </a:lnTo>
                    <a:lnTo>
                      <a:pt x="1313" y="2227"/>
                    </a:lnTo>
                    <a:lnTo>
                      <a:pt x="1420" y="2205"/>
                    </a:lnTo>
                    <a:lnTo>
                      <a:pt x="1528" y="2173"/>
                    </a:lnTo>
                    <a:lnTo>
                      <a:pt x="1625" y="2130"/>
                    </a:lnTo>
                    <a:lnTo>
                      <a:pt x="1721" y="2076"/>
                    </a:lnTo>
                    <a:lnTo>
                      <a:pt x="1807" y="2011"/>
                    </a:lnTo>
                    <a:lnTo>
                      <a:pt x="1893" y="1947"/>
                    </a:lnTo>
                    <a:lnTo>
                      <a:pt x="1969" y="1872"/>
                    </a:lnTo>
                    <a:lnTo>
                      <a:pt x="2033" y="1786"/>
                    </a:lnTo>
                    <a:lnTo>
                      <a:pt x="2087" y="1700"/>
                    </a:lnTo>
                    <a:lnTo>
                      <a:pt x="2141" y="1603"/>
                    </a:lnTo>
                    <a:lnTo>
                      <a:pt x="2184" y="1495"/>
                    </a:lnTo>
                    <a:lnTo>
                      <a:pt x="2216" y="1388"/>
                    </a:lnTo>
                    <a:lnTo>
                      <a:pt x="2227" y="1280"/>
                    </a:lnTo>
                    <a:lnTo>
                      <a:pt x="2238" y="1162"/>
                    </a:lnTo>
                    <a:lnTo>
                      <a:pt x="2238" y="1044"/>
                    </a:lnTo>
                    <a:lnTo>
                      <a:pt x="2227" y="936"/>
                    </a:lnTo>
                    <a:lnTo>
                      <a:pt x="2205" y="818"/>
                    </a:lnTo>
                    <a:lnTo>
                      <a:pt x="2173" y="721"/>
                    </a:lnTo>
                    <a:lnTo>
                      <a:pt x="2130" y="614"/>
                    </a:lnTo>
                    <a:lnTo>
                      <a:pt x="2076" y="528"/>
                    </a:lnTo>
                    <a:lnTo>
                      <a:pt x="2012" y="431"/>
                    </a:lnTo>
                    <a:lnTo>
                      <a:pt x="1947" y="356"/>
                    </a:lnTo>
                    <a:lnTo>
                      <a:pt x="1861" y="280"/>
                    </a:lnTo>
                    <a:lnTo>
                      <a:pt x="1786" y="216"/>
                    </a:lnTo>
                    <a:lnTo>
                      <a:pt x="1689" y="151"/>
                    </a:lnTo>
                    <a:lnTo>
                      <a:pt x="1592" y="108"/>
                    </a:lnTo>
                    <a:lnTo>
                      <a:pt x="1496" y="65"/>
                    </a:lnTo>
                    <a:lnTo>
                      <a:pt x="1388" y="33"/>
                    </a:lnTo>
                    <a:lnTo>
                      <a:pt x="1281" y="11"/>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691350" y="1812025"/>
                <a:ext cx="55950" cy="55925"/>
              </a:xfrm>
              <a:custGeom>
                <a:avLst/>
                <a:gdLst/>
                <a:ahLst/>
                <a:cxnLst/>
                <a:rect l="l" t="t" r="r" b="b"/>
                <a:pathLst>
                  <a:path w="2238" h="2237" extrusionOk="0">
                    <a:moveTo>
                      <a:pt x="1011" y="0"/>
                    </a:moveTo>
                    <a:lnTo>
                      <a:pt x="904" y="11"/>
                    </a:lnTo>
                    <a:lnTo>
                      <a:pt x="796" y="43"/>
                    </a:lnTo>
                    <a:lnTo>
                      <a:pt x="689" y="76"/>
                    </a:lnTo>
                    <a:lnTo>
                      <a:pt x="592" y="119"/>
                    </a:lnTo>
                    <a:lnTo>
                      <a:pt x="495" y="183"/>
                    </a:lnTo>
                    <a:lnTo>
                      <a:pt x="409" y="237"/>
                    </a:lnTo>
                    <a:lnTo>
                      <a:pt x="334" y="312"/>
                    </a:lnTo>
                    <a:lnTo>
                      <a:pt x="259" y="387"/>
                    </a:lnTo>
                    <a:lnTo>
                      <a:pt x="194" y="473"/>
                    </a:lnTo>
                    <a:lnTo>
                      <a:pt x="140" y="570"/>
                    </a:lnTo>
                    <a:lnTo>
                      <a:pt x="87" y="667"/>
                    </a:lnTo>
                    <a:lnTo>
                      <a:pt x="54" y="764"/>
                    </a:lnTo>
                    <a:lnTo>
                      <a:pt x="22" y="871"/>
                    </a:lnTo>
                    <a:lnTo>
                      <a:pt x="11" y="990"/>
                    </a:lnTo>
                    <a:lnTo>
                      <a:pt x="1" y="1108"/>
                    </a:lnTo>
                    <a:lnTo>
                      <a:pt x="1" y="1226"/>
                    </a:lnTo>
                    <a:lnTo>
                      <a:pt x="22" y="1334"/>
                    </a:lnTo>
                    <a:lnTo>
                      <a:pt x="44" y="1441"/>
                    </a:lnTo>
                    <a:lnTo>
                      <a:pt x="87" y="1549"/>
                    </a:lnTo>
                    <a:lnTo>
                      <a:pt x="130" y="1645"/>
                    </a:lnTo>
                    <a:lnTo>
                      <a:pt x="183" y="1742"/>
                    </a:lnTo>
                    <a:lnTo>
                      <a:pt x="248" y="1828"/>
                    </a:lnTo>
                    <a:lnTo>
                      <a:pt x="312" y="1904"/>
                    </a:lnTo>
                    <a:lnTo>
                      <a:pt x="398" y="1979"/>
                    </a:lnTo>
                    <a:lnTo>
                      <a:pt x="474" y="2043"/>
                    </a:lnTo>
                    <a:lnTo>
                      <a:pt x="570" y="2097"/>
                    </a:lnTo>
                    <a:lnTo>
                      <a:pt x="667" y="2151"/>
                    </a:lnTo>
                    <a:lnTo>
                      <a:pt x="775" y="2183"/>
                    </a:lnTo>
                    <a:lnTo>
                      <a:pt x="882" y="2215"/>
                    </a:lnTo>
                    <a:lnTo>
                      <a:pt x="990" y="2226"/>
                    </a:lnTo>
                    <a:lnTo>
                      <a:pt x="1108" y="2237"/>
                    </a:lnTo>
                    <a:lnTo>
                      <a:pt x="1226" y="2237"/>
                    </a:lnTo>
                    <a:lnTo>
                      <a:pt x="1334" y="2215"/>
                    </a:lnTo>
                    <a:lnTo>
                      <a:pt x="1452" y="2194"/>
                    </a:lnTo>
                    <a:lnTo>
                      <a:pt x="1549" y="2151"/>
                    </a:lnTo>
                    <a:lnTo>
                      <a:pt x="1646" y="2108"/>
                    </a:lnTo>
                    <a:lnTo>
                      <a:pt x="1743" y="2054"/>
                    </a:lnTo>
                    <a:lnTo>
                      <a:pt x="1829" y="1990"/>
                    </a:lnTo>
                    <a:lnTo>
                      <a:pt x="1915" y="1925"/>
                    </a:lnTo>
                    <a:lnTo>
                      <a:pt x="1979" y="1839"/>
                    </a:lnTo>
                    <a:lnTo>
                      <a:pt x="2044" y="1753"/>
                    </a:lnTo>
                    <a:lnTo>
                      <a:pt x="2108" y="1667"/>
                    </a:lnTo>
                    <a:lnTo>
                      <a:pt x="2151" y="1570"/>
                    </a:lnTo>
                    <a:lnTo>
                      <a:pt x="2183" y="1463"/>
                    </a:lnTo>
                    <a:lnTo>
                      <a:pt x="2216" y="1355"/>
                    </a:lnTo>
                    <a:lnTo>
                      <a:pt x="2237" y="1248"/>
                    </a:lnTo>
                    <a:lnTo>
                      <a:pt x="2237" y="1129"/>
                    </a:lnTo>
                    <a:lnTo>
                      <a:pt x="2237" y="1011"/>
                    </a:lnTo>
                    <a:lnTo>
                      <a:pt x="2216" y="893"/>
                    </a:lnTo>
                    <a:lnTo>
                      <a:pt x="2194" y="785"/>
                    </a:lnTo>
                    <a:lnTo>
                      <a:pt x="2162" y="688"/>
                    </a:lnTo>
                    <a:lnTo>
                      <a:pt x="2108" y="592"/>
                    </a:lnTo>
                    <a:lnTo>
                      <a:pt x="2054" y="495"/>
                    </a:lnTo>
                    <a:lnTo>
                      <a:pt x="2001" y="409"/>
                    </a:lnTo>
                    <a:lnTo>
                      <a:pt x="1925" y="323"/>
                    </a:lnTo>
                    <a:lnTo>
                      <a:pt x="1850" y="258"/>
                    </a:lnTo>
                    <a:lnTo>
                      <a:pt x="1764" y="194"/>
                    </a:lnTo>
                    <a:lnTo>
                      <a:pt x="1667" y="129"/>
                    </a:lnTo>
                    <a:lnTo>
                      <a:pt x="1570" y="86"/>
                    </a:lnTo>
                    <a:lnTo>
                      <a:pt x="1474" y="43"/>
                    </a:lnTo>
                    <a:lnTo>
                      <a:pt x="1366" y="22"/>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1792450" y="1812025"/>
                <a:ext cx="56225" cy="55925"/>
              </a:xfrm>
              <a:custGeom>
                <a:avLst/>
                <a:gdLst/>
                <a:ahLst/>
                <a:cxnLst/>
                <a:rect l="l" t="t" r="r" b="b"/>
                <a:pathLst>
                  <a:path w="2249" h="2237" extrusionOk="0">
                    <a:moveTo>
                      <a:pt x="1033" y="0"/>
                    </a:moveTo>
                    <a:lnTo>
                      <a:pt x="915" y="11"/>
                    </a:lnTo>
                    <a:lnTo>
                      <a:pt x="807" y="43"/>
                    </a:lnTo>
                    <a:lnTo>
                      <a:pt x="700" y="76"/>
                    </a:lnTo>
                    <a:lnTo>
                      <a:pt x="603" y="119"/>
                    </a:lnTo>
                    <a:lnTo>
                      <a:pt x="506" y="172"/>
                    </a:lnTo>
                    <a:lnTo>
                      <a:pt x="420" y="237"/>
                    </a:lnTo>
                    <a:lnTo>
                      <a:pt x="345" y="301"/>
                    </a:lnTo>
                    <a:lnTo>
                      <a:pt x="270" y="377"/>
                    </a:lnTo>
                    <a:lnTo>
                      <a:pt x="205" y="463"/>
                    </a:lnTo>
                    <a:lnTo>
                      <a:pt x="151" y="559"/>
                    </a:lnTo>
                    <a:lnTo>
                      <a:pt x="98" y="656"/>
                    </a:lnTo>
                    <a:lnTo>
                      <a:pt x="55" y="753"/>
                    </a:lnTo>
                    <a:lnTo>
                      <a:pt x="33" y="860"/>
                    </a:lnTo>
                    <a:lnTo>
                      <a:pt x="12" y="979"/>
                    </a:lnTo>
                    <a:lnTo>
                      <a:pt x="1" y="1097"/>
                    </a:lnTo>
                    <a:lnTo>
                      <a:pt x="12" y="1205"/>
                    </a:lnTo>
                    <a:lnTo>
                      <a:pt x="22" y="1323"/>
                    </a:lnTo>
                    <a:lnTo>
                      <a:pt x="44" y="1430"/>
                    </a:lnTo>
                    <a:lnTo>
                      <a:pt x="76" y="1538"/>
                    </a:lnTo>
                    <a:lnTo>
                      <a:pt x="130" y="1635"/>
                    </a:lnTo>
                    <a:lnTo>
                      <a:pt x="184" y="1731"/>
                    </a:lnTo>
                    <a:lnTo>
                      <a:pt x="237" y="1818"/>
                    </a:lnTo>
                    <a:lnTo>
                      <a:pt x="313" y="1893"/>
                    </a:lnTo>
                    <a:lnTo>
                      <a:pt x="388" y="1968"/>
                    </a:lnTo>
                    <a:lnTo>
                      <a:pt x="474" y="2033"/>
                    </a:lnTo>
                    <a:lnTo>
                      <a:pt x="560" y="2097"/>
                    </a:lnTo>
                    <a:lnTo>
                      <a:pt x="657" y="2140"/>
                    </a:lnTo>
                    <a:lnTo>
                      <a:pt x="764" y="2183"/>
                    </a:lnTo>
                    <a:lnTo>
                      <a:pt x="872" y="2215"/>
                    </a:lnTo>
                    <a:lnTo>
                      <a:pt x="979" y="2226"/>
                    </a:lnTo>
                    <a:lnTo>
                      <a:pt x="1098" y="2237"/>
                    </a:lnTo>
                    <a:lnTo>
                      <a:pt x="1216" y="2237"/>
                    </a:lnTo>
                    <a:lnTo>
                      <a:pt x="1334" y="2215"/>
                    </a:lnTo>
                    <a:lnTo>
                      <a:pt x="1442" y="2194"/>
                    </a:lnTo>
                    <a:lnTo>
                      <a:pt x="1538" y="2162"/>
                    </a:lnTo>
                    <a:lnTo>
                      <a:pt x="1646" y="2119"/>
                    </a:lnTo>
                    <a:lnTo>
                      <a:pt x="1732" y="2065"/>
                    </a:lnTo>
                    <a:lnTo>
                      <a:pt x="1829" y="2000"/>
                    </a:lnTo>
                    <a:lnTo>
                      <a:pt x="1904" y="1925"/>
                    </a:lnTo>
                    <a:lnTo>
                      <a:pt x="1979" y="1850"/>
                    </a:lnTo>
                    <a:lnTo>
                      <a:pt x="2044" y="1764"/>
                    </a:lnTo>
                    <a:lnTo>
                      <a:pt x="2098" y="1678"/>
                    </a:lnTo>
                    <a:lnTo>
                      <a:pt x="2151" y="1581"/>
                    </a:lnTo>
                    <a:lnTo>
                      <a:pt x="2184" y="1473"/>
                    </a:lnTo>
                    <a:lnTo>
                      <a:pt x="2216" y="1366"/>
                    </a:lnTo>
                    <a:lnTo>
                      <a:pt x="2237" y="1258"/>
                    </a:lnTo>
                    <a:lnTo>
                      <a:pt x="2248" y="1140"/>
                    </a:lnTo>
                    <a:lnTo>
                      <a:pt x="2237" y="1022"/>
                    </a:lnTo>
                    <a:lnTo>
                      <a:pt x="2227" y="914"/>
                    </a:lnTo>
                    <a:lnTo>
                      <a:pt x="2205" y="796"/>
                    </a:lnTo>
                    <a:lnTo>
                      <a:pt x="2162" y="699"/>
                    </a:lnTo>
                    <a:lnTo>
                      <a:pt x="2119" y="592"/>
                    </a:lnTo>
                    <a:lnTo>
                      <a:pt x="2065" y="506"/>
                    </a:lnTo>
                    <a:lnTo>
                      <a:pt x="2001" y="420"/>
                    </a:lnTo>
                    <a:lnTo>
                      <a:pt x="1936" y="334"/>
                    </a:lnTo>
                    <a:lnTo>
                      <a:pt x="1861" y="258"/>
                    </a:lnTo>
                    <a:lnTo>
                      <a:pt x="1775" y="194"/>
                    </a:lnTo>
                    <a:lnTo>
                      <a:pt x="1678" y="140"/>
                    </a:lnTo>
                    <a:lnTo>
                      <a:pt x="1581" y="86"/>
                    </a:lnTo>
                    <a:lnTo>
                      <a:pt x="1485" y="54"/>
                    </a:lnTo>
                    <a:lnTo>
                      <a:pt x="1377" y="22"/>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1870425" y="2048325"/>
                <a:ext cx="55925" cy="55925"/>
              </a:xfrm>
              <a:custGeom>
                <a:avLst/>
                <a:gdLst/>
                <a:ahLst/>
                <a:cxnLst/>
                <a:rect l="l" t="t" r="r" b="b"/>
                <a:pathLst>
                  <a:path w="2237" h="2237" extrusionOk="0">
                    <a:moveTo>
                      <a:pt x="1043" y="0"/>
                    </a:moveTo>
                    <a:lnTo>
                      <a:pt x="936" y="11"/>
                    </a:lnTo>
                    <a:lnTo>
                      <a:pt x="828" y="32"/>
                    </a:lnTo>
                    <a:lnTo>
                      <a:pt x="721" y="65"/>
                    </a:lnTo>
                    <a:lnTo>
                      <a:pt x="613" y="108"/>
                    </a:lnTo>
                    <a:lnTo>
                      <a:pt x="527" y="161"/>
                    </a:lnTo>
                    <a:lnTo>
                      <a:pt x="430" y="226"/>
                    </a:lnTo>
                    <a:lnTo>
                      <a:pt x="355" y="290"/>
                    </a:lnTo>
                    <a:lnTo>
                      <a:pt x="280" y="366"/>
                    </a:lnTo>
                    <a:lnTo>
                      <a:pt x="204" y="452"/>
                    </a:lnTo>
                    <a:lnTo>
                      <a:pt x="151" y="538"/>
                    </a:lnTo>
                    <a:lnTo>
                      <a:pt x="97" y="635"/>
                    </a:lnTo>
                    <a:lnTo>
                      <a:pt x="65" y="742"/>
                    </a:lnTo>
                    <a:lnTo>
                      <a:pt x="32" y="850"/>
                    </a:lnTo>
                    <a:lnTo>
                      <a:pt x="11" y="957"/>
                    </a:lnTo>
                    <a:lnTo>
                      <a:pt x="0" y="1075"/>
                    </a:lnTo>
                    <a:lnTo>
                      <a:pt x="0" y="1194"/>
                    </a:lnTo>
                    <a:lnTo>
                      <a:pt x="11" y="1301"/>
                    </a:lnTo>
                    <a:lnTo>
                      <a:pt x="32" y="1419"/>
                    </a:lnTo>
                    <a:lnTo>
                      <a:pt x="65" y="1516"/>
                    </a:lnTo>
                    <a:lnTo>
                      <a:pt x="108" y="1624"/>
                    </a:lnTo>
                    <a:lnTo>
                      <a:pt x="161" y="1710"/>
                    </a:lnTo>
                    <a:lnTo>
                      <a:pt x="226" y="1807"/>
                    </a:lnTo>
                    <a:lnTo>
                      <a:pt x="290" y="1882"/>
                    </a:lnTo>
                    <a:lnTo>
                      <a:pt x="366" y="1957"/>
                    </a:lnTo>
                    <a:lnTo>
                      <a:pt x="452" y="2032"/>
                    </a:lnTo>
                    <a:lnTo>
                      <a:pt x="538" y="2086"/>
                    </a:lnTo>
                    <a:lnTo>
                      <a:pt x="635" y="2140"/>
                    </a:lnTo>
                    <a:lnTo>
                      <a:pt x="742" y="2183"/>
                    </a:lnTo>
                    <a:lnTo>
                      <a:pt x="850" y="2204"/>
                    </a:lnTo>
                    <a:lnTo>
                      <a:pt x="957" y="2226"/>
                    </a:lnTo>
                    <a:lnTo>
                      <a:pt x="1075" y="2237"/>
                    </a:lnTo>
                    <a:lnTo>
                      <a:pt x="1194" y="2237"/>
                    </a:lnTo>
                    <a:lnTo>
                      <a:pt x="1301" y="2226"/>
                    </a:lnTo>
                    <a:lnTo>
                      <a:pt x="1420" y="2204"/>
                    </a:lnTo>
                    <a:lnTo>
                      <a:pt x="1516" y="2172"/>
                    </a:lnTo>
                    <a:lnTo>
                      <a:pt x="1624" y="2129"/>
                    </a:lnTo>
                    <a:lnTo>
                      <a:pt x="1710" y="2075"/>
                    </a:lnTo>
                    <a:lnTo>
                      <a:pt x="1807" y="2011"/>
                    </a:lnTo>
                    <a:lnTo>
                      <a:pt x="1882" y="1946"/>
                    </a:lnTo>
                    <a:lnTo>
                      <a:pt x="1957" y="1871"/>
                    </a:lnTo>
                    <a:lnTo>
                      <a:pt x="2032" y="1785"/>
                    </a:lnTo>
                    <a:lnTo>
                      <a:pt x="2086" y="1699"/>
                    </a:lnTo>
                    <a:lnTo>
                      <a:pt x="2140" y="1602"/>
                    </a:lnTo>
                    <a:lnTo>
                      <a:pt x="2172" y="1495"/>
                    </a:lnTo>
                    <a:lnTo>
                      <a:pt x="2205" y="1387"/>
                    </a:lnTo>
                    <a:lnTo>
                      <a:pt x="2226" y="1280"/>
                    </a:lnTo>
                    <a:lnTo>
                      <a:pt x="2237" y="1161"/>
                    </a:lnTo>
                    <a:lnTo>
                      <a:pt x="2237" y="1043"/>
                    </a:lnTo>
                    <a:lnTo>
                      <a:pt x="2226" y="936"/>
                    </a:lnTo>
                    <a:lnTo>
                      <a:pt x="2205" y="828"/>
                    </a:lnTo>
                    <a:lnTo>
                      <a:pt x="2172" y="721"/>
                    </a:lnTo>
                    <a:lnTo>
                      <a:pt x="2129" y="613"/>
                    </a:lnTo>
                    <a:lnTo>
                      <a:pt x="2075" y="527"/>
                    </a:lnTo>
                    <a:lnTo>
                      <a:pt x="2011" y="430"/>
                    </a:lnTo>
                    <a:lnTo>
                      <a:pt x="1946" y="355"/>
                    </a:lnTo>
                    <a:lnTo>
                      <a:pt x="1871" y="280"/>
                    </a:lnTo>
                    <a:lnTo>
                      <a:pt x="1785" y="215"/>
                    </a:lnTo>
                    <a:lnTo>
                      <a:pt x="1699" y="151"/>
                    </a:lnTo>
                    <a:lnTo>
                      <a:pt x="1602" y="97"/>
                    </a:lnTo>
                    <a:lnTo>
                      <a:pt x="1495" y="65"/>
                    </a:lnTo>
                    <a:lnTo>
                      <a:pt x="1387" y="32"/>
                    </a:lnTo>
                    <a:lnTo>
                      <a:pt x="1280" y="11"/>
                    </a:lnTo>
                    <a:lnTo>
                      <a:pt x="116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1322550" y="1497775"/>
                <a:ext cx="55950" cy="55925"/>
              </a:xfrm>
              <a:custGeom>
                <a:avLst/>
                <a:gdLst/>
                <a:ahLst/>
                <a:cxnLst/>
                <a:rect l="l" t="t" r="r" b="b"/>
                <a:pathLst>
                  <a:path w="2238" h="2237" extrusionOk="0">
                    <a:moveTo>
                      <a:pt x="1044" y="0"/>
                    </a:moveTo>
                    <a:lnTo>
                      <a:pt x="925" y="11"/>
                    </a:lnTo>
                    <a:lnTo>
                      <a:pt x="818" y="32"/>
                    </a:lnTo>
                    <a:lnTo>
                      <a:pt x="710" y="75"/>
                    </a:lnTo>
                    <a:lnTo>
                      <a:pt x="613" y="118"/>
                    </a:lnTo>
                    <a:lnTo>
                      <a:pt x="517" y="172"/>
                    </a:lnTo>
                    <a:lnTo>
                      <a:pt x="431" y="226"/>
                    </a:lnTo>
                    <a:lnTo>
                      <a:pt x="345" y="301"/>
                    </a:lnTo>
                    <a:lnTo>
                      <a:pt x="269" y="376"/>
                    </a:lnTo>
                    <a:lnTo>
                      <a:pt x="205" y="462"/>
                    </a:lnTo>
                    <a:lnTo>
                      <a:pt x="151" y="548"/>
                    </a:lnTo>
                    <a:lnTo>
                      <a:pt x="97" y="645"/>
                    </a:lnTo>
                    <a:lnTo>
                      <a:pt x="65" y="742"/>
                    </a:lnTo>
                    <a:lnTo>
                      <a:pt x="33" y="850"/>
                    </a:lnTo>
                    <a:lnTo>
                      <a:pt x="11" y="968"/>
                    </a:lnTo>
                    <a:lnTo>
                      <a:pt x="1" y="1086"/>
                    </a:lnTo>
                    <a:lnTo>
                      <a:pt x="1" y="1194"/>
                    </a:lnTo>
                    <a:lnTo>
                      <a:pt x="22" y="1312"/>
                    </a:lnTo>
                    <a:lnTo>
                      <a:pt x="44" y="1419"/>
                    </a:lnTo>
                    <a:lnTo>
                      <a:pt x="76" y="1527"/>
                    </a:lnTo>
                    <a:lnTo>
                      <a:pt x="119" y="1624"/>
                    </a:lnTo>
                    <a:lnTo>
                      <a:pt x="173" y="1721"/>
                    </a:lnTo>
                    <a:lnTo>
                      <a:pt x="237" y="1807"/>
                    </a:lnTo>
                    <a:lnTo>
                      <a:pt x="302" y="1893"/>
                    </a:lnTo>
                    <a:lnTo>
                      <a:pt x="377" y="1968"/>
                    </a:lnTo>
                    <a:lnTo>
                      <a:pt x="463" y="2032"/>
                    </a:lnTo>
                    <a:lnTo>
                      <a:pt x="549" y="2086"/>
                    </a:lnTo>
                    <a:lnTo>
                      <a:pt x="646" y="2140"/>
                    </a:lnTo>
                    <a:lnTo>
                      <a:pt x="753" y="2183"/>
                    </a:lnTo>
                    <a:lnTo>
                      <a:pt x="861" y="2204"/>
                    </a:lnTo>
                    <a:lnTo>
                      <a:pt x="968" y="2226"/>
                    </a:lnTo>
                    <a:lnTo>
                      <a:pt x="1087" y="2237"/>
                    </a:lnTo>
                    <a:lnTo>
                      <a:pt x="1205" y="2237"/>
                    </a:lnTo>
                    <a:lnTo>
                      <a:pt x="1312" y="2226"/>
                    </a:lnTo>
                    <a:lnTo>
                      <a:pt x="1431" y="2194"/>
                    </a:lnTo>
                    <a:lnTo>
                      <a:pt x="1527" y="2161"/>
                    </a:lnTo>
                    <a:lnTo>
                      <a:pt x="1635" y="2118"/>
                    </a:lnTo>
                    <a:lnTo>
                      <a:pt x="1721" y="2065"/>
                    </a:lnTo>
                    <a:lnTo>
                      <a:pt x="1818" y="2011"/>
                    </a:lnTo>
                    <a:lnTo>
                      <a:pt x="1893" y="1936"/>
                    </a:lnTo>
                    <a:lnTo>
                      <a:pt x="1968" y="1860"/>
                    </a:lnTo>
                    <a:lnTo>
                      <a:pt x="2033" y="1774"/>
                    </a:lnTo>
                    <a:lnTo>
                      <a:pt x="2097" y="1688"/>
                    </a:lnTo>
                    <a:lnTo>
                      <a:pt x="2140" y="1591"/>
                    </a:lnTo>
                    <a:lnTo>
                      <a:pt x="2183" y="1484"/>
                    </a:lnTo>
                    <a:lnTo>
                      <a:pt x="2216" y="1376"/>
                    </a:lnTo>
                    <a:lnTo>
                      <a:pt x="2237" y="1269"/>
                    </a:lnTo>
                    <a:lnTo>
                      <a:pt x="2237" y="1151"/>
                    </a:lnTo>
                    <a:lnTo>
                      <a:pt x="2237" y="1032"/>
                    </a:lnTo>
                    <a:lnTo>
                      <a:pt x="2226" y="925"/>
                    </a:lnTo>
                    <a:lnTo>
                      <a:pt x="2205" y="817"/>
                    </a:lnTo>
                    <a:lnTo>
                      <a:pt x="2173" y="710"/>
                    </a:lnTo>
                    <a:lnTo>
                      <a:pt x="2130" y="613"/>
                    </a:lnTo>
                    <a:lnTo>
                      <a:pt x="2076" y="516"/>
                    </a:lnTo>
                    <a:lnTo>
                      <a:pt x="2011" y="430"/>
                    </a:lnTo>
                    <a:lnTo>
                      <a:pt x="1947" y="344"/>
                    </a:lnTo>
                    <a:lnTo>
                      <a:pt x="1861" y="269"/>
                    </a:lnTo>
                    <a:lnTo>
                      <a:pt x="1786" y="204"/>
                    </a:lnTo>
                    <a:lnTo>
                      <a:pt x="1689" y="151"/>
                    </a:lnTo>
                    <a:lnTo>
                      <a:pt x="1592" y="97"/>
                    </a:lnTo>
                    <a:lnTo>
                      <a:pt x="1495" y="54"/>
                    </a:lnTo>
                    <a:lnTo>
                      <a:pt x="1388" y="22"/>
                    </a:lnTo>
                    <a:lnTo>
                      <a:pt x="1269" y="11"/>
                    </a:lnTo>
                    <a:lnTo>
                      <a:pt x="116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927650" y="2676550"/>
                <a:ext cx="56200" cy="56225"/>
              </a:xfrm>
              <a:custGeom>
                <a:avLst/>
                <a:gdLst/>
                <a:ahLst/>
                <a:cxnLst/>
                <a:rect l="l" t="t" r="r" b="b"/>
                <a:pathLst>
                  <a:path w="2248" h="2249" extrusionOk="0">
                    <a:moveTo>
                      <a:pt x="1119" y="1"/>
                    </a:moveTo>
                    <a:lnTo>
                      <a:pt x="1000" y="12"/>
                    </a:lnTo>
                    <a:lnTo>
                      <a:pt x="882" y="22"/>
                    </a:lnTo>
                    <a:lnTo>
                      <a:pt x="775" y="55"/>
                    </a:lnTo>
                    <a:lnTo>
                      <a:pt x="678" y="87"/>
                    </a:lnTo>
                    <a:lnTo>
                      <a:pt x="570" y="141"/>
                    </a:lnTo>
                    <a:lnTo>
                      <a:pt x="484" y="194"/>
                    </a:lnTo>
                    <a:lnTo>
                      <a:pt x="398" y="259"/>
                    </a:lnTo>
                    <a:lnTo>
                      <a:pt x="323" y="334"/>
                    </a:lnTo>
                    <a:lnTo>
                      <a:pt x="248" y="409"/>
                    </a:lnTo>
                    <a:lnTo>
                      <a:pt x="183" y="495"/>
                    </a:lnTo>
                    <a:lnTo>
                      <a:pt x="129" y="592"/>
                    </a:lnTo>
                    <a:lnTo>
                      <a:pt x="86" y="689"/>
                    </a:lnTo>
                    <a:lnTo>
                      <a:pt x="43" y="796"/>
                    </a:lnTo>
                    <a:lnTo>
                      <a:pt x="22" y="904"/>
                    </a:lnTo>
                    <a:lnTo>
                      <a:pt x="0" y="1012"/>
                    </a:lnTo>
                    <a:lnTo>
                      <a:pt x="0" y="1130"/>
                    </a:lnTo>
                    <a:lnTo>
                      <a:pt x="0" y="1248"/>
                    </a:lnTo>
                    <a:lnTo>
                      <a:pt x="22" y="1366"/>
                    </a:lnTo>
                    <a:lnTo>
                      <a:pt x="54" y="1474"/>
                    </a:lnTo>
                    <a:lnTo>
                      <a:pt x="86" y="1581"/>
                    </a:lnTo>
                    <a:lnTo>
                      <a:pt x="129" y="1678"/>
                    </a:lnTo>
                    <a:lnTo>
                      <a:pt x="194" y="1764"/>
                    </a:lnTo>
                    <a:lnTo>
                      <a:pt x="248" y="1850"/>
                    </a:lnTo>
                    <a:lnTo>
                      <a:pt x="323" y="1936"/>
                    </a:lnTo>
                    <a:lnTo>
                      <a:pt x="409" y="2001"/>
                    </a:lnTo>
                    <a:lnTo>
                      <a:pt x="495" y="2065"/>
                    </a:lnTo>
                    <a:lnTo>
                      <a:pt x="581" y="2119"/>
                    </a:lnTo>
                    <a:lnTo>
                      <a:pt x="678" y="2162"/>
                    </a:lnTo>
                    <a:lnTo>
                      <a:pt x="785" y="2205"/>
                    </a:lnTo>
                    <a:lnTo>
                      <a:pt x="893" y="2227"/>
                    </a:lnTo>
                    <a:lnTo>
                      <a:pt x="1011" y="2248"/>
                    </a:lnTo>
                    <a:lnTo>
                      <a:pt x="1248" y="2248"/>
                    </a:lnTo>
                    <a:lnTo>
                      <a:pt x="1355" y="2227"/>
                    </a:lnTo>
                    <a:lnTo>
                      <a:pt x="1474" y="2205"/>
                    </a:lnTo>
                    <a:lnTo>
                      <a:pt x="1570" y="2162"/>
                    </a:lnTo>
                    <a:lnTo>
                      <a:pt x="1667" y="2119"/>
                    </a:lnTo>
                    <a:lnTo>
                      <a:pt x="1764" y="2065"/>
                    </a:lnTo>
                    <a:lnTo>
                      <a:pt x="1850" y="2001"/>
                    </a:lnTo>
                    <a:lnTo>
                      <a:pt x="1925" y="1926"/>
                    </a:lnTo>
                    <a:lnTo>
                      <a:pt x="2000" y="1850"/>
                    </a:lnTo>
                    <a:lnTo>
                      <a:pt x="2065" y="1764"/>
                    </a:lnTo>
                    <a:lnTo>
                      <a:pt x="2119" y="1667"/>
                    </a:lnTo>
                    <a:lnTo>
                      <a:pt x="2162" y="1571"/>
                    </a:lnTo>
                    <a:lnTo>
                      <a:pt x="2194" y="1463"/>
                    </a:lnTo>
                    <a:lnTo>
                      <a:pt x="2226" y="1356"/>
                    </a:lnTo>
                    <a:lnTo>
                      <a:pt x="2237" y="1237"/>
                    </a:lnTo>
                    <a:lnTo>
                      <a:pt x="2248" y="1119"/>
                    </a:lnTo>
                    <a:lnTo>
                      <a:pt x="2237" y="1001"/>
                    </a:lnTo>
                    <a:lnTo>
                      <a:pt x="2226" y="893"/>
                    </a:lnTo>
                    <a:lnTo>
                      <a:pt x="2194" y="786"/>
                    </a:lnTo>
                    <a:lnTo>
                      <a:pt x="2162" y="678"/>
                    </a:lnTo>
                    <a:lnTo>
                      <a:pt x="2108" y="581"/>
                    </a:lnTo>
                    <a:lnTo>
                      <a:pt x="2054" y="485"/>
                    </a:lnTo>
                    <a:lnTo>
                      <a:pt x="1990" y="399"/>
                    </a:lnTo>
                    <a:lnTo>
                      <a:pt x="1925" y="323"/>
                    </a:lnTo>
                    <a:lnTo>
                      <a:pt x="1839" y="248"/>
                    </a:lnTo>
                    <a:lnTo>
                      <a:pt x="1753" y="184"/>
                    </a:lnTo>
                    <a:lnTo>
                      <a:pt x="1667" y="130"/>
                    </a:lnTo>
                    <a:lnTo>
                      <a:pt x="1560" y="87"/>
                    </a:lnTo>
                    <a:lnTo>
                      <a:pt x="1463" y="55"/>
                    </a:lnTo>
                    <a:lnTo>
                      <a:pt x="1345" y="22"/>
                    </a:lnTo>
                    <a:lnTo>
                      <a:pt x="1237" y="1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1870675" y="2282200"/>
                <a:ext cx="55425" cy="55400"/>
              </a:xfrm>
              <a:custGeom>
                <a:avLst/>
                <a:gdLst/>
                <a:ahLst/>
                <a:cxnLst/>
                <a:rect l="l" t="t" r="r" b="b"/>
                <a:pathLst>
                  <a:path w="2217" h="2216" extrusionOk="0">
                    <a:moveTo>
                      <a:pt x="1022" y="0"/>
                    </a:moveTo>
                    <a:lnTo>
                      <a:pt x="915" y="11"/>
                    </a:lnTo>
                    <a:lnTo>
                      <a:pt x="807" y="43"/>
                    </a:lnTo>
                    <a:lnTo>
                      <a:pt x="700" y="75"/>
                    </a:lnTo>
                    <a:lnTo>
                      <a:pt x="603" y="118"/>
                    </a:lnTo>
                    <a:lnTo>
                      <a:pt x="506" y="172"/>
                    </a:lnTo>
                    <a:lnTo>
                      <a:pt x="420" y="237"/>
                    </a:lnTo>
                    <a:lnTo>
                      <a:pt x="334" y="312"/>
                    </a:lnTo>
                    <a:lnTo>
                      <a:pt x="259" y="387"/>
                    </a:lnTo>
                    <a:lnTo>
                      <a:pt x="194" y="473"/>
                    </a:lnTo>
                    <a:lnTo>
                      <a:pt x="141" y="570"/>
                    </a:lnTo>
                    <a:lnTo>
                      <a:pt x="87" y="667"/>
                    </a:lnTo>
                    <a:lnTo>
                      <a:pt x="55" y="774"/>
                    </a:lnTo>
                    <a:lnTo>
                      <a:pt x="22" y="882"/>
                    </a:lnTo>
                    <a:lnTo>
                      <a:pt x="1" y="989"/>
                    </a:lnTo>
                    <a:lnTo>
                      <a:pt x="1" y="1108"/>
                    </a:lnTo>
                    <a:lnTo>
                      <a:pt x="1" y="1215"/>
                    </a:lnTo>
                    <a:lnTo>
                      <a:pt x="22" y="1323"/>
                    </a:lnTo>
                    <a:lnTo>
                      <a:pt x="44" y="1430"/>
                    </a:lnTo>
                    <a:lnTo>
                      <a:pt x="76" y="1527"/>
                    </a:lnTo>
                    <a:lnTo>
                      <a:pt x="130" y="1624"/>
                    </a:lnTo>
                    <a:lnTo>
                      <a:pt x="184" y="1710"/>
                    </a:lnTo>
                    <a:lnTo>
                      <a:pt x="237" y="1796"/>
                    </a:lnTo>
                    <a:lnTo>
                      <a:pt x="313" y="1882"/>
                    </a:lnTo>
                    <a:lnTo>
                      <a:pt x="388" y="1946"/>
                    </a:lnTo>
                    <a:lnTo>
                      <a:pt x="474" y="2011"/>
                    </a:lnTo>
                    <a:lnTo>
                      <a:pt x="560" y="2076"/>
                    </a:lnTo>
                    <a:lnTo>
                      <a:pt x="657" y="2119"/>
                    </a:lnTo>
                    <a:lnTo>
                      <a:pt x="754" y="2162"/>
                    </a:lnTo>
                    <a:lnTo>
                      <a:pt x="861" y="2194"/>
                    </a:lnTo>
                    <a:lnTo>
                      <a:pt x="969" y="2205"/>
                    </a:lnTo>
                    <a:lnTo>
                      <a:pt x="1076" y="2215"/>
                    </a:lnTo>
                    <a:lnTo>
                      <a:pt x="1195" y="2215"/>
                    </a:lnTo>
                    <a:lnTo>
                      <a:pt x="1302" y="2205"/>
                    </a:lnTo>
                    <a:lnTo>
                      <a:pt x="1410" y="2172"/>
                    </a:lnTo>
                    <a:lnTo>
                      <a:pt x="1517" y="2140"/>
                    </a:lnTo>
                    <a:lnTo>
                      <a:pt x="1614" y="2097"/>
                    </a:lnTo>
                    <a:lnTo>
                      <a:pt x="1711" y="2043"/>
                    </a:lnTo>
                    <a:lnTo>
                      <a:pt x="1797" y="1979"/>
                    </a:lnTo>
                    <a:lnTo>
                      <a:pt x="1883" y="1903"/>
                    </a:lnTo>
                    <a:lnTo>
                      <a:pt x="1958" y="1828"/>
                    </a:lnTo>
                    <a:lnTo>
                      <a:pt x="2022" y="1742"/>
                    </a:lnTo>
                    <a:lnTo>
                      <a:pt x="2076" y="1645"/>
                    </a:lnTo>
                    <a:lnTo>
                      <a:pt x="2130" y="1549"/>
                    </a:lnTo>
                    <a:lnTo>
                      <a:pt x="2162" y="1441"/>
                    </a:lnTo>
                    <a:lnTo>
                      <a:pt x="2195" y="1334"/>
                    </a:lnTo>
                    <a:lnTo>
                      <a:pt x="2216" y="1226"/>
                    </a:lnTo>
                    <a:lnTo>
                      <a:pt x="2216" y="1108"/>
                    </a:lnTo>
                    <a:lnTo>
                      <a:pt x="2216" y="1000"/>
                    </a:lnTo>
                    <a:lnTo>
                      <a:pt x="2195" y="893"/>
                    </a:lnTo>
                    <a:lnTo>
                      <a:pt x="2173" y="785"/>
                    </a:lnTo>
                    <a:lnTo>
                      <a:pt x="2141" y="688"/>
                    </a:lnTo>
                    <a:lnTo>
                      <a:pt x="2087" y="592"/>
                    </a:lnTo>
                    <a:lnTo>
                      <a:pt x="2033" y="495"/>
                    </a:lnTo>
                    <a:lnTo>
                      <a:pt x="1979" y="420"/>
                    </a:lnTo>
                    <a:lnTo>
                      <a:pt x="1904" y="334"/>
                    </a:lnTo>
                    <a:lnTo>
                      <a:pt x="1829" y="258"/>
                    </a:lnTo>
                    <a:lnTo>
                      <a:pt x="1743" y="194"/>
                    </a:lnTo>
                    <a:lnTo>
                      <a:pt x="1657" y="140"/>
                    </a:lnTo>
                    <a:lnTo>
                      <a:pt x="1560" y="97"/>
                    </a:lnTo>
                    <a:lnTo>
                      <a:pt x="1463" y="54"/>
                    </a:lnTo>
                    <a:lnTo>
                      <a:pt x="1356" y="22"/>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613650" y="1967925"/>
                <a:ext cx="55675" cy="55425"/>
              </a:xfrm>
              <a:custGeom>
                <a:avLst/>
                <a:gdLst/>
                <a:ahLst/>
                <a:cxnLst/>
                <a:rect l="l" t="t" r="r" b="b"/>
                <a:pathLst>
                  <a:path w="2227" h="2217" extrusionOk="0">
                    <a:moveTo>
                      <a:pt x="1044" y="1"/>
                    </a:moveTo>
                    <a:lnTo>
                      <a:pt x="936" y="12"/>
                    </a:lnTo>
                    <a:lnTo>
                      <a:pt x="818" y="33"/>
                    </a:lnTo>
                    <a:lnTo>
                      <a:pt x="721" y="76"/>
                    </a:lnTo>
                    <a:lnTo>
                      <a:pt x="614" y="119"/>
                    </a:lnTo>
                    <a:lnTo>
                      <a:pt x="528" y="173"/>
                    </a:lnTo>
                    <a:lnTo>
                      <a:pt x="431" y="238"/>
                    </a:lnTo>
                    <a:lnTo>
                      <a:pt x="356" y="302"/>
                    </a:lnTo>
                    <a:lnTo>
                      <a:pt x="281" y="377"/>
                    </a:lnTo>
                    <a:lnTo>
                      <a:pt x="205" y="463"/>
                    </a:lnTo>
                    <a:lnTo>
                      <a:pt x="151" y="560"/>
                    </a:lnTo>
                    <a:lnTo>
                      <a:pt x="98" y="657"/>
                    </a:lnTo>
                    <a:lnTo>
                      <a:pt x="65" y="764"/>
                    </a:lnTo>
                    <a:lnTo>
                      <a:pt x="33" y="872"/>
                    </a:lnTo>
                    <a:lnTo>
                      <a:pt x="12" y="979"/>
                    </a:lnTo>
                    <a:lnTo>
                      <a:pt x="1" y="1087"/>
                    </a:lnTo>
                    <a:lnTo>
                      <a:pt x="12" y="1205"/>
                    </a:lnTo>
                    <a:lnTo>
                      <a:pt x="22" y="1313"/>
                    </a:lnTo>
                    <a:lnTo>
                      <a:pt x="44" y="1420"/>
                    </a:lnTo>
                    <a:lnTo>
                      <a:pt x="87" y="1517"/>
                    </a:lnTo>
                    <a:lnTo>
                      <a:pt x="130" y="1614"/>
                    </a:lnTo>
                    <a:lnTo>
                      <a:pt x="184" y="1711"/>
                    </a:lnTo>
                    <a:lnTo>
                      <a:pt x="237" y="1797"/>
                    </a:lnTo>
                    <a:lnTo>
                      <a:pt x="313" y="1872"/>
                    </a:lnTo>
                    <a:lnTo>
                      <a:pt x="388" y="1947"/>
                    </a:lnTo>
                    <a:lnTo>
                      <a:pt x="463" y="2012"/>
                    </a:lnTo>
                    <a:lnTo>
                      <a:pt x="560" y="2066"/>
                    </a:lnTo>
                    <a:lnTo>
                      <a:pt x="646" y="2119"/>
                    </a:lnTo>
                    <a:lnTo>
                      <a:pt x="754" y="2162"/>
                    </a:lnTo>
                    <a:lnTo>
                      <a:pt x="850" y="2195"/>
                    </a:lnTo>
                    <a:lnTo>
                      <a:pt x="958" y="2205"/>
                    </a:lnTo>
                    <a:lnTo>
                      <a:pt x="1065" y="2216"/>
                    </a:lnTo>
                    <a:lnTo>
                      <a:pt x="1184" y="2216"/>
                    </a:lnTo>
                    <a:lnTo>
                      <a:pt x="1291" y="2205"/>
                    </a:lnTo>
                    <a:lnTo>
                      <a:pt x="1410" y="2184"/>
                    </a:lnTo>
                    <a:lnTo>
                      <a:pt x="1506" y="2152"/>
                    </a:lnTo>
                    <a:lnTo>
                      <a:pt x="1614" y="2098"/>
                    </a:lnTo>
                    <a:lnTo>
                      <a:pt x="1700" y="2044"/>
                    </a:lnTo>
                    <a:lnTo>
                      <a:pt x="1797" y="1990"/>
                    </a:lnTo>
                    <a:lnTo>
                      <a:pt x="1872" y="1915"/>
                    </a:lnTo>
                    <a:lnTo>
                      <a:pt x="1947" y="1840"/>
                    </a:lnTo>
                    <a:lnTo>
                      <a:pt x="2022" y="1754"/>
                    </a:lnTo>
                    <a:lnTo>
                      <a:pt x="2076" y="1657"/>
                    </a:lnTo>
                    <a:lnTo>
                      <a:pt x="2130" y="1560"/>
                    </a:lnTo>
                    <a:lnTo>
                      <a:pt x="2173" y="1463"/>
                    </a:lnTo>
                    <a:lnTo>
                      <a:pt x="2195" y="1356"/>
                    </a:lnTo>
                    <a:lnTo>
                      <a:pt x="2216" y="1238"/>
                    </a:lnTo>
                    <a:lnTo>
                      <a:pt x="2227" y="1130"/>
                    </a:lnTo>
                    <a:lnTo>
                      <a:pt x="2216" y="1012"/>
                    </a:lnTo>
                    <a:lnTo>
                      <a:pt x="2205" y="904"/>
                    </a:lnTo>
                    <a:lnTo>
                      <a:pt x="2184" y="797"/>
                    </a:lnTo>
                    <a:lnTo>
                      <a:pt x="2152" y="700"/>
                    </a:lnTo>
                    <a:lnTo>
                      <a:pt x="2098" y="603"/>
                    </a:lnTo>
                    <a:lnTo>
                      <a:pt x="2044" y="517"/>
                    </a:lnTo>
                    <a:lnTo>
                      <a:pt x="1990" y="431"/>
                    </a:lnTo>
                    <a:lnTo>
                      <a:pt x="1915" y="345"/>
                    </a:lnTo>
                    <a:lnTo>
                      <a:pt x="1840" y="270"/>
                    </a:lnTo>
                    <a:lnTo>
                      <a:pt x="1764" y="205"/>
                    </a:lnTo>
                    <a:lnTo>
                      <a:pt x="1668" y="152"/>
                    </a:lnTo>
                    <a:lnTo>
                      <a:pt x="1582" y="98"/>
                    </a:lnTo>
                    <a:lnTo>
                      <a:pt x="1485" y="55"/>
                    </a:lnTo>
                    <a:lnTo>
                      <a:pt x="1377" y="33"/>
                    </a:lnTo>
                    <a:lnTo>
                      <a:pt x="1270" y="12"/>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870675" y="1967925"/>
                <a:ext cx="55425" cy="55425"/>
              </a:xfrm>
              <a:custGeom>
                <a:avLst/>
                <a:gdLst/>
                <a:ahLst/>
                <a:cxnLst/>
                <a:rect l="l" t="t" r="r" b="b"/>
                <a:pathLst>
                  <a:path w="2217" h="2217" extrusionOk="0">
                    <a:moveTo>
                      <a:pt x="1044" y="1"/>
                    </a:moveTo>
                    <a:lnTo>
                      <a:pt x="936" y="12"/>
                    </a:lnTo>
                    <a:lnTo>
                      <a:pt x="829" y="33"/>
                    </a:lnTo>
                    <a:lnTo>
                      <a:pt x="721" y="65"/>
                    </a:lnTo>
                    <a:lnTo>
                      <a:pt x="625" y="119"/>
                    </a:lnTo>
                    <a:lnTo>
                      <a:pt x="528" y="173"/>
                    </a:lnTo>
                    <a:lnTo>
                      <a:pt x="442" y="227"/>
                    </a:lnTo>
                    <a:lnTo>
                      <a:pt x="356" y="302"/>
                    </a:lnTo>
                    <a:lnTo>
                      <a:pt x="280" y="377"/>
                    </a:lnTo>
                    <a:lnTo>
                      <a:pt x="205" y="463"/>
                    </a:lnTo>
                    <a:lnTo>
                      <a:pt x="151" y="560"/>
                    </a:lnTo>
                    <a:lnTo>
                      <a:pt x="98" y="657"/>
                    </a:lnTo>
                    <a:lnTo>
                      <a:pt x="55" y="754"/>
                    </a:lnTo>
                    <a:lnTo>
                      <a:pt x="22" y="861"/>
                    </a:lnTo>
                    <a:lnTo>
                      <a:pt x="12" y="969"/>
                    </a:lnTo>
                    <a:lnTo>
                      <a:pt x="1" y="1087"/>
                    </a:lnTo>
                    <a:lnTo>
                      <a:pt x="1" y="1195"/>
                    </a:lnTo>
                    <a:lnTo>
                      <a:pt x="12" y="1302"/>
                    </a:lnTo>
                    <a:lnTo>
                      <a:pt x="44" y="1410"/>
                    </a:lnTo>
                    <a:lnTo>
                      <a:pt x="76" y="1506"/>
                    </a:lnTo>
                    <a:lnTo>
                      <a:pt x="119" y="1603"/>
                    </a:lnTo>
                    <a:lnTo>
                      <a:pt x="173" y="1700"/>
                    </a:lnTo>
                    <a:lnTo>
                      <a:pt x="237" y="1786"/>
                    </a:lnTo>
                    <a:lnTo>
                      <a:pt x="302" y="1861"/>
                    </a:lnTo>
                    <a:lnTo>
                      <a:pt x="377" y="1937"/>
                    </a:lnTo>
                    <a:lnTo>
                      <a:pt x="463" y="2001"/>
                    </a:lnTo>
                    <a:lnTo>
                      <a:pt x="549" y="2066"/>
                    </a:lnTo>
                    <a:lnTo>
                      <a:pt x="635" y="2109"/>
                    </a:lnTo>
                    <a:lnTo>
                      <a:pt x="743" y="2152"/>
                    </a:lnTo>
                    <a:lnTo>
                      <a:pt x="840" y="2184"/>
                    </a:lnTo>
                    <a:lnTo>
                      <a:pt x="947" y="2205"/>
                    </a:lnTo>
                    <a:lnTo>
                      <a:pt x="1055" y="2216"/>
                    </a:lnTo>
                    <a:lnTo>
                      <a:pt x="1173" y="2216"/>
                    </a:lnTo>
                    <a:lnTo>
                      <a:pt x="1281" y="2205"/>
                    </a:lnTo>
                    <a:lnTo>
                      <a:pt x="1388" y="2184"/>
                    </a:lnTo>
                    <a:lnTo>
                      <a:pt x="1496" y="2152"/>
                    </a:lnTo>
                    <a:lnTo>
                      <a:pt x="1592" y="2109"/>
                    </a:lnTo>
                    <a:lnTo>
                      <a:pt x="1689" y="2055"/>
                    </a:lnTo>
                    <a:lnTo>
                      <a:pt x="1786" y="1990"/>
                    </a:lnTo>
                    <a:lnTo>
                      <a:pt x="1861" y="1915"/>
                    </a:lnTo>
                    <a:lnTo>
                      <a:pt x="1936" y="1840"/>
                    </a:lnTo>
                    <a:lnTo>
                      <a:pt x="2012" y="1754"/>
                    </a:lnTo>
                    <a:lnTo>
                      <a:pt x="2065" y="1668"/>
                    </a:lnTo>
                    <a:lnTo>
                      <a:pt x="2119" y="1571"/>
                    </a:lnTo>
                    <a:lnTo>
                      <a:pt x="2162" y="1463"/>
                    </a:lnTo>
                    <a:lnTo>
                      <a:pt x="2195" y="1356"/>
                    </a:lnTo>
                    <a:lnTo>
                      <a:pt x="2205" y="1248"/>
                    </a:lnTo>
                    <a:lnTo>
                      <a:pt x="2216" y="1130"/>
                    </a:lnTo>
                    <a:lnTo>
                      <a:pt x="2216" y="1023"/>
                    </a:lnTo>
                    <a:lnTo>
                      <a:pt x="2205" y="915"/>
                    </a:lnTo>
                    <a:lnTo>
                      <a:pt x="2173" y="807"/>
                    </a:lnTo>
                    <a:lnTo>
                      <a:pt x="2141" y="711"/>
                    </a:lnTo>
                    <a:lnTo>
                      <a:pt x="2098" y="614"/>
                    </a:lnTo>
                    <a:lnTo>
                      <a:pt x="2044" y="517"/>
                    </a:lnTo>
                    <a:lnTo>
                      <a:pt x="1990" y="431"/>
                    </a:lnTo>
                    <a:lnTo>
                      <a:pt x="1915" y="356"/>
                    </a:lnTo>
                    <a:lnTo>
                      <a:pt x="1840" y="281"/>
                    </a:lnTo>
                    <a:lnTo>
                      <a:pt x="1764" y="216"/>
                    </a:lnTo>
                    <a:lnTo>
                      <a:pt x="1668" y="152"/>
                    </a:lnTo>
                    <a:lnTo>
                      <a:pt x="1582" y="109"/>
                    </a:lnTo>
                    <a:lnTo>
                      <a:pt x="1474" y="65"/>
                    </a:lnTo>
                    <a:lnTo>
                      <a:pt x="1377" y="33"/>
                    </a:lnTo>
                    <a:lnTo>
                      <a:pt x="1270" y="12"/>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613650" y="2282200"/>
                <a:ext cx="55675" cy="55400"/>
              </a:xfrm>
              <a:custGeom>
                <a:avLst/>
                <a:gdLst/>
                <a:ahLst/>
                <a:cxnLst/>
                <a:rect l="l" t="t" r="r" b="b"/>
                <a:pathLst>
                  <a:path w="2227" h="2216" extrusionOk="0">
                    <a:moveTo>
                      <a:pt x="1033" y="0"/>
                    </a:moveTo>
                    <a:lnTo>
                      <a:pt x="915" y="11"/>
                    </a:lnTo>
                    <a:lnTo>
                      <a:pt x="807" y="43"/>
                    </a:lnTo>
                    <a:lnTo>
                      <a:pt x="700" y="75"/>
                    </a:lnTo>
                    <a:lnTo>
                      <a:pt x="603" y="118"/>
                    </a:lnTo>
                    <a:lnTo>
                      <a:pt x="506" y="172"/>
                    </a:lnTo>
                    <a:lnTo>
                      <a:pt x="420" y="237"/>
                    </a:lnTo>
                    <a:lnTo>
                      <a:pt x="345" y="312"/>
                    </a:lnTo>
                    <a:lnTo>
                      <a:pt x="270" y="387"/>
                    </a:lnTo>
                    <a:lnTo>
                      <a:pt x="205" y="473"/>
                    </a:lnTo>
                    <a:lnTo>
                      <a:pt x="141" y="570"/>
                    </a:lnTo>
                    <a:lnTo>
                      <a:pt x="98" y="667"/>
                    </a:lnTo>
                    <a:lnTo>
                      <a:pt x="55" y="774"/>
                    </a:lnTo>
                    <a:lnTo>
                      <a:pt x="22" y="882"/>
                    </a:lnTo>
                    <a:lnTo>
                      <a:pt x="12" y="989"/>
                    </a:lnTo>
                    <a:lnTo>
                      <a:pt x="1" y="1108"/>
                    </a:lnTo>
                    <a:lnTo>
                      <a:pt x="12" y="1215"/>
                    </a:lnTo>
                    <a:lnTo>
                      <a:pt x="22" y="1323"/>
                    </a:lnTo>
                    <a:lnTo>
                      <a:pt x="55" y="1430"/>
                    </a:lnTo>
                    <a:lnTo>
                      <a:pt x="87" y="1527"/>
                    </a:lnTo>
                    <a:lnTo>
                      <a:pt x="130" y="1624"/>
                    </a:lnTo>
                    <a:lnTo>
                      <a:pt x="184" y="1721"/>
                    </a:lnTo>
                    <a:lnTo>
                      <a:pt x="248" y="1807"/>
                    </a:lnTo>
                    <a:lnTo>
                      <a:pt x="324" y="1882"/>
                    </a:lnTo>
                    <a:lnTo>
                      <a:pt x="399" y="1957"/>
                    </a:lnTo>
                    <a:lnTo>
                      <a:pt x="485" y="2022"/>
                    </a:lnTo>
                    <a:lnTo>
                      <a:pt x="571" y="2076"/>
                    </a:lnTo>
                    <a:lnTo>
                      <a:pt x="668" y="2119"/>
                    </a:lnTo>
                    <a:lnTo>
                      <a:pt x="764" y="2162"/>
                    </a:lnTo>
                    <a:lnTo>
                      <a:pt x="872" y="2194"/>
                    </a:lnTo>
                    <a:lnTo>
                      <a:pt x="979" y="2205"/>
                    </a:lnTo>
                    <a:lnTo>
                      <a:pt x="1087" y="2215"/>
                    </a:lnTo>
                    <a:lnTo>
                      <a:pt x="1195" y="2215"/>
                    </a:lnTo>
                    <a:lnTo>
                      <a:pt x="1313" y="2205"/>
                    </a:lnTo>
                    <a:lnTo>
                      <a:pt x="1420" y="2172"/>
                    </a:lnTo>
                    <a:lnTo>
                      <a:pt x="1528" y="2140"/>
                    </a:lnTo>
                    <a:lnTo>
                      <a:pt x="1625" y="2097"/>
                    </a:lnTo>
                    <a:lnTo>
                      <a:pt x="1721" y="2032"/>
                    </a:lnTo>
                    <a:lnTo>
                      <a:pt x="1807" y="1979"/>
                    </a:lnTo>
                    <a:lnTo>
                      <a:pt x="1883" y="1903"/>
                    </a:lnTo>
                    <a:lnTo>
                      <a:pt x="1958" y="1817"/>
                    </a:lnTo>
                    <a:lnTo>
                      <a:pt x="2022" y="1731"/>
                    </a:lnTo>
                    <a:lnTo>
                      <a:pt x="2087" y="1645"/>
                    </a:lnTo>
                    <a:lnTo>
                      <a:pt x="2130" y="1549"/>
                    </a:lnTo>
                    <a:lnTo>
                      <a:pt x="2173" y="1441"/>
                    </a:lnTo>
                    <a:lnTo>
                      <a:pt x="2205" y="1334"/>
                    </a:lnTo>
                    <a:lnTo>
                      <a:pt x="2216" y="1226"/>
                    </a:lnTo>
                    <a:lnTo>
                      <a:pt x="2227" y="1108"/>
                    </a:lnTo>
                    <a:lnTo>
                      <a:pt x="2216" y="1000"/>
                    </a:lnTo>
                    <a:lnTo>
                      <a:pt x="2205" y="893"/>
                    </a:lnTo>
                    <a:lnTo>
                      <a:pt x="2173" y="785"/>
                    </a:lnTo>
                    <a:lnTo>
                      <a:pt x="2141" y="688"/>
                    </a:lnTo>
                    <a:lnTo>
                      <a:pt x="2098" y="592"/>
                    </a:lnTo>
                    <a:lnTo>
                      <a:pt x="2044" y="495"/>
                    </a:lnTo>
                    <a:lnTo>
                      <a:pt x="1979" y="409"/>
                    </a:lnTo>
                    <a:lnTo>
                      <a:pt x="1904" y="334"/>
                    </a:lnTo>
                    <a:lnTo>
                      <a:pt x="1829" y="258"/>
                    </a:lnTo>
                    <a:lnTo>
                      <a:pt x="1754" y="194"/>
                    </a:lnTo>
                    <a:lnTo>
                      <a:pt x="1657" y="140"/>
                    </a:lnTo>
                    <a:lnTo>
                      <a:pt x="1560" y="97"/>
                    </a:lnTo>
                    <a:lnTo>
                      <a:pt x="1463" y="54"/>
                    </a:lnTo>
                    <a:lnTo>
                      <a:pt x="1367" y="22"/>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1400775" y="2754775"/>
                <a:ext cx="55400" cy="55675"/>
              </a:xfrm>
              <a:custGeom>
                <a:avLst/>
                <a:gdLst/>
                <a:ahLst/>
                <a:cxnLst/>
                <a:rect l="l" t="t" r="r" b="b"/>
                <a:pathLst>
                  <a:path w="2216" h="2227" extrusionOk="0">
                    <a:moveTo>
                      <a:pt x="1022" y="1"/>
                    </a:moveTo>
                    <a:lnTo>
                      <a:pt x="904" y="22"/>
                    </a:lnTo>
                    <a:lnTo>
                      <a:pt x="807" y="44"/>
                    </a:lnTo>
                    <a:lnTo>
                      <a:pt x="700" y="76"/>
                    </a:lnTo>
                    <a:lnTo>
                      <a:pt x="603" y="119"/>
                    </a:lnTo>
                    <a:lnTo>
                      <a:pt x="517" y="173"/>
                    </a:lnTo>
                    <a:lnTo>
                      <a:pt x="431" y="237"/>
                    </a:lnTo>
                    <a:lnTo>
                      <a:pt x="345" y="302"/>
                    </a:lnTo>
                    <a:lnTo>
                      <a:pt x="270" y="377"/>
                    </a:lnTo>
                    <a:lnTo>
                      <a:pt x="205" y="463"/>
                    </a:lnTo>
                    <a:lnTo>
                      <a:pt x="151" y="549"/>
                    </a:lnTo>
                    <a:lnTo>
                      <a:pt x="97" y="646"/>
                    </a:lnTo>
                    <a:lnTo>
                      <a:pt x="54" y="743"/>
                    </a:lnTo>
                    <a:lnTo>
                      <a:pt x="33" y="850"/>
                    </a:lnTo>
                    <a:lnTo>
                      <a:pt x="11" y="958"/>
                    </a:lnTo>
                    <a:lnTo>
                      <a:pt x="1" y="1065"/>
                    </a:lnTo>
                    <a:lnTo>
                      <a:pt x="1" y="1184"/>
                    </a:lnTo>
                    <a:lnTo>
                      <a:pt x="11" y="1291"/>
                    </a:lnTo>
                    <a:lnTo>
                      <a:pt x="33" y="1399"/>
                    </a:lnTo>
                    <a:lnTo>
                      <a:pt x="65" y="1506"/>
                    </a:lnTo>
                    <a:lnTo>
                      <a:pt x="108" y="1603"/>
                    </a:lnTo>
                    <a:lnTo>
                      <a:pt x="162" y="1700"/>
                    </a:lnTo>
                    <a:lnTo>
                      <a:pt x="227" y="1786"/>
                    </a:lnTo>
                    <a:lnTo>
                      <a:pt x="302" y="1872"/>
                    </a:lnTo>
                    <a:lnTo>
                      <a:pt x="377" y="1947"/>
                    </a:lnTo>
                    <a:lnTo>
                      <a:pt x="463" y="2012"/>
                    </a:lnTo>
                    <a:lnTo>
                      <a:pt x="549" y="2076"/>
                    </a:lnTo>
                    <a:lnTo>
                      <a:pt x="646" y="2130"/>
                    </a:lnTo>
                    <a:lnTo>
                      <a:pt x="753" y="2162"/>
                    </a:lnTo>
                    <a:lnTo>
                      <a:pt x="861" y="2194"/>
                    </a:lnTo>
                    <a:lnTo>
                      <a:pt x="968" y="2216"/>
                    </a:lnTo>
                    <a:lnTo>
                      <a:pt x="1087" y="2227"/>
                    </a:lnTo>
                    <a:lnTo>
                      <a:pt x="1194" y="2216"/>
                    </a:lnTo>
                    <a:lnTo>
                      <a:pt x="1302" y="2205"/>
                    </a:lnTo>
                    <a:lnTo>
                      <a:pt x="1409" y="2184"/>
                    </a:lnTo>
                    <a:lnTo>
                      <a:pt x="1506" y="2151"/>
                    </a:lnTo>
                    <a:lnTo>
                      <a:pt x="1603" y="2098"/>
                    </a:lnTo>
                    <a:lnTo>
                      <a:pt x="1700" y="2055"/>
                    </a:lnTo>
                    <a:lnTo>
                      <a:pt x="1786" y="1990"/>
                    </a:lnTo>
                    <a:lnTo>
                      <a:pt x="1861" y="1926"/>
                    </a:lnTo>
                    <a:lnTo>
                      <a:pt x="1936" y="1850"/>
                    </a:lnTo>
                    <a:lnTo>
                      <a:pt x="2001" y="1764"/>
                    </a:lnTo>
                    <a:lnTo>
                      <a:pt x="2065" y="1678"/>
                    </a:lnTo>
                    <a:lnTo>
                      <a:pt x="2119" y="1582"/>
                    </a:lnTo>
                    <a:lnTo>
                      <a:pt x="2151" y="1485"/>
                    </a:lnTo>
                    <a:lnTo>
                      <a:pt x="2184" y="1377"/>
                    </a:lnTo>
                    <a:lnTo>
                      <a:pt x="2205" y="1270"/>
                    </a:lnTo>
                    <a:lnTo>
                      <a:pt x="2216" y="1162"/>
                    </a:lnTo>
                    <a:lnTo>
                      <a:pt x="2216" y="1044"/>
                    </a:lnTo>
                    <a:lnTo>
                      <a:pt x="2205" y="936"/>
                    </a:lnTo>
                    <a:lnTo>
                      <a:pt x="2184" y="829"/>
                    </a:lnTo>
                    <a:lnTo>
                      <a:pt x="2151" y="721"/>
                    </a:lnTo>
                    <a:lnTo>
                      <a:pt x="2098" y="625"/>
                    </a:lnTo>
                    <a:lnTo>
                      <a:pt x="2044" y="528"/>
                    </a:lnTo>
                    <a:lnTo>
                      <a:pt x="1990" y="442"/>
                    </a:lnTo>
                    <a:lnTo>
                      <a:pt x="1915" y="356"/>
                    </a:lnTo>
                    <a:lnTo>
                      <a:pt x="1839" y="280"/>
                    </a:lnTo>
                    <a:lnTo>
                      <a:pt x="1753" y="216"/>
                    </a:lnTo>
                    <a:lnTo>
                      <a:pt x="1657" y="151"/>
                    </a:lnTo>
                    <a:lnTo>
                      <a:pt x="1560" y="98"/>
                    </a:lnTo>
                    <a:lnTo>
                      <a:pt x="1463" y="65"/>
                    </a:lnTo>
                    <a:lnTo>
                      <a:pt x="1356" y="33"/>
                    </a:lnTo>
                    <a:lnTo>
                      <a:pt x="1237"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1086525" y="1498025"/>
                <a:ext cx="55400" cy="55400"/>
              </a:xfrm>
              <a:custGeom>
                <a:avLst/>
                <a:gdLst/>
                <a:ahLst/>
                <a:cxnLst/>
                <a:rect l="l" t="t" r="r" b="b"/>
                <a:pathLst>
                  <a:path w="2216" h="2216" extrusionOk="0">
                    <a:moveTo>
                      <a:pt x="1000" y="1"/>
                    </a:moveTo>
                    <a:lnTo>
                      <a:pt x="882" y="22"/>
                    </a:lnTo>
                    <a:lnTo>
                      <a:pt x="775" y="44"/>
                    </a:lnTo>
                    <a:lnTo>
                      <a:pt x="678" y="87"/>
                    </a:lnTo>
                    <a:lnTo>
                      <a:pt x="581" y="130"/>
                    </a:lnTo>
                    <a:lnTo>
                      <a:pt x="484" y="194"/>
                    </a:lnTo>
                    <a:lnTo>
                      <a:pt x="398" y="259"/>
                    </a:lnTo>
                    <a:lnTo>
                      <a:pt x="323" y="334"/>
                    </a:lnTo>
                    <a:lnTo>
                      <a:pt x="248" y="409"/>
                    </a:lnTo>
                    <a:lnTo>
                      <a:pt x="183" y="495"/>
                    </a:lnTo>
                    <a:lnTo>
                      <a:pt x="129" y="592"/>
                    </a:lnTo>
                    <a:lnTo>
                      <a:pt x="76" y="689"/>
                    </a:lnTo>
                    <a:lnTo>
                      <a:pt x="43" y="797"/>
                    </a:lnTo>
                    <a:lnTo>
                      <a:pt x="22" y="904"/>
                    </a:lnTo>
                    <a:lnTo>
                      <a:pt x="0" y="1012"/>
                    </a:lnTo>
                    <a:lnTo>
                      <a:pt x="0" y="1130"/>
                    </a:lnTo>
                    <a:lnTo>
                      <a:pt x="0" y="1237"/>
                    </a:lnTo>
                    <a:lnTo>
                      <a:pt x="22" y="1345"/>
                    </a:lnTo>
                    <a:lnTo>
                      <a:pt x="54" y="1452"/>
                    </a:lnTo>
                    <a:lnTo>
                      <a:pt x="97" y="1549"/>
                    </a:lnTo>
                    <a:lnTo>
                      <a:pt x="140" y="1646"/>
                    </a:lnTo>
                    <a:lnTo>
                      <a:pt x="194" y="1732"/>
                    </a:lnTo>
                    <a:lnTo>
                      <a:pt x="259" y="1818"/>
                    </a:lnTo>
                    <a:lnTo>
                      <a:pt x="334" y="1893"/>
                    </a:lnTo>
                    <a:lnTo>
                      <a:pt x="409" y="1969"/>
                    </a:lnTo>
                    <a:lnTo>
                      <a:pt x="495" y="2033"/>
                    </a:lnTo>
                    <a:lnTo>
                      <a:pt x="581" y="2087"/>
                    </a:lnTo>
                    <a:lnTo>
                      <a:pt x="678" y="2130"/>
                    </a:lnTo>
                    <a:lnTo>
                      <a:pt x="785" y="2162"/>
                    </a:lnTo>
                    <a:lnTo>
                      <a:pt x="882" y="2194"/>
                    </a:lnTo>
                    <a:lnTo>
                      <a:pt x="990" y="2216"/>
                    </a:lnTo>
                    <a:lnTo>
                      <a:pt x="1216" y="2216"/>
                    </a:lnTo>
                    <a:lnTo>
                      <a:pt x="1334" y="2194"/>
                    </a:lnTo>
                    <a:lnTo>
                      <a:pt x="1441" y="2162"/>
                    </a:lnTo>
                    <a:lnTo>
                      <a:pt x="1538" y="2130"/>
                    </a:lnTo>
                    <a:lnTo>
                      <a:pt x="1635" y="2076"/>
                    </a:lnTo>
                    <a:lnTo>
                      <a:pt x="1732" y="2022"/>
                    </a:lnTo>
                    <a:lnTo>
                      <a:pt x="1818" y="1958"/>
                    </a:lnTo>
                    <a:lnTo>
                      <a:pt x="1893" y="1883"/>
                    </a:lnTo>
                    <a:lnTo>
                      <a:pt x="1968" y="1807"/>
                    </a:lnTo>
                    <a:lnTo>
                      <a:pt x="2033" y="1711"/>
                    </a:lnTo>
                    <a:lnTo>
                      <a:pt x="2087" y="1625"/>
                    </a:lnTo>
                    <a:lnTo>
                      <a:pt x="2140" y="1528"/>
                    </a:lnTo>
                    <a:lnTo>
                      <a:pt x="2173" y="1420"/>
                    </a:lnTo>
                    <a:lnTo>
                      <a:pt x="2205" y="1313"/>
                    </a:lnTo>
                    <a:lnTo>
                      <a:pt x="2216" y="1194"/>
                    </a:lnTo>
                    <a:lnTo>
                      <a:pt x="2216" y="1087"/>
                    </a:lnTo>
                    <a:lnTo>
                      <a:pt x="2216" y="979"/>
                    </a:lnTo>
                    <a:lnTo>
                      <a:pt x="2194" y="872"/>
                    </a:lnTo>
                    <a:lnTo>
                      <a:pt x="2162" y="764"/>
                    </a:lnTo>
                    <a:lnTo>
                      <a:pt x="2119" y="667"/>
                    </a:lnTo>
                    <a:lnTo>
                      <a:pt x="2076" y="571"/>
                    </a:lnTo>
                    <a:lnTo>
                      <a:pt x="2022" y="485"/>
                    </a:lnTo>
                    <a:lnTo>
                      <a:pt x="1957" y="399"/>
                    </a:lnTo>
                    <a:lnTo>
                      <a:pt x="1882" y="323"/>
                    </a:lnTo>
                    <a:lnTo>
                      <a:pt x="1807" y="248"/>
                    </a:lnTo>
                    <a:lnTo>
                      <a:pt x="1721" y="184"/>
                    </a:lnTo>
                    <a:lnTo>
                      <a:pt x="1635" y="130"/>
                    </a:lnTo>
                    <a:lnTo>
                      <a:pt x="1538" y="87"/>
                    </a:lnTo>
                    <a:lnTo>
                      <a:pt x="1431" y="44"/>
                    </a:lnTo>
                    <a:lnTo>
                      <a:pt x="1334" y="22"/>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1086525" y="2754775"/>
                <a:ext cx="55400" cy="55675"/>
              </a:xfrm>
              <a:custGeom>
                <a:avLst/>
                <a:gdLst/>
                <a:ahLst/>
                <a:cxnLst/>
                <a:rect l="l" t="t" r="r" b="b"/>
                <a:pathLst>
                  <a:path w="2216" h="2227" extrusionOk="0">
                    <a:moveTo>
                      <a:pt x="1000" y="1"/>
                    </a:moveTo>
                    <a:lnTo>
                      <a:pt x="882" y="22"/>
                    </a:lnTo>
                    <a:lnTo>
                      <a:pt x="775" y="55"/>
                    </a:lnTo>
                    <a:lnTo>
                      <a:pt x="667" y="87"/>
                    </a:lnTo>
                    <a:lnTo>
                      <a:pt x="570" y="141"/>
                    </a:lnTo>
                    <a:lnTo>
                      <a:pt x="484" y="194"/>
                    </a:lnTo>
                    <a:lnTo>
                      <a:pt x="398" y="259"/>
                    </a:lnTo>
                    <a:lnTo>
                      <a:pt x="312" y="334"/>
                    </a:lnTo>
                    <a:lnTo>
                      <a:pt x="237" y="409"/>
                    </a:lnTo>
                    <a:lnTo>
                      <a:pt x="172" y="506"/>
                    </a:lnTo>
                    <a:lnTo>
                      <a:pt x="119" y="592"/>
                    </a:lnTo>
                    <a:lnTo>
                      <a:pt x="76" y="700"/>
                    </a:lnTo>
                    <a:lnTo>
                      <a:pt x="43" y="797"/>
                    </a:lnTo>
                    <a:lnTo>
                      <a:pt x="11" y="904"/>
                    </a:lnTo>
                    <a:lnTo>
                      <a:pt x="0" y="1022"/>
                    </a:lnTo>
                    <a:lnTo>
                      <a:pt x="0" y="1141"/>
                    </a:lnTo>
                    <a:lnTo>
                      <a:pt x="0" y="1248"/>
                    </a:lnTo>
                    <a:lnTo>
                      <a:pt x="22" y="1356"/>
                    </a:lnTo>
                    <a:lnTo>
                      <a:pt x="54" y="1463"/>
                    </a:lnTo>
                    <a:lnTo>
                      <a:pt x="86" y="1560"/>
                    </a:lnTo>
                    <a:lnTo>
                      <a:pt x="140" y="1657"/>
                    </a:lnTo>
                    <a:lnTo>
                      <a:pt x="194" y="1743"/>
                    </a:lnTo>
                    <a:lnTo>
                      <a:pt x="259" y="1829"/>
                    </a:lnTo>
                    <a:lnTo>
                      <a:pt x="323" y="1904"/>
                    </a:lnTo>
                    <a:lnTo>
                      <a:pt x="409" y="1979"/>
                    </a:lnTo>
                    <a:lnTo>
                      <a:pt x="495" y="2044"/>
                    </a:lnTo>
                    <a:lnTo>
                      <a:pt x="581" y="2098"/>
                    </a:lnTo>
                    <a:lnTo>
                      <a:pt x="678" y="2141"/>
                    </a:lnTo>
                    <a:lnTo>
                      <a:pt x="775" y="2173"/>
                    </a:lnTo>
                    <a:lnTo>
                      <a:pt x="882" y="2205"/>
                    </a:lnTo>
                    <a:lnTo>
                      <a:pt x="990" y="2216"/>
                    </a:lnTo>
                    <a:lnTo>
                      <a:pt x="1108" y="2227"/>
                    </a:lnTo>
                    <a:lnTo>
                      <a:pt x="1216" y="2216"/>
                    </a:lnTo>
                    <a:lnTo>
                      <a:pt x="1334" y="2205"/>
                    </a:lnTo>
                    <a:lnTo>
                      <a:pt x="1441" y="2173"/>
                    </a:lnTo>
                    <a:lnTo>
                      <a:pt x="1549" y="2141"/>
                    </a:lnTo>
                    <a:lnTo>
                      <a:pt x="1646" y="2087"/>
                    </a:lnTo>
                    <a:lnTo>
                      <a:pt x="1732" y="2033"/>
                    </a:lnTo>
                    <a:lnTo>
                      <a:pt x="1818" y="1969"/>
                    </a:lnTo>
                    <a:lnTo>
                      <a:pt x="1904" y="1893"/>
                    </a:lnTo>
                    <a:lnTo>
                      <a:pt x="1979" y="1807"/>
                    </a:lnTo>
                    <a:lnTo>
                      <a:pt x="2044" y="1721"/>
                    </a:lnTo>
                    <a:lnTo>
                      <a:pt x="2097" y="1635"/>
                    </a:lnTo>
                    <a:lnTo>
                      <a:pt x="2140" y="1528"/>
                    </a:lnTo>
                    <a:lnTo>
                      <a:pt x="2173" y="1431"/>
                    </a:lnTo>
                    <a:lnTo>
                      <a:pt x="2205" y="1313"/>
                    </a:lnTo>
                    <a:lnTo>
                      <a:pt x="2216" y="1205"/>
                    </a:lnTo>
                    <a:lnTo>
                      <a:pt x="2216" y="1087"/>
                    </a:lnTo>
                    <a:lnTo>
                      <a:pt x="2216" y="979"/>
                    </a:lnTo>
                    <a:lnTo>
                      <a:pt x="2194" y="872"/>
                    </a:lnTo>
                    <a:lnTo>
                      <a:pt x="2162" y="764"/>
                    </a:lnTo>
                    <a:lnTo>
                      <a:pt x="2130" y="668"/>
                    </a:lnTo>
                    <a:lnTo>
                      <a:pt x="2076" y="571"/>
                    </a:lnTo>
                    <a:lnTo>
                      <a:pt x="2022" y="485"/>
                    </a:lnTo>
                    <a:lnTo>
                      <a:pt x="1957" y="399"/>
                    </a:lnTo>
                    <a:lnTo>
                      <a:pt x="1893" y="323"/>
                    </a:lnTo>
                    <a:lnTo>
                      <a:pt x="1807" y="248"/>
                    </a:lnTo>
                    <a:lnTo>
                      <a:pt x="1721" y="184"/>
                    </a:lnTo>
                    <a:lnTo>
                      <a:pt x="1635" y="130"/>
                    </a:lnTo>
                    <a:lnTo>
                      <a:pt x="1538" y="87"/>
                    </a:lnTo>
                    <a:lnTo>
                      <a:pt x="1441" y="55"/>
                    </a:lnTo>
                    <a:lnTo>
                      <a:pt x="1334" y="22"/>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1400775" y="1498025"/>
                <a:ext cx="55400" cy="55400"/>
              </a:xfrm>
              <a:custGeom>
                <a:avLst/>
                <a:gdLst/>
                <a:ahLst/>
                <a:cxnLst/>
                <a:rect l="l" t="t" r="r" b="b"/>
                <a:pathLst>
                  <a:path w="2216" h="2216" extrusionOk="0">
                    <a:moveTo>
                      <a:pt x="1022" y="1"/>
                    </a:moveTo>
                    <a:lnTo>
                      <a:pt x="915" y="22"/>
                    </a:lnTo>
                    <a:lnTo>
                      <a:pt x="807" y="44"/>
                    </a:lnTo>
                    <a:lnTo>
                      <a:pt x="710" y="76"/>
                    </a:lnTo>
                    <a:lnTo>
                      <a:pt x="614" y="119"/>
                    </a:lnTo>
                    <a:lnTo>
                      <a:pt x="517" y="173"/>
                    </a:lnTo>
                    <a:lnTo>
                      <a:pt x="431" y="237"/>
                    </a:lnTo>
                    <a:lnTo>
                      <a:pt x="356" y="302"/>
                    </a:lnTo>
                    <a:lnTo>
                      <a:pt x="280" y="377"/>
                    </a:lnTo>
                    <a:lnTo>
                      <a:pt x="216" y="463"/>
                    </a:lnTo>
                    <a:lnTo>
                      <a:pt x="151" y="549"/>
                    </a:lnTo>
                    <a:lnTo>
                      <a:pt x="97" y="646"/>
                    </a:lnTo>
                    <a:lnTo>
                      <a:pt x="65" y="743"/>
                    </a:lnTo>
                    <a:lnTo>
                      <a:pt x="33" y="850"/>
                    </a:lnTo>
                    <a:lnTo>
                      <a:pt x="11" y="958"/>
                    </a:lnTo>
                    <a:lnTo>
                      <a:pt x="1" y="1065"/>
                    </a:lnTo>
                    <a:lnTo>
                      <a:pt x="1" y="1184"/>
                    </a:lnTo>
                    <a:lnTo>
                      <a:pt x="11" y="1291"/>
                    </a:lnTo>
                    <a:lnTo>
                      <a:pt x="44" y="1399"/>
                    </a:lnTo>
                    <a:lnTo>
                      <a:pt x="76" y="1506"/>
                    </a:lnTo>
                    <a:lnTo>
                      <a:pt x="119" y="1603"/>
                    </a:lnTo>
                    <a:lnTo>
                      <a:pt x="173" y="1700"/>
                    </a:lnTo>
                    <a:lnTo>
                      <a:pt x="237" y="1786"/>
                    </a:lnTo>
                    <a:lnTo>
                      <a:pt x="313" y="1872"/>
                    </a:lnTo>
                    <a:lnTo>
                      <a:pt x="399" y="1947"/>
                    </a:lnTo>
                    <a:lnTo>
                      <a:pt x="485" y="2012"/>
                    </a:lnTo>
                    <a:lnTo>
                      <a:pt x="571" y="2076"/>
                    </a:lnTo>
                    <a:lnTo>
                      <a:pt x="667" y="2119"/>
                    </a:lnTo>
                    <a:lnTo>
                      <a:pt x="775" y="2162"/>
                    </a:lnTo>
                    <a:lnTo>
                      <a:pt x="882" y="2194"/>
                    </a:lnTo>
                    <a:lnTo>
                      <a:pt x="990" y="2205"/>
                    </a:lnTo>
                    <a:lnTo>
                      <a:pt x="1108" y="2216"/>
                    </a:lnTo>
                    <a:lnTo>
                      <a:pt x="1216" y="2205"/>
                    </a:lnTo>
                    <a:lnTo>
                      <a:pt x="1323" y="2194"/>
                    </a:lnTo>
                    <a:lnTo>
                      <a:pt x="1431" y="2162"/>
                    </a:lnTo>
                    <a:lnTo>
                      <a:pt x="1528" y="2130"/>
                    </a:lnTo>
                    <a:lnTo>
                      <a:pt x="1624" y="2076"/>
                    </a:lnTo>
                    <a:lnTo>
                      <a:pt x="1721" y="2022"/>
                    </a:lnTo>
                    <a:lnTo>
                      <a:pt x="1807" y="1958"/>
                    </a:lnTo>
                    <a:lnTo>
                      <a:pt x="1882" y="1893"/>
                    </a:lnTo>
                    <a:lnTo>
                      <a:pt x="1958" y="1807"/>
                    </a:lnTo>
                    <a:lnTo>
                      <a:pt x="2022" y="1732"/>
                    </a:lnTo>
                    <a:lnTo>
                      <a:pt x="2076" y="1635"/>
                    </a:lnTo>
                    <a:lnTo>
                      <a:pt x="2119" y="1538"/>
                    </a:lnTo>
                    <a:lnTo>
                      <a:pt x="2162" y="1442"/>
                    </a:lnTo>
                    <a:lnTo>
                      <a:pt x="2194" y="1334"/>
                    </a:lnTo>
                    <a:lnTo>
                      <a:pt x="2205" y="1227"/>
                    </a:lnTo>
                    <a:lnTo>
                      <a:pt x="2216" y="1119"/>
                    </a:lnTo>
                    <a:lnTo>
                      <a:pt x="2205" y="1012"/>
                    </a:lnTo>
                    <a:lnTo>
                      <a:pt x="2194" y="904"/>
                    </a:lnTo>
                    <a:lnTo>
                      <a:pt x="2173" y="797"/>
                    </a:lnTo>
                    <a:lnTo>
                      <a:pt x="2130" y="700"/>
                    </a:lnTo>
                    <a:lnTo>
                      <a:pt x="2087" y="603"/>
                    </a:lnTo>
                    <a:lnTo>
                      <a:pt x="2033" y="506"/>
                    </a:lnTo>
                    <a:lnTo>
                      <a:pt x="1968" y="420"/>
                    </a:lnTo>
                    <a:lnTo>
                      <a:pt x="1904" y="345"/>
                    </a:lnTo>
                    <a:lnTo>
                      <a:pt x="1818" y="270"/>
                    </a:lnTo>
                    <a:lnTo>
                      <a:pt x="1743" y="205"/>
                    </a:lnTo>
                    <a:lnTo>
                      <a:pt x="1646" y="141"/>
                    </a:lnTo>
                    <a:lnTo>
                      <a:pt x="1549" y="98"/>
                    </a:lnTo>
                    <a:lnTo>
                      <a:pt x="1452" y="55"/>
                    </a:lnTo>
                    <a:lnTo>
                      <a:pt x="1356" y="33"/>
                    </a:lnTo>
                    <a:lnTo>
                      <a:pt x="1248"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850775" y="2677625"/>
                <a:ext cx="54050" cy="54075"/>
              </a:xfrm>
              <a:custGeom>
                <a:avLst/>
                <a:gdLst/>
                <a:ahLst/>
                <a:cxnLst/>
                <a:rect l="l" t="t" r="r" b="b"/>
                <a:pathLst>
                  <a:path w="2162" h="2163" extrusionOk="0">
                    <a:moveTo>
                      <a:pt x="1086" y="1"/>
                    </a:moveTo>
                    <a:lnTo>
                      <a:pt x="979" y="12"/>
                    </a:lnTo>
                    <a:lnTo>
                      <a:pt x="871" y="22"/>
                    </a:lnTo>
                    <a:lnTo>
                      <a:pt x="764" y="55"/>
                    </a:lnTo>
                    <a:lnTo>
                      <a:pt x="667" y="98"/>
                    </a:lnTo>
                    <a:lnTo>
                      <a:pt x="570" y="141"/>
                    </a:lnTo>
                    <a:lnTo>
                      <a:pt x="484" y="194"/>
                    </a:lnTo>
                    <a:lnTo>
                      <a:pt x="398" y="259"/>
                    </a:lnTo>
                    <a:lnTo>
                      <a:pt x="323" y="334"/>
                    </a:lnTo>
                    <a:lnTo>
                      <a:pt x="247" y="420"/>
                    </a:lnTo>
                    <a:lnTo>
                      <a:pt x="183" y="506"/>
                    </a:lnTo>
                    <a:lnTo>
                      <a:pt x="129" y="592"/>
                    </a:lnTo>
                    <a:lnTo>
                      <a:pt x="86" y="689"/>
                    </a:lnTo>
                    <a:lnTo>
                      <a:pt x="43" y="786"/>
                    </a:lnTo>
                    <a:lnTo>
                      <a:pt x="22" y="893"/>
                    </a:lnTo>
                    <a:lnTo>
                      <a:pt x="0" y="1001"/>
                    </a:lnTo>
                    <a:lnTo>
                      <a:pt x="0" y="1108"/>
                    </a:lnTo>
                    <a:lnTo>
                      <a:pt x="11" y="1216"/>
                    </a:lnTo>
                    <a:lnTo>
                      <a:pt x="32" y="1313"/>
                    </a:lnTo>
                    <a:lnTo>
                      <a:pt x="54" y="1420"/>
                    </a:lnTo>
                    <a:lnTo>
                      <a:pt x="97" y="1517"/>
                    </a:lnTo>
                    <a:lnTo>
                      <a:pt x="140" y="1603"/>
                    </a:lnTo>
                    <a:lnTo>
                      <a:pt x="204" y="1689"/>
                    </a:lnTo>
                    <a:lnTo>
                      <a:pt x="269" y="1775"/>
                    </a:lnTo>
                    <a:lnTo>
                      <a:pt x="333" y="1850"/>
                    </a:lnTo>
                    <a:lnTo>
                      <a:pt x="409" y="1915"/>
                    </a:lnTo>
                    <a:lnTo>
                      <a:pt x="495" y="1979"/>
                    </a:lnTo>
                    <a:lnTo>
                      <a:pt x="581" y="2033"/>
                    </a:lnTo>
                    <a:lnTo>
                      <a:pt x="678" y="2076"/>
                    </a:lnTo>
                    <a:lnTo>
                      <a:pt x="774" y="2119"/>
                    </a:lnTo>
                    <a:lnTo>
                      <a:pt x="871" y="2141"/>
                    </a:lnTo>
                    <a:lnTo>
                      <a:pt x="979" y="2162"/>
                    </a:lnTo>
                    <a:lnTo>
                      <a:pt x="1194" y="2162"/>
                    </a:lnTo>
                    <a:lnTo>
                      <a:pt x="1301" y="2141"/>
                    </a:lnTo>
                    <a:lnTo>
                      <a:pt x="1398" y="2119"/>
                    </a:lnTo>
                    <a:lnTo>
                      <a:pt x="1495" y="2076"/>
                    </a:lnTo>
                    <a:lnTo>
                      <a:pt x="1592" y="2033"/>
                    </a:lnTo>
                    <a:lnTo>
                      <a:pt x="1688" y="1969"/>
                    </a:lnTo>
                    <a:lnTo>
                      <a:pt x="1774" y="1904"/>
                    </a:lnTo>
                    <a:lnTo>
                      <a:pt x="1850" y="1829"/>
                    </a:lnTo>
                    <a:lnTo>
                      <a:pt x="1925" y="1754"/>
                    </a:lnTo>
                    <a:lnTo>
                      <a:pt x="1979" y="1667"/>
                    </a:lnTo>
                    <a:lnTo>
                      <a:pt x="2043" y="1581"/>
                    </a:lnTo>
                    <a:lnTo>
                      <a:pt x="2086" y="1485"/>
                    </a:lnTo>
                    <a:lnTo>
                      <a:pt x="2118" y="1377"/>
                    </a:lnTo>
                    <a:lnTo>
                      <a:pt x="2151" y="1280"/>
                    </a:lnTo>
                    <a:lnTo>
                      <a:pt x="2161" y="1173"/>
                    </a:lnTo>
                    <a:lnTo>
                      <a:pt x="2161" y="1065"/>
                    </a:lnTo>
                    <a:lnTo>
                      <a:pt x="2161" y="958"/>
                    </a:lnTo>
                    <a:lnTo>
                      <a:pt x="2140" y="850"/>
                    </a:lnTo>
                    <a:lnTo>
                      <a:pt x="2108" y="753"/>
                    </a:lnTo>
                    <a:lnTo>
                      <a:pt x="2075" y="657"/>
                    </a:lnTo>
                    <a:lnTo>
                      <a:pt x="2022" y="560"/>
                    </a:lnTo>
                    <a:lnTo>
                      <a:pt x="1968" y="474"/>
                    </a:lnTo>
                    <a:lnTo>
                      <a:pt x="1903" y="399"/>
                    </a:lnTo>
                    <a:lnTo>
                      <a:pt x="1828" y="323"/>
                    </a:lnTo>
                    <a:lnTo>
                      <a:pt x="1753" y="248"/>
                    </a:lnTo>
                    <a:lnTo>
                      <a:pt x="1678" y="184"/>
                    </a:lnTo>
                    <a:lnTo>
                      <a:pt x="1581" y="130"/>
                    </a:lnTo>
                    <a:lnTo>
                      <a:pt x="1495" y="87"/>
                    </a:lnTo>
                    <a:lnTo>
                      <a:pt x="1398" y="55"/>
                    </a:lnTo>
                    <a:lnTo>
                      <a:pt x="1290" y="22"/>
                    </a:lnTo>
                    <a:lnTo>
                      <a:pt x="1194" y="12"/>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614475" y="2363375"/>
                <a:ext cx="54050" cy="54325"/>
              </a:xfrm>
              <a:custGeom>
                <a:avLst/>
                <a:gdLst/>
                <a:ahLst/>
                <a:cxnLst/>
                <a:rect l="l" t="t" r="r" b="b"/>
                <a:pathLst>
                  <a:path w="2162" h="2173" extrusionOk="0">
                    <a:moveTo>
                      <a:pt x="1086" y="1"/>
                    </a:moveTo>
                    <a:lnTo>
                      <a:pt x="979" y="11"/>
                    </a:lnTo>
                    <a:lnTo>
                      <a:pt x="882" y="22"/>
                    </a:lnTo>
                    <a:lnTo>
                      <a:pt x="774" y="44"/>
                    </a:lnTo>
                    <a:lnTo>
                      <a:pt x="678" y="87"/>
                    </a:lnTo>
                    <a:lnTo>
                      <a:pt x="592" y="130"/>
                    </a:lnTo>
                    <a:lnTo>
                      <a:pt x="506" y="183"/>
                    </a:lnTo>
                    <a:lnTo>
                      <a:pt x="420" y="248"/>
                    </a:lnTo>
                    <a:lnTo>
                      <a:pt x="344" y="312"/>
                    </a:lnTo>
                    <a:lnTo>
                      <a:pt x="269" y="388"/>
                    </a:lnTo>
                    <a:lnTo>
                      <a:pt x="204" y="463"/>
                    </a:lnTo>
                    <a:lnTo>
                      <a:pt x="151" y="560"/>
                    </a:lnTo>
                    <a:lnTo>
                      <a:pt x="97" y="646"/>
                    </a:lnTo>
                    <a:lnTo>
                      <a:pt x="54" y="743"/>
                    </a:lnTo>
                    <a:lnTo>
                      <a:pt x="32" y="839"/>
                    </a:lnTo>
                    <a:lnTo>
                      <a:pt x="11" y="947"/>
                    </a:lnTo>
                    <a:lnTo>
                      <a:pt x="0" y="1054"/>
                    </a:lnTo>
                    <a:lnTo>
                      <a:pt x="0" y="1162"/>
                    </a:lnTo>
                    <a:lnTo>
                      <a:pt x="11" y="1269"/>
                    </a:lnTo>
                    <a:lnTo>
                      <a:pt x="32" y="1366"/>
                    </a:lnTo>
                    <a:lnTo>
                      <a:pt x="75" y="1474"/>
                    </a:lnTo>
                    <a:lnTo>
                      <a:pt x="118" y="1571"/>
                    </a:lnTo>
                    <a:lnTo>
                      <a:pt x="172" y="1657"/>
                    </a:lnTo>
                    <a:lnTo>
                      <a:pt x="237" y="1743"/>
                    </a:lnTo>
                    <a:lnTo>
                      <a:pt x="301" y="1829"/>
                    </a:lnTo>
                    <a:lnTo>
                      <a:pt x="387" y="1904"/>
                    </a:lnTo>
                    <a:lnTo>
                      <a:pt x="473" y="1968"/>
                    </a:lnTo>
                    <a:lnTo>
                      <a:pt x="559" y="2022"/>
                    </a:lnTo>
                    <a:lnTo>
                      <a:pt x="656" y="2076"/>
                    </a:lnTo>
                    <a:lnTo>
                      <a:pt x="753" y="2119"/>
                    </a:lnTo>
                    <a:lnTo>
                      <a:pt x="860" y="2140"/>
                    </a:lnTo>
                    <a:lnTo>
                      <a:pt x="968" y="2162"/>
                    </a:lnTo>
                    <a:lnTo>
                      <a:pt x="1075" y="2173"/>
                    </a:lnTo>
                    <a:lnTo>
                      <a:pt x="1183" y="2162"/>
                    </a:lnTo>
                    <a:lnTo>
                      <a:pt x="1280" y="2151"/>
                    </a:lnTo>
                    <a:lnTo>
                      <a:pt x="1387" y="2119"/>
                    </a:lnTo>
                    <a:lnTo>
                      <a:pt x="1484" y="2087"/>
                    </a:lnTo>
                    <a:lnTo>
                      <a:pt x="1570" y="2044"/>
                    </a:lnTo>
                    <a:lnTo>
                      <a:pt x="1667" y="1990"/>
                    </a:lnTo>
                    <a:lnTo>
                      <a:pt x="1742" y="1925"/>
                    </a:lnTo>
                    <a:lnTo>
                      <a:pt x="1828" y="1861"/>
                    </a:lnTo>
                    <a:lnTo>
                      <a:pt x="1893" y="1786"/>
                    </a:lnTo>
                    <a:lnTo>
                      <a:pt x="1957" y="1700"/>
                    </a:lnTo>
                    <a:lnTo>
                      <a:pt x="2011" y="1614"/>
                    </a:lnTo>
                    <a:lnTo>
                      <a:pt x="2065" y="1527"/>
                    </a:lnTo>
                    <a:lnTo>
                      <a:pt x="2108" y="1431"/>
                    </a:lnTo>
                    <a:lnTo>
                      <a:pt x="2140" y="1334"/>
                    </a:lnTo>
                    <a:lnTo>
                      <a:pt x="2151" y="1226"/>
                    </a:lnTo>
                    <a:lnTo>
                      <a:pt x="2162" y="1119"/>
                    </a:lnTo>
                    <a:lnTo>
                      <a:pt x="2162" y="1011"/>
                    </a:lnTo>
                    <a:lnTo>
                      <a:pt x="2151" y="904"/>
                    </a:lnTo>
                    <a:lnTo>
                      <a:pt x="2129" y="796"/>
                    </a:lnTo>
                    <a:lnTo>
                      <a:pt x="2086" y="700"/>
                    </a:lnTo>
                    <a:lnTo>
                      <a:pt x="2043" y="603"/>
                    </a:lnTo>
                    <a:lnTo>
                      <a:pt x="1989" y="506"/>
                    </a:lnTo>
                    <a:lnTo>
                      <a:pt x="1925" y="420"/>
                    </a:lnTo>
                    <a:lnTo>
                      <a:pt x="1860" y="345"/>
                    </a:lnTo>
                    <a:lnTo>
                      <a:pt x="1774" y="269"/>
                    </a:lnTo>
                    <a:lnTo>
                      <a:pt x="1688" y="205"/>
                    </a:lnTo>
                    <a:lnTo>
                      <a:pt x="1602" y="140"/>
                    </a:lnTo>
                    <a:lnTo>
                      <a:pt x="1506" y="97"/>
                    </a:lnTo>
                    <a:lnTo>
                      <a:pt x="1409" y="54"/>
                    </a:lnTo>
                    <a:lnTo>
                      <a:pt x="1301" y="22"/>
                    </a:lnTo>
                    <a:lnTo>
                      <a:pt x="1194" y="11"/>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1871225" y="2363375"/>
                <a:ext cx="54325" cy="54325"/>
              </a:xfrm>
              <a:custGeom>
                <a:avLst/>
                <a:gdLst/>
                <a:ahLst/>
                <a:cxnLst/>
                <a:rect l="l" t="t" r="r" b="b"/>
                <a:pathLst>
                  <a:path w="2173" h="2173" extrusionOk="0">
                    <a:moveTo>
                      <a:pt x="1076" y="1"/>
                    </a:moveTo>
                    <a:lnTo>
                      <a:pt x="968" y="11"/>
                    </a:lnTo>
                    <a:lnTo>
                      <a:pt x="861" y="22"/>
                    </a:lnTo>
                    <a:lnTo>
                      <a:pt x="764" y="54"/>
                    </a:lnTo>
                    <a:lnTo>
                      <a:pt x="667" y="97"/>
                    </a:lnTo>
                    <a:lnTo>
                      <a:pt x="570" y="140"/>
                    </a:lnTo>
                    <a:lnTo>
                      <a:pt x="484" y="194"/>
                    </a:lnTo>
                    <a:lnTo>
                      <a:pt x="398" y="259"/>
                    </a:lnTo>
                    <a:lnTo>
                      <a:pt x="323" y="334"/>
                    </a:lnTo>
                    <a:lnTo>
                      <a:pt x="258" y="409"/>
                    </a:lnTo>
                    <a:lnTo>
                      <a:pt x="194" y="484"/>
                    </a:lnTo>
                    <a:lnTo>
                      <a:pt x="140" y="570"/>
                    </a:lnTo>
                    <a:lnTo>
                      <a:pt x="97" y="667"/>
                    </a:lnTo>
                    <a:lnTo>
                      <a:pt x="54" y="764"/>
                    </a:lnTo>
                    <a:lnTo>
                      <a:pt x="33" y="861"/>
                    </a:lnTo>
                    <a:lnTo>
                      <a:pt x="11" y="968"/>
                    </a:lnTo>
                    <a:lnTo>
                      <a:pt x="0" y="1076"/>
                    </a:lnTo>
                    <a:lnTo>
                      <a:pt x="11" y="1183"/>
                    </a:lnTo>
                    <a:lnTo>
                      <a:pt x="22" y="1291"/>
                    </a:lnTo>
                    <a:lnTo>
                      <a:pt x="54" y="1398"/>
                    </a:lnTo>
                    <a:lnTo>
                      <a:pt x="86" y="1495"/>
                    </a:lnTo>
                    <a:lnTo>
                      <a:pt x="140" y="1592"/>
                    </a:lnTo>
                    <a:lnTo>
                      <a:pt x="194" y="1678"/>
                    </a:lnTo>
                    <a:lnTo>
                      <a:pt x="258" y="1764"/>
                    </a:lnTo>
                    <a:lnTo>
                      <a:pt x="334" y="1850"/>
                    </a:lnTo>
                    <a:lnTo>
                      <a:pt x="409" y="1915"/>
                    </a:lnTo>
                    <a:lnTo>
                      <a:pt x="495" y="1979"/>
                    </a:lnTo>
                    <a:lnTo>
                      <a:pt x="581" y="2033"/>
                    </a:lnTo>
                    <a:lnTo>
                      <a:pt x="678" y="2087"/>
                    </a:lnTo>
                    <a:lnTo>
                      <a:pt x="785" y="2119"/>
                    </a:lnTo>
                    <a:lnTo>
                      <a:pt x="882" y="2151"/>
                    </a:lnTo>
                    <a:lnTo>
                      <a:pt x="990" y="2162"/>
                    </a:lnTo>
                    <a:lnTo>
                      <a:pt x="1108" y="2173"/>
                    </a:lnTo>
                    <a:lnTo>
                      <a:pt x="1205" y="2162"/>
                    </a:lnTo>
                    <a:lnTo>
                      <a:pt x="1312" y="2140"/>
                    </a:lnTo>
                    <a:lnTo>
                      <a:pt x="1409" y="2119"/>
                    </a:lnTo>
                    <a:lnTo>
                      <a:pt x="1506" y="2076"/>
                    </a:lnTo>
                    <a:lnTo>
                      <a:pt x="1603" y="2033"/>
                    </a:lnTo>
                    <a:lnTo>
                      <a:pt x="1689" y="1979"/>
                    </a:lnTo>
                    <a:lnTo>
                      <a:pt x="1775" y="1915"/>
                    </a:lnTo>
                    <a:lnTo>
                      <a:pt x="1850" y="1839"/>
                    </a:lnTo>
                    <a:lnTo>
                      <a:pt x="1914" y="1764"/>
                    </a:lnTo>
                    <a:lnTo>
                      <a:pt x="1979" y="1689"/>
                    </a:lnTo>
                    <a:lnTo>
                      <a:pt x="2033" y="1592"/>
                    </a:lnTo>
                    <a:lnTo>
                      <a:pt x="2076" y="1506"/>
                    </a:lnTo>
                    <a:lnTo>
                      <a:pt x="2119" y="1409"/>
                    </a:lnTo>
                    <a:lnTo>
                      <a:pt x="2151" y="1302"/>
                    </a:lnTo>
                    <a:lnTo>
                      <a:pt x="2162" y="1205"/>
                    </a:lnTo>
                    <a:lnTo>
                      <a:pt x="2173" y="1097"/>
                    </a:lnTo>
                    <a:lnTo>
                      <a:pt x="2162" y="990"/>
                    </a:lnTo>
                    <a:lnTo>
                      <a:pt x="2151" y="882"/>
                    </a:lnTo>
                    <a:lnTo>
                      <a:pt x="2119" y="775"/>
                    </a:lnTo>
                    <a:lnTo>
                      <a:pt x="2087" y="678"/>
                    </a:lnTo>
                    <a:lnTo>
                      <a:pt x="2033" y="581"/>
                    </a:lnTo>
                    <a:lnTo>
                      <a:pt x="1979" y="495"/>
                    </a:lnTo>
                    <a:lnTo>
                      <a:pt x="1914" y="409"/>
                    </a:lnTo>
                    <a:lnTo>
                      <a:pt x="1839" y="323"/>
                    </a:lnTo>
                    <a:lnTo>
                      <a:pt x="1764" y="259"/>
                    </a:lnTo>
                    <a:lnTo>
                      <a:pt x="1678" y="194"/>
                    </a:lnTo>
                    <a:lnTo>
                      <a:pt x="1592" y="130"/>
                    </a:lnTo>
                    <a:lnTo>
                      <a:pt x="1495" y="87"/>
                    </a:lnTo>
                    <a:lnTo>
                      <a:pt x="1388" y="44"/>
                    </a:lnTo>
                    <a:lnTo>
                      <a:pt x="1291" y="22"/>
                    </a:lnTo>
                    <a:lnTo>
                      <a:pt x="118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851025" y="1576800"/>
                <a:ext cx="53800" cy="53525"/>
              </a:xfrm>
              <a:custGeom>
                <a:avLst/>
                <a:gdLst/>
                <a:ahLst/>
                <a:cxnLst/>
                <a:rect l="l" t="t" r="r" b="b"/>
                <a:pathLst>
                  <a:path w="2152" h="2141" extrusionOk="0">
                    <a:moveTo>
                      <a:pt x="1001" y="0"/>
                    </a:moveTo>
                    <a:lnTo>
                      <a:pt x="893" y="11"/>
                    </a:lnTo>
                    <a:lnTo>
                      <a:pt x="786" y="33"/>
                    </a:lnTo>
                    <a:lnTo>
                      <a:pt x="689" y="76"/>
                    </a:lnTo>
                    <a:lnTo>
                      <a:pt x="592" y="119"/>
                    </a:lnTo>
                    <a:lnTo>
                      <a:pt x="495" y="172"/>
                    </a:lnTo>
                    <a:lnTo>
                      <a:pt x="409" y="237"/>
                    </a:lnTo>
                    <a:lnTo>
                      <a:pt x="334" y="302"/>
                    </a:lnTo>
                    <a:lnTo>
                      <a:pt x="259" y="377"/>
                    </a:lnTo>
                    <a:lnTo>
                      <a:pt x="194" y="463"/>
                    </a:lnTo>
                    <a:lnTo>
                      <a:pt x="141" y="560"/>
                    </a:lnTo>
                    <a:lnTo>
                      <a:pt x="87" y="646"/>
                    </a:lnTo>
                    <a:lnTo>
                      <a:pt x="55" y="753"/>
                    </a:lnTo>
                    <a:lnTo>
                      <a:pt x="22" y="861"/>
                    </a:lnTo>
                    <a:lnTo>
                      <a:pt x="1" y="968"/>
                    </a:lnTo>
                    <a:lnTo>
                      <a:pt x="1" y="1076"/>
                    </a:lnTo>
                    <a:lnTo>
                      <a:pt x="1" y="1183"/>
                    </a:lnTo>
                    <a:lnTo>
                      <a:pt x="22" y="1280"/>
                    </a:lnTo>
                    <a:lnTo>
                      <a:pt x="44" y="1388"/>
                    </a:lnTo>
                    <a:lnTo>
                      <a:pt x="87" y="1484"/>
                    </a:lnTo>
                    <a:lnTo>
                      <a:pt x="130" y="1570"/>
                    </a:lnTo>
                    <a:lnTo>
                      <a:pt x="184" y="1667"/>
                    </a:lnTo>
                    <a:lnTo>
                      <a:pt x="248" y="1742"/>
                    </a:lnTo>
                    <a:lnTo>
                      <a:pt x="313" y="1818"/>
                    </a:lnTo>
                    <a:lnTo>
                      <a:pt x="388" y="1893"/>
                    </a:lnTo>
                    <a:lnTo>
                      <a:pt x="474" y="1957"/>
                    </a:lnTo>
                    <a:lnTo>
                      <a:pt x="560" y="2011"/>
                    </a:lnTo>
                    <a:lnTo>
                      <a:pt x="657" y="2054"/>
                    </a:lnTo>
                    <a:lnTo>
                      <a:pt x="754" y="2097"/>
                    </a:lnTo>
                    <a:lnTo>
                      <a:pt x="850" y="2119"/>
                    </a:lnTo>
                    <a:lnTo>
                      <a:pt x="958" y="2140"/>
                    </a:lnTo>
                    <a:lnTo>
                      <a:pt x="1173" y="2140"/>
                    </a:lnTo>
                    <a:lnTo>
                      <a:pt x="1270" y="2130"/>
                    </a:lnTo>
                    <a:lnTo>
                      <a:pt x="1377" y="2097"/>
                    </a:lnTo>
                    <a:lnTo>
                      <a:pt x="1474" y="2065"/>
                    </a:lnTo>
                    <a:lnTo>
                      <a:pt x="1560" y="2022"/>
                    </a:lnTo>
                    <a:lnTo>
                      <a:pt x="1657" y="1968"/>
                    </a:lnTo>
                    <a:lnTo>
                      <a:pt x="1732" y="1904"/>
                    </a:lnTo>
                    <a:lnTo>
                      <a:pt x="1818" y="1839"/>
                    </a:lnTo>
                    <a:lnTo>
                      <a:pt x="1883" y="1764"/>
                    </a:lnTo>
                    <a:lnTo>
                      <a:pt x="1947" y="1678"/>
                    </a:lnTo>
                    <a:lnTo>
                      <a:pt x="2001" y="1592"/>
                    </a:lnTo>
                    <a:lnTo>
                      <a:pt x="2055" y="1506"/>
                    </a:lnTo>
                    <a:lnTo>
                      <a:pt x="2087" y="1409"/>
                    </a:lnTo>
                    <a:lnTo>
                      <a:pt x="2119" y="1302"/>
                    </a:lnTo>
                    <a:lnTo>
                      <a:pt x="2141" y="1205"/>
                    </a:lnTo>
                    <a:lnTo>
                      <a:pt x="2151" y="1097"/>
                    </a:lnTo>
                    <a:lnTo>
                      <a:pt x="2141" y="990"/>
                    </a:lnTo>
                    <a:lnTo>
                      <a:pt x="2130" y="882"/>
                    </a:lnTo>
                    <a:lnTo>
                      <a:pt x="2108" y="785"/>
                    </a:lnTo>
                    <a:lnTo>
                      <a:pt x="2076" y="689"/>
                    </a:lnTo>
                    <a:lnTo>
                      <a:pt x="2033" y="592"/>
                    </a:lnTo>
                    <a:lnTo>
                      <a:pt x="1979" y="506"/>
                    </a:lnTo>
                    <a:lnTo>
                      <a:pt x="1915" y="420"/>
                    </a:lnTo>
                    <a:lnTo>
                      <a:pt x="1850" y="345"/>
                    </a:lnTo>
                    <a:lnTo>
                      <a:pt x="1775" y="269"/>
                    </a:lnTo>
                    <a:lnTo>
                      <a:pt x="1700" y="205"/>
                    </a:lnTo>
                    <a:lnTo>
                      <a:pt x="1614" y="151"/>
                    </a:lnTo>
                    <a:lnTo>
                      <a:pt x="1517" y="97"/>
                    </a:lnTo>
                    <a:lnTo>
                      <a:pt x="1420" y="54"/>
                    </a:lnTo>
                    <a:lnTo>
                      <a:pt x="1323"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769850" y="2596725"/>
                <a:ext cx="54875" cy="54850"/>
              </a:xfrm>
              <a:custGeom>
                <a:avLst/>
                <a:gdLst/>
                <a:ahLst/>
                <a:cxnLst/>
                <a:rect l="l" t="t" r="r" b="b"/>
                <a:pathLst>
                  <a:path w="2195" h="2194" extrusionOk="0">
                    <a:moveTo>
                      <a:pt x="1086" y="0"/>
                    </a:moveTo>
                    <a:lnTo>
                      <a:pt x="979" y="11"/>
                    </a:lnTo>
                    <a:lnTo>
                      <a:pt x="871" y="22"/>
                    </a:lnTo>
                    <a:lnTo>
                      <a:pt x="775" y="54"/>
                    </a:lnTo>
                    <a:lnTo>
                      <a:pt x="667" y="86"/>
                    </a:lnTo>
                    <a:lnTo>
                      <a:pt x="581" y="140"/>
                    </a:lnTo>
                    <a:lnTo>
                      <a:pt x="484" y="194"/>
                    </a:lnTo>
                    <a:lnTo>
                      <a:pt x="398" y="258"/>
                    </a:lnTo>
                    <a:lnTo>
                      <a:pt x="323" y="333"/>
                    </a:lnTo>
                    <a:lnTo>
                      <a:pt x="248" y="409"/>
                    </a:lnTo>
                    <a:lnTo>
                      <a:pt x="194" y="495"/>
                    </a:lnTo>
                    <a:lnTo>
                      <a:pt x="129" y="592"/>
                    </a:lnTo>
                    <a:lnTo>
                      <a:pt x="86" y="688"/>
                    </a:lnTo>
                    <a:lnTo>
                      <a:pt x="43" y="785"/>
                    </a:lnTo>
                    <a:lnTo>
                      <a:pt x="22" y="882"/>
                    </a:lnTo>
                    <a:lnTo>
                      <a:pt x="0" y="989"/>
                    </a:lnTo>
                    <a:lnTo>
                      <a:pt x="0" y="1097"/>
                    </a:lnTo>
                    <a:lnTo>
                      <a:pt x="11" y="1204"/>
                    </a:lnTo>
                    <a:lnTo>
                      <a:pt x="22" y="1312"/>
                    </a:lnTo>
                    <a:lnTo>
                      <a:pt x="54" y="1420"/>
                    </a:lnTo>
                    <a:lnTo>
                      <a:pt x="86" y="1516"/>
                    </a:lnTo>
                    <a:lnTo>
                      <a:pt x="140" y="1613"/>
                    </a:lnTo>
                    <a:lnTo>
                      <a:pt x="194" y="1699"/>
                    </a:lnTo>
                    <a:lnTo>
                      <a:pt x="258" y="1785"/>
                    </a:lnTo>
                    <a:lnTo>
                      <a:pt x="334" y="1871"/>
                    </a:lnTo>
                    <a:lnTo>
                      <a:pt x="409" y="1936"/>
                    </a:lnTo>
                    <a:lnTo>
                      <a:pt x="495" y="2000"/>
                    </a:lnTo>
                    <a:lnTo>
                      <a:pt x="592" y="2054"/>
                    </a:lnTo>
                    <a:lnTo>
                      <a:pt x="689" y="2108"/>
                    </a:lnTo>
                    <a:lnTo>
                      <a:pt x="785" y="2140"/>
                    </a:lnTo>
                    <a:lnTo>
                      <a:pt x="882" y="2172"/>
                    </a:lnTo>
                    <a:lnTo>
                      <a:pt x="990" y="2183"/>
                    </a:lnTo>
                    <a:lnTo>
                      <a:pt x="1097" y="2194"/>
                    </a:lnTo>
                    <a:lnTo>
                      <a:pt x="1205" y="2183"/>
                    </a:lnTo>
                    <a:lnTo>
                      <a:pt x="1312" y="2161"/>
                    </a:lnTo>
                    <a:lnTo>
                      <a:pt x="1420" y="2140"/>
                    </a:lnTo>
                    <a:lnTo>
                      <a:pt x="1517" y="2097"/>
                    </a:lnTo>
                    <a:lnTo>
                      <a:pt x="1613" y="2054"/>
                    </a:lnTo>
                    <a:lnTo>
                      <a:pt x="1699" y="1989"/>
                    </a:lnTo>
                    <a:lnTo>
                      <a:pt x="1785" y="1925"/>
                    </a:lnTo>
                    <a:lnTo>
                      <a:pt x="1861" y="1860"/>
                    </a:lnTo>
                    <a:lnTo>
                      <a:pt x="1936" y="1774"/>
                    </a:lnTo>
                    <a:lnTo>
                      <a:pt x="2000" y="1688"/>
                    </a:lnTo>
                    <a:lnTo>
                      <a:pt x="2054" y="1602"/>
                    </a:lnTo>
                    <a:lnTo>
                      <a:pt x="2108" y="1506"/>
                    </a:lnTo>
                    <a:lnTo>
                      <a:pt x="2140" y="1409"/>
                    </a:lnTo>
                    <a:lnTo>
                      <a:pt x="2173" y="1301"/>
                    </a:lnTo>
                    <a:lnTo>
                      <a:pt x="2183" y="1194"/>
                    </a:lnTo>
                    <a:lnTo>
                      <a:pt x="2194" y="1086"/>
                    </a:lnTo>
                    <a:lnTo>
                      <a:pt x="2183" y="979"/>
                    </a:lnTo>
                    <a:lnTo>
                      <a:pt x="2162" y="871"/>
                    </a:lnTo>
                    <a:lnTo>
                      <a:pt x="2140" y="774"/>
                    </a:lnTo>
                    <a:lnTo>
                      <a:pt x="2097" y="667"/>
                    </a:lnTo>
                    <a:lnTo>
                      <a:pt x="2054" y="581"/>
                    </a:lnTo>
                    <a:lnTo>
                      <a:pt x="1990" y="484"/>
                    </a:lnTo>
                    <a:lnTo>
                      <a:pt x="1925" y="398"/>
                    </a:lnTo>
                    <a:lnTo>
                      <a:pt x="1861" y="323"/>
                    </a:lnTo>
                    <a:lnTo>
                      <a:pt x="1775" y="247"/>
                    </a:lnTo>
                    <a:lnTo>
                      <a:pt x="1689" y="194"/>
                    </a:lnTo>
                    <a:lnTo>
                      <a:pt x="1603" y="129"/>
                    </a:lnTo>
                    <a:lnTo>
                      <a:pt x="1506" y="86"/>
                    </a:lnTo>
                    <a:lnTo>
                      <a:pt x="1409" y="54"/>
                    </a:lnTo>
                    <a:lnTo>
                      <a:pt x="1302" y="22"/>
                    </a:lnTo>
                    <a:lnTo>
                      <a:pt x="119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692425" y="2519300"/>
                <a:ext cx="53800" cy="53775"/>
              </a:xfrm>
              <a:custGeom>
                <a:avLst/>
                <a:gdLst/>
                <a:ahLst/>
                <a:cxnLst/>
                <a:rect l="l" t="t" r="r" b="b"/>
                <a:pathLst>
                  <a:path w="2152" h="2151" extrusionOk="0">
                    <a:moveTo>
                      <a:pt x="990" y="0"/>
                    </a:moveTo>
                    <a:lnTo>
                      <a:pt x="882" y="22"/>
                    </a:lnTo>
                    <a:lnTo>
                      <a:pt x="775" y="43"/>
                    </a:lnTo>
                    <a:lnTo>
                      <a:pt x="678" y="86"/>
                    </a:lnTo>
                    <a:lnTo>
                      <a:pt x="581" y="129"/>
                    </a:lnTo>
                    <a:lnTo>
                      <a:pt x="495" y="183"/>
                    </a:lnTo>
                    <a:lnTo>
                      <a:pt x="409" y="248"/>
                    </a:lnTo>
                    <a:lnTo>
                      <a:pt x="334" y="312"/>
                    </a:lnTo>
                    <a:lnTo>
                      <a:pt x="259" y="398"/>
                    </a:lnTo>
                    <a:lnTo>
                      <a:pt x="194" y="484"/>
                    </a:lnTo>
                    <a:lnTo>
                      <a:pt x="140" y="570"/>
                    </a:lnTo>
                    <a:lnTo>
                      <a:pt x="87" y="667"/>
                    </a:lnTo>
                    <a:lnTo>
                      <a:pt x="54" y="764"/>
                    </a:lnTo>
                    <a:lnTo>
                      <a:pt x="22" y="871"/>
                    </a:lnTo>
                    <a:lnTo>
                      <a:pt x="11" y="979"/>
                    </a:lnTo>
                    <a:lnTo>
                      <a:pt x="1" y="1086"/>
                    </a:lnTo>
                    <a:lnTo>
                      <a:pt x="11" y="1194"/>
                    </a:lnTo>
                    <a:lnTo>
                      <a:pt x="22" y="1291"/>
                    </a:lnTo>
                    <a:lnTo>
                      <a:pt x="54" y="1387"/>
                    </a:lnTo>
                    <a:lnTo>
                      <a:pt x="87" y="1484"/>
                    </a:lnTo>
                    <a:lnTo>
                      <a:pt x="130" y="1581"/>
                    </a:lnTo>
                    <a:lnTo>
                      <a:pt x="183" y="1667"/>
                    </a:lnTo>
                    <a:lnTo>
                      <a:pt x="248" y="1753"/>
                    </a:lnTo>
                    <a:lnTo>
                      <a:pt x="312" y="1828"/>
                    </a:lnTo>
                    <a:lnTo>
                      <a:pt x="388" y="1893"/>
                    </a:lnTo>
                    <a:lnTo>
                      <a:pt x="474" y="1957"/>
                    </a:lnTo>
                    <a:lnTo>
                      <a:pt x="560" y="2011"/>
                    </a:lnTo>
                    <a:lnTo>
                      <a:pt x="656" y="2065"/>
                    </a:lnTo>
                    <a:lnTo>
                      <a:pt x="753" y="2097"/>
                    </a:lnTo>
                    <a:lnTo>
                      <a:pt x="850" y="2129"/>
                    </a:lnTo>
                    <a:lnTo>
                      <a:pt x="947" y="2151"/>
                    </a:lnTo>
                    <a:lnTo>
                      <a:pt x="1162" y="2151"/>
                    </a:lnTo>
                    <a:lnTo>
                      <a:pt x="1269" y="2140"/>
                    </a:lnTo>
                    <a:lnTo>
                      <a:pt x="1377" y="2108"/>
                    </a:lnTo>
                    <a:lnTo>
                      <a:pt x="1474" y="2076"/>
                    </a:lnTo>
                    <a:lnTo>
                      <a:pt x="1570" y="2022"/>
                    </a:lnTo>
                    <a:lnTo>
                      <a:pt x="1667" y="1968"/>
                    </a:lnTo>
                    <a:lnTo>
                      <a:pt x="1743" y="1904"/>
                    </a:lnTo>
                    <a:lnTo>
                      <a:pt x="1829" y="1839"/>
                    </a:lnTo>
                    <a:lnTo>
                      <a:pt x="1904" y="1764"/>
                    </a:lnTo>
                    <a:lnTo>
                      <a:pt x="1968" y="1678"/>
                    </a:lnTo>
                    <a:lnTo>
                      <a:pt x="2022" y="1581"/>
                    </a:lnTo>
                    <a:lnTo>
                      <a:pt x="2065" y="1495"/>
                    </a:lnTo>
                    <a:lnTo>
                      <a:pt x="2108" y="1387"/>
                    </a:lnTo>
                    <a:lnTo>
                      <a:pt x="2130" y="1291"/>
                    </a:lnTo>
                    <a:lnTo>
                      <a:pt x="2151" y="1183"/>
                    </a:lnTo>
                    <a:lnTo>
                      <a:pt x="2151" y="1076"/>
                    </a:lnTo>
                    <a:lnTo>
                      <a:pt x="2151" y="968"/>
                    </a:lnTo>
                    <a:lnTo>
                      <a:pt x="2130" y="861"/>
                    </a:lnTo>
                    <a:lnTo>
                      <a:pt x="2108" y="764"/>
                    </a:lnTo>
                    <a:lnTo>
                      <a:pt x="2065" y="667"/>
                    </a:lnTo>
                    <a:lnTo>
                      <a:pt x="2022" y="570"/>
                    </a:lnTo>
                    <a:lnTo>
                      <a:pt x="1968" y="484"/>
                    </a:lnTo>
                    <a:lnTo>
                      <a:pt x="1904" y="409"/>
                    </a:lnTo>
                    <a:lnTo>
                      <a:pt x="1839" y="323"/>
                    </a:lnTo>
                    <a:lnTo>
                      <a:pt x="1764" y="258"/>
                    </a:lnTo>
                    <a:lnTo>
                      <a:pt x="1678" y="194"/>
                    </a:lnTo>
                    <a:lnTo>
                      <a:pt x="1592" y="140"/>
                    </a:lnTo>
                    <a:lnTo>
                      <a:pt x="1506" y="97"/>
                    </a:lnTo>
                    <a:lnTo>
                      <a:pt x="1409" y="54"/>
                    </a:lnTo>
                    <a:lnTo>
                      <a:pt x="1302" y="33"/>
                    </a:lnTo>
                    <a:lnTo>
                      <a:pt x="1205" y="11"/>
                    </a:lnTo>
                    <a:lnTo>
                      <a:pt x="10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1715575" y="1654225"/>
                <a:ext cx="54325" cy="54325"/>
              </a:xfrm>
              <a:custGeom>
                <a:avLst/>
                <a:gdLst/>
                <a:ahLst/>
                <a:cxnLst/>
                <a:rect l="l" t="t" r="r" b="b"/>
                <a:pathLst>
                  <a:path w="2173" h="2173" extrusionOk="0">
                    <a:moveTo>
                      <a:pt x="1108" y="0"/>
                    </a:moveTo>
                    <a:lnTo>
                      <a:pt x="1000" y="11"/>
                    </a:lnTo>
                    <a:lnTo>
                      <a:pt x="893" y="22"/>
                    </a:lnTo>
                    <a:lnTo>
                      <a:pt x="785" y="54"/>
                    </a:lnTo>
                    <a:lnTo>
                      <a:pt x="689" y="86"/>
                    </a:lnTo>
                    <a:lnTo>
                      <a:pt x="592" y="129"/>
                    </a:lnTo>
                    <a:lnTo>
                      <a:pt x="495" y="194"/>
                    </a:lnTo>
                    <a:lnTo>
                      <a:pt x="409" y="248"/>
                    </a:lnTo>
                    <a:lnTo>
                      <a:pt x="334" y="323"/>
                    </a:lnTo>
                    <a:lnTo>
                      <a:pt x="259" y="398"/>
                    </a:lnTo>
                    <a:lnTo>
                      <a:pt x="194" y="484"/>
                    </a:lnTo>
                    <a:lnTo>
                      <a:pt x="140" y="581"/>
                    </a:lnTo>
                    <a:lnTo>
                      <a:pt x="86" y="678"/>
                    </a:lnTo>
                    <a:lnTo>
                      <a:pt x="54" y="774"/>
                    </a:lnTo>
                    <a:lnTo>
                      <a:pt x="22" y="882"/>
                    </a:lnTo>
                    <a:lnTo>
                      <a:pt x="0" y="990"/>
                    </a:lnTo>
                    <a:lnTo>
                      <a:pt x="0" y="1097"/>
                    </a:lnTo>
                    <a:lnTo>
                      <a:pt x="11" y="1205"/>
                    </a:lnTo>
                    <a:lnTo>
                      <a:pt x="22" y="1301"/>
                    </a:lnTo>
                    <a:lnTo>
                      <a:pt x="54" y="1409"/>
                    </a:lnTo>
                    <a:lnTo>
                      <a:pt x="86" y="1506"/>
                    </a:lnTo>
                    <a:lnTo>
                      <a:pt x="129" y="1592"/>
                    </a:lnTo>
                    <a:lnTo>
                      <a:pt x="183" y="1678"/>
                    </a:lnTo>
                    <a:lnTo>
                      <a:pt x="248" y="1764"/>
                    </a:lnTo>
                    <a:lnTo>
                      <a:pt x="323" y="1839"/>
                    </a:lnTo>
                    <a:lnTo>
                      <a:pt x="398" y="1914"/>
                    </a:lnTo>
                    <a:lnTo>
                      <a:pt x="474" y="1979"/>
                    </a:lnTo>
                    <a:lnTo>
                      <a:pt x="570" y="2033"/>
                    </a:lnTo>
                    <a:lnTo>
                      <a:pt x="656" y="2076"/>
                    </a:lnTo>
                    <a:lnTo>
                      <a:pt x="753" y="2119"/>
                    </a:lnTo>
                    <a:lnTo>
                      <a:pt x="850" y="2140"/>
                    </a:lnTo>
                    <a:lnTo>
                      <a:pt x="957" y="2162"/>
                    </a:lnTo>
                    <a:lnTo>
                      <a:pt x="1065" y="2172"/>
                    </a:lnTo>
                    <a:lnTo>
                      <a:pt x="1173" y="2172"/>
                    </a:lnTo>
                    <a:lnTo>
                      <a:pt x="1280" y="2151"/>
                    </a:lnTo>
                    <a:lnTo>
                      <a:pt x="1388" y="2129"/>
                    </a:lnTo>
                    <a:lnTo>
                      <a:pt x="1484" y="2086"/>
                    </a:lnTo>
                    <a:lnTo>
                      <a:pt x="1581" y="2043"/>
                    </a:lnTo>
                    <a:lnTo>
                      <a:pt x="1667" y="1990"/>
                    </a:lnTo>
                    <a:lnTo>
                      <a:pt x="1753" y="1925"/>
                    </a:lnTo>
                    <a:lnTo>
                      <a:pt x="1839" y="1850"/>
                    </a:lnTo>
                    <a:lnTo>
                      <a:pt x="1914" y="1775"/>
                    </a:lnTo>
                    <a:lnTo>
                      <a:pt x="1979" y="1688"/>
                    </a:lnTo>
                    <a:lnTo>
                      <a:pt x="2033" y="1602"/>
                    </a:lnTo>
                    <a:lnTo>
                      <a:pt x="2076" y="1506"/>
                    </a:lnTo>
                    <a:lnTo>
                      <a:pt x="2119" y="1398"/>
                    </a:lnTo>
                    <a:lnTo>
                      <a:pt x="2140" y="1301"/>
                    </a:lnTo>
                    <a:lnTo>
                      <a:pt x="2162" y="1194"/>
                    </a:lnTo>
                    <a:lnTo>
                      <a:pt x="2173" y="1086"/>
                    </a:lnTo>
                    <a:lnTo>
                      <a:pt x="2162" y="979"/>
                    </a:lnTo>
                    <a:lnTo>
                      <a:pt x="2140" y="871"/>
                    </a:lnTo>
                    <a:lnTo>
                      <a:pt x="2119" y="774"/>
                    </a:lnTo>
                    <a:lnTo>
                      <a:pt x="2076" y="678"/>
                    </a:lnTo>
                    <a:lnTo>
                      <a:pt x="2033" y="581"/>
                    </a:lnTo>
                    <a:lnTo>
                      <a:pt x="1979" y="495"/>
                    </a:lnTo>
                    <a:lnTo>
                      <a:pt x="1914" y="409"/>
                    </a:lnTo>
                    <a:lnTo>
                      <a:pt x="1850" y="334"/>
                    </a:lnTo>
                    <a:lnTo>
                      <a:pt x="1775" y="269"/>
                    </a:lnTo>
                    <a:lnTo>
                      <a:pt x="1689" y="205"/>
                    </a:lnTo>
                    <a:lnTo>
                      <a:pt x="1603" y="151"/>
                    </a:lnTo>
                    <a:lnTo>
                      <a:pt x="1506" y="97"/>
                    </a:lnTo>
                    <a:lnTo>
                      <a:pt x="1409" y="65"/>
                    </a:lnTo>
                    <a:lnTo>
                      <a:pt x="1312"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1793525" y="2519300"/>
                <a:ext cx="54075" cy="53775"/>
              </a:xfrm>
              <a:custGeom>
                <a:avLst/>
                <a:gdLst/>
                <a:ahLst/>
                <a:cxnLst/>
                <a:rect l="l" t="t" r="r" b="b"/>
                <a:pathLst>
                  <a:path w="2163" h="2151" extrusionOk="0">
                    <a:moveTo>
                      <a:pt x="1001" y="0"/>
                    </a:moveTo>
                    <a:lnTo>
                      <a:pt x="893" y="22"/>
                    </a:lnTo>
                    <a:lnTo>
                      <a:pt x="786" y="43"/>
                    </a:lnTo>
                    <a:lnTo>
                      <a:pt x="689" y="76"/>
                    </a:lnTo>
                    <a:lnTo>
                      <a:pt x="592" y="119"/>
                    </a:lnTo>
                    <a:lnTo>
                      <a:pt x="506" y="172"/>
                    </a:lnTo>
                    <a:lnTo>
                      <a:pt x="420" y="237"/>
                    </a:lnTo>
                    <a:lnTo>
                      <a:pt x="334" y="312"/>
                    </a:lnTo>
                    <a:lnTo>
                      <a:pt x="270" y="387"/>
                    </a:lnTo>
                    <a:lnTo>
                      <a:pt x="205" y="473"/>
                    </a:lnTo>
                    <a:lnTo>
                      <a:pt x="141" y="559"/>
                    </a:lnTo>
                    <a:lnTo>
                      <a:pt x="98" y="656"/>
                    </a:lnTo>
                    <a:lnTo>
                      <a:pt x="55" y="753"/>
                    </a:lnTo>
                    <a:lnTo>
                      <a:pt x="33" y="861"/>
                    </a:lnTo>
                    <a:lnTo>
                      <a:pt x="12" y="968"/>
                    </a:lnTo>
                    <a:lnTo>
                      <a:pt x="1" y="1076"/>
                    </a:lnTo>
                    <a:lnTo>
                      <a:pt x="12" y="1183"/>
                    </a:lnTo>
                    <a:lnTo>
                      <a:pt x="22" y="1280"/>
                    </a:lnTo>
                    <a:lnTo>
                      <a:pt x="55" y="1387"/>
                    </a:lnTo>
                    <a:lnTo>
                      <a:pt x="87" y="1484"/>
                    </a:lnTo>
                    <a:lnTo>
                      <a:pt x="130" y="1570"/>
                    </a:lnTo>
                    <a:lnTo>
                      <a:pt x="184" y="1656"/>
                    </a:lnTo>
                    <a:lnTo>
                      <a:pt x="248" y="1742"/>
                    </a:lnTo>
                    <a:lnTo>
                      <a:pt x="313" y="1818"/>
                    </a:lnTo>
                    <a:lnTo>
                      <a:pt x="388" y="1893"/>
                    </a:lnTo>
                    <a:lnTo>
                      <a:pt x="474" y="1957"/>
                    </a:lnTo>
                    <a:lnTo>
                      <a:pt x="560" y="2011"/>
                    </a:lnTo>
                    <a:lnTo>
                      <a:pt x="646" y="2054"/>
                    </a:lnTo>
                    <a:lnTo>
                      <a:pt x="743" y="2097"/>
                    </a:lnTo>
                    <a:lnTo>
                      <a:pt x="840" y="2129"/>
                    </a:lnTo>
                    <a:lnTo>
                      <a:pt x="947" y="2140"/>
                    </a:lnTo>
                    <a:lnTo>
                      <a:pt x="1055" y="2151"/>
                    </a:lnTo>
                    <a:lnTo>
                      <a:pt x="1162" y="2151"/>
                    </a:lnTo>
                    <a:lnTo>
                      <a:pt x="1270" y="2140"/>
                    </a:lnTo>
                    <a:lnTo>
                      <a:pt x="1366" y="2108"/>
                    </a:lnTo>
                    <a:lnTo>
                      <a:pt x="1474" y="2076"/>
                    </a:lnTo>
                    <a:lnTo>
                      <a:pt x="1571" y="2033"/>
                    </a:lnTo>
                    <a:lnTo>
                      <a:pt x="1657" y="1979"/>
                    </a:lnTo>
                    <a:lnTo>
                      <a:pt x="1743" y="1914"/>
                    </a:lnTo>
                    <a:lnTo>
                      <a:pt x="1818" y="1850"/>
                    </a:lnTo>
                    <a:lnTo>
                      <a:pt x="1893" y="1764"/>
                    </a:lnTo>
                    <a:lnTo>
                      <a:pt x="1958" y="1689"/>
                    </a:lnTo>
                    <a:lnTo>
                      <a:pt x="2022" y="1592"/>
                    </a:lnTo>
                    <a:lnTo>
                      <a:pt x="2065" y="1495"/>
                    </a:lnTo>
                    <a:lnTo>
                      <a:pt x="2108" y="1398"/>
                    </a:lnTo>
                    <a:lnTo>
                      <a:pt x="2130" y="1301"/>
                    </a:lnTo>
                    <a:lnTo>
                      <a:pt x="2151" y="1194"/>
                    </a:lnTo>
                    <a:lnTo>
                      <a:pt x="2162" y="1076"/>
                    </a:lnTo>
                    <a:lnTo>
                      <a:pt x="2151" y="979"/>
                    </a:lnTo>
                    <a:lnTo>
                      <a:pt x="2141" y="871"/>
                    </a:lnTo>
                    <a:lnTo>
                      <a:pt x="2108" y="774"/>
                    </a:lnTo>
                    <a:lnTo>
                      <a:pt x="2076" y="678"/>
                    </a:lnTo>
                    <a:lnTo>
                      <a:pt x="2033" y="581"/>
                    </a:lnTo>
                    <a:lnTo>
                      <a:pt x="1979" y="495"/>
                    </a:lnTo>
                    <a:lnTo>
                      <a:pt x="1915" y="409"/>
                    </a:lnTo>
                    <a:lnTo>
                      <a:pt x="1850" y="334"/>
                    </a:lnTo>
                    <a:lnTo>
                      <a:pt x="1775" y="269"/>
                    </a:lnTo>
                    <a:lnTo>
                      <a:pt x="1689" y="205"/>
                    </a:lnTo>
                    <a:lnTo>
                      <a:pt x="1603" y="151"/>
                    </a:lnTo>
                    <a:lnTo>
                      <a:pt x="1517" y="97"/>
                    </a:lnTo>
                    <a:lnTo>
                      <a:pt x="1420" y="54"/>
                    </a:lnTo>
                    <a:lnTo>
                      <a:pt x="1323"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1479275" y="1498575"/>
                <a:ext cx="54050" cy="54325"/>
              </a:xfrm>
              <a:custGeom>
                <a:avLst/>
                <a:gdLst/>
                <a:ahLst/>
                <a:cxnLst/>
                <a:rect l="l" t="t" r="r" b="b"/>
                <a:pathLst>
                  <a:path w="2162" h="2173" extrusionOk="0">
                    <a:moveTo>
                      <a:pt x="1076" y="0"/>
                    </a:moveTo>
                    <a:lnTo>
                      <a:pt x="968" y="11"/>
                    </a:lnTo>
                    <a:lnTo>
                      <a:pt x="872" y="22"/>
                    </a:lnTo>
                    <a:lnTo>
                      <a:pt x="775" y="54"/>
                    </a:lnTo>
                    <a:lnTo>
                      <a:pt x="678" y="86"/>
                    </a:lnTo>
                    <a:lnTo>
                      <a:pt x="581" y="140"/>
                    </a:lnTo>
                    <a:lnTo>
                      <a:pt x="495" y="194"/>
                    </a:lnTo>
                    <a:lnTo>
                      <a:pt x="409" y="248"/>
                    </a:lnTo>
                    <a:lnTo>
                      <a:pt x="334" y="323"/>
                    </a:lnTo>
                    <a:lnTo>
                      <a:pt x="259" y="398"/>
                    </a:lnTo>
                    <a:lnTo>
                      <a:pt x="194" y="473"/>
                    </a:lnTo>
                    <a:lnTo>
                      <a:pt x="140" y="559"/>
                    </a:lnTo>
                    <a:lnTo>
                      <a:pt x="97" y="656"/>
                    </a:lnTo>
                    <a:lnTo>
                      <a:pt x="54" y="753"/>
                    </a:lnTo>
                    <a:lnTo>
                      <a:pt x="22" y="850"/>
                    </a:lnTo>
                    <a:lnTo>
                      <a:pt x="11" y="957"/>
                    </a:lnTo>
                    <a:lnTo>
                      <a:pt x="1" y="1065"/>
                    </a:lnTo>
                    <a:lnTo>
                      <a:pt x="1" y="1172"/>
                    </a:lnTo>
                    <a:lnTo>
                      <a:pt x="22" y="1280"/>
                    </a:lnTo>
                    <a:lnTo>
                      <a:pt x="44" y="1377"/>
                    </a:lnTo>
                    <a:lnTo>
                      <a:pt x="76" y="1484"/>
                    </a:lnTo>
                    <a:lnTo>
                      <a:pt x="130" y="1581"/>
                    </a:lnTo>
                    <a:lnTo>
                      <a:pt x="183" y="1667"/>
                    </a:lnTo>
                    <a:lnTo>
                      <a:pt x="248" y="1753"/>
                    </a:lnTo>
                    <a:lnTo>
                      <a:pt x="312" y="1839"/>
                    </a:lnTo>
                    <a:lnTo>
                      <a:pt x="398" y="1904"/>
                    </a:lnTo>
                    <a:lnTo>
                      <a:pt x="484" y="1968"/>
                    </a:lnTo>
                    <a:lnTo>
                      <a:pt x="570" y="2033"/>
                    </a:lnTo>
                    <a:lnTo>
                      <a:pt x="667" y="2076"/>
                    </a:lnTo>
                    <a:lnTo>
                      <a:pt x="764" y="2119"/>
                    </a:lnTo>
                    <a:lnTo>
                      <a:pt x="872" y="2140"/>
                    </a:lnTo>
                    <a:lnTo>
                      <a:pt x="979" y="2162"/>
                    </a:lnTo>
                    <a:lnTo>
                      <a:pt x="1087" y="2172"/>
                    </a:lnTo>
                    <a:lnTo>
                      <a:pt x="1194" y="2162"/>
                    </a:lnTo>
                    <a:lnTo>
                      <a:pt x="1291" y="2140"/>
                    </a:lnTo>
                    <a:lnTo>
                      <a:pt x="1398" y="2119"/>
                    </a:lnTo>
                    <a:lnTo>
                      <a:pt x="1495" y="2076"/>
                    </a:lnTo>
                    <a:lnTo>
                      <a:pt x="1581" y="2033"/>
                    </a:lnTo>
                    <a:lnTo>
                      <a:pt x="1667" y="1979"/>
                    </a:lnTo>
                    <a:lnTo>
                      <a:pt x="1753" y="1914"/>
                    </a:lnTo>
                    <a:lnTo>
                      <a:pt x="1829" y="1850"/>
                    </a:lnTo>
                    <a:lnTo>
                      <a:pt x="1904" y="1775"/>
                    </a:lnTo>
                    <a:lnTo>
                      <a:pt x="1968" y="1689"/>
                    </a:lnTo>
                    <a:lnTo>
                      <a:pt x="2022" y="1603"/>
                    </a:lnTo>
                    <a:lnTo>
                      <a:pt x="2065" y="1516"/>
                    </a:lnTo>
                    <a:lnTo>
                      <a:pt x="2108" y="1420"/>
                    </a:lnTo>
                    <a:lnTo>
                      <a:pt x="2140" y="1323"/>
                    </a:lnTo>
                    <a:lnTo>
                      <a:pt x="2151" y="1215"/>
                    </a:lnTo>
                    <a:lnTo>
                      <a:pt x="2162" y="1108"/>
                    </a:lnTo>
                    <a:lnTo>
                      <a:pt x="2162" y="1000"/>
                    </a:lnTo>
                    <a:lnTo>
                      <a:pt x="2140" y="893"/>
                    </a:lnTo>
                    <a:lnTo>
                      <a:pt x="2119" y="785"/>
                    </a:lnTo>
                    <a:lnTo>
                      <a:pt x="2087" y="689"/>
                    </a:lnTo>
                    <a:lnTo>
                      <a:pt x="2033" y="592"/>
                    </a:lnTo>
                    <a:lnTo>
                      <a:pt x="1979" y="506"/>
                    </a:lnTo>
                    <a:lnTo>
                      <a:pt x="1915" y="420"/>
                    </a:lnTo>
                    <a:lnTo>
                      <a:pt x="1850" y="334"/>
                    </a:lnTo>
                    <a:lnTo>
                      <a:pt x="1764" y="269"/>
                    </a:lnTo>
                    <a:lnTo>
                      <a:pt x="1689" y="194"/>
                    </a:lnTo>
                    <a:lnTo>
                      <a:pt x="1592" y="140"/>
                    </a:lnTo>
                    <a:lnTo>
                      <a:pt x="1495" y="97"/>
                    </a:lnTo>
                    <a:lnTo>
                      <a:pt x="1398" y="54"/>
                    </a:lnTo>
                    <a:lnTo>
                      <a:pt x="1291" y="22"/>
                    </a:lnTo>
                    <a:lnTo>
                      <a:pt x="1183" y="11"/>
                    </a:lnTo>
                    <a:lnTo>
                      <a:pt x="107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1479000" y="2755325"/>
                <a:ext cx="54600" cy="54600"/>
              </a:xfrm>
              <a:custGeom>
                <a:avLst/>
                <a:gdLst/>
                <a:ahLst/>
                <a:cxnLst/>
                <a:rect l="l" t="t" r="r" b="b"/>
                <a:pathLst>
                  <a:path w="2184" h="2184" extrusionOk="0">
                    <a:moveTo>
                      <a:pt x="1022" y="0"/>
                    </a:moveTo>
                    <a:lnTo>
                      <a:pt x="926" y="11"/>
                    </a:lnTo>
                    <a:lnTo>
                      <a:pt x="818" y="43"/>
                    </a:lnTo>
                    <a:lnTo>
                      <a:pt x="721" y="76"/>
                    </a:lnTo>
                    <a:lnTo>
                      <a:pt x="624" y="119"/>
                    </a:lnTo>
                    <a:lnTo>
                      <a:pt x="528" y="172"/>
                    </a:lnTo>
                    <a:lnTo>
                      <a:pt x="442" y="237"/>
                    </a:lnTo>
                    <a:lnTo>
                      <a:pt x="356" y="301"/>
                    </a:lnTo>
                    <a:lnTo>
                      <a:pt x="280" y="377"/>
                    </a:lnTo>
                    <a:lnTo>
                      <a:pt x="216" y="463"/>
                    </a:lnTo>
                    <a:lnTo>
                      <a:pt x="162" y="549"/>
                    </a:lnTo>
                    <a:lnTo>
                      <a:pt x="108" y="646"/>
                    </a:lnTo>
                    <a:lnTo>
                      <a:pt x="65" y="742"/>
                    </a:lnTo>
                    <a:lnTo>
                      <a:pt x="33" y="850"/>
                    </a:lnTo>
                    <a:lnTo>
                      <a:pt x="12" y="957"/>
                    </a:lnTo>
                    <a:lnTo>
                      <a:pt x="1" y="1065"/>
                    </a:lnTo>
                    <a:lnTo>
                      <a:pt x="12" y="1172"/>
                    </a:lnTo>
                    <a:lnTo>
                      <a:pt x="22" y="1280"/>
                    </a:lnTo>
                    <a:lnTo>
                      <a:pt x="44" y="1377"/>
                    </a:lnTo>
                    <a:lnTo>
                      <a:pt x="76" y="1484"/>
                    </a:lnTo>
                    <a:lnTo>
                      <a:pt x="130" y="1581"/>
                    </a:lnTo>
                    <a:lnTo>
                      <a:pt x="184" y="1667"/>
                    </a:lnTo>
                    <a:lnTo>
                      <a:pt x="248" y="1753"/>
                    </a:lnTo>
                    <a:lnTo>
                      <a:pt x="313" y="1839"/>
                    </a:lnTo>
                    <a:lnTo>
                      <a:pt x="388" y="1904"/>
                    </a:lnTo>
                    <a:lnTo>
                      <a:pt x="474" y="1979"/>
                    </a:lnTo>
                    <a:lnTo>
                      <a:pt x="560" y="2033"/>
                    </a:lnTo>
                    <a:lnTo>
                      <a:pt x="657" y="2086"/>
                    </a:lnTo>
                    <a:lnTo>
                      <a:pt x="764" y="2119"/>
                    </a:lnTo>
                    <a:lnTo>
                      <a:pt x="861" y="2151"/>
                    </a:lnTo>
                    <a:lnTo>
                      <a:pt x="969" y="2172"/>
                    </a:lnTo>
                    <a:lnTo>
                      <a:pt x="1076" y="2183"/>
                    </a:lnTo>
                    <a:lnTo>
                      <a:pt x="1184" y="2172"/>
                    </a:lnTo>
                    <a:lnTo>
                      <a:pt x="1291" y="2162"/>
                    </a:lnTo>
                    <a:lnTo>
                      <a:pt x="1399" y="2129"/>
                    </a:lnTo>
                    <a:lnTo>
                      <a:pt x="1495" y="2097"/>
                    </a:lnTo>
                    <a:lnTo>
                      <a:pt x="1592" y="2054"/>
                    </a:lnTo>
                    <a:lnTo>
                      <a:pt x="1678" y="1990"/>
                    </a:lnTo>
                    <a:lnTo>
                      <a:pt x="1764" y="1925"/>
                    </a:lnTo>
                    <a:lnTo>
                      <a:pt x="1850" y="1861"/>
                    </a:lnTo>
                    <a:lnTo>
                      <a:pt x="1915" y="1785"/>
                    </a:lnTo>
                    <a:lnTo>
                      <a:pt x="1990" y="1699"/>
                    </a:lnTo>
                    <a:lnTo>
                      <a:pt x="2044" y="1603"/>
                    </a:lnTo>
                    <a:lnTo>
                      <a:pt x="2087" y="1506"/>
                    </a:lnTo>
                    <a:lnTo>
                      <a:pt x="2130" y="1409"/>
                    </a:lnTo>
                    <a:lnTo>
                      <a:pt x="2162" y="1312"/>
                    </a:lnTo>
                    <a:lnTo>
                      <a:pt x="2173" y="1205"/>
                    </a:lnTo>
                    <a:lnTo>
                      <a:pt x="2184" y="1097"/>
                    </a:lnTo>
                    <a:lnTo>
                      <a:pt x="2173" y="990"/>
                    </a:lnTo>
                    <a:lnTo>
                      <a:pt x="2162" y="882"/>
                    </a:lnTo>
                    <a:lnTo>
                      <a:pt x="2130" y="785"/>
                    </a:lnTo>
                    <a:lnTo>
                      <a:pt x="2098" y="689"/>
                    </a:lnTo>
                    <a:lnTo>
                      <a:pt x="2055" y="592"/>
                    </a:lnTo>
                    <a:lnTo>
                      <a:pt x="2001" y="506"/>
                    </a:lnTo>
                    <a:lnTo>
                      <a:pt x="1936" y="420"/>
                    </a:lnTo>
                    <a:lnTo>
                      <a:pt x="1872" y="344"/>
                    </a:lnTo>
                    <a:lnTo>
                      <a:pt x="1797" y="280"/>
                    </a:lnTo>
                    <a:lnTo>
                      <a:pt x="1711" y="215"/>
                    </a:lnTo>
                    <a:lnTo>
                      <a:pt x="1625" y="151"/>
                    </a:lnTo>
                    <a:lnTo>
                      <a:pt x="1538" y="108"/>
                    </a:lnTo>
                    <a:lnTo>
                      <a:pt x="1442" y="65"/>
                    </a:lnTo>
                    <a:lnTo>
                      <a:pt x="1345" y="33"/>
                    </a:lnTo>
                    <a:lnTo>
                      <a:pt x="1237" y="11"/>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772800" y="1654225"/>
                <a:ext cx="54600" cy="54600"/>
              </a:xfrm>
              <a:custGeom>
                <a:avLst/>
                <a:gdLst/>
                <a:ahLst/>
                <a:cxnLst/>
                <a:rect l="l" t="t" r="r" b="b"/>
                <a:pathLst>
                  <a:path w="2184" h="2184" extrusionOk="0">
                    <a:moveTo>
                      <a:pt x="1011" y="0"/>
                    </a:moveTo>
                    <a:lnTo>
                      <a:pt x="904" y="11"/>
                    </a:lnTo>
                    <a:lnTo>
                      <a:pt x="796" y="43"/>
                    </a:lnTo>
                    <a:lnTo>
                      <a:pt x="700" y="76"/>
                    </a:lnTo>
                    <a:lnTo>
                      <a:pt x="603" y="119"/>
                    </a:lnTo>
                    <a:lnTo>
                      <a:pt x="506" y="172"/>
                    </a:lnTo>
                    <a:lnTo>
                      <a:pt x="420" y="237"/>
                    </a:lnTo>
                    <a:lnTo>
                      <a:pt x="345" y="312"/>
                    </a:lnTo>
                    <a:lnTo>
                      <a:pt x="270" y="387"/>
                    </a:lnTo>
                    <a:lnTo>
                      <a:pt x="205" y="473"/>
                    </a:lnTo>
                    <a:lnTo>
                      <a:pt x="140" y="559"/>
                    </a:lnTo>
                    <a:lnTo>
                      <a:pt x="97" y="656"/>
                    </a:lnTo>
                    <a:lnTo>
                      <a:pt x="54" y="753"/>
                    </a:lnTo>
                    <a:lnTo>
                      <a:pt x="22" y="861"/>
                    </a:lnTo>
                    <a:lnTo>
                      <a:pt x="1" y="968"/>
                    </a:lnTo>
                    <a:lnTo>
                      <a:pt x="1" y="1076"/>
                    </a:lnTo>
                    <a:lnTo>
                      <a:pt x="1" y="1183"/>
                    </a:lnTo>
                    <a:lnTo>
                      <a:pt x="22" y="1291"/>
                    </a:lnTo>
                    <a:lnTo>
                      <a:pt x="44" y="1398"/>
                    </a:lnTo>
                    <a:lnTo>
                      <a:pt x="87" y="1495"/>
                    </a:lnTo>
                    <a:lnTo>
                      <a:pt x="130" y="1592"/>
                    </a:lnTo>
                    <a:lnTo>
                      <a:pt x="184" y="1678"/>
                    </a:lnTo>
                    <a:lnTo>
                      <a:pt x="248" y="1764"/>
                    </a:lnTo>
                    <a:lnTo>
                      <a:pt x="323" y="1850"/>
                    </a:lnTo>
                    <a:lnTo>
                      <a:pt x="399" y="1914"/>
                    </a:lnTo>
                    <a:lnTo>
                      <a:pt x="485" y="1979"/>
                    </a:lnTo>
                    <a:lnTo>
                      <a:pt x="571" y="2043"/>
                    </a:lnTo>
                    <a:lnTo>
                      <a:pt x="667" y="2086"/>
                    </a:lnTo>
                    <a:lnTo>
                      <a:pt x="775" y="2129"/>
                    </a:lnTo>
                    <a:lnTo>
                      <a:pt x="872" y="2151"/>
                    </a:lnTo>
                    <a:lnTo>
                      <a:pt x="979" y="2172"/>
                    </a:lnTo>
                    <a:lnTo>
                      <a:pt x="1087" y="2183"/>
                    </a:lnTo>
                    <a:lnTo>
                      <a:pt x="1194" y="2172"/>
                    </a:lnTo>
                    <a:lnTo>
                      <a:pt x="1302" y="2151"/>
                    </a:lnTo>
                    <a:lnTo>
                      <a:pt x="1409" y="2129"/>
                    </a:lnTo>
                    <a:lnTo>
                      <a:pt x="1506" y="2086"/>
                    </a:lnTo>
                    <a:lnTo>
                      <a:pt x="1603" y="2043"/>
                    </a:lnTo>
                    <a:lnTo>
                      <a:pt x="1689" y="1979"/>
                    </a:lnTo>
                    <a:lnTo>
                      <a:pt x="1775" y="1914"/>
                    </a:lnTo>
                    <a:lnTo>
                      <a:pt x="1861" y="1839"/>
                    </a:lnTo>
                    <a:lnTo>
                      <a:pt x="1925" y="1764"/>
                    </a:lnTo>
                    <a:lnTo>
                      <a:pt x="1990" y="1678"/>
                    </a:lnTo>
                    <a:lnTo>
                      <a:pt x="2044" y="1592"/>
                    </a:lnTo>
                    <a:lnTo>
                      <a:pt x="2098" y="1495"/>
                    </a:lnTo>
                    <a:lnTo>
                      <a:pt x="2130" y="1387"/>
                    </a:lnTo>
                    <a:lnTo>
                      <a:pt x="2162" y="1291"/>
                    </a:lnTo>
                    <a:lnTo>
                      <a:pt x="2173" y="1183"/>
                    </a:lnTo>
                    <a:lnTo>
                      <a:pt x="2184" y="1076"/>
                    </a:lnTo>
                    <a:lnTo>
                      <a:pt x="2173" y="968"/>
                    </a:lnTo>
                    <a:lnTo>
                      <a:pt x="2151" y="861"/>
                    </a:lnTo>
                    <a:lnTo>
                      <a:pt x="2130" y="764"/>
                    </a:lnTo>
                    <a:lnTo>
                      <a:pt x="2087" y="667"/>
                    </a:lnTo>
                    <a:lnTo>
                      <a:pt x="2044" y="581"/>
                    </a:lnTo>
                    <a:lnTo>
                      <a:pt x="1990" y="484"/>
                    </a:lnTo>
                    <a:lnTo>
                      <a:pt x="1925" y="409"/>
                    </a:lnTo>
                    <a:lnTo>
                      <a:pt x="1850" y="334"/>
                    </a:lnTo>
                    <a:lnTo>
                      <a:pt x="1775" y="258"/>
                    </a:lnTo>
                    <a:lnTo>
                      <a:pt x="1700" y="194"/>
                    </a:lnTo>
                    <a:lnTo>
                      <a:pt x="1614" y="140"/>
                    </a:lnTo>
                    <a:lnTo>
                      <a:pt x="1517" y="97"/>
                    </a:lnTo>
                    <a:lnTo>
                      <a:pt x="1420" y="54"/>
                    </a:lnTo>
                    <a:lnTo>
                      <a:pt x="1323" y="22"/>
                    </a:lnTo>
                    <a:lnTo>
                      <a:pt x="1216"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1637875" y="2677900"/>
                <a:ext cx="53800" cy="53800"/>
              </a:xfrm>
              <a:custGeom>
                <a:avLst/>
                <a:gdLst/>
                <a:ahLst/>
                <a:cxnLst/>
                <a:rect l="l" t="t" r="r" b="b"/>
                <a:pathLst>
                  <a:path w="2152" h="2152" extrusionOk="0">
                    <a:moveTo>
                      <a:pt x="990" y="1"/>
                    </a:moveTo>
                    <a:lnTo>
                      <a:pt x="893" y="11"/>
                    </a:lnTo>
                    <a:lnTo>
                      <a:pt x="797" y="33"/>
                    </a:lnTo>
                    <a:lnTo>
                      <a:pt x="700" y="76"/>
                    </a:lnTo>
                    <a:lnTo>
                      <a:pt x="603" y="119"/>
                    </a:lnTo>
                    <a:lnTo>
                      <a:pt x="517" y="162"/>
                    </a:lnTo>
                    <a:lnTo>
                      <a:pt x="431" y="226"/>
                    </a:lnTo>
                    <a:lnTo>
                      <a:pt x="356" y="291"/>
                    </a:lnTo>
                    <a:lnTo>
                      <a:pt x="280" y="366"/>
                    </a:lnTo>
                    <a:lnTo>
                      <a:pt x="216" y="441"/>
                    </a:lnTo>
                    <a:lnTo>
                      <a:pt x="162" y="527"/>
                    </a:lnTo>
                    <a:lnTo>
                      <a:pt x="108" y="624"/>
                    </a:lnTo>
                    <a:lnTo>
                      <a:pt x="65" y="710"/>
                    </a:lnTo>
                    <a:lnTo>
                      <a:pt x="33" y="818"/>
                    </a:lnTo>
                    <a:lnTo>
                      <a:pt x="12" y="915"/>
                    </a:lnTo>
                    <a:lnTo>
                      <a:pt x="1" y="1022"/>
                    </a:lnTo>
                    <a:lnTo>
                      <a:pt x="1" y="1130"/>
                    </a:lnTo>
                    <a:lnTo>
                      <a:pt x="12" y="1237"/>
                    </a:lnTo>
                    <a:lnTo>
                      <a:pt x="33" y="1345"/>
                    </a:lnTo>
                    <a:lnTo>
                      <a:pt x="65" y="1441"/>
                    </a:lnTo>
                    <a:lnTo>
                      <a:pt x="108" y="1538"/>
                    </a:lnTo>
                    <a:lnTo>
                      <a:pt x="162" y="1635"/>
                    </a:lnTo>
                    <a:lnTo>
                      <a:pt x="227" y="1721"/>
                    </a:lnTo>
                    <a:lnTo>
                      <a:pt x="291" y="1796"/>
                    </a:lnTo>
                    <a:lnTo>
                      <a:pt x="366" y="1872"/>
                    </a:lnTo>
                    <a:lnTo>
                      <a:pt x="452" y="1936"/>
                    </a:lnTo>
                    <a:lnTo>
                      <a:pt x="538" y="2001"/>
                    </a:lnTo>
                    <a:lnTo>
                      <a:pt x="635" y="2054"/>
                    </a:lnTo>
                    <a:lnTo>
                      <a:pt x="732" y="2087"/>
                    </a:lnTo>
                    <a:lnTo>
                      <a:pt x="840" y="2119"/>
                    </a:lnTo>
                    <a:lnTo>
                      <a:pt x="947" y="2140"/>
                    </a:lnTo>
                    <a:lnTo>
                      <a:pt x="1055" y="2151"/>
                    </a:lnTo>
                    <a:lnTo>
                      <a:pt x="1162" y="2151"/>
                    </a:lnTo>
                    <a:lnTo>
                      <a:pt x="1259" y="2130"/>
                    </a:lnTo>
                    <a:lnTo>
                      <a:pt x="1366" y="2108"/>
                    </a:lnTo>
                    <a:lnTo>
                      <a:pt x="1463" y="2076"/>
                    </a:lnTo>
                    <a:lnTo>
                      <a:pt x="1549" y="2033"/>
                    </a:lnTo>
                    <a:lnTo>
                      <a:pt x="1646" y="1979"/>
                    </a:lnTo>
                    <a:lnTo>
                      <a:pt x="1721" y="1925"/>
                    </a:lnTo>
                    <a:lnTo>
                      <a:pt x="1807" y="1861"/>
                    </a:lnTo>
                    <a:lnTo>
                      <a:pt x="1872" y="1786"/>
                    </a:lnTo>
                    <a:lnTo>
                      <a:pt x="1936" y="1699"/>
                    </a:lnTo>
                    <a:lnTo>
                      <a:pt x="2001" y="1613"/>
                    </a:lnTo>
                    <a:lnTo>
                      <a:pt x="2044" y="1527"/>
                    </a:lnTo>
                    <a:lnTo>
                      <a:pt x="2087" y="1431"/>
                    </a:lnTo>
                    <a:lnTo>
                      <a:pt x="2119" y="1334"/>
                    </a:lnTo>
                    <a:lnTo>
                      <a:pt x="2141" y="1226"/>
                    </a:lnTo>
                    <a:lnTo>
                      <a:pt x="2151" y="1119"/>
                    </a:lnTo>
                    <a:lnTo>
                      <a:pt x="2151" y="1011"/>
                    </a:lnTo>
                    <a:lnTo>
                      <a:pt x="2141" y="904"/>
                    </a:lnTo>
                    <a:lnTo>
                      <a:pt x="2119" y="807"/>
                    </a:lnTo>
                    <a:lnTo>
                      <a:pt x="2087" y="699"/>
                    </a:lnTo>
                    <a:lnTo>
                      <a:pt x="2044" y="603"/>
                    </a:lnTo>
                    <a:lnTo>
                      <a:pt x="1990" y="517"/>
                    </a:lnTo>
                    <a:lnTo>
                      <a:pt x="1926" y="431"/>
                    </a:lnTo>
                    <a:lnTo>
                      <a:pt x="1861" y="345"/>
                    </a:lnTo>
                    <a:lnTo>
                      <a:pt x="1786" y="269"/>
                    </a:lnTo>
                    <a:lnTo>
                      <a:pt x="1700" y="205"/>
                    </a:lnTo>
                    <a:lnTo>
                      <a:pt x="1614" y="151"/>
                    </a:lnTo>
                    <a:lnTo>
                      <a:pt x="1517" y="97"/>
                    </a:lnTo>
                    <a:lnTo>
                      <a:pt x="1420" y="54"/>
                    </a:lnTo>
                    <a:lnTo>
                      <a:pt x="1313" y="22"/>
                    </a:lnTo>
                    <a:lnTo>
                      <a:pt x="120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1006425" y="2755325"/>
                <a:ext cx="54325" cy="54600"/>
              </a:xfrm>
              <a:custGeom>
                <a:avLst/>
                <a:gdLst/>
                <a:ahLst/>
                <a:cxnLst/>
                <a:rect l="l" t="t" r="r" b="b"/>
                <a:pathLst>
                  <a:path w="2173" h="2184" extrusionOk="0">
                    <a:moveTo>
                      <a:pt x="1065" y="0"/>
                    </a:moveTo>
                    <a:lnTo>
                      <a:pt x="957" y="11"/>
                    </a:lnTo>
                    <a:lnTo>
                      <a:pt x="860" y="33"/>
                    </a:lnTo>
                    <a:lnTo>
                      <a:pt x="753" y="54"/>
                    </a:lnTo>
                    <a:lnTo>
                      <a:pt x="656" y="97"/>
                    </a:lnTo>
                    <a:lnTo>
                      <a:pt x="570" y="140"/>
                    </a:lnTo>
                    <a:lnTo>
                      <a:pt x="484" y="194"/>
                    </a:lnTo>
                    <a:lnTo>
                      <a:pt x="398" y="258"/>
                    </a:lnTo>
                    <a:lnTo>
                      <a:pt x="323" y="334"/>
                    </a:lnTo>
                    <a:lnTo>
                      <a:pt x="258" y="409"/>
                    </a:lnTo>
                    <a:lnTo>
                      <a:pt x="194" y="495"/>
                    </a:lnTo>
                    <a:lnTo>
                      <a:pt x="140" y="581"/>
                    </a:lnTo>
                    <a:lnTo>
                      <a:pt x="86" y="667"/>
                    </a:lnTo>
                    <a:lnTo>
                      <a:pt x="54" y="764"/>
                    </a:lnTo>
                    <a:lnTo>
                      <a:pt x="22" y="861"/>
                    </a:lnTo>
                    <a:lnTo>
                      <a:pt x="11" y="968"/>
                    </a:lnTo>
                    <a:lnTo>
                      <a:pt x="0" y="1076"/>
                    </a:lnTo>
                    <a:lnTo>
                      <a:pt x="0" y="1183"/>
                    </a:lnTo>
                    <a:lnTo>
                      <a:pt x="22" y="1291"/>
                    </a:lnTo>
                    <a:lnTo>
                      <a:pt x="43" y="1388"/>
                    </a:lnTo>
                    <a:lnTo>
                      <a:pt x="75" y="1495"/>
                    </a:lnTo>
                    <a:lnTo>
                      <a:pt x="129" y="1592"/>
                    </a:lnTo>
                    <a:lnTo>
                      <a:pt x="183" y="1678"/>
                    </a:lnTo>
                    <a:lnTo>
                      <a:pt x="247" y="1764"/>
                    </a:lnTo>
                    <a:lnTo>
                      <a:pt x="312" y="1839"/>
                    </a:lnTo>
                    <a:lnTo>
                      <a:pt x="398" y="1914"/>
                    </a:lnTo>
                    <a:lnTo>
                      <a:pt x="484" y="1979"/>
                    </a:lnTo>
                    <a:lnTo>
                      <a:pt x="570" y="2043"/>
                    </a:lnTo>
                    <a:lnTo>
                      <a:pt x="667" y="2086"/>
                    </a:lnTo>
                    <a:lnTo>
                      <a:pt x="764" y="2129"/>
                    </a:lnTo>
                    <a:lnTo>
                      <a:pt x="871" y="2151"/>
                    </a:lnTo>
                    <a:lnTo>
                      <a:pt x="979" y="2172"/>
                    </a:lnTo>
                    <a:lnTo>
                      <a:pt x="1086" y="2183"/>
                    </a:lnTo>
                    <a:lnTo>
                      <a:pt x="1194" y="2172"/>
                    </a:lnTo>
                    <a:lnTo>
                      <a:pt x="1301" y="2162"/>
                    </a:lnTo>
                    <a:lnTo>
                      <a:pt x="1398" y="2129"/>
                    </a:lnTo>
                    <a:lnTo>
                      <a:pt x="1495" y="2086"/>
                    </a:lnTo>
                    <a:lnTo>
                      <a:pt x="1591" y="2043"/>
                    </a:lnTo>
                    <a:lnTo>
                      <a:pt x="1688" y="1990"/>
                    </a:lnTo>
                    <a:lnTo>
                      <a:pt x="1774" y="1925"/>
                    </a:lnTo>
                    <a:lnTo>
                      <a:pt x="1850" y="1850"/>
                    </a:lnTo>
                    <a:lnTo>
                      <a:pt x="1925" y="1775"/>
                    </a:lnTo>
                    <a:lnTo>
                      <a:pt x="1989" y="1689"/>
                    </a:lnTo>
                    <a:lnTo>
                      <a:pt x="2043" y="1592"/>
                    </a:lnTo>
                    <a:lnTo>
                      <a:pt x="2086" y="1495"/>
                    </a:lnTo>
                    <a:lnTo>
                      <a:pt x="2129" y="1398"/>
                    </a:lnTo>
                    <a:lnTo>
                      <a:pt x="2151" y="1301"/>
                    </a:lnTo>
                    <a:lnTo>
                      <a:pt x="2172" y="1194"/>
                    </a:lnTo>
                    <a:lnTo>
                      <a:pt x="2172" y="1086"/>
                    </a:lnTo>
                    <a:lnTo>
                      <a:pt x="2172" y="968"/>
                    </a:lnTo>
                    <a:lnTo>
                      <a:pt x="2151" y="871"/>
                    </a:lnTo>
                    <a:lnTo>
                      <a:pt x="2118" y="764"/>
                    </a:lnTo>
                    <a:lnTo>
                      <a:pt x="2075" y="667"/>
                    </a:lnTo>
                    <a:lnTo>
                      <a:pt x="2032" y="570"/>
                    </a:lnTo>
                    <a:lnTo>
                      <a:pt x="1979" y="484"/>
                    </a:lnTo>
                    <a:lnTo>
                      <a:pt x="1903" y="398"/>
                    </a:lnTo>
                    <a:lnTo>
                      <a:pt x="1839" y="312"/>
                    </a:lnTo>
                    <a:lnTo>
                      <a:pt x="1753" y="248"/>
                    </a:lnTo>
                    <a:lnTo>
                      <a:pt x="1667" y="183"/>
                    </a:lnTo>
                    <a:lnTo>
                      <a:pt x="1581" y="129"/>
                    </a:lnTo>
                    <a:lnTo>
                      <a:pt x="1484" y="86"/>
                    </a:lnTo>
                    <a:lnTo>
                      <a:pt x="1376" y="43"/>
                    </a:lnTo>
                    <a:lnTo>
                      <a:pt x="1280" y="22"/>
                    </a:lnTo>
                    <a:lnTo>
                      <a:pt x="117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1006675" y="1495875"/>
                <a:ext cx="53800" cy="54075"/>
              </a:xfrm>
              <a:custGeom>
                <a:avLst/>
                <a:gdLst/>
                <a:ahLst/>
                <a:cxnLst/>
                <a:rect l="l" t="t" r="r" b="b"/>
                <a:pathLst>
                  <a:path w="2152" h="2163" extrusionOk="0">
                    <a:moveTo>
                      <a:pt x="1108" y="1"/>
                    </a:moveTo>
                    <a:lnTo>
                      <a:pt x="1001" y="12"/>
                    </a:lnTo>
                    <a:lnTo>
                      <a:pt x="893" y="22"/>
                    </a:lnTo>
                    <a:lnTo>
                      <a:pt x="797" y="44"/>
                    </a:lnTo>
                    <a:lnTo>
                      <a:pt x="689" y="76"/>
                    </a:lnTo>
                    <a:lnTo>
                      <a:pt x="592" y="130"/>
                    </a:lnTo>
                    <a:lnTo>
                      <a:pt x="506" y="184"/>
                    </a:lnTo>
                    <a:lnTo>
                      <a:pt x="420" y="237"/>
                    </a:lnTo>
                    <a:lnTo>
                      <a:pt x="334" y="313"/>
                    </a:lnTo>
                    <a:lnTo>
                      <a:pt x="270" y="388"/>
                    </a:lnTo>
                    <a:lnTo>
                      <a:pt x="194" y="474"/>
                    </a:lnTo>
                    <a:lnTo>
                      <a:pt x="141" y="560"/>
                    </a:lnTo>
                    <a:lnTo>
                      <a:pt x="98" y="657"/>
                    </a:lnTo>
                    <a:lnTo>
                      <a:pt x="55" y="753"/>
                    </a:lnTo>
                    <a:lnTo>
                      <a:pt x="22" y="861"/>
                    </a:lnTo>
                    <a:lnTo>
                      <a:pt x="12" y="969"/>
                    </a:lnTo>
                    <a:lnTo>
                      <a:pt x="1" y="1076"/>
                    </a:lnTo>
                    <a:lnTo>
                      <a:pt x="1" y="1184"/>
                    </a:lnTo>
                    <a:lnTo>
                      <a:pt x="22" y="1280"/>
                    </a:lnTo>
                    <a:lnTo>
                      <a:pt x="44" y="1388"/>
                    </a:lnTo>
                    <a:lnTo>
                      <a:pt x="76" y="1485"/>
                    </a:lnTo>
                    <a:lnTo>
                      <a:pt x="130" y="1571"/>
                    </a:lnTo>
                    <a:lnTo>
                      <a:pt x="173" y="1657"/>
                    </a:lnTo>
                    <a:lnTo>
                      <a:pt x="237" y="1743"/>
                    </a:lnTo>
                    <a:lnTo>
                      <a:pt x="302" y="1818"/>
                    </a:lnTo>
                    <a:lnTo>
                      <a:pt x="377" y="1893"/>
                    </a:lnTo>
                    <a:lnTo>
                      <a:pt x="463" y="1958"/>
                    </a:lnTo>
                    <a:lnTo>
                      <a:pt x="549" y="2012"/>
                    </a:lnTo>
                    <a:lnTo>
                      <a:pt x="635" y="2055"/>
                    </a:lnTo>
                    <a:lnTo>
                      <a:pt x="732" y="2098"/>
                    </a:lnTo>
                    <a:lnTo>
                      <a:pt x="829" y="2130"/>
                    </a:lnTo>
                    <a:lnTo>
                      <a:pt x="936" y="2151"/>
                    </a:lnTo>
                    <a:lnTo>
                      <a:pt x="1044" y="2162"/>
                    </a:lnTo>
                    <a:lnTo>
                      <a:pt x="1151" y="2162"/>
                    </a:lnTo>
                    <a:lnTo>
                      <a:pt x="1259" y="2141"/>
                    </a:lnTo>
                    <a:lnTo>
                      <a:pt x="1366" y="2119"/>
                    </a:lnTo>
                    <a:lnTo>
                      <a:pt x="1463" y="2087"/>
                    </a:lnTo>
                    <a:lnTo>
                      <a:pt x="1560" y="2044"/>
                    </a:lnTo>
                    <a:lnTo>
                      <a:pt x="1646" y="1990"/>
                    </a:lnTo>
                    <a:lnTo>
                      <a:pt x="1732" y="1926"/>
                    </a:lnTo>
                    <a:lnTo>
                      <a:pt x="1818" y="1850"/>
                    </a:lnTo>
                    <a:lnTo>
                      <a:pt x="1893" y="1775"/>
                    </a:lnTo>
                    <a:lnTo>
                      <a:pt x="1958" y="1689"/>
                    </a:lnTo>
                    <a:lnTo>
                      <a:pt x="2012" y="1603"/>
                    </a:lnTo>
                    <a:lnTo>
                      <a:pt x="2055" y="1506"/>
                    </a:lnTo>
                    <a:lnTo>
                      <a:pt x="2098" y="1409"/>
                    </a:lnTo>
                    <a:lnTo>
                      <a:pt x="2130" y="1302"/>
                    </a:lnTo>
                    <a:lnTo>
                      <a:pt x="2151" y="1194"/>
                    </a:lnTo>
                    <a:lnTo>
                      <a:pt x="2151" y="1087"/>
                    </a:lnTo>
                    <a:lnTo>
                      <a:pt x="2151" y="979"/>
                    </a:lnTo>
                    <a:lnTo>
                      <a:pt x="2130" y="883"/>
                    </a:lnTo>
                    <a:lnTo>
                      <a:pt x="2108" y="786"/>
                    </a:lnTo>
                    <a:lnTo>
                      <a:pt x="2076" y="689"/>
                    </a:lnTo>
                    <a:lnTo>
                      <a:pt x="2022" y="592"/>
                    </a:lnTo>
                    <a:lnTo>
                      <a:pt x="1979" y="506"/>
                    </a:lnTo>
                    <a:lnTo>
                      <a:pt x="1915" y="420"/>
                    </a:lnTo>
                    <a:lnTo>
                      <a:pt x="1850" y="345"/>
                    </a:lnTo>
                    <a:lnTo>
                      <a:pt x="1775" y="270"/>
                    </a:lnTo>
                    <a:lnTo>
                      <a:pt x="1689" y="205"/>
                    </a:lnTo>
                    <a:lnTo>
                      <a:pt x="1603" y="151"/>
                    </a:lnTo>
                    <a:lnTo>
                      <a:pt x="1517" y="108"/>
                    </a:lnTo>
                    <a:lnTo>
                      <a:pt x="1420" y="65"/>
                    </a:lnTo>
                    <a:lnTo>
                      <a:pt x="1323" y="33"/>
                    </a:lnTo>
                    <a:lnTo>
                      <a:pt x="1216" y="1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1715300" y="2599675"/>
                <a:ext cx="54600" cy="54325"/>
              </a:xfrm>
              <a:custGeom>
                <a:avLst/>
                <a:gdLst/>
                <a:ahLst/>
                <a:cxnLst/>
                <a:rect l="l" t="t" r="r" b="b"/>
                <a:pathLst>
                  <a:path w="2184" h="2173" extrusionOk="0">
                    <a:moveTo>
                      <a:pt x="1011" y="0"/>
                    </a:moveTo>
                    <a:lnTo>
                      <a:pt x="904" y="11"/>
                    </a:lnTo>
                    <a:lnTo>
                      <a:pt x="796" y="43"/>
                    </a:lnTo>
                    <a:lnTo>
                      <a:pt x="700" y="76"/>
                    </a:lnTo>
                    <a:lnTo>
                      <a:pt x="603" y="119"/>
                    </a:lnTo>
                    <a:lnTo>
                      <a:pt x="517" y="172"/>
                    </a:lnTo>
                    <a:lnTo>
                      <a:pt x="431" y="237"/>
                    </a:lnTo>
                    <a:lnTo>
                      <a:pt x="345" y="312"/>
                    </a:lnTo>
                    <a:lnTo>
                      <a:pt x="270" y="388"/>
                    </a:lnTo>
                    <a:lnTo>
                      <a:pt x="205" y="474"/>
                    </a:lnTo>
                    <a:lnTo>
                      <a:pt x="151" y="560"/>
                    </a:lnTo>
                    <a:lnTo>
                      <a:pt x="97" y="656"/>
                    </a:lnTo>
                    <a:lnTo>
                      <a:pt x="65" y="753"/>
                    </a:lnTo>
                    <a:lnTo>
                      <a:pt x="33" y="861"/>
                    </a:lnTo>
                    <a:lnTo>
                      <a:pt x="11" y="968"/>
                    </a:lnTo>
                    <a:lnTo>
                      <a:pt x="1" y="1076"/>
                    </a:lnTo>
                    <a:lnTo>
                      <a:pt x="11" y="1183"/>
                    </a:lnTo>
                    <a:lnTo>
                      <a:pt x="22" y="1280"/>
                    </a:lnTo>
                    <a:lnTo>
                      <a:pt x="54" y="1388"/>
                    </a:lnTo>
                    <a:lnTo>
                      <a:pt x="87" y="1484"/>
                    </a:lnTo>
                    <a:lnTo>
                      <a:pt x="130" y="1570"/>
                    </a:lnTo>
                    <a:lnTo>
                      <a:pt x="183" y="1667"/>
                    </a:lnTo>
                    <a:lnTo>
                      <a:pt x="237" y="1742"/>
                    </a:lnTo>
                    <a:lnTo>
                      <a:pt x="313" y="1828"/>
                    </a:lnTo>
                    <a:lnTo>
                      <a:pt x="377" y="1893"/>
                    </a:lnTo>
                    <a:lnTo>
                      <a:pt x="463" y="1968"/>
                    </a:lnTo>
                    <a:lnTo>
                      <a:pt x="549" y="2022"/>
                    </a:lnTo>
                    <a:lnTo>
                      <a:pt x="635" y="2076"/>
                    </a:lnTo>
                    <a:lnTo>
                      <a:pt x="732" y="2108"/>
                    </a:lnTo>
                    <a:lnTo>
                      <a:pt x="839" y="2140"/>
                    </a:lnTo>
                    <a:lnTo>
                      <a:pt x="936" y="2162"/>
                    </a:lnTo>
                    <a:lnTo>
                      <a:pt x="1044" y="2173"/>
                    </a:lnTo>
                    <a:lnTo>
                      <a:pt x="1151" y="2173"/>
                    </a:lnTo>
                    <a:lnTo>
                      <a:pt x="1259" y="2162"/>
                    </a:lnTo>
                    <a:lnTo>
                      <a:pt x="1356" y="2140"/>
                    </a:lnTo>
                    <a:lnTo>
                      <a:pt x="1463" y="2108"/>
                    </a:lnTo>
                    <a:lnTo>
                      <a:pt x="1560" y="2065"/>
                    </a:lnTo>
                    <a:lnTo>
                      <a:pt x="1657" y="2011"/>
                    </a:lnTo>
                    <a:lnTo>
                      <a:pt x="1743" y="1957"/>
                    </a:lnTo>
                    <a:lnTo>
                      <a:pt x="1818" y="1882"/>
                    </a:lnTo>
                    <a:lnTo>
                      <a:pt x="1893" y="1807"/>
                    </a:lnTo>
                    <a:lnTo>
                      <a:pt x="1968" y="1732"/>
                    </a:lnTo>
                    <a:lnTo>
                      <a:pt x="2022" y="1635"/>
                    </a:lnTo>
                    <a:lnTo>
                      <a:pt x="2076" y="1549"/>
                    </a:lnTo>
                    <a:lnTo>
                      <a:pt x="2119" y="1441"/>
                    </a:lnTo>
                    <a:lnTo>
                      <a:pt x="2151" y="1345"/>
                    </a:lnTo>
                    <a:lnTo>
                      <a:pt x="2173" y="1237"/>
                    </a:lnTo>
                    <a:lnTo>
                      <a:pt x="2184" y="1129"/>
                    </a:lnTo>
                    <a:lnTo>
                      <a:pt x="2184" y="1022"/>
                    </a:lnTo>
                    <a:lnTo>
                      <a:pt x="2173" y="914"/>
                    </a:lnTo>
                    <a:lnTo>
                      <a:pt x="2151" y="807"/>
                    </a:lnTo>
                    <a:lnTo>
                      <a:pt x="2108" y="710"/>
                    </a:lnTo>
                    <a:lnTo>
                      <a:pt x="2065" y="613"/>
                    </a:lnTo>
                    <a:lnTo>
                      <a:pt x="2012" y="517"/>
                    </a:lnTo>
                    <a:lnTo>
                      <a:pt x="1947" y="431"/>
                    </a:lnTo>
                    <a:lnTo>
                      <a:pt x="1882" y="355"/>
                    </a:lnTo>
                    <a:lnTo>
                      <a:pt x="1807" y="280"/>
                    </a:lnTo>
                    <a:lnTo>
                      <a:pt x="1721" y="205"/>
                    </a:lnTo>
                    <a:lnTo>
                      <a:pt x="1635" y="151"/>
                    </a:lnTo>
                    <a:lnTo>
                      <a:pt x="1538" y="97"/>
                    </a:lnTo>
                    <a:lnTo>
                      <a:pt x="1442" y="54"/>
                    </a:lnTo>
                    <a:lnTo>
                      <a:pt x="1334" y="33"/>
                    </a:lnTo>
                    <a:lnTo>
                      <a:pt x="1227"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614475" y="1890775"/>
                <a:ext cx="54050" cy="54075"/>
              </a:xfrm>
              <a:custGeom>
                <a:avLst/>
                <a:gdLst/>
                <a:ahLst/>
                <a:cxnLst/>
                <a:rect l="l" t="t" r="r" b="b"/>
                <a:pathLst>
                  <a:path w="2162" h="2163" extrusionOk="0">
                    <a:moveTo>
                      <a:pt x="979" y="1"/>
                    </a:moveTo>
                    <a:lnTo>
                      <a:pt x="882" y="22"/>
                    </a:lnTo>
                    <a:lnTo>
                      <a:pt x="774" y="44"/>
                    </a:lnTo>
                    <a:lnTo>
                      <a:pt x="678" y="87"/>
                    </a:lnTo>
                    <a:lnTo>
                      <a:pt x="581" y="130"/>
                    </a:lnTo>
                    <a:lnTo>
                      <a:pt x="484" y="184"/>
                    </a:lnTo>
                    <a:lnTo>
                      <a:pt x="398" y="248"/>
                    </a:lnTo>
                    <a:lnTo>
                      <a:pt x="323" y="323"/>
                    </a:lnTo>
                    <a:lnTo>
                      <a:pt x="248" y="399"/>
                    </a:lnTo>
                    <a:lnTo>
                      <a:pt x="183" y="485"/>
                    </a:lnTo>
                    <a:lnTo>
                      <a:pt x="129" y="582"/>
                    </a:lnTo>
                    <a:lnTo>
                      <a:pt x="86" y="678"/>
                    </a:lnTo>
                    <a:lnTo>
                      <a:pt x="43" y="775"/>
                    </a:lnTo>
                    <a:lnTo>
                      <a:pt x="22" y="883"/>
                    </a:lnTo>
                    <a:lnTo>
                      <a:pt x="0" y="990"/>
                    </a:lnTo>
                    <a:lnTo>
                      <a:pt x="0" y="1098"/>
                    </a:lnTo>
                    <a:lnTo>
                      <a:pt x="0" y="1205"/>
                    </a:lnTo>
                    <a:lnTo>
                      <a:pt x="22" y="1302"/>
                    </a:lnTo>
                    <a:lnTo>
                      <a:pt x="54" y="1410"/>
                    </a:lnTo>
                    <a:lnTo>
                      <a:pt x="86" y="1506"/>
                    </a:lnTo>
                    <a:lnTo>
                      <a:pt x="140" y="1592"/>
                    </a:lnTo>
                    <a:lnTo>
                      <a:pt x="194" y="1678"/>
                    </a:lnTo>
                    <a:lnTo>
                      <a:pt x="258" y="1764"/>
                    </a:lnTo>
                    <a:lnTo>
                      <a:pt x="323" y="1840"/>
                    </a:lnTo>
                    <a:lnTo>
                      <a:pt x="398" y="1915"/>
                    </a:lnTo>
                    <a:lnTo>
                      <a:pt x="484" y="1969"/>
                    </a:lnTo>
                    <a:lnTo>
                      <a:pt x="570" y="2033"/>
                    </a:lnTo>
                    <a:lnTo>
                      <a:pt x="667" y="2076"/>
                    </a:lnTo>
                    <a:lnTo>
                      <a:pt x="764" y="2108"/>
                    </a:lnTo>
                    <a:lnTo>
                      <a:pt x="860" y="2141"/>
                    </a:lnTo>
                    <a:lnTo>
                      <a:pt x="968" y="2162"/>
                    </a:lnTo>
                    <a:lnTo>
                      <a:pt x="1183" y="2162"/>
                    </a:lnTo>
                    <a:lnTo>
                      <a:pt x="1280" y="2141"/>
                    </a:lnTo>
                    <a:lnTo>
                      <a:pt x="1387" y="2119"/>
                    </a:lnTo>
                    <a:lnTo>
                      <a:pt x="1484" y="2076"/>
                    </a:lnTo>
                    <a:lnTo>
                      <a:pt x="1581" y="2033"/>
                    </a:lnTo>
                    <a:lnTo>
                      <a:pt x="1678" y="1979"/>
                    </a:lnTo>
                    <a:lnTo>
                      <a:pt x="1764" y="1915"/>
                    </a:lnTo>
                    <a:lnTo>
                      <a:pt x="1839" y="1840"/>
                    </a:lnTo>
                    <a:lnTo>
                      <a:pt x="1914" y="1754"/>
                    </a:lnTo>
                    <a:lnTo>
                      <a:pt x="1979" y="1668"/>
                    </a:lnTo>
                    <a:lnTo>
                      <a:pt x="2033" y="1582"/>
                    </a:lnTo>
                    <a:lnTo>
                      <a:pt x="2076" y="1485"/>
                    </a:lnTo>
                    <a:lnTo>
                      <a:pt x="2119" y="1388"/>
                    </a:lnTo>
                    <a:lnTo>
                      <a:pt x="2140" y="1280"/>
                    </a:lnTo>
                    <a:lnTo>
                      <a:pt x="2162" y="1173"/>
                    </a:lnTo>
                    <a:lnTo>
                      <a:pt x="2162" y="1065"/>
                    </a:lnTo>
                    <a:lnTo>
                      <a:pt x="2162" y="958"/>
                    </a:lnTo>
                    <a:lnTo>
                      <a:pt x="2140" y="861"/>
                    </a:lnTo>
                    <a:lnTo>
                      <a:pt x="2108" y="754"/>
                    </a:lnTo>
                    <a:lnTo>
                      <a:pt x="2076" y="657"/>
                    </a:lnTo>
                    <a:lnTo>
                      <a:pt x="2022" y="571"/>
                    </a:lnTo>
                    <a:lnTo>
                      <a:pt x="1968" y="474"/>
                    </a:lnTo>
                    <a:lnTo>
                      <a:pt x="1903" y="399"/>
                    </a:lnTo>
                    <a:lnTo>
                      <a:pt x="1839" y="323"/>
                    </a:lnTo>
                    <a:lnTo>
                      <a:pt x="1764" y="248"/>
                    </a:lnTo>
                    <a:lnTo>
                      <a:pt x="1678" y="184"/>
                    </a:lnTo>
                    <a:lnTo>
                      <a:pt x="1592" y="130"/>
                    </a:lnTo>
                    <a:lnTo>
                      <a:pt x="1495" y="87"/>
                    </a:lnTo>
                    <a:lnTo>
                      <a:pt x="1398" y="55"/>
                    </a:lnTo>
                    <a:lnTo>
                      <a:pt x="1301" y="22"/>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1874175" y="1890775"/>
                <a:ext cx="53800" cy="54075"/>
              </a:xfrm>
              <a:custGeom>
                <a:avLst/>
                <a:gdLst/>
                <a:ahLst/>
                <a:cxnLst/>
                <a:rect l="l" t="t" r="r" b="b"/>
                <a:pathLst>
                  <a:path w="2152" h="2163" extrusionOk="0">
                    <a:moveTo>
                      <a:pt x="1076" y="1"/>
                    </a:moveTo>
                    <a:lnTo>
                      <a:pt x="979" y="12"/>
                    </a:lnTo>
                    <a:lnTo>
                      <a:pt x="872" y="22"/>
                    </a:lnTo>
                    <a:lnTo>
                      <a:pt x="775" y="55"/>
                    </a:lnTo>
                    <a:lnTo>
                      <a:pt x="678" y="87"/>
                    </a:lnTo>
                    <a:lnTo>
                      <a:pt x="581" y="130"/>
                    </a:lnTo>
                    <a:lnTo>
                      <a:pt x="495" y="184"/>
                    </a:lnTo>
                    <a:lnTo>
                      <a:pt x="409" y="248"/>
                    </a:lnTo>
                    <a:lnTo>
                      <a:pt x="334" y="313"/>
                    </a:lnTo>
                    <a:lnTo>
                      <a:pt x="270" y="388"/>
                    </a:lnTo>
                    <a:lnTo>
                      <a:pt x="205" y="474"/>
                    </a:lnTo>
                    <a:lnTo>
                      <a:pt x="151" y="560"/>
                    </a:lnTo>
                    <a:lnTo>
                      <a:pt x="97" y="646"/>
                    </a:lnTo>
                    <a:lnTo>
                      <a:pt x="65" y="743"/>
                    </a:lnTo>
                    <a:lnTo>
                      <a:pt x="33" y="840"/>
                    </a:lnTo>
                    <a:lnTo>
                      <a:pt x="11" y="947"/>
                    </a:lnTo>
                    <a:lnTo>
                      <a:pt x="1" y="1055"/>
                    </a:lnTo>
                    <a:lnTo>
                      <a:pt x="11" y="1162"/>
                    </a:lnTo>
                    <a:lnTo>
                      <a:pt x="22" y="1270"/>
                    </a:lnTo>
                    <a:lnTo>
                      <a:pt x="44" y="1377"/>
                    </a:lnTo>
                    <a:lnTo>
                      <a:pt x="87" y="1474"/>
                    </a:lnTo>
                    <a:lnTo>
                      <a:pt x="130" y="1571"/>
                    </a:lnTo>
                    <a:lnTo>
                      <a:pt x="184" y="1657"/>
                    </a:lnTo>
                    <a:lnTo>
                      <a:pt x="248" y="1743"/>
                    </a:lnTo>
                    <a:lnTo>
                      <a:pt x="313" y="1829"/>
                    </a:lnTo>
                    <a:lnTo>
                      <a:pt x="388" y="1893"/>
                    </a:lnTo>
                    <a:lnTo>
                      <a:pt x="474" y="1958"/>
                    </a:lnTo>
                    <a:lnTo>
                      <a:pt x="571" y="2022"/>
                    </a:lnTo>
                    <a:lnTo>
                      <a:pt x="657" y="2065"/>
                    </a:lnTo>
                    <a:lnTo>
                      <a:pt x="764" y="2108"/>
                    </a:lnTo>
                    <a:lnTo>
                      <a:pt x="861" y="2130"/>
                    </a:lnTo>
                    <a:lnTo>
                      <a:pt x="968" y="2151"/>
                    </a:lnTo>
                    <a:lnTo>
                      <a:pt x="1076" y="2162"/>
                    </a:lnTo>
                    <a:lnTo>
                      <a:pt x="1184" y="2151"/>
                    </a:lnTo>
                    <a:lnTo>
                      <a:pt x="1291" y="2141"/>
                    </a:lnTo>
                    <a:lnTo>
                      <a:pt x="1388" y="2108"/>
                    </a:lnTo>
                    <a:lnTo>
                      <a:pt x="1485" y="2076"/>
                    </a:lnTo>
                    <a:lnTo>
                      <a:pt x="1581" y="2033"/>
                    </a:lnTo>
                    <a:lnTo>
                      <a:pt x="1667" y="1979"/>
                    </a:lnTo>
                    <a:lnTo>
                      <a:pt x="1753" y="1915"/>
                    </a:lnTo>
                    <a:lnTo>
                      <a:pt x="1829" y="1850"/>
                    </a:lnTo>
                    <a:lnTo>
                      <a:pt x="1893" y="1775"/>
                    </a:lnTo>
                    <a:lnTo>
                      <a:pt x="1958" y="1689"/>
                    </a:lnTo>
                    <a:lnTo>
                      <a:pt x="2012" y="1603"/>
                    </a:lnTo>
                    <a:lnTo>
                      <a:pt x="2065" y="1517"/>
                    </a:lnTo>
                    <a:lnTo>
                      <a:pt x="2098" y="1420"/>
                    </a:lnTo>
                    <a:lnTo>
                      <a:pt x="2130" y="1313"/>
                    </a:lnTo>
                    <a:lnTo>
                      <a:pt x="2151" y="1216"/>
                    </a:lnTo>
                    <a:lnTo>
                      <a:pt x="2151" y="1108"/>
                    </a:lnTo>
                    <a:lnTo>
                      <a:pt x="2151" y="1001"/>
                    </a:lnTo>
                    <a:lnTo>
                      <a:pt x="2141" y="893"/>
                    </a:lnTo>
                    <a:lnTo>
                      <a:pt x="2119" y="786"/>
                    </a:lnTo>
                    <a:lnTo>
                      <a:pt x="2076" y="689"/>
                    </a:lnTo>
                    <a:lnTo>
                      <a:pt x="2033" y="592"/>
                    </a:lnTo>
                    <a:lnTo>
                      <a:pt x="1979" y="506"/>
                    </a:lnTo>
                    <a:lnTo>
                      <a:pt x="1915" y="420"/>
                    </a:lnTo>
                    <a:lnTo>
                      <a:pt x="1850" y="334"/>
                    </a:lnTo>
                    <a:lnTo>
                      <a:pt x="1764" y="259"/>
                    </a:lnTo>
                    <a:lnTo>
                      <a:pt x="1689" y="194"/>
                    </a:lnTo>
                    <a:lnTo>
                      <a:pt x="1592" y="141"/>
                    </a:lnTo>
                    <a:lnTo>
                      <a:pt x="1495" y="98"/>
                    </a:lnTo>
                    <a:lnTo>
                      <a:pt x="1399" y="55"/>
                    </a:lnTo>
                    <a:lnTo>
                      <a:pt x="1291" y="22"/>
                    </a:lnTo>
                    <a:lnTo>
                      <a:pt x="1194" y="12"/>
                    </a:lnTo>
                    <a:lnTo>
                      <a:pt x="107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1638150" y="1576800"/>
                <a:ext cx="53250" cy="53525"/>
              </a:xfrm>
              <a:custGeom>
                <a:avLst/>
                <a:gdLst/>
                <a:ahLst/>
                <a:cxnLst/>
                <a:rect l="l" t="t" r="r" b="b"/>
                <a:pathLst>
                  <a:path w="2130" h="2141" extrusionOk="0">
                    <a:moveTo>
                      <a:pt x="1011" y="0"/>
                    </a:moveTo>
                    <a:lnTo>
                      <a:pt x="915" y="11"/>
                    </a:lnTo>
                    <a:lnTo>
                      <a:pt x="807" y="33"/>
                    </a:lnTo>
                    <a:lnTo>
                      <a:pt x="710" y="65"/>
                    </a:lnTo>
                    <a:lnTo>
                      <a:pt x="614" y="108"/>
                    </a:lnTo>
                    <a:lnTo>
                      <a:pt x="527" y="151"/>
                    </a:lnTo>
                    <a:lnTo>
                      <a:pt x="441" y="205"/>
                    </a:lnTo>
                    <a:lnTo>
                      <a:pt x="366" y="269"/>
                    </a:lnTo>
                    <a:lnTo>
                      <a:pt x="291" y="345"/>
                    </a:lnTo>
                    <a:lnTo>
                      <a:pt x="226" y="420"/>
                    </a:lnTo>
                    <a:lnTo>
                      <a:pt x="162" y="506"/>
                    </a:lnTo>
                    <a:lnTo>
                      <a:pt x="119" y="592"/>
                    </a:lnTo>
                    <a:lnTo>
                      <a:pt x="76" y="689"/>
                    </a:lnTo>
                    <a:lnTo>
                      <a:pt x="44" y="785"/>
                    </a:lnTo>
                    <a:lnTo>
                      <a:pt x="11" y="893"/>
                    </a:lnTo>
                    <a:lnTo>
                      <a:pt x="1" y="1000"/>
                    </a:lnTo>
                    <a:lnTo>
                      <a:pt x="1" y="1108"/>
                    </a:lnTo>
                    <a:lnTo>
                      <a:pt x="11" y="1216"/>
                    </a:lnTo>
                    <a:lnTo>
                      <a:pt x="33" y="1323"/>
                    </a:lnTo>
                    <a:lnTo>
                      <a:pt x="65" y="1431"/>
                    </a:lnTo>
                    <a:lnTo>
                      <a:pt x="97" y="1527"/>
                    </a:lnTo>
                    <a:lnTo>
                      <a:pt x="151" y="1613"/>
                    </a:lnTo>
                    <a:lnTo>
                      <a:pt x="216" y="1699"/>
                    </a:lnTo>
                    <a:lnTo>
                      <a:pt x="280" y="1785"/>
                    </a:lnTo>
                    <a:lnTo>
                      <a:pt x="355" y="1861"/>
                    </a:lnTo>
                    <a:lnTo>
                      <a:pt x="431" y="1925"/>
                    </a:lnTo>
                    <a:lnTo>
                      <a:pt x="527" y="1990"/>
                    </a:lnTo>
                    <a:lnTo>
                      <a:pt x="614" y="2033"/>
                    </a:lnTo>
                    <a:lnTo>
                      <a:pt x="721" y="2076"/>
                    </a:lnTo>
                    <a:lnTo>
                      <a:pt x="818" y="2108"/>
                    </a:lnTo>
                    <a:lnTo>
                      <a:pt x="925" y="2130"/>
                    </a:lnTo>
                    <a:lnTo>
                      <a:pt x="1044" y="2140"/>
                    </a:lnTo>
                    <a:lnTo>
                      <a:pt x="1140" y="2140"/>
                    </a:lnTo>
                    <a:lnTo>
                      <a:pt x="1248" y="2119"/>
                    </a:lnTo>
                    <a:lnTo>
                      <a:pt x="1355" y="2097"/>
                    </a:lnTo>
                    <a:lnTo>
                      <a:pt x="1452" y="2065"/>
                    </a:lnTo>
                    <a:lnTo>
                      <a:pt x="1538" y="2022"/>
                    </a:lnTo>
                    <a:lnTo>
                      <a:pt x="1635" y="1979"/>
                    </a:lnTo>
                    <a:lnTo>
                      <a:pt x="1710" y="1914"/>
                    </a:lnTo>
                    <a:lnTo>
                      <a:pt x="1796" y="1850"/>
                    </a:lnTo>
                    <a:lnTo>
                      <a:pt x="1861" y="1775"/>
                    </a:lnTo>
                    <a:lnTo>
                      <a:pt x="1925" y="1699"/>
                    </a:lnTo>
                    <a:lnTo>
                      <a:pt x="1979" y="1613"/>
                    </a:lnTo>
                    <a:lnTo>
                      <a:pt x="2033" y="1517"/>
                    </a:lnTo>
                    <a:lnTo>
                      <a:pt x="2076" y="1420"/>
                    </a:lnTo>
                    <a:lnTo>
                      <a:pt x="2108" y="1323"/>
                    </a:lnTo>
                    <a:lnTo>
                      <a:pt x="2119" y="1216"/>
                    </a:lnTo>
                    <a:lnTo>
                      <a:pt x="2130" y="1108"/>
                    </a:lnTo>
                    <a:lnTo>
                      <a:pt x="2130" y="1011"/>
                    </a:lnTo>
                    <a:lnTo>
                      <a:pt x="2119" y="904"/>
                    </a:lnTo>
                    <a:lnTo>
                      <a:pt x="2097" y="796"/>
                    </a:lnTo>
                    <a:lnTo>
                      <a:pt x="2065" y="699"/>
                    </a:lnTo>
                    <a:lnTo>
                      <a:pt x="2022" y="613"/>
                    </a:lnTo>
                    <a:lnTo>
                      <a:pt x="1979" y="517"/>
                    </a:lnTo>
                    <a:lnTo>
                      <a:pt x="1925" y="431"/>
                    </a:lnTo>
                    <a:lnTo>
                      <a:pt x="1850" y="355"/>
                    </a:lnTo>
                    <a:lnTo>
                      <a:pt x="1786" y="280"/>
                    </a:lnTo>
                    <a:lnTo>
                      <a:pt x="1700" y="215"/>
                    </a:lnTo>
                    <a:lnTo>
                      <a:pt x="1614" y="162"/>
                    </a:lnTo>
                    <a:lnTo>
                      <a:pt x="1528" y="108"/>
                    </a:lnTo>
                    <a:lnTo>
                      <a:pt x="1431" y="76"/>
                    </a:lnTo>
                    <a:lnTo>
                      <a:pt x="1334" y="43"/>
                    </a:lnTo>
                    <a:lnTo>
                      <a:pt x="1226"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692700" y="1732450"/>
                <a:ext cx="53250" cy="53525"/>
              </a:xfrm>
              <a:custGeom>
                <a:avLst/>
                <a:gdLst/>
                <a:ahLst/>
                <a:cxnLst/>
                <a:rect l="l" t="t" r="r" b="b"/>
                <a:pathLst>
                  <a:path w="2130" h="2141" extrusionOk="0">
                    <a:moveTo>
                      <a:pt x="1097" y="0"/>
                    </a:moveTo>
                    <a:lnTo>
                      <a:pt x="990" y="11"/>
                    </a:lnTo>
                    <a:lnTo>
                      <a:pt x="882" y="22"/>
                    </a:lnTo>
                    <a:lnTo>
                      <a:pt x="775" y="43"/>
                    </a:lnTo>
                    <a:lnTo>
                      <a:pt x="678" y="86"/>
                    </a:lnTo>
                    <a:lnTo>
                      <a:pt x="581" y="129"/>
                    </a:lnTo>
                    <a:lnTo>
                      <a:pt x="484" y="183"/>
                    </a:lnTo>
                    <a:lnTo>
                      <a:pt x="398" y="248"/>
                    </a:lnTo>
                    <a:lnTo>
                      <a:pt x="323" y="312"/>
                    </a:lnTo>
                    <a:lnTo>
                      <a:pt x="248" y="387"/>
                    </a:lnTo>
                    <a:lnTo>
                      <a:pt x="183" y="474"/>
                    </a:lnTo>
                    <a:lnTo>
                      <a:pt x="129" y="570"/>
                    </a:lnTo>
                    <a:lnTo>
                      <a:pt x="86" y="656"/>
                    </a:lnTo>
                    <a:lnTo>
                      <a:pt x="43" y="764"/>
                    </a:lnTo>
                    <a:lnTo>
                      <a:pt x="22" y="861"/>
                    </a:lnTo>
                    <a:lnTo>
                      <a:pt x="0" y="979"/>
                    </a:lnTo>
                    <a:lnTo>
                      <a:pt x="0" y="1086"/>
                    </a:lnTo>
                    <a:lnTo>
                      <a:pt x="0" y="1194"/>
                    </a:lnTo>
                    <a:lnTo>
                      <a:pt x="22" y="1291"/>
                    </a:lnTo>
                    <a:lnTo>
                      <a:pt x="54" y="1398"/>
                    </a:lnTo>
                    <a:lnTo>
                      <a:pt x="86" y="1495"/>
                    </a:lnTo>
                    <a:lnTo>
                      <a:pt x="129" y="1581"/>
                    </a:lnTo>
                    <a:lnTo>
                      <a:pt x="183" y="1667"/>
                    </a:lnTo>
                    <a:lnTo>
                      <a:pt x="248" y="1753"/>
                    </a:lnTo>
                    <a:lnTo>
                      <a:pt x="312" y="1828"/>
                    </a:lnTo>
                    <a:lnTo>
                      <a:pt x="398" y="1893"/>
                    </a:lnTo>
                    <a:lnTo>
                      <a:pt x="473" y="1957"/>
                    </a:lnTo>
                    <a:lnTo>
                      <a:pt x="559" y="2011"/>
                    </a:lnTo>
                    <a:lnTo>
                      <a:pt x="656" y="2054"/>
                    </a:lnTo>
                    <a:lnTo>
                      <a:pt x="753" y="2097"/>
                    </a:lnTo>
                    <a:lnTo>
                      <a:pt x="850" y="2119"/>
                    </a:lnTo>
                    <a:lnTo>
                      <a:pt x="957" y="2140"/>
                    </a:lnTo>
                    <a:lnTo>
                      <a:pt x="1172" y="2140"/>
                    </a:lnTo>
                    <a:lnTo>
                      <a:pt x="1269" y="2119"/>
                    </a:lnTo>
                    <a:lnTo>
                      <a:pt x="1377" y="2097"/>
                    </a:lnTo>
                    <a:lnTo>
                      <a:pt x="1473" y="2054"/>
                    </a:lnTo>
                    <a:lnTo>
                      <a:pt x="1559" y="2011"/>
                    </a:lnTo>
                    <a:lnTo>
                      <a:pt x="1656" y="1957"/>
                    </a:lnTo>
                    <a:lnTo>
                      <a:pt x="1732" y="1904"/>
                    </a:lnTo>
                    <a:lnTo>
                      <a:pt x="1807" y="1828"/>
                    </a:lnTo>
                    <a:lnTo>
                      <a:pt x="1882" y="1753"/>
                    </a:lnTo>
                    <a:lnTo>
                      <a:pt x="1947" y="1678"/>
                    </a:lnTo>
                    <a:lnTo>
                      <a:pt x="2000" y="1592"/>
                    </a:lnTo>
                    <a:lnTo>
                      <a:pt x="2043" y="1495"/>
                    </a:lnTo>
                    <a:lnTo>
                      <a:pt x="2076" y="1398"/>
                    </a:lnTo>
                    <a:lnTo>
                      <a:pt x="2108" y="1301"/>
                    </a:lnTo>
                    <a:lnTo>
                      <a:pt x="2129" y="1194"/>
                    </a:lnTo>
                    <a:lnTo>
                      <a:pt x="2129" y="1086"/>
                    </a:lnTo>
                    <a:lnTo>
                      <a:pt x="2129" y="990"/>
                    </a:lnTo>
                    <a:lnTo>
                      <a:pt x="2119" y="882"/>
                    </a:lnTo>
                    <a:lnTo>
                      <a:pt x="2097" y="775"/>
                    </a:lnTo>
                    <a:lnTo>
                      <a:pt x="2054" y="678"/>
                    </a:lnTo>
                    <a:lnTo>
                      <a:pt x="2011" y="592"/>
                    </a:lnTo>
                    <a:lnTo>
                      <a:pt x="1968" y="506"/>
                    </a:lnTo>
                    <a:lnTo>
                      <a:pt x="1904" y="420"/>
                    </a:lnTo>
                    <a:lnTo>
                      <a:pt x="1839" y="344"/>
                    </a:lnTo>
                    <a:lnTo>
                      <a:pt x="1764" y="269"/>
                    </a:lnTo>
                    <a:lnTo>
                      <a:pt x="1678" y="205"/>
                    </a:lnTo>
                    <a:lnTo>
                      <a:pt x="1592" y="151"/>
                    </a:lnTo>
                    <a:lnTo>
                      <a:pt x="1506" y="108"/>
                    </a:lnTo>
                    <a:lnTo>
                      <a:pt x="1409" y="65"/>
                    </a:lnTo>
                    <a:lnTo>
                      <a:pt x="1312" y="33"/>
                    </a:lnTo>
                    <a:lnTo>
                      <a:pt x="1205" y="11"/>
                    </a:lnTo>
                    <a:lnTo>
                      <a:pt x="10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1793800" y="1732450"/>
                <a:ext cx="53525" cy="53525"/>
              </a:xfrm>
              <a:custGeom>
                <a:avLst/>
                <a:gdLst/>
                <a:ahLst/>
                <a:cxnLst/>
                <a:rect l="l" t="t" r="r" b="b"/>
                <a:pathLst>
                  <a:path w="2141" h="2141" extrusionOk="0">
                    <a:moveTo>
                      <a:pt x="1087" y="0"/>
                    </a:moveTo>
                    <a:lnTo>
                      <a:pt x="979" y="11"/>
                    </a:lnTo>
                    <a:lnTo>
                      <a:pt x="882" y="22"/>
                    </a:lnTo>
                    <a:lnTo>
                      <a:pt x="775" y="43"/>
                    </a:lnTo>
                    <a:lnTo>
                      <a:pt x="678" y="86"/>
                    </a:lnTo>
                    <a:lnTo>
                      <a:pt x="592" y="129"/>
                    </a:lnTo>
                    <a:lnTo>
                      <a:pt x="495" y="172"/>
                    </a:lnTo>
                    <a:lnTo>
                      <a:pt x="420" y="237"/>
                    </a:lnTo>
                    <a:lnTo>
                      <a:pt x="334" y="301"/>
                    </a:lnTo>
                    <a:lnTo>
                      <a:pt x="269" y="377"/>
                    </a:lnTo>
                    <a:lnTo>
                      <a:pt x="205" y="452"/>
                    </a:lnTo>
                    <a:lnTo>
                      <a:pt x="151" y="538"/>
                    </a:lnTo>
                    <a:lnTo>
                      <a:pt x="97" y="635"/>
                    </a:lnTo>
                    <a:lnTo>
                      <a:pt x="65" y="732"/>
                    </a:lnTo>
                    <a:lnTo>
                      <a:pt x="33" y="828"/>
                    </a:lnTo>
                    <a:lnTo>
                      <a:pt x="11" y="936"/>
                    </a:lnTo>
                    <a:lnTo>
                      <a:pt x="1" y="1043"/>
                    </a:lnTo>
                    <a:lnTo>
                      <a:pt x="1" y="1151"/>
                    </a:lnTo>
                    <a:lnTo>
                      <a:pt x="11" y="1248"/>
                    </a:lnTo>
                    <a:lnTo>
                      <a:pt x="44" y="1355"/>
                    </a:lnTo>
                    <a:lnTo>
                      <a:pt x="76" y="1452"/>
                    </a:lnTo>
                    <a:lnTo>
                      <a:pt x="108" y="1549"/>
                    </a:lnTo>
                    <a:lnTo>
                      <a:pt x="162" y="1635"/>
                    </a:lnTo>
                    <a:lnTo>
                      <a:pt x="226" y="1721"/>
                    </a:lnTo>
                    <a:lnTo>
                      <a:pt x="291" y="1796"/>
                    </a:lnTo>
                    <a:lnTo>
                      <a:pt x="355" y="1871"/>
                    </a:lnTo>
                    <a:lnTo>
                      <a:pt x="441" y="1936"/>
                    </a:lnTo>
                    <a:lnTo>
                      <a:pt x="527" y="1990"/>
                    </a:lnTo>
                    <a:lnTo>
                      <a:pt x="613" y="2033"/>
                    </a:lnTo>
                    <a:lnTo>
                      <a:pt x="710" y="2076"/>
                    </a:lnTo>
                    <a:lnTo>
                      <a:pt x="807" y="2108"/>
                    </a:lnTo>
                    <a:lnTo>
                      <a:pt x="915" y="2129"/>
                    </a:lnTo>
                    <a:lnTo>
                      <a:pt x="1022" y="2140"/>
                    </a:lnTo>
                    <a:lnTo>
                      <a:pt x="1130" y="2140"/>
                    </a:lnTo>
                    <a:lnTo>
                      <a:pt x="1237" y="2129"/>
                    </a:lnTo>
                    <a:lnTo>
                      <a:pt x="1345" y="2108"/>
                    </a:lnTo>
                    <a:lnTo>
                      <a:pt x="1441" y="2076"/>
                    </a:lnTo>
                    <a:lnTo>
                      <a:pt x="1538" y="2033"/>
                    </a:lnTo>
                    <a:lnTo>
                      <a:pt x="1635" y="1979"/>
                    </a:lnTo>
                    <a:lnTo>
                      <a:pt x="1721" y="1914"/>
                    </a:lnTo>
                    <a:lnTo>
                      <a:pt x="1796" y="1850"/>
                    </a:lnTo>
                    <a:lnTo>
                      <a:pt x="1872" y="1764"/>
                    </a:lnTo>
                    <a:lnTo>
                      <a:pt x="1936" y="1689"/>
                    </a:lnTo>
                    <a:lnTo>
                      <a:pt x="2001" y="1592"/>
                    </a:lnTo>
                    <a:lnTo>
                      <a:pt x="2044" y="1506"/>
                    </a:lnTo>
                    <a:lnTo>
                      <a:pt x="2087" y="1398"/>
                    </a:lnTo>
                    <a:lnTo>
                      <a:pt x="2108" y="1301"/>
                    </a:lnTo>
                    <a:lnTo>
                      <a:pt x="2130" y="1194"/>
                    </a:lnTo>
                    <a:lnTo>
                      <a:pt x="2140" y="1076"/>
                    </a:lnTo>
                    <a:lnTo>
                      <a:pt x="2130" y="968"/>
                    </a:lnTo>
                    <a:lnTo>
                      <a:pt x="2119" y="871"/>
                    </a:lnTo>
                    <a:lnTo>
                      <a:pt x="2087" y="764"/>
                    </a:lnTo>
                    <a:lnTo>
                      <a:pt x="2054" y="667"/>
                    </a:lnTo>
                    <a:lnTo>
                      <a:pt x="2011" y="581"/>
                    </a:lnTo>
                    <a:lnTo>
                      <a:pt x="1958" y="495"/>
                    </a:lnTo>
                    <a:lnTo>
                      <a:pt x="1904" y="409"/>
                    </a:lnTo>
                    <a:lnTo>
                      <a:pt x="1829" y="334"/>
                    </a:lnTo>
                    <a:lnTo>
                      <a:pt x="1753" y="258"/>
                    </a:lnTo>
                    <a:lnTo>
                      <a:pt x="1678" y="194"/>
                    </a:lnTo>
                    <a:lnTo>
                      <a:pt x="1592" y="140"/>
                    </a:lnTo>
                    <a:lnTo>
                      <a:pt x="1495" y="97"/>
                    </a:lnTo>
                    <a:lnTo>
                      <a:pt x="1398" y="65"/>
                    </a:lnTo>
                    <a:lnTo>
                      <a:pt x="1302" y="33"/>
                    </a:lnTo>
                    <a:lnTo>
                      <a:pt x="1194" y="11"/>
                    </a:lnTo>
                    <a:lnTo>
                      <a:pt x="108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930075" y="2756925"/>
                <a:ext cx="51375" cy="51375"/>
              </a:xfrm>
              <a:custGeom>
                <a:avLst/>
                <a:gdLst/>
                <a:ahLst/>
                <a:cxnLst/>
                <a:rect l="l" t="t" r="r" b="b"/>
                <a:pathLst>
                  <a:path w="2055" h="2055" extrusionOk="0">
                    <a:moveTo>
                      <a:pt x="957" y="1"/>
                    </a:moveTo>
                    <a:lnTo>
                      <a:pt x="850" y="12"/>
                    </a:lnTo>
                    <a:lnTo>
                      <a:pt x="742" y="44"/>
                    </a:lnTo>
                    <a:lnTo>
                      <a:pt x="645" y="65"/>
                    </a:lnTo>
                    <a:lnTo>
                      <a:pt x="549" y="108"/>
                    </a:lnTo>
                    <a:lnTo>
                      <a:pt x="463" y="162"/>
                    </a:lnTo>
                    <a:lnTo>
                      <a:pt x="377" y="216"/>
                    </a:lnTo>
                    <a:lnTo>
                      <a:pt x="301" y="280"/>
                    </a:lnTo>
                    <a:lnTo>
                      <a:pt x="237" y="356"/>
                    </a:lnTo>
                    <a:lnTo>
                      <a:pt x="172" y="431"/>
                    </a:lnTo>
                    <a:lnTo>
                      <a:pt x="129" y="517"/>
                    </a:lnTo>
                    <a:lnTo>
                      <a:pt x="86" y="614"/>
                    </a:lnTo>
                    <a:lnTo>
                      <a:pt x="43" y="711"/>
                    </a:lnTo>
                    <a:lnTo>
                      <a:pt x="22" y="818"/>
                    </a:lnTo>
                    <a:lnTo>
                      <a:pt x="11" y="915"/>
                    </a:lnTo>
                    <a:lnTo>
                      <a:pt x="0" y="1033"/>
                    </a:lnTo>
                    <a:lnTo>
                      <a:pt x="11" y="1141"/>
                    </a:lnTo>
                    <a:lnTo>
                      <a:pt x="22" y="1237"/>
                    </a:lnTo>
                    <a:lnTo>
                      <a:pt x="43" y="1345"/>
                    </a:lnTo>
                    <a:lnTo>
                      <a:pt x="75" y="1431"/>
                    </a:lnTo>
                    <a:lnTo>
                      <a:pt x="118" y="1528"/>
                    </a:lnTo>
                    <a:lnTo>
                      <a:pt x="172" y="1603"/>
                    </a:lnTo>
                    <a:lnTo>
                      <a:pt x="226" y="1689"/>
                    </a:lnTo>
                    <a:lnTo>
                      <a:pt x="291" y="1754"/>
                    </a:lnTo>
                    <a:lnTo>
                      <a:pt x="366" y="1818"/>
                    </a:lnTo>
                    <a:lnTo>
                      <a:pt x="441" y="1883"/>
                    </a:lnTo>
                    <a:lnTo>
                      <a:pt x="527" y="1926"/>
                    </a:lnTo>
                    <a:lnTo>
                      <a:pt x="613" y="1969"/>
                    </a:lnTo>
                    <a:lnTo>
                      <a:pt x="710" y="2001"/>
                    </a:lnTo>
                    <a:lnTo>
                      <a:pt x="807" y="2033"/>
                    </a:lnTo>
                    <a:lnTo>
                      <a:pt x="914" y="2044"/>
                    </a:lnTo>
                    <a:lnTo>
                      <a:pt x="1011" y="2055"/>
                    </a:lnTo>
                    <a:lnTo>
                      <a:pt x="1119" y="2044"/>
                    </a:lnTo>
                    <a:lnTo>
                      <a:pt x="1226" y="2033"/>
                    </a:lnTo>
                    <a:lnTo>
                      <a:pt x="1323" y="2012"/>
                    </a:lnTo>
                    <a:lnTo>
                      <a:pt x="1420" y="1979"/>
                    </a:lnTo>
                    <a:lnTo>
                      <a:pt x="1506" y="1936"/>
                    </a:lnTo>
                    <a:lnTo>
                      <a:pt x="1592" y="1893"/>
                    </a:lnTo>
                    <a:lnTo>
                      <a:pt x="1678" y="1829"/>
                    </a:lnTo>
                    <a:lnTo>
                      <a:pt x="1742" y="1764"/>
                    </a:lnTo>
                    <a:lnTo>
                      <a:pt x="1817" y="1700"/>
                    </a:lnTo>
                    <a:lnTo>
                      <a:pt x="1871" y="1625"/>
                    </a:lnTo>
                    <a:lnTo>
                      <a:pt x="1925" y="1539"/>
                    </a:lnTo>
                    <a:lnTo>
                      <a:pt x="1968" y="1453"/>
                    </a:lnTo>
                    <a:lnTo>
                      <a:pt x="2000" y="1356"/>
                    </a:lnTo>
                    <a:lnTo>
                      <a:pt x="2022" y="1259"/>
                    </a:lnTo>
                    <a:lnTo>
                      <a:pt x="2043" y="1162"/>
                    </a:lnTo>
                    <a:lnTo>
                      <a:pt x="2054" y="1055"/>
                    </a:lnTo>
                    <a:lnTo>
                      <a:pt x="2043" y="947"/>
                    </a:lnTo>
                    <a:lnTo>
                      <a:pt x="2033" y="840"/>
                    </a:lnTo>
                    <a:lnTo>
                      <a:pt x="2011" y="743"/>
                    </a:lnTo>
                    <a:lnTo>
                      <a:pt x="1979" y="646"/>
                    </a:lnTo>
                    <a:lnTo>
                      <a:pt x="1946" y="549"/>
                    </a:lnTo>
                    <a:lnTo>
                      <a:pt x="1893" y="463"/>
                    </a:lnTo>
                    <a:lnTo>
                      <a:pt x="1839" y="388"/>
                    </a:lnTo>
                    <a:lnTo>
                      <a:pt x="1774" y="313"/>
                    </a:lnTo>
                    <a:lnTo>
                      <a:pt x="1710" y="248"/>
                    </a:lnTo>
                    <a:lnTo>
                      <a:pt x="1635" y="184"/>
                    </a:lnTo>
                    <a:lnTo>
                      <a:pt x="1549" y="141"/>
                    </a:lnTo>
                    <a:lnTo>
                      <a:pt x="1463" y="87"/>
                    </a:lnTo>
                    <a:lnTo>
                      <a:pt x="1366" y="55"/>
                    </a:lnTo>
                    <a:lnTo>
                      <a:pt x="1269" y="33"/>
                    </a:lnTo>
                    <a:lnTo>
                      <a:pt x="1172" y="12"/>
                    </a:lnTo>
                    <a:lnTo>
                      <a:pt x="106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615800" y="2442675"/>
                <a:ext cx="51375" cy="51375"/>
              </a:xfrm>
              <a:custGeom>
                <a:avLst/>
                <a:gdLst/>
                <a:ahLst/>
                <a:cxnLst/>
                <a:rect l="l" t="t" r="r" b="b"/>
                <a:pathLst>
                  <a:path w="2055" h="2055" extrusionOk="0">
                    <a:moveTo>
                      <a:pt x="1022" y="1"/>
                    </a:moveTo>
                    <a:lnTo>
                      <a:pt x="926" y="11"/>
                    </a:lnTo>
                    <a:lnTo>
                      <a:pt x="818" y="22"/>
                    </a:lnTo>
                    <a:lnTo>
                      <a:pt x="721" y="44"/>
                    </a:lnTo>
                    <a:lnTo>
                      <a:pt x="625" y="87"/>
                    </a:lnTo>
                    <a:lnTo>
                      <a:pt x="539" y="119"/>
                    </a:lnTo>
                    <a:lnTo>
                      <a:pt x="453" y="173"/>
                    </a:lnTo>
                    <a:lnTo>
                      <a:pt x="377" y="227"/>
                    </a:lnTo>
                    <a:lnTo>
                      <a:pt x="302" y="291"/>
                    </a:lnTo>
                    <a:lnTo>
                      <a:pt x="238" y="366"/>
                    </a:lnTo>
                    <a:lnTo>
                      <a:pt x="184" y="442"/>
                    </a:lnTo>
                    <a:lnTo>
                      <a:pt x="130" y="528"/>
                    </a:lnTo>
                    <a:lnTo>
                      <a:pt x="87" y="614"/>
                    </a:lnTo>
                    <a:lnTo>
                      <a:pt x="55" y="710"/>
                    </a:lnTo>
                    <a:lnTo>
                      <a:pt x="22" y="807"/>
                    </a:lnTo>
                    <a:lnTo>
                      <a:pt x="12" y="904"/>
                    </a:lnTo>
                    <a:lnTo>
                      <a:pt x="1" y="1011"/>
                    </a:lnTo>
                    <a:lnTo>
                      <a:pt x="12" y="1130"/>
                    </a:lnTo>
                    <a:lnTo>
                      <a:pt x="22" y="1237"/>
                    </a:lnTo>
                    <a:lnTo>
                      <a:pt x="44" y="1334"/>
                    </a:lnTo>
                    <a:lnTo>
                      <a:pt x="87" y="1431"/>
                    </a:lnTo>
                    <a:lnTo>
                      <a:pt x="130" y="1528"/>
                    </a:lnTo>
                    <a:lnTo>
                      <a:pt x="173" y="1614"/>
                    </a:lnTo>
                    <a:lnTo>
                      <a:pt x="238" y="1689"/>
                    </a:lnTo>
                    <a:lnTo>
                      <a:pt x="302" y="1764"/>
                    </a:lnTo>
                    <a:lnTo>
                      <a:pt x="377" y="1829"/>
                    </a:lnTo>
                    <a:lnTo>
                      <a:pt x="453" y="1882"/>
                    </a:lnTo>
                    <a:lnTo>
                      <a:pt x="549" y="1936"/>
                    </a:lnTo>
                    <a:lnTo>
                      <a:pt x="635" y="1979"/>
                    </a:lnTo>
                    <a:lnTo>
                      <a:pt x="732" y="2011"/>
                    </a:lnTo>
                    <a:lnTo>
                      <a:pt x="840" y="2033"/>
                    </a:lnTo>
                    <a:lnTo>
                      <a:pt x="947" y="2044"/>
                    </a:lnTo>
                    <a:lnTo>
                      <a:pt x="1055" y="2055"/>
                    </a:lnTo>
                    <a:lnTo>
                      <a:pt x="1162" y="2044"/>
                    </a:lnTo>
                    <a:lnTo>
                      <a:pt x="1270" y="2022"/>
                    </a:lnTo>
                    <a:lnTo>
                      <a:pt x="1367" y="2001"/>
                    </a:lnTo>
                    <a:lnTo>
                      <a:pt x="1453" y="1968"/>
                    </a:lnTo>
                    <a:lnTo>
                      <a:pt x="1539" y="1925"/>
                    </a:lnTo>
                    <a:lnTo>
                      <a:pt x="1625" y="1872"/>
                    </a:lnTo>
                    <a:lnTo>
                      <a:pt x="1700" y="1807"/>
                    </a:lnTo>
                    <a:lnTo>
                      <a:pt x="1775" y="1743"/>
                    </a:lnTo>
                    <a:lnTo>
                      <a:pt x="1840" y="1667"/>
                    </a:lnTo>
                    <a:lnTo>
                      <a:pt x="1893" y="1592"/>
                    </a:lnTo>
                    <a:lnTo>
                      <a:pt x="1936" y="1506"/>
                    </a:lnTo>
                    <a:lnTo>
                      <a:pt x="1980" y="1420"/>
                    </a:lnTo>
                    <a:lnTo>
                      <a:pt x="2012" y="1323"/>
                    </a:lnTo>
                    <a:lnTo>
                      <a:pt x="2033" y="1227"/>
                    </a:lnTo>
                    <a:lnTo>
                      <a:pt x="2044" y="1119"/>
                    </a:lnTo>
                    <a:lnTo>
                      <a:pt x="2055" y="1011"/>
                    </a:lnTo>
                    <a:lnTo>
                      <a:pt x="2044" y="904"/>
                    </a:lnTo>
                    <a:lnTo>
                      <a:pt x="2033" y="807"/>
                    </a:lnTo>
                    <a:lnTo>
                      <a:pt x="2001" y="710"/>
                    </a:lnTo>
                    <a:lnTo>
                      <a:pt x="1969" y="614"/>
                    </a:lnTo>
                    <a:lnTo>
                      <a:pt x="1926" y="528"/>
                    </a:lnTo>
                    <a:lnTo>
                      <a:pt x="1872" y="442"/>
                    </a:lnTo>
                    <a:lnTo>
                      <a:pt x="1818" y="366"/>
                    </a:lnTo>
                    <a:lnTo>
                      <a:pt x="1754" y="291"/>
                    </a:lnTo>
                    <a:lnTo>
                      <a:pt x="1678" y="227"/>
                    </a:lnTo>
                    <a:lnTo>
                      <a:pt x="1603" y="173"/>
                    </a:lnTo>
                    <a:lnTo>
                      <a:pt x="1517" y="119"/>
                    </a:lnTo>
                    <a:lnTo>
                      <a:pt x="1431" y="87"/>
                    </a:lnTo>
                    <a:lnTo>
                      <a:pt x="1334" y="44"/>
                    </a:lnTo>
                    <a:lnTo>
                      <a:pt x="1238" y="22"/>
                    </a:lnTo>
                    <a:lnTo>
                      <a:pt x="1130" y="11"/>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1558575" y="2756925"/>
                <a:ext cx="51100" cy="51375"/>
              </a:xfrm>
              <a:custGeom>
                <a:avLst/>
                <a:gdLst/>
                <a:ahLst/>
                <a:cxnLst/>
                <a:rect l="l" t="t" r="r" b="b"/>
                <a:pathLst>
                  <a:path w="2044" h="2055" extrusionOk="0">
                    <a:moveTo>
                      <a:pt x="1022" y="1"/>
                    </a:moveTo>
                    <a:lnTo>
                      <a:pt x="915" y="12"/>
                    </a:lnTo>
                    <a:lnTo>
                      <a:pt x="807" y="22"/>
                    </a:lnTo>
                    <a:lnTo>
                      <a:pt x="710" y="44"/>
                    </a:lnTo>
                    <a:lnTo>
                      <a:pt x="614" y="76"/>
                    </a:lnTo>
                    <a:lnTo>
                      <a:pt x="528" y="119"/>
                    </a:lnTo>
                    <a:lnTo>
                      <a:pt x="442" y="173"/>
                    </a:lnTo>
                    <a:lnTo>
                      <a:pt x="366" y="227"/>
                    </a:lnTo>
                    <a:lnTo>
                      <a:pt x="291" y="291"/>
                    </a:lnTo>
                    <a:lnTo>
                      <a:pt x="227" y="366"/>
                    </a:lnTo>
                    <a:lnTo>
                      <a:pt x="173" y="442"/>
                    </a:lnTo>
                    <a:lnTo>
                      <a:pt x="119" y="528"/>
                    </a:lnTo>
                    <a:lnTo>
                      <a:pt x="76" y="614"/>
                    </a:lnTo>
                    <a:lnTo>
                      <a:pt x="44" y="711"/>
                    </a:lnTo>
                    <a:lnTo>
                      <a:pt x="22" y="807"/>
                    </a:lnTo>
                    <a:lnTo>
                      <a:pt x="1" y="915"/>
                    </a:lnTo>
                    <a:lnTo>
                      <a:pt x="1" y="1022"/>
                    </a:lnTo>
                    <a:lnTo>
                      <a:pt x="1" y="1119"/>
                    </a:lnTo>
                    <a:lnTo>
                      <a:pt x="22" y="1227"/>
                    </a:lnTo>
                    <a:lnTo>
                      <a:pt x="44" y="1324"/>
                    </a:lnTo>
                    <a:lnTo>
                      <a:pt x="76" y="1420"/>
                    </a:lnTo>
                    <a:lnTo>
                      <a:pt x="108" y="1517"/>
                    </a:lnTo>
                    <a:lnTo>
                      <a:pt x="162" y="1592"/>
                    </a:lnTo>
                    <a:lnTo>
                      <a:pt x="216" y="1678"/>
                    </a:lnTo>
                    <a:lnTo>
                      <a:pt x="280" y="1743"/>
                    </a:lnTo>
                    <a:lnTo>
                      <a:pt x="356" y="1818"/>
                    </a:lnTo>
                    <a:lnTo>
                      <a:pt x="431" y="1872"/>
                    </a:lnTo>
                    <a:lnTo>
                      <a:pt x="506" y="1926"/>
                    </a:lnTo>
                    <a:lnTo>
                      <a:pt x="603" y="1969"/>
                    </a:lnTo>
                    <a:lnTo>
                      <a:pt x="689" y="2001"/>
                    </a:lnTo>
                    <a:lnTo>
                      <a:pt x="796" y="2033"/>
                    </a:lnTo>
                    <a:lnTo>
                      <a:pt x="893" y="2044"/>
                    </a:lnTo>
                    <a:lnTo>
                      <a:pt x="1001" y="2055"/>
                    </a:lnTo>
                    <a:lnTo>
                      <a:pt x="1108" y="2044"/>
                    </a:lnTo>
                    <a:lnTo>
                      <a:pt x="1216" y="2033"/>
                    </a:lnTo>
                    <a:lnTo>
                      <a:pt x="1323" y="2012"/>
                    </a:lnTo>
                    <a:lnTo>
                      <a:pt x="1420" y="1979"/>
                    </a:lnTo>
                    <a:lnTo>
                      <a:pt x="1517" y="1936"/>
                    </a:lnTo>
                    <a:lnTo>
                      <a:pt x="1603" y="1883"/>
                    </a:lnTo>
                    <a:lnTo>
                      <a:pt x="1678" y="1829"/>
                    </a:lnTo>
                    <a:lnTo>
                      <a:pt x="1753" y="1764"/>
                    </a:lnTo>
                    <a:lnTo>
                      <a:pt x="1818" y="1689"/>
                    </a:lnTo>
                    <a:lnTo>
                      <a:pt x="1882" y="1603"/>
                    </a:lnTo>
                    <a:lnTo>
                      <a:pt x="1925" y="1517"/>
                    </a:lnTo>
                    <a:lnTo>
                      <a:pt x="1968" y="1431"/>
                    </a:lnTo>
                    <a:lnTo>
                      <a:pt x="2012" y="1334"/>
                    </a:lnTo>
                    <a:lnTo>
                      <a:pt x="2033" y="1227"/>
                    </a:lnTo>
                    <a:lnTo>
                      <a:pt x="2044" y="1119"/>
                    </a:lnTo>
                    <a:lnTo>
                      <a:pt x="2044" y="1012"/>
                    </a:lnTo>
                    <a:lnTo>
                      <a:pt x="2044" y="904"/>
                    </a:lnTo>
                    <a:lnTo>
                      <a:pt x="2022" y="797"/>
                    </a:lnTo>
                    <a:lnTo>
                      <a:pt x="2001" y="700"/>
                    </a:lnTo>
                    <a:lnTo>
                      <a:pt x="1968" y="603"/>
                    </a:lnTo>
                    <a:lnTo>
                      <a:pt x="1925" y="517"/>
                    </a:lnTo>
                    <a:lnTo>
                      <a:pt x="1872" y="431"/>
                    </a:lnTo>
                    <a:lnTo>
                      <a:pt x="1818" y="356"/>
                    </a:lnTo>
                    <a:lnTo>
                      <a:pt x="1753" y="291"/>
                    </a:lnTo>
                    <a:lnTo>
                      <a:pt x="1678" y="227"/>
                    </a:lnTo>
                    <a:lnTo>
                      <a:pt x="1603" y="162"/>
                    </a:lnTo>
                    <a:lnTo>
                      <a:pt x="1517" y="119"/>
                    </a:lnTo>
                    <a:lnTo>
                      <a:pt x="1420" y="76"/>
                    </a:lnTo>
                    <a:lnTo>
                      <a:pt x="1334" y="44"/>
                    </a:lnTo>
                    <a:lnTo>
                      <a:pt x="1227" y="22"/>
                    </a:lnTo>
                    <a:lnTo>
                      <a:pt x="1130" y="12"/>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1872825" y="2442950"/>
                <a:ext cx="51125" cy="50825"/>
              </a:xfrm>
              <a:custGeom>
                <a:avLst/>
                <a:gdLst/>
                <a:ahLst/>
                <a:cxnLst/>
                <a:rect l="l" t="t" r="r" b="b"/>
                <a:pathLst>
                  <a:path w="2045" h="2033" extrusionOk="0">
                    <a:moveTo>
                      <a:pt x="947" y="0"/>
                    </a:moveTo>
                    <a:lnTo>
                      <a:pt x="840" y="11"/>
                    </a:lnTo>
                    <a:lnTo>
                      <a:pt x="732" y="33"/>
                    </a:lnTo>
                    <a:lnTo>
                      <a:pt x="635" y="65"/>
                    </a:lnTo>
                    <a:lnTo>
                      <a:pt x="549" y="108"/>
                    </a:lnTo>
                    <a:lnTo>
                      <a:pt x="463" y="162"/>
                    </a:lnTo>
                    <a:lnTo>
                      <a:pt x="377" y="216"/>
                    </a:lnTo>
                    <a:lnTo>
                      <a:pt x="302" y="280"/>
                    </a:lnTo>
                    <a:lnTo>
                      <a:pt x="238" y="355"/>
                    </a:lnTo>
                    <a:lnTo>
                      <a:pt x="173" y="431"/>
                    </a:lnTo>
                    <a:lnTo>
                      <a:pt x="130" y="517"/>
                    </a:lnTo>
                    <a:lnTo>
                      <a:pt x="87" y="613"/>
                    </a:lnTo>
                    <a:lnTo>
                      <a:pt x="44" y="710"/>
                    </a:lnTo>
                    <a:lnTo>
                      <a:pt x="22" y="807"/>
                    </a:lnTo>
                    <a:lnTo>
                      <a:pt x="12" y="914"/>
                    </a:lnTo>
                    <a:lnTo>
                      <a:pt x="1" y="1022"/>
                    </a:lnTo>
                    <a:lnTo>
                      <a:pt x="12" y="1130"/>
                    </a:lnTo>
                    <a:lnTo>
                      <a:pt x="22" y="1237"/>
                    </a:lnTo>
                    <a:lnTo>
                      <a:pt x="44" y="1334"/>
                    </a:lnTo>
                    <a:lnTo>
                      <a:pt x="87" y="1431"/>
                    </a:lnTo>
                    <a:lnTo>
                      <a:pt x="119" y="1517"/>
                    </a:lnTo>
                    <a:lnTo>
                      <a:pt x="173" y="1603"/>
                    </a:lnTo>
                    <a:lnTo>
                      <a:pt x="227" y="1678"/>
                    </a:lnTo>
                    <a:lnTo>
                      <a:pt x="291" y="1742"/>
                    </a:lnTo>
                    <a:lnTo>
                      <a:pt x="367" y="1807"/>
                    </a:lnTo>
                    <a:lnTo>
                      <a:pt x="442" y="1871"/>
                    </a:lnTo>
                    <a:lnTo>
                      <a:pt x="528" y="1914"/>
                    </a:lnTo>
                    <a:lnTo>
                      <a:pt x="614" y="1957"/>
                    </a:lnTo>
                    <a:lnTo>
                      <a:pt x="711" y="1990"/>
                    </a:lnTo>
                    <a:lnTo>
                      <a:pt x="807" y="2011"/>
                    </a:lnTo>
                    <a:lnTo>
                      <a:pt x="915" y="2033"/>
                    </a:lnTo>
                    <a:lnTo>
                      <a:pt x="1119" y="2033"/>
                    </a:lnTo>
                    <a:lnTo>
                      <a:pt x="1227" y="2022"/>
                    </a:lnTo>
                    <a:lnTo>
                      <a:pt x="1324" y="1990"/>
                    </a:lnTo>
                    <a:lnTo>
                      <a:pt x="1420" y="1957"/>
                    </a:lnTo>
                    <a:lnTo>
                      <a:pt x="1506" y="1925"/>
                    </a:lnTo>
                    <a:lnTo>
                      <a:pt x="1592" y="1871"/>
                    </a:lnTo>
                    <a:lnTo>
                      <a:pt x="1668" y="1818"/>
                    </a:lnTo>
                    <a:lnTo>
                      <a:pt x="1743" y="1753"/>
                    </a:lnTo>
                    <a:lnTo>
                      <a:pt x="1807" y="1678"/>
                    </a:lnTo>
                    <a:lnTo>
                      <a:pt x="1861" y="1603"/>
                    </a:lnTo>
                    <a:lnTo>
                      <a:pt x="1915" y="1527"/>
                    </a:lnTo>
                    <a:lnTo>
                      <a:pt x="1958" y="1431"/>
                    </a:lnTo>
                    <a:lnTo>
                      <a:pt x="1990" y="1345"/>
                    </a:lnTo>
                    <a:lnTo>
                      <a:pt x="2023" y="1248"/>
                    </a:lnTo>
                    <a:lnTo>
                      <a:pt x="2033" y="1140"/>
                    </a:lnTo>
                    <a:lnTo>
                      <a:pt x="2044" y="1033"/>
                    </a:lnTo>
                    <a:lnTo>
                      <a:pt x="2033" y="925"/>
                    </a:lnTo>
                    <a:lnTo>
                      <a:pt x="2023" y="828"/>
                    </a:lnTo>
                    <a:lnTo>
                      <a:pt x="2001" y="732"/>
                    </a:lnTo>
                    <a:lnTo>
                      <a:pt x="1969" y="635"/>
                    </a:lnTo>
                    <a:lnTo>
                      <a:pt x="1936" y="549"/>
                    </a:lnTo>
                    <a:lnTo>
                      <a:pt x="1883" y="463"/>
                    </a:lnTo>
                    <a:lnTo>
                      <a:pt x="1829" y="377"/>
                    </a:lnTo>
                    <a:lnTo>
                      <a:pt x="1764" y="312"/>
                    </a:lnTo>
                    <a:lnTo>
                      <a:pt x="1700" y="237"/>
                    </a:lnTo>
                    <a:lnTo>
                      <a:pt x="1625" y="183"/>
                    </a:lnTo>
                    <a:lnTo>
                      <a:pt x="1539" y="129"/>
                    </a:lnTo>
                    <a:lnTo>
                      <a:pt x="1453" y="86"/>
                    </a:lnTo>
                    <a:lnTo>
                      <a:pt x="1356" y="54"/>
                    </a:lnTo>
                    <a:lnTo>
                      <a:pt x="1259" y="22"/>
                    </a:lnTo>
                    <a:lnTo>
                      <a:pt x="1162" y="11"/>
                    </a:lnTo>
                    <a:lnTo>
                      <a:pt x="10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538125" y="2128700"/>
                <a:ext cx="51100" cy="50825"/>
              </a:xfrm>
              <a:custGeom>
                <a:avLst/>
                <a:gdLst/>
                <a:ahLst/>
                <a:cxnLst/>
                <a:rect l="l" t="t" r="r" b="b"/>
                <a:pathLst>
                  <a:path w="2044" h="2033" extrusionOk="0">
                    <a:moveTo>
                      <a:pt x="1011" y="0"/>
                    </a:moveTo>
                    <a:lnTo>
                      <a:pt x="904" y="11"/>
                    </a:lnTo>
                    <a:lnTo>
                      <a:pt x="807" y="22"/>
                    </a:lnTo>
                    <a:lnTo>
                      <a:pt x="710" y="43"/>
                    </a:lnTo>
                    <a:lnTo>
                      <a:pt x="613" y="76"/>
                    </a:lnTo>
                    <a:lnTo>
                      <a:pt x="527" y="119"/>
                    </a:lnTo>
                    <a:lnTo>
                      <a:pt x="441" y="172"/>
                    </a:lnTo>
                    <a:lnTo>
                      <a:pt x="366" y="226"/>
                    </a:lnTo>
                    <a:lnTo>
                      <a:pt x="291" y="301"/>
                    </a:lnTo>
                    <a:lnTo>
                      <a:pt x="226" y="366"/>
                    </a:lnTo>
                    <a:lnTo>
                      <a:pt x="172" y="441"/>
                    </a:lnTo>
                    <a:lnTo>
                      <a:pt x="119" y="527"/>
                    </a:lnTo>
                    <a:lnTo>
                      <a:pt x="76" y="624"/>
                    </a:lnTo>
                    <a:lnTo>
                      <a:pt x="43" y="710"/>
                    </a:lnTo>
                    <a:lnTo>
                      <a:pt x="22" y="817"/>
                    </a:lnTo>
                    <a:lnTo>
                      <a:pt x="11" y="914"/>
                    </a:lnTo>
                    <a:lnTo>
                      <a:pt x="0" y="1022"/>
                    </a:lnTo>
                    <a:lnTo>
                      <a:pt x="11" y="1129"/>
                    </a:lnTo>
                    <a:lnTo>
                      <a:pt x="22" y="1237"/>
                    </a:lnTo>
                    <a:lnTo>
                      <a:pt x="54" y="1334"/>
                    </a:lnTo>
                    <a:lnTo>
                      <a:pt x="86" y="1430"/>
                    </a:lnTo>
                    <a:lnTo>
                      <a:pt x="129" y="1516"/>
                    </a:lnTo>
                    <a:lnTo>
                      <a:pt x="172" y="1602"/>
                    </a:lnTo>
                    <a:lnTo>
                      <a:pt x="237" y="1678"/>
                    </a:lnTo>
                    <a:lnTo>
                      <a:pt x="301" y="1753"/>
                    </a:lnTo>
                    <a:lnTo>
                      <a:pt x="366" y="1817"/>
                    </a:lnTo>
                    <a:lnTo>
                      <a:pt x="452" y="1871"/>
                    </a:lnTo>
                    <a:lnTo>
                      <a:pt x="538" y="1914"/>
                    </a:lnTo>
                    <a:lnTo>
                      <a:pt x="624" y="1957"/>
                    </a:lnTo>
                    <a:lnTo>
                      <a:pt x="721" y="1990"/>
                    </a:lnTo>
                    <a:lnTo>
                      <a:pt x="818" y="2022"/>
                    </a:lnTo>
                    <a:lnTo>
                      <a:pt x="925" y="2033"/>
                    </a:lnTo>
                    <a:lnTo>
                      <a:pt x="1129" y="2033"/>
                    </a:lnTo>
                    <a:lnTo>
                      <a:pt x="1237" y="2011"/>
                    </a:lnTo>
                    <a:lnTo>
                      <a:pt x="1334" y="1990"/>
                    </a:lnTo>
                    <a:lnTo>
                      <a:pt x="1430" y="1957"/>
                    </a:lnTo>
                    <a:lnTo>
                      <a:pt x="1517" y="1914"/>
                    </a:lnTo>
                    <a:lnTo>
                      <a:pt x="1603" y="1861"/>
                    </a:lnTo>
                    <a:lnTo>
                      <a:pt x="1678" y="1807"/>
                    </a:lnTo>
                    <a:lnTo>
                      <a:pt x="1753" y="1742"/>
                    </a:lnTo>
                    <a:lnTo>
                      <a:pt x="1818" y="1667"/>
                    </a:lnTo>
                    <a:lnTo>
                      <a:pt x="1871" y="1592"/>
                    </a:lnTo>
                    <a:lnTo>
                      <a:pt x="1925" y="1506"/>
                    </a:lnTo>
                    <a:lnTo>
                      <a:pt x="1968" y="1420"/>
                    </a:lnTo>
                    <a:lnTo>
                      <a:pt x="2000" y="1323"/>
                    </a:lnTo>
                    <a:lnTo>
                      <a:pt x="2022" y="1226"/>
                    </a:lnTo>
                    <a:lnTo>
                      <a:pt x="2033" y="1119"/>
                    </a:lnTo>
                    <a:lnTo>
                      <a:pt x="2043" y="1011"/>
                    </a:lnTo>
                    <a:lnTo>
                      <a:pt x="2033" y="903"/>
                    </a:lnTo>
                    <a:lnTo>
                      <a:pt x="2022" y="807"/>
                    </a:lnTo>
                    <a:lnTo>
                      <a:pt x="1990" y="699"/>
                    </a:lnTo>
                    <a:lnTo>
                      <a:pt x="1957" y="613"/>
                    </a:lnTo>
                    <a:lnTo>
                      <a:pt x="1914" y="516"/>
                    </a:lnTo>
                    <a:lnTo>
                      <a:pt x="1861" y="441"/>
                    </a:lnTo>
                    <a:lnTo>
                      <a:pt x="1807" y="355"/>
                    </a:lnTo>
                    <a:lnTo>
                      <a:pt x="1742" y="291"/>
                    </a:lnTo>
                    <a:lnTo>
                      <a:pt x="1667" y="226"/>
                    </a:lnTo>
                    <a:lnTo>
                      <a:pt x="1592" y="162"/>
                    </a:lnTo>
                    <a:lnTo>
                      <a:pt x="1506" y="119"/>
                    </a:lnTo>
                    <a:lnTo>
                      <a:pt x="1420" y="76"/>
                    </a:lnTo>
                    <a:lnTo>
                      <a:pt x="1323" y="43"/>
                    </a:lnTo>
                    <a:lnTo>
                      <a:pt x="1226" y="22"/>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1953750" y="2128700"/>
                <a:ext cx="50575" cy="50825"/>
              </a:xfrm>
              <a:custGeom>
                <a:avLst/>
                <a:gdLst/>
                <a:ahLst/>
                <a:cxnLst/>
                <a:rect l="l" t="t" r="r" b="b"/>
                <a:pathLst>
                  <a:path w="2023" h="2033" extrusionOk="0">
                    <a:moveTo>
                      <a:pt x="990" y="0"/>
                    </a:moveTo>
                    <a:lnTo>
                      <a:pt x="893" y="11"/>
                    </a:lnTo>
                    <a:lnTo>
                      <a:pt x="786" y="33"/>
                    </a:lnTo>
                    <a:lnTo>
                      <a:pt x="689" y="54"/>
                    </a:lnTo>
                    <a:lnTo>
                      <a:pt x="592" y="86"/>
                    </a:lnTo>
                    <a:lnTo>
                      <a:pt x="506" y="129"/>
                    </a:lnTo>
                    <a:lnTo>
                      <a:pt x="431" y="183"/>
                    </a:lnTo>
                    <a:lnTo>
                      <a:pt x="345" y="237"/>
                    </a:lnTo>
                    <a:lnTo>
                      <a:pt x="280" y="312"/>
                    </a:lnTo>
                    <a:lnTo>
                      <a:pt x="216" y="377"/>
                    </a:lnTo>
                    <a:lnTo>
                      <a:pt x="162" y="463"/>
                    </a:lnTo>
                    <a:lnTo>
                      <a:pt x="108" y="538"/>
                    </a:lnTo>
                    <a:lnTo>
                      <a:pt x="76" y="635"/>
                    </a:lnTo>
                    <a:lnTo>
                      <a:pt x="44" y="731"/>
                    </a:lnTo>
                    <a:lnTo>
                      <a:pt x="11" y="828"/>
                    </a:lnTo>
                    <a:lnTo>
                      <a:pt x="1" y="925"/>
                    </a:lnTo>
                    <a:lnTo>
                      <a:pt x="1" y="1033"/>
                    </a:lnTo>
                    <a:lnTo>
                      <a:pt x="1" y="1140"/>
                    </a:lnTo>
                    <a:lnTo>
                      <a:pt x="22" y="1237"/>
                    </a:lnTo>
                    <a:lnTo>
                      <a:pt x="44" y="1344"/>
                    </a:lnTo>
                    <a:lnTo>
                      <a:pt x="87" y="1430"/>
                    </a:lnTo>
                    <a:lnTo>
                      <a:pt x="130" y="1516"/>
                    </a:lnTo>
                    <a:lnTo>
                      <a:pt x="173" y="1602"/>
                    </a:lnTo>
                    <a:lnTo>
                      <a:pt x="237" y="1678"/>
                    </a:lnTo>
                    <a:lnTo>
                      <a:pt x="302" y="1753"/>
                    </a:lnTo>
                    <a:lnTo>
                      <a:pt x="377" y="1817"/>
                    </a:lnTo>
                    <a:lnTo>
                      <a:pt x="452" y="1871"/>
                    </a:lnTo>
                    <a:lnTo>
                      <a:pt x="538" y="1914"/>
                    </a:lnTo>
                    <a:lnTo>
                      <a:pt x="624" y="1957"/>
                    </a:lnTo>
                    <a:lnTo>
                      <a:pt x="721" y="1990"/>
                    </a:lnTo>
                    <a:lnTo>
                      <a:pt x="818" y="2011"/>
                    </a:lnTo>
                    <a:lnTo>
                      <a:pt x="925" y="2033"/>
                    </a:lnTo>
                    <a:lnTo>
                      <a:pt x="1033" y="2033"/>
                    </a:lnTo>
                    <a:lnTo>
                      <a:pt x="1130" y="2022"/>
                    </a:lnTo>
                    <a:lnTo>
                      <a:pt x="1237" y="2011"/>
                    </a:lnTo>
                    <a:lnTo>
                      <a:pt x="1334" y="1979"/>
                    </a:lnTo>
                    <a:lnTo>
                      <a:pt x="1431" y="1947"/>
                    </a:lnTo>
                    <a:lnTo>
                      <a:pt x="1517" y="1904"/>
                    </a:lnTo>
                    <a:lnTo>
                      <a:pt x="1592" y="1850"/>
                    </a:lnTo>
                    <a:lnTo>
                      <a:pt x="1678" y="1796"/>
                    </a:lnTo>
                    <a:lnTo>
                      <a:pt x="1743" y="1731"/>
                    </a:lnTo>
                    <a:lnTo>
                      <a:pt x="1807" y="1656"/>
                    </a:lnTo>
                    <a:lnTo>
                      <a:pt x="1861" y="1581"/>
                    </a:lnTo>
                    <a:lnTo>
                      <a:pt x="1915" y="1495"/>
                    </a:lnTo>
                    <a:lnTo>
                      <a:pt x="1958" y="1409"/>
                    </a:lnTo>
                    <a:lnTo>
                      <a:pt x="1979" y="1312"/>
                    </a:lnTo>
                    <a:lnTo>
                      <a:pt x="2011" y="1215"/>
                    </a:lnTo>
                    <a:lnTo>
                      <a:pt x="2022" y="1108"/>
                    </a:lnTo>
                    <a:lnTo>
                      <a:pt x="2022" y="1000"/>
                    </a:lnTo>
                    <a:lnTo>
                      <a:pt x="2022" y="893"/>
                    </a:lnTo>
                    <a:lnTo>
                      <a:pt x="2001" y="796"/>
                    </a:lnTo>
                    <a:lnTo>
                      <a:pt x="1979" y="699"/>
                    </a:lnTo>
                    <a:lnTo>
                      <a:pt x="1936" y="602"/>
                    </a:lnTo>
                    <a:lnTo>
                      <a:pt x="1893" y="516"/>
                    </a:lnTo>
                    <a:lnTo>
                      <a:pt x="1850" y="430"/>
                    </a:lnTo>
                    <a:lnTo>
                      <a:pt x="1786" y="355"/>
                    </a:lnTo>
                    <a:lnTo>
                      <a:pt x="1721" y="291"/>
                    </a:lnTo>
                    <a:lnTo>
                      <a:pt x="1646" y="226"/>
                    </a:lnTo>
                    <a:lnTo>
                      <a:pt x="1571" y="162"/>
                    </a:lnTo>
                    <a:lnTo>
                      <a:pt x="1485" y="119"/>
                    </a:lnTo>
                    <a:lnTo>
                      <a:pt x="1398" y="76"/>
                    </a:lnTo>
                    <a:lnTo>
                      <a:pt x="1302" y="43"/>
                    </a:lnTo>
                    <a:lnTo>
                      <a:pt x="1205" y="22"/>
                    </a:lnTo>
                    <a:lnTo>
                      <a:pt x="1097" y="11"/>
                    </a:lnTo>
                    <a:lnTo>
                      <a:pt x="99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538400" y="2206650"/>
                <a:ext cx="50550" cy="50575"/>
              </a:xfrm>
              <a:custGeom>
                <a:avLst/>
                <a:gdLst/>
                <a:ahLst/>
                <a:cxnLst/>
                <a:rect l="l" t="t" r="r" b="b"/>
                <a:pathLst>
                  <a:path w="2022" h="2023" extrusionOk="0">
                    <a:moveTo>
                      <a:pt x="1011" y="1"/>
                    </a:moveTo>
                    <a:lnTo>
                      <a:pt x="903" y="11"/>
                    </a:lnTo>
                    <a:lnTo>
                      <a:pt x="807" y="22"/>
                    </a:lnTo>
                    <a:lnTo>
                      <a:pt x="710" y="44"/>
                    </a:lnTo>
                    <a:lnTo>
                      <a:pt x="613" y="76"/>
                    </a:lnTo>
                    <a:lnTo>
                      <a:pt x="527" y="119"/>
                    </a:lnTo>
                    <a:lnTo>
                      <a:pt x="441" y="173"/>
                    </a:lnTo>
                    <a:lnTo>
                      <a:pt x="366" y="226"/>
                    </a:lnTo>
                    <a:lnTo>
                      <a:pt x="290" y="291"/>
                    </a:lnTo>
                    <a:lnTo>
                      <a:pt x="226" y="355"/>
                    </a:lnTo>
                    <a:lnTo>
                      <a:pt x="172" y="441"/>
                    </a:lnTo>
                    <a:lnTo>
                      <a:pt x="118" y="517"/>
                    </a:lnTo>
                    <a:lnTo>
                      <a:pt x="75" y="614"/>
                    </a:lnTo>
                    <a:lnTo>
                      <a:pt x="43" y="700"/>
                    </a:lnTo>
                    <a:lnTo>
                      <a:pt x="22" y="796"/>
                    </a:lnTo>
                    <a:lnTo>
                      <a:pt x="0" y="904"/>
                    </a:lnTo>
                    <a:lnTo>
                      <a:pt x="0" y="1011"/>
                    </a:lnTo>
                    <a:lnTo>
                      <a:pt x="0" y="1119"/>
                    </a:lnTo>
                    <a:lnTo>
                      <a:pt x="11" y="1216"/>
                    </a:lnTo>
                    <a:lnTo>
                      <a:pt x="43" y="1312"/>
                    </a:lnTo>
                    <a:lnTo>
                      <a:pt x="75" y="1409"/>
                    </a:lnTo>
                    <a:lnTo>
                      <a:pt x="118" y="1495"/>
                    </a:lnTo>
                    <a:lnTo>
                      <a:pt x="161" y="1581"/>
                    </a:lnTo>
                    <a:lnTo>
                      <a:pt x="215" y="1657"/>
                    </a:lnTo>
                    <a:lnTo>
                      <a:pt x="280" y="1732"/>
                    </a:lnTo>
                    <a:lnTo>
                      <a:pt x="355" y="1796"/>
                    </a:lnTo>
                    <a:lnTo>
                      <a:pt x="430" y="1861"/>
                    </a:lnTo>
                    <a:lnTo>
                      <a:pt x="516" y="1904"/>
                    </a:lnTo>
                    <a:lnTo>
                      <a:pt x="602" y="1947"/>
                    </a:lnTo>
                    <a:lnTo>
                      <a:pt x="699" y="1979"/>
                    </a:lnTo>
                    <a:lnTo>
                      <a:pt x="796" y="2011"/>
                    </a:lnTo>
                    <a:lnTo>
                      <a:pt x="903" y="2022"/>
                    </a:lnTo>
                    <a:lnTo>
                      <a:pt x="1108" y="2022"/>
                    </a:lnTo>
                    <a:lnTo>
                      <a:pt x="1215" y="2011"/>
                    </a:lnTo>
                    <a:lnTo>
                      <a:pt x="1312" y="1990"/>
                    </a:lnTo>
                    <a:lnTo>
                      <a:pt x="1409" y="1947"/>
                    </a:lnTo>
                    <a:lnTo>
                      <a:pt x="1495" y="1915"/>
                    </a:lnTo>
                    <a:lnTo>
                      <a:pt x="1581" y="1861"/>
                    </a:lnTo>
                    <a:lnTo>
                      <a:pt x="1656" y="1807"/>
                    </a:lnTo>
                    <a:lnTo>
                      <a:pt x="1731" y="1743"/>
                    </a:lnTo>
                    <a:lnTo>
                      <a:pt x="1796" y="1667"/>
                    </a:lnTo>
                    <a:lnTo>
                      <a:pt x="1850" y="1592"/>
                    </a:lnTo>
                    <a:lnTo>
                      <a:pt x="1903" y="1506"/>
                    </a:lnTo>
                    <a:lnTo>
                      <a:pt x="1946" y="1420"/>
                    </a:lnTo>
                    <a:lnTo>
                      <a:pt x="1979" y="1323"/>
                    </a:lnTo>
                    <a:lnTo>
                      <a:pt x="2000" y="1226"/>
                    </a:lnTo>
                    <a:lnTo>
                      <a:pt x="2022" y="1130"/>
                    </a:lnTo>
                    <a:lnTo>
                      <a:pt x="2022" y="1022"/>
                    </a:lnTo>
                    <a:lnTo>
                      <a:pt x="2022" y="915"/>
                    </a:lnTo>
                    <a:lnTo>
                      <a:pt x="2000" y="807"/>
                    </a:lnTo>
                    <a:lnTo>
                      <a:pt x="1979" y="710"/>
                    </a:lnTo>
                    <a:lnTo>
                      <a:pt x="1946" y="614"/>
                    </a:lnTo>
                    <a:lnTo>
                      <a:pt x="1903" y="527"/>
                    </a:lnTo>
                    <a:lnTo>
                      <a:pt x="1860" y="441"/>
                    </a:lnTo>
                    <a:lnTo>
                      <a:pt x="1796" y="366"/>
                    </a:lnTo>
                    <a:lnTo>
                      <a:pt x="1731" y="291"/>
                    </a:lnTo>
                    <a:lnTo>
                      <a:pt x="1667" y="226"/>
                    </a:lnTo>
                    <a:lnTo>
                      <a:pt x="1592" y="173"/>
                    </a:lnTo>
                    <a:lnTo>
                      <a:pt x="1506" y="119"/>
                    </a:lnTo>
                    <a:lnTo>
                      <a:pt x="1419" y="76"/>
                    </a:lnTo>
                    <a:lnTo>
                      <a:pt x="1323" y="44"/>
                    </a:lnTo>
                    <a:lnTo>
                      <a:pt x="1226" y="22"/>
                    </a:lnTo>
                    <a:lnTo>
                      <a:pt x="1118"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1166625" y="2835175"/>
                <a:ext cx="50850" cy="50550"/>
              </a:xfrm>
              <a:custGeom>
                <a:avLst/>
                <a:gdLst/>
                <a:ahLst/>
                <a:cxnLst/>
                <a:rect l="l" t="t" r="r" b="b"/>
                <a:pathLst>
                  <a:path w="2034" h="2022" extrusionOk="0">
                    <a:moveTo>
                      <a:pt x="915" y="0"/>
                    </a:moveTo>
                    <a:lnTo>
                      <a:pt x="818" y="22"/>
                    </a:lnTo>
                    <a:lnTo>
                      <a:pt x="711" y="43"/>
                    </a:lnTo>
                    <a:lnTo>
                      <a:pt x="625" y="75"/>
                    </a:lnTo>
                    <a:lnTo>
                      <a:pt x="528" y="118"/>
                    </a:lnTo>
                    <a:lnTo>
                      <a:pt x="452" y="161"/>
                    </a:lnTo>
                    <a:lnTo>
                      <a:pt x="366" y="226"/>
                    </a:lnTo>
                    <a:lnTo>
                      <a:pt x="302" y="290"/>
                    </a:lnTo>
                    <a:lnTo>
                      <a:pt x="237" y="355"/>
                    </a:lnTo>
                    <a:lnTo>
                      <a:pt x="173" y="430"/>
                    </a:lnTo>
                    <a:lnTo>
                      <a:pt x="130" y="516"/>
                    </a:lnTo>
                    <a:lnTo>
                      <a:pt x="87" y="602"/>
                    </a:lnTo>
                    <a:lnTo>
                      <a:pt x="55" y="699"/>
                    </a:lnTo>
                    <a:lnTo>
                      <a:pt x="22" y="796"/>
                    </a:lnTo>
                    <a:lnTo>
                      <a:pt x="12" y="903"/>
                    </a:lnTo>
                    <a:lnTo>
                      <a:pt x="1" y="1011"/>
                    </a:lnTo>
                    <a:lnTo>
                      <a:pt x="12" y="1108"/>
                    </a:lnTo>
                    <a:lnTo>
                      <a:pt x="22" y="1215"/>
                    </a:lnTo>
                    <a:lnTo>
                      <a:pt x="44" y="1312"/>
                    </a:lnTo>
                    <a:lnTo>
                      <a:pt x="76" y="1409"/>
                    </a:lnTo>
                    <a:lnTo>
                      <a:pt x="119" y="1495"/>
                    </a:lnTo>
                    <a:lnTo>
                      <a:pt x="173" y="1581"/>
                    </a:lnTo>
                    <a:lnTo>
                      <a:pt x="227" y="1656"/>
                    </a:lnTo>
                    <a:lnTo>
                      <a:pt x="291" y="1731"/>
                    </a:lnTo>
                    <a:lnTo>
                      <a:pt x="366" y="1796"/>
                    </a:lnTo>
                    <a:lnTo>
                      <a:pt x="442" y="1850"/>
                    </a:lnTo>
                    <a:lnTo>
                      <a:pt x="528" y="1903"/>
                    </a:lnTo>
                    <a:lnTo>
                      <a:pt x="614" y="1946"/>
                    </a:lnTo>
                    <a:lnTo>
                      <a:pt x="711" y="1979"/>
                    </a:lnTo>
                    <a:lnTo>
                      <a:pt x="807" y="2000"/>
                    </a:lnTo>
                    <a:lnTo>
                      <a:pt x="904" y="2022"/>
                    </a:lnTo>
                    <a:lnTo>
                      <a:pt x="1119" y="2022"/>
                    </a:lnTo>
                    <a:lnTo>
                      <a:pt x="1227" y="2011"/>
                    </a:lnTo>
                    <a:lnTo>
                      <a:pt x="1323" y="1979"/>
                    </a:lnTo>
                    <a:lnTo>
                      <a:pt x="1420" y="1946"/>
                    </a:lnTo>
                    <a:lnTo>
                      <a:pt x="1506" y="1903"/>
                    </a:lnTo>
                    <a:lnTo>
                      <a:pt x="1592" y="1860"/>
                    </a:lnTo>
                    <a:lnTo>
                      <a:pt x="1668" y="1807"/>
                    </a:lnTo>
                    <a:lnTo>
                      <a:pt x="1743" y="1742"/>
                    </a:lnTo>
                    <a:lnTo>
                      <a:pt x="1807" y="1667"/>
                    </a:lnTo>
                    <a:lnTo>
                      <a:pt x="1861" y="1591"/>
                    </a:lnTo>
                    <a:lnTo>
                      <a:pt x="1915" y="1505"/>
                    </a:lnTo>
                    <a:lnTo>
                      <a:pt x="1958" y="1419"/>
                    </a:lnTo>
                    <a:lnTo>
                      <a:pt x="1990" y="1323"/>
                    </a:lnTo>
                    <a:lnTo>
                      <a:pt x="2012" y="1226"/>
                    </a:lnTo>
                    <a:lnTo>
                      <a:pt x="2022" y="1118"/>
                    </a:lnTo>
                    <a:lnTo>
                      <a:pt x="2033" y="1022"/>
                    </a:lnTo>
                    <a:lnTo>
                      <a:pt x="2033" y="914"/>
                    </a:lnTo>
                    <a:lnTo>
                      <a:pt x="2012" y="806"/>
                    </a:lnTo>
                    <a:lnTo>
                      <a:pt x="1990" y="710"/>
                    </a:lnTo>
                    <a:lnTo>
                      <a:pt x="1958" y="613"/>
                    </a:lnTo>
                    <a:lnTo>
                      <a:pt x="1915" y="527"/>
                    </a:lnTo>
                    <a:lnTo>
                      <a:pt x="1861" y="441"/>
                    </a:lnTo>
                    <a:lnTo>
                      <a:pt x="1807" y="366"/>
                    </a:lnTo>
                    <a:lnTo>
                      <a:pt x="1743" y="290"/>
                    </a:lnTo>
                    <a:lnTo>
                      <a:pt x="1678" y="226"/>
                    </a:lnTo>
                    <a:lnTo>
                      <a:pt x="1592" y="172"/>
                    </a:lnTo>
                    <a:lnTo>
                      <a:pt x="1517" y="118"/>
                    </a:lnTo>
                    <a:lnTo>
                      <a:pt x="1420" y="75"/>
                    </a:lnTo>
                    <a:lnTo>
                      <a:pt x="1334" y="43"/>
                    </a:lnTo>
                    <a:lnTo>
                      <a:pt x="1237"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1244600" y="2834900"/>
                <a:ext cx="50825" cy="51100"/>
              </a:xfrm>
              <a:custGeom>
                <a:avLst/>
                <a:gdLst/>
                <a:ahLst/>
                <a:cxnLst/>
                <a:rect l="l" t="t" r="r" b="b"/>
                <a:pathLst>
                  <a:path w="2033" h="2044" extrusionOk="0">
                    <a:moveTo>
                      <a:pt x="1011" y="0"/>
                    </a:moveTo>
                    <a:lnTo>
                      <a:pt x="903" y="11"/>
                    </a:lnTo>
                    <a:lnTo>
                      <a:pt x="807" y="22"/>
                    </a:lnTo>
                    <a:lnTo>
                      <a:pt x="710" y="43"/>
                    </a:lnTo>
                    <a:lnTo>
                      <a:pt x="613" y="76"/>
                    </a:lnTo>
                    <a:lnTo>
                      <a:pt x="527" y="119"/>
                    </a:lnTo>
                    <a:lnTo>
                      <a:pt x="441" y="172"/>
                    </a:lnTo>
                    <a:lnTo>
                      <a:pt x="366" y="226"/>
                    </a:lnTo>
                    <a:lnTo>
                      <a:pt x="291" y="291"/>
                    </a:lnTo>
                    <a:lnTo>
                      <a:pt x="226" y="366"/>
                    </a:lnTo>
                    <a:lnTo>
                      <a:pt x="172" y="441"/>
                    </a:lnTo>
                    <a:lnTo>
                      <a:pt x="118" y="527"/>
                    </a:lnTo>
                    <a:lnTo>
                      <a:pt x="75" y="613"/>
                    </a:lnTo>
                    <a:lnTo>
                      <a:pt x="43" y="699"/>
                    </a:lnTo>
                    <a:lnTo>
                      <a:pt x="22" y="807"/>
                    </a:lnTo>
                    <a:lnTo>
                      <a:pt x="0" y="904"/>
                    </a:lnTo>
                    <a:lnTo>
                      <a:pt x="0" y="1011"/>
                    </a:lnTo>
                    <a:lnTo>
                      <a:pt x="0" y="1119"/>
                    </a:lnTo>
                    <a:lnTo>
                      <a:pt x="11" y="1226"/>
                    </a:lnTo>
                    <a:lnTo>
                      <a:pt x="43" y="1334"/>
                    </a:lnTo>
                    <a:lnTo>
                      <a:pt x="75" y="1430"/>
                    </a:lnTo>
                    <a:lnTo>
                      <a:pt x="118" y="1516"/>
                    </a:lnTo>
                    <a:lnTo>
                      <a:pt x="161" y="1602"/>
                    </a:lnTo>
                    <a:lnTo>
                      <a:pt x="226" y="1678"/>
                    </a:lnTo>
                    <a:lnTo>
                      <a:pt x="291" y="1753"/>
                    </a:lnTo>
                    <a:lnTo>
                      <a:pt x="366" y="1818"/>
                    </a:lnTo>
                    <a:lnTo>
                      <a:pt x="452" y="1882"/>
                    </a:lnTo>
                    <a:lnTo>
                      <a:pt x="538" y="1925"/>
                    </a:lnTo>
                    <a:lnTo>
                      <a:pt x="624" y="1968"/>
                    </a:lnTo>
                    <a:lnTo>
                      <a:pt x="721" y="2000"/>
                    </a:lnTo>
                    <a:lnTo>
                      <a:pt x="828" y="2022"/>
                    </a:lnTo>
                    <a:lnTo>
                      <a:pt x="936" y="2043"/>
                    </a:lnTo>
                    <a:lnTo>
                      <a:pt x="1043" y="2043"/>
                    </a:lnTo>
                    <a:lnTo>
                      <a:pt x="1151" y="2033"/>
                    </a:lnTo>
                    <a:lnTo>
                      <a:pt x="1248" y="2022"/>
                    </a:lnTo>
                    <a:lnTo>
                      <a:pt x="1344" y="1990"/>
                    </a:lnTo>
                    <a:lnTo>
                      <a:pt x="1441" y="1957"/>
                    </a:lnTo>
                    <a:lnTo>
                      <a:pt x="1527" y="1914"/>
                    </a:lnTo>
                    <a:lnTo>
                      <a:pt x="1613" y="1861"/>
                    </a:lnTo>
                    <a:lnTo>
                      <a:pt x="1688" y="1807"/>
                    </a:lnTo>
                    <a:lnTo>
                      <a:pt x="1753" y="1731"/>
                    </a:lnTo>
                    <a:lnTo>
                      <a:pt x="1817" y="1667"/>
                    </a:lnTo>
                    <a:lnTo>
                      <a:pt x="1871" y="1581"/>
                    </a:lnTo>
                    <a:lnTo>
                      <a:pt x="1925" y="1495"/>
                    </a:lnTo>
                    <a:lnTo>
                      <a:pt x="1957" y="1409"/>
                    </a:lnTo>
                    <a:lnTo>
                      <a:pt x="1990" y="1312"/>
                    </a:lnTo>
                    <a:lnTo>
                      <a:pt x="2011" y="1215"/>
                    </a:lnTo>
                    <a:lnTo>
                      <a:pt x="2033" y="1119"/>
                    </a:lnTo>
                    <a:lnTo>
                      <a:pt x="2033" y="1011"/>
                    </a:lnTo>
                    <a:lnTo>
                      <a:pt x="2022" y="904"/>
                    </a:lnTo>
                    <a:lnTo>
                      <a:pt x="2011" y="796"/>
                    </a:lnTo>
                    <a:lnTo>
                      <a:pt x="1990" y="699"/>
                    </a:lnTo>
                    <a:lnTo>
                      <a:pt x="1946" y="613"/>
                    </a:lnTo>
                    <a:lnTo>
                      <a:pt x="1914" y="516"/>
                    </a:lnTo>
                    <a:lnTo>
                      <a:pt x="1860" y="441"/>
                    </a:lnTo>
                    <a:lnTo>
                      <a:pt x="1796" y="355"/>
                    </a:lnTo>
                    <a:lnTo>
                      <a:pt x="1731" y="291"/>
                    </a:lnTo>
                    <a:lnTo>
                      <a:pt x="1667" y="226"/>
                    </a:lnTo>
                    <a:lnTo>
                      <a:pt x="1592" y="172"/>
                    </a:lnTo>
                    <a:lnTo>
                      <a:pt x="1506" y="119"/>
                    </a:lnTo>
                    <a:lnTo>
                      <a:pt x="1409" y="76"/>
                    </a:lnTo>
                    <a:lnTo>
                      <a:pt x="1323" y="43"/>
                    </a:lnTo>
                    <a:lnTo>
                      <a:pt x="1226" y="22"/>
                    </a:lnTo>
                    <a:lnTo>
                      <a:pt x="1119"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1322550" y="2835175"/>
                <a:ext cx="50575" cy="50550"/>
              </a:xfrm>
              <a:custGeom>
                <a:avLst/>
                <a:gdLst/>
                <a:ahLst/>
                <a:cxnLst/>
                <a:rect l="l" t="t" r="r" b="b"/>
                <a:pathLst>
                  <a:path w="2023" h="2022" extrusionOk="0">
                    <a:moveTo>
                      <a:pt x="915" y="0"/>
                    </a:moveTo>
                    <a:lnTo>
                      <a:pt x="807" y="11"/>
                    </a:lnTo>
                    <a:lnTo>
                      <a:pt x="710" y="43"/>
                    </a:lnTo>
                    <a:lnTo>
                      <a:pt x="613" y="75"/>
                    </a:lnTo>
                    <a:lnTo>
                      <a:pt x="527" y="108"/>
                    </a:lnTo>
                    <a:lnTo>
                      <a:pt x="441" y="161"/>
                    </a:lnTo>
                    <a:lnTo>
                      <a:pt x="366" y="215"/>
                    </a:lnTo>
                    <a:lnTo>
                      <a:pt x="291" y="280"/>
                    </a:lnTo>
                    <a:lnTo>
                      <a:pt x="226" y="355"/>
                    </a:lnTo>
                    <a:lnTo>
                      <a:pt x="173" y="430"/>
                    </a:lnTo>
                    <a:lnTo>
                      <a:pt x="119" y="516"/>
                    </a:lnTo>
                    <a:lnTo>
                      <a:pt x="76" y="602"/>
                    </a:lnTo>
                    <a:lnTo>
                      <a:pt x="44" y="699"/>
                    </a:lnTo>
                    <a:lnTo>
                      <a:pt x="22" y="796"/>
                    </a:lnTo>
                    <a:lnTo>
                      <a:pt x="1" y="893"/>
                    </a:lnTo>
                    <a:lnTo>
                      <a:pt x="1" y="1000"/>
                    </a:lnTo>
                    <a:lnTo>
                      <a:pt x="1" y="1108"/>
                    </a:lnTo>
                    <a:lnTo>
                      <a:pt x="11" y="1215"/>
                    </a:lnTo>
                    <a:lnTo>
                      <a:pt x="33" y="1312"/>
                    </a:lnTo>
                    <a:lnTo>
                      <a:pt x="65" y="1409"/>
                    </a:lnTo>
                    <a:lnTo>
                      <a:pt x="108" y="1495"/>
                    </a:lnTo>
                    <a:lnTo>
                      <a:pt x="162" y="1581"/>
                    </a:lnTo>
                    <a:lnTo>
                      <a:pt x="216" y="1656"/>
                    </a:lnTo>
                    <a:lnTo>
                      <a:pt x="280" y="1731"/>
                    </a:lnTo>
                    <a:lnTo>
                      <a:pt x="355" y="1796"/>
                    </a:lnTo>
                    <a:lnTo>
                      <a:pt x="431" y="1850"/>
                    </a:lnTo>
                    <a:lnTo>
                      <a:pt x="517" y="1903"/>
                    </a:lnTo>
                    <a:lnTo>
                      <a:pt x="603" y="1946"/>
                    </a:lnTo>
                    <a:lnTo>
                      <a:pt x="689" y="1979"/>
                    </a:lnTo>
                    <a:lnTo>
                      <a:pt x="796" y="2000"/>
                    </a:lnTo>
                    <a:lnTo>
                      <a:pt x="893" y="2022"/>
                    </a:lnTo>
                    <a:lnTo>
                      <a:pt x="1108" y="2022"/>
                    </a:lnTo>
                    <a:lnTo>
                      <a:pt x="1205" y="2011"/>
                    </a:lnTo>
                    <a:lnTo>
                      <a:pt x="1312" y="1989"/>
                    </a:lnTo>
                    <a:lnTo>
                      <a:pt x="1398" y="1946"/>
                    </a:lnTo>
                    <a:lnTo>
                      <a:pt x="1495" y="1914"/>
                    </a:lnTo>
                    <a:lnTo>
                      <a:pt x="1581" y="1860"/>
                    </a:lnTo>
                    <a:lnTo>
                      <a:pt x="1657" y="1807"/>
                    </a:lnTo>
                    <a:lnTo>
                      <a:pt x="1732" y="1742"/>
                    </a:lnTo>
                    <a:lnTo>
                      <a:pt x="1796" y="1667"/>
                    </a:lnTo>
                    <a:lnTo>
                      <a:pt x="1850" y="1591"/>
                    </a:lnTo>
                    <a:lnTo>
                      <a:pt x="1904" y="1505"/>
                    </a:lnTo>
                    <a:lnTo>
                      <a:pt x="1947" y="1419"/>
                    </a:lnTo>
                    <a:lnTo>
                      <a:pt x="1979" y="1333"/>
                    </a:lnTo>
                    <a:lnTo>
                      <a:pt x="2001" y="1226"/>
                    </a:lnTo>
                    <a:lnTo>
                      <a:pt x="2022" y="1129"/>
                    </a:lnTo>
                    <a:lnTo>
                      <a:pt x="2022" y="1022"/>
                    </a:lnTo>
                    <a:lnTo>
                      <a:pt x="2022" y="914"/>
                    </a:lnTo>
                    <a:lnTo>
                      <a:pt x="2011" y="817"/>
                    </a:lnTo>
                    <a:lnTo>
                      <a:pt x="1979" y="710"/>
                    </a:lnTo>
                    <a:lnTo>
                      <a:pt x="1947" y="624"/>
                    </a:lnTo>
                    <a:lnTo>
                      <a:pt x="1915" y="527"/>
                    </a:lnTo>
                    <a:lnTo>
                      <a:pt x="1861" y="441"/>
                    </a:lnTo>
                    <a:lnTo>
                      <a:pt x="1807" y="366"/>
                    </a:lnTo>
                    <a:lnTo>
                      <a:pt x="1743" y="290"/>
                    </a:lnTo>
                    <a:lnTo>
                      <a:pt x="1667" y="226"/>
                    </a:lnTo>
                    <a:lnTo>
                      <a:pt x="1592" y="172"/>
                    </a:lnTo>
                    <a:lnTo>
                      <a:pt x="1506" y="118"/>
                    </a:lnTo>
                    <a:lnTo>
                      <a:pt x="1420" y="75"/>
                    </a:lnTo>
                    <a:lnTo>
                      <a:pt x="1323" y="43"/>
                    </a:lnTo>
                    <a:lnTo>
                      <a:pt x="1226"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1875800" y="1814450"/>
                <a:ext cx="50825" cy="50825"/>
              </a:xfrm>
              <a:custGeom>
                <a:avLst/>
                <a:gdLst/>
                <a:ahLst/>
                <a:cxnLst/>
                <a:rect l="l" t="t" r="r" b="b"/>
                <a:pathLst>
                  <a:path w="2033" h="2033" extrusionOk="0">
                    <a:moveTo>
                      <a:pt x="1011" y="0"/>
                    </a:moveTo>
                    <a:lnTo>
                      <a:pt x="903" y="11"/>
                    </a:lnTo>
                    <a:lnTo>
                      <a:pt x="807" y="22"/>
                    </a:lnTo>
                    <a:lnTo>
                      <a:pt x="710" y="54"/>
                    </a:lnTo>
                    <a:lnTo>
                      <a:pt x="613" y="86"/>
                    </a:lnTo>
                    <a:lnTo>
                      <a:pt x="527" y="129"/>
                    </a:lnTo>
                    <a:lnTo>
                      <a:pt x="441" y="172"/>
                    </a:lnTo>
                    <a:lnTo>
                      <a:pt x="366" y="237"/>
                    </a:lnTo>
                    <a:lnTo>
                      <a:pt x="291" y="301"/>
                    </a:lnTo>
                    <a:lnTo>
                      <a:pt x="226" y="366"/>
                    </a:lnTo>
                    <a:lnTo>
                      <a:pt x="172" y="452"/>
                    </a:lnTo>
                    <a:lnTo>
                      <a:pt x="119" y="527"/>
                    </a:lnTo>
                    <a:lnTo>
                      <a:pt x="75" y="624"/>
                    </a:lnTo>
                    <a:lnTo>
                      <a:pt x="43" y="710"/>
                    </a:lnTo>
                    <a:lnTo>
                      <a:pt x="22" y="817"/>
                    </a:lnTo>
                    <a:lnTo>
                      <a:pt x="11" y="914"/>
                    </a:lnTo>
                    <a:lnTo>
                      <a:pt x="0" y="1022"/>
                    </a:lnTo>
                    <a:lnTo>
                      <a:pt x="11" y="1129"/>
                    </a:lnTo>
                    <a:lnTo>
                      <a:pt x="22" y="1226"/>
                    </a:lnTo>
                    <a:lnTo>
                      <a:pt x="43" y="1333"/>
                    </a:lnTo>
                    <a:lnTo>
                      <a:pt x="75" y="1419"/>
                    </a:lnTo>
                    <a:lnTo>
                      <a:pt x="119" y="1516"/>
                    </a:lnTo>
                    <a:lnTo>
                      <a:pt x="172" y="1591"/>
                    </a:lnTo>
                    <a:lnTo>
                      <a:pt x="226" y="1677"/>
                    </a:lnTo>
                    <a:lnTo>
                      <a:pt x="291" y="1742"/>
                    </a:lnTo>
                    <a:lnTo>
                      <a:pt x="366" y="1807"/>
                    </a:lnTo>
                    <a:lnTo>
                      <a:pt x="441" y="1871"/>
                    </a:lnTo>
                    <a:lnTo>
                      <a:pt x="527" y="1914"/>
                    </a:lnTo>
                    <a:lnTo>
                      <a:pt x="613" y="1957"/>
                    </a:lnTo>
                    <a:lnTo>
                      <a:pt x="710" y="1989"/>
                    </a:lnTo>
                    <a:lnTo>
                      <a:pt x="807" y="2011"/>
                    </a:lnTo>
                    <a:lnTo>
                      <a:pt x="914" y="2032"/>
                    </a:lnTo>
                    <a:lnTo>
                      <a:pt x="1129" y="2032"/>
                    </a:lnTo>
                    <a:lnTo>
                      <a:pt x="1226" y="2011"/>
                    </a:lnTo>
                    <a:lnTo>
                      <a:pt x="1323" y="1989"/>
                    </a:lnTo>
                    <a:lnTo>
                      <a:pt x="1420" y="1957"/>
                    </a:lnTo>
                    <a:lnTo>
                      <a:pt x="1506" y="1914"/>
                    </a:lnTo>
                    <a:lnTo>
                      <a:pt x="1592" y="1860"/>
                    </a:lnTo>
                    <a:lnTo>
                      <a:pt x="1667" y="1807"/>
                    </a:lnTo>
                    <a:lnTo>
                      <a:pt x="1742" y="1742"/>
                    </a:lnTo>
                    <a:lnTo>
                      <a:pt x="1807" y="1667"/>
                    </a:lnTo>
                    <a:lnTo>
                      <a:pt x="1860" y="1591"/>
                    </a:lnTo>
                    <a:lnTo>
                      <a:pt x="1914" y="1505"/>
                    </a:lnTo>
                    <a:lnTo>
                      <a:pt x="1957" y="1419"/>
                    </a:lnTo>
                    <a:lnTo>
                      <a:pt x="1990" y="1323"/>
                    </a:lnTo>
                    <a:lnTo>
                      <a:pt x="2011" y="1226"/>
                    </a:lnTo>
                    <a:lnTo>
                      <a:pt x="2022" y="1118"/>
                    </a:lnTo>
                    <a:lnTo>
                      <a:pt x="2033" y="1022"/>
                    </a:lnTo>
                    <a:lnTo>
                      <a:pt x="2022" y="914"/>
                    </a:lnTo>
                    <a:lnTo>
                      <a:pt x="2011" y="807"/>
                    </a:lnTo>
                    <a:lnTo>
                      <a:pt x="1990" y="710"/>
                    </a:lnTo>
                    <a:lnTo>
                      <a:pt x="1947" y="613"/>
                    </a:lnTo>
                    <a:lnTo>
                      <a:pt x="1904" y="527"/>
                    </a:lnTo>
                    <a:lnTo>
                      <a:pt x="1860" y="441"/>
                    </a:lnTo>
                    <a:lnTo>
                      <a:pt x="1796" y="366"/>
                    </a:lnTo>
                    <a:lnTo>
                      <a:pt x="1731" y="290"/>
                    </a:lnTo>
                    <a:lnTo>
                      <a:pt x="1667" y="226"/>
                    </a:lnTo>
                    <a:lnTo>
                      <a:pt x="1592" y="172"/>
                    </a:lnTo>
                    <a:lnTo>
                      <a:pt x="1506" y="118"/>
                    </a:lnTo>
                    <a:lnTo>
                      <a:pt x="1409" y="86"/>
                    </a:lnTo>
                    <a:lnTo>
                      <a:pt x="1323" y="54"/>
                    </a:lnTo>
                    <a:lnTo>
                      <a:pt x="1226" y="22"/>
                    </a:lnTo>
                    <a:lnTo>
                      <a:pt x="1119"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930325" y="1497500"/>
                <a:ext cx="50850" cy="50825"/>
              </a:xfrm>
              <a:custGeom>
                <a:avLst/>
                <a:gdLst/>
                <a:ahLst/>
                <a:cxnLst/>
                <a:rect l="l" t="t" r="r" b="b"/>
                <a:pathLst>
                  <a:path w="2034" h="2033" extrusionOk="0">
                    <a:moveTo>
                      <a:pt x="1012" y="0"/>
                    </a:moveTo>
                    <a:lnTo>
                      <a:pt x="904" y="11"/>
                    </a:lnTo>
                    <a:lnTo>
                      <a:pt x="797" y="22"/>
                    </a:lnTo>
                    <a:lnTo>
                      <a:pt x="700" y="54"/>
                    </a:lnTo>
                    <a:lnTo>
                      <a:pt x="614" y="86"/>
                    </a:lnTo>
                    <a:lnTo>
                      <a:pt x="517" y="129"/>
                    </a:lnTo>
                    <a:lnTo>
                      <a:pt x="442" y="172"/>
                    </a:lnTo>
                    <a:lnTo>
                      <a:pt x="356" y="237"/>
                    </a:lnTo>
                    <a:lnTo>
                      <a:pt x="291" y="301"/>
                    </a:lnTo>
                    <a:lnTo>
                      <a:pt x="227" y="366"/>
                    </a:lnTo>
                    <a:lnTo>
                      <a:pt x="173" y="452"/>
                    </a:lnTo>
                    <a:lnTo>
                      <a:pt x="119" y="527"/>
                    </a:lnTo>
                    <a:lnTo>
                      <a:pt x="76" y="624"/>
                    </a:lnTo>
                    <a:lnTo>
                      <a:pt x="44" y="721"/>
                    </a:lnTo>
                    <a:lnTo>
                      <a:pt x="22" y="818"/>
                    </a:lnTo>
                    <a:lnTo>
                      <a:pt x="1" y="914"/>
                    </a:lnTo>
                    <a:lnTo>
                      <a:pt x="1" y="1022"/>
                    </a:lnTo>
                    <a:lnTo>
                      <a:pt x="12" y="1129"/>
                    </a:lnTo>
                    <a:lnTo>
                      <a:pt x="22" y="1237"/>
                    </a:lnTo>
                    <a:lnTo>
                      <a:pt x="44" y="1334"/>
                    </a:lnTo>
                    <a:lnTo>
                      <a:pt x="76" y="1420"/>
                    </a:lnTo>
                    <a:lnTo>
                      <a:pt x="119" y="1516"/>
                    </a:lnTo>
                    <a:lnTo>
                      <a:pt x="173" y="1592"/>
                    </a:lnTo>
                    <a:lnTo>
                      <a:pt x="227" y="1678"/>
                    </a:lnTo>
                    <a:lnTo>
                      <a:pt x="302" y="1742"/>
                    </a:lnTo>
                    <a:lnTo>
                      <a:pt x="367" y="1807"/>
                    </a:lnTo>
                    <a:lnTo>
                      <a:pt x="442" y="1861"/>
                    </a:lnTo>
                    <a:lnTo>
                      <a:pt x="528" y="1914"/>
                    </a:lnTo>
                    <a:lnTo>
                      <a:pt x="625" y="1957"/>
                    </a:lnTo>
                    <a:lnTo>
                      <a:pt x="711" y="1990"/>
                    </a:lnTo>
                    <a:lnTo>
                      <a:pt x="818" y="2011"/>
                    </a:lnTo>
                    <a:lnTo>
                      <a:pt x="915" y="2022"/>
                    </a:lnTo>
                    <a:lnTo>
                      <a:pt x="1022" y="2033"/>
                    </a:lnTo>
                    <a:lnTo>
                      <a:pt x="1130" y="2022"/>
                    </a:lnTo>
                    <a:lnTo>
                      <a:pt x="1227" y="2011"/>
                    </a:lnTo>
                    <a:lnTo>
                      <a:pt x="1334" y="1990"/>
                    </a:lnTo>
                    <a:lnTo>
                      <a:pt x="1420" y="1947"/>
                    </a:lnTo>
                    <a:lnTo>
                      <a:pt x="1506" y="1914"/>
                    </a:lnTo>
                    <a:lnTo>
                      <a:pt x="1592" y="1861"/>
                    </a:lnTo>
                    <a:lnTo>
                      <a:pt x="1668" y="1796"/>
                    </a:lnTo>
                    <a:lnTo>
                      <a:pt x="1743" y="1732"/>
                    </a:lnTo>
                    <a:lnTo>
                      <a:pt x="1807" y="1667"/>
                    </a:lnTo>
                    <a:lnTo>
                      <a:pt x="1861" y="1592"/>
                    </a:lnTo>
                    <a:lnTo>
                      <a:pt x="1915" y="1506"/>
                    </a:lnTo>
                    <a:lnTo>
                      <a:pt x="1958" y="1409"/>
                    </a:lnTo>
                    <a:lnTo>
                      <a:pt x="1990" y="1323"/>
                    </a:lnTo>
                    <a:lnTo>
                      <a:pt x="2012" y="1215"/>
                    </a:lnTo>
                    <a:lnTo>
                      <a:pt x="2023" y="1119"/>
                    </a:lnTo>
                    <a:lnTo>
                      <a:pt x="2033" y="1011"/>
                    </a:lnTo>
                    <a:lnTo>
                      <a:pt x="2023" y="904"/>
                    </a:lnTo>
                    <a:lnTo>
                      <a:pt x="2012" y="807"/>
                    </a:lnTo>
                    <a:lnTo>
                      <a:pt x="1980" y="699"/>
                    </a:lnTo>
                    <a:lnTo>
                      <a:pt x="1947" y="613"/>
                    </a:lnTo>
                    <a:lnTo>
                      <a:pt x="1904" y="516"/>
                    </a:lnTo>
                    <a:lnTo>
                      <a:pt x="1861" y="441"/>
                    </a:lnTo>
                    <a:lnTo>
                      <a:pt x="1797" y="366"/>
                    </a:lnTo>
                    <a:lnTo>
                      <a:pt x="1732" y="291"/>
                    </a:lnTo>
                    <a:lnTo>
                      <a:pt x="1668" y="226"/>
                    </a:lnTo>
                    <a:lnTo>
                      <a:pt x="1582" y="172"/>
                    </a:lnTo>
                    <a:lnTo>
                      <a:pt x="1506" y="119"/>
                    </a:lnTo>
                    <a:lnTo>
                      <a:pt x="1410" y="76"/>
                    </a:lnTo>
                    <a:lnTo>
                      <a:pt x="1313" y="43"/>
                    </a:lnTo>
                    <a:lnTo>
                      <a:pt x="1216" y="22"/>
                    </a:lnTo>
                    <a:lnTo>
                      <a:pt x="1119" y="11"/>
                    </a:lnTo>
                    <a:lnTo>
                      <a:pt x="101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1558575" y="1500175"/>
                <a:ext cx="51100" cy="51100"/>
              </a:xfrm>
              <a:custGeom>
                <a:avLst/>
                <a:gdLst/>
                <a:ahLst/>
                <a:cxnLst/>
                <a:rect l="l" t="t" r="r" b="b"/>
                <a:pathLst>
                  <a:path w="2044" h="2044" extrusionOk="0">
                    <a:moveTo>
                      <a:pt x="1033" y="1"/>
                    </a:moveTo>
                    <a:lnTo>
                      <a:pt x="915" y="12"/>
                    </a:lnTo>
                    <a:lnTo>
                      <a:pt x="807" y="22"/>
                    </a:lnTo>
                    <a:lnTo>
                      <a:pt x="710" y="44"/>
                    </a:lnTo>
                    <a:lnTo>
                      <a:pt x="614" y="87"/>
                    </a:lnTo>
                    <a:lnTo>
                      <a:pt x="528" y="130"/>
                    </a:lnTo>
                    <a:lnTo>
                      <a:pt x="442" y="173"/>
                    </a:lnTo>
                    <a:lnTo>
                      <a:pt x="356" y="237"/>
                    </a:lnTo>
                    <a:lnTo>
                      <a:pt x="280" y="302"/>
                    </a:lnTo>
                    <a:lnTo>
                      <a:pt x="216" y="377"/>
                    </a:lnTo>
                    <a:lnTo>
                      <a:pt x="162" y="463"/>
                    </a:lnTo>
                    <a:lnTo>
                      <a:pt x="119" y="549"/>
                    </a:lnTo>
                    <a:lnTo>
                      <a:pt x="76" y="635"/>
                    </a:lnTo>
                    <a:lnTo>
                      <a:pt x="44" y="743"/>
                    </a:lnTo>
                    <a:lnTo>
                      <a:pt x="22" y="840"/>
                    </a:lnTo>
                    <a:lnTo>
                      <a:pt x="11" y="947"/>
                    </a:lnTo>
                    <a:lnTo>
                      <a:pt x="1" y="1055"/>
                    </a:lnTo>
                    <a:lnTo>
                      <a:pt x="11" y="1162"/>
                    </a:lnTo>
                    <a:lnTo>
                      <a:pt x="33" y="1270"/>
                    </a:lnTo>
                    <a:lnTo>
                      <a:pt x="54" y="1366"/>
                    </a:lnTo>
                    <a:lnTo>
                      <a:pt x="97" y="1452"/>
                    </a:lnTo>
                    <a:lnTo>
                      <a:pt x="140" y="1539"/>
                    </a:lnTo>
                    <a:lnTo>
                      <a:pt x="194" y="1625"/>
                    </a:lnTo>
                    <a:lnTo>
                      <a:pt x="248" y="1700"/>
                    </a:lnTo>
                    <a:lnTo>
                      <a:pt x="313" y="1764"/>
                    </a:lnTo>
                    <a:lnTo>
                      <a:pt x="388" y="1829"/>
                    </a:lnTo>
                    <a:lnTo>
                      <a:pt x="474" y="1883"/>
                    </a:lnTo>
                    <a:lnTo>
                      <a:pt x="549" y="1936"/>
                    </a:lnTo>
                    <a:lnTo>
                      <a:pt x="646" y="1969"/>
                    </a:lnTo>
                    <a:lnTo>
                      <a:pt x="743" y="2001"/>
                    </a:lnTo>
                    <a:lnTo>
                      <a:pt x="839" y="2022"/>
                    </a:lnTo>
                    <a:lnTo>
                      <a:pt x="936" y="2033"/>
                    </a:lnTo>
                    <a:lnTo>
                      <a:pt x="1044" y="2044"/>
                    </a:lnTo>
                    <a:lnTo>
                      <a:pt x="1151" y="2033"/>
                    </a:lnTo>
                    <a:lnTo>
                      <a:pt x="1259" y="2012"/>
                    </a:lnTo>
                    <a:lnTo>
                      <a:pt x="1356" y="1990"/>
                    </a:lnTo>
                    <a:lnTo>
                      <a:pt x="1442" y="1958"/>
                    </a:lnTo>
                    <a:lnTo>
                      <a:pt x="1538" y="1915"/>
                    </a:lnTo>
                    <a:lnTo>
                      <a:pt x="1614" y="1861"/>
                    </a:lnTo>
                    <a:lnTo>
                      <a:pt x="1689" y="1807"/>
                    </a:lnTo>
                    <a:lnTo>
                      <a:pt x="1764" y="1743"/>
                    </a:lnTo>
                    <a:lnTo>
                      <a:pt x="1829" y="1668"/>
                    </a:lnTo>
                    <a:lnTo>
                      <a:pt x="1882" y="1592"/>
                    </a:lnTo>
                    <a:lnTo>
                      <a:pt x="1925" y="1506"/>
                    </a:lnTo>
                    <a:lnTo>
                      <a:pt x="1968" y="1409"/>
                    </a:lnTo>
                    <a:lnTo>
                      <a:pt x="2001" y="1323"/>
                    </a:lnTo>
                    <a:lnTo>
                      <a:pt x="2022" y="1216"/>
                    </a:lnTo>
                    <a:lnTo>
                      <a:pt x="2044" y="1119"/>
                    </a:lnTo>
                    <a:lnTo>
                      <a:pt x="2044" y="1012"/>
                    </a:lnTo>
                    <a:lnTo>
                      <a:pt x="2033" y="904"/>
                    </a:lnTo>
                    <a:lnTo>
                      <a:pt x="2022" y="807"/>
                    </a:lnTo>
                    <a:lnTo>
                      <a:pt x="2001" y="700"/>
                    </a:lnTo>
                    <a:lnTo>
                      <a:pt x="1968" y="614"/>
                    </a:lnTo>
                    <a:lnTo>
                      <a:pt x="1925" y="528"/>
                    </a:lnTo>
                    <a:lnTo>
                      <a:pt x="1872" y="442"/>
                    </a:lnTo>
                    <a:lnTo>
                      <a:pt x="1818" y="366"/>
                    </a:lnTo>
                    <a:lnTo>
                      <a:pt x="1753" y="291"/>
                    </a:lnTo>
                    <a:lnTo>
                      <a:pt x="1678" y="227"/>
                    </a:lnTo>
                    <a:lnTo>
                      <a:pt x="1603" y="173"/>
                    </a:lnTo>
                    <a:lnTo>
                      <a:pt x="1517" y="119"/>
                    </a:lnTo>
                    <a:lnTo>
                      <a:pt x="1431" y="76"/>
                    </a:lnTo>
                    <a:lnTo>
                      <a:pt x="1334" y="44"/>
                    </a:lnTo>
                    <a:lnTo>
                      <a:pt x="1237" y="22"/>
                    </a:lnTo>
                    <a:lnTo>
                      <a:pt x="1130" y="1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616075" y="1814450"/>
                <a:ext cx="50850" cy="51100"/>
              </a:xfrm>
              <a:custGeom>
                <a:avLst/>
                <a:gdLst/>
                <a:ahLst/>
                <a:cxnLst/>
                <a:rect l="l" t="t" r="r" b="b"/>
                <a:pathLst>
                  <a:path w="2034" h="2044" extrusionOk="0">
                    <a:moveTo>
                      <a:pt x="915" y="0"/>
                    </a:moveTo>
                    <a:lnTo>
                      <a:pt x="807" y="22"/>
                    </a:lnTo>
                    <a:lnTo>
                      <a:pt x="700" y="43"/>
                    </a:lnTo>
                    <a:lnTo>
                      <a:pt x="603" y="75"/>
                    </a:lnTo>
                    <a:lnTo>
                      <a:pt x="517" y="129"/>
                    </a:lnTo>
                    <a:lnTo>
                      <a:pt x="431" y="172"/>
                    </a:lnTo>
                    <a:lnTo>
                      <a:pt x="356" y="237"/>
                    </a:lnTo>
                    <a:lnTo>
                      <a:pt x="280" y="301"/>
                    </a:lnTo>
                    <a:lnTo>
                      <a:pt x="216" y="376"/>
                    </a:lnTo>
                    <a:lnTo>
                      <a:pt x="151" y="462"/>
                    </a:lnTo>
                    <a:lnTo>
                      <a:pt x="108" y="548"/>
                    </a:lnTo>
                    <a:lnTo>
                      <a:pt x="65" y="634"/>
                    </a:lnTo>
                    <a:lnTo>
                      <a:pt x="33" y="742"/>
                    </a:lnTo>
                    <a:lnTo>
                      <a:pt x="11" y="839"/>
                    </a:lnTo>
                    <a:lnTo>
                      <a:pt x="1" y="946"/>
                    </a:lnTo>
                    <a:lnTo>
                      <a:pt x="1" y="1054"/>
                    </a:lnTo>
                    <a:lnTo>
                      <a:pt x="11" y="1161"/>
                    </a:lnTo>
                    <a:lnTo>
                      <a:pt x="22" y="1269"/>
                    </a:lnTo>
                    <a:lnTo>
                      <a:pt x="54" y="1366"/>
                    </a:lnTo>
                    <a:lnTo>
                      <a:pt x="87" y="1452"/>
                    </a:lnTo>
                    <a:lnTo>
                      <a:pt x="130" y="1538"/>
                    </a:lnTo>
                    <a:lnTo>
                      <a:pt x="184" y="1624"/>
                    </a:lnTo>
                    <a:lnTo>
                      <a:pt x="248" y="1699"/>
                    </a:lnTo>
                    <a:lnTo>
                      <a:pt x="313" y="1764"/>
                    </a:lnTo>
                    <a:lnTo>
                      <a:pt x="388" y="1828"/>
                    </a:lnTo>
                    <a:lnTo>
                      <a:pt x="463" y="1882"/>
                    </a:lnTo>
                    <a:lnTo>
                      <a:pt x="549" y="1936"/>
                    </a:lnTo>
                    <a:lnTo>
                      <a:pt x="635" y="1968"/>
                    </a:lnTo>
                    <a:lnTo>
                      <a:pt x="732" y="2000"/>
                    </a:lnTo>
                    <a:lnTo>
                      <a:pt x="829" y="2022"/>
                    </a:lnTo>
                    <a:lnTo>
                      <a:pt x="936" y="2032"/>
                    </a:lnTo>
                    <a:lnTo>
                      <a:pt x="1044" y="2043"/>
                    </a:lnTo>
                    <a:lnTo>
                      <a:pt x="1151" y="2032"/>
                    </a:lnTo>
                    <a:lnTo>
                      <a:pt x="1248" y="2011"/>
                    </a:lnTo>
                    <a:lnTo>
                      <a:pt x="1345" y="1989"/>
                    </a:lnTo>
                    <a:lnTo>
                      <a:pt x="1442" y="1957"/>
                    </a:lnTo>
                    <a:lnTo>
                      <a:pt x="1528" y="1914"/>
                    </a:lnTo>
                    <a:lnTo>
                      <a:pt x="1614" y="1860"/>
                    </a:lnTo>
                    <a:lnTo>
                      <a:pt x="1689" y="1796"/>
                    </a:lnTo>
                    <a:lnTo>
                      <a:pt x="1753" y="1731"/>
                    </a:lnTo>
                    <a:lnTo>
                      <a:pt x="1818" y="1667"/>
                    </a:lnTo>
                    <a:lnTo>
                      <a:pt x="1872" y="1581"/>
                    </a:lnTo>
                    <a:lnTo>
                      <a:pt x="1925" y="1505"/>
                    </a:lnTo>
                    <a:lnTo>
                      <a:pt x="1969" y="1409"/>
                    </a:lnTo>
                    <a:lnTo>
                      <a:pt x="2001" y="1312"/>
                    </a:lnTo>
                    <a:lnTo>
                      <a:pt x="2022" y="1215"/>
                    </a:lnTo>
                    <a:lnTo>
                      <a:pt x="2033" y="1118"/>
                    </a:lnTo>
                    <a:lnTo>
                      <a:pt x="2033" y="1011"/>
                    </a:lnTo>
                    <a:lnTo>
                      <a:pt x="2033" y="903"/>
                    </a:lnTo>
                    <a:lnTo>
                      <a:pt x="2012" y="796"/>
                    </a:lnTo>
                    <a:lnTo>
                      <a:pt x="1990" y="699"/>
                    </a:lnTo>
                    <a:lnTo>
                      <a:pt x="1958" y="613"/>
                    </a:lnTo>
                    <a:lnTo>
                      <a:pt x="1915" y="516"/>
                    </a:lnTo>
                    <a:lnTo>
                      <a:pt x="1861" y="441"/>
                    </a:lnTo>
                    <a:lnTo>
                      <a:pt x="1807" y="355"/>
                    </a:lnTo>
                    <a:lnTo>
                      <a:pt x="1743" y="290"/>
                    </a:lnTo>
                    <a:lnTo>
                      <a:pt x="1667" y="226"/>
                    </a:lnTo>
                    <a:lnTo>
                      <a:pt x="1592" y="172"/>
                    </a:lnTo>
                    <a:lnTo>
                      <a:pt x="1506" y="118"/>
                    </a:lnTo>
                    <a:lnTo>
                      <a:pt x="1420" y="75"/>
                    </a:lnTo>
                    <a:lnTo>
                      <a:pt x="1323" y="43"/>
                    </a:lnTo>
                    <a:lnTo>
                      <a:pt x="1227" y="22"/>
                    </a:lnTo>
                    <a:lnTo>
                      <a:pt x="1130" y="11"/>
                    </a:lnTo>
                    <a:lnTo>
                      <a:pt x="102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1403475" y="2835425"/>
                <a:ext cx="50025" cy="50025"/>
              </a:xfrm>
              <a:custGeom>
                <a:avLst/>
                <a:gdLst/>
                <a:ahLst/>
                <a:cxnLst/>
                <a:rect l="l" t="t" r="r" b="b"/>
                <a:pathLst>
                  <a:path w="2001" h="2001" extrusionOk="0">
                    <a:moveTo>
                      <a:pt x="925" y="1"/>
                    </a:moveTo>
                    <a:lnTo>
                      <a:pt x="828" y="12"/>
                    </a:lnTo>
                    <a:lnTo>
                      <a:pt x="731" y="33"/>
                    </a:lnTo>
                    <a:lnTo>
                      <a:pt x="635" y="65"/>
                    </a:lnTo>
                    <a:lnTo>
                      <a:pt x="538" y="108"/>
                    </a:lnTo>
                    <a:lnTo>
                      <a:pt x="452" y="162"/>
                    </a:lnTo>
                    <a:lnTo>
                      <a:pt x="377" y="216"/>
                    </a:lnTo>
                    <a:lnTo>
                      <a:pt x="301" y="280"/>
                    </a:lnTo>
                    <a:lnTo>
                      <a:pt x="237" y="356"/>
                    </a:lnTo>
                    <a:lnTo>
                      <a:pt x="172" y="431"/>
                    </a:lnTo>
                    <a:lnTo>
                      <a:pt x="129" y="517"/>
                    </a:lnTo>
                    <a:lnTo>
                      <a:pt x="75" y="603"/>
                    </a:lnTo>
                    <a:lnTo>
                      <a:pt x="43" y="700"/>
                    </a:lnTo>
                    <a:lnTo>
                      <a:pt x="22" y="796"/>
                    </a:lnTo>
                    <a:lnTo>
                      <a:pt x="0" y="893"/>
                    </a:lnTo>
                    <a:lnTo>
                      <a:pt x="0" y="1001"/>
                    </a:lnTo>
                    <a:lnTo>
                      <a:pt x="0" y="1098"/>
                    </a:lnTo>
                    <a:lnTo>
                      <a:pt x="11" y="1194"/>
                    </a:lnTo>
                    <a:lnTo>
                      <a:pt x="43" y="1291"/>
                    </a:lnTo>
                    <a:lnTo>
                      <a:pt x="75" y="1377"/>
                    </a:lnTo>
                    <a:lnTo>
                      <a:pt x="108" y="1463"/>
                    </a:lnTo>
                    <a:lnTo>
                      <a:pt x="162" y="1549"/>
                    </a:lnTo>
                    <a:lnTo>
                      <a:pt x="215" y="1624"/>
                    </a:lnTo>
                    <a:lnTo>
                      <a:pt x="280" y="1700"/>
                    </a:lnTo>
                    <a:lnTo>
                      <a:pt x="344" y="1764"/>
                    </a:lnTo>
                    <a:lnTo>
                      <a:pt x="420" y="1818"/>
                    </a:lnTo>
                    <a:lnTo>
                      <a:pt x="506" y="1872"/>
                    </a:lnTo>
                    <a:lnTo>
                      <a:pt x="592" y="1915"/>
                    </a:lnTo>
                    <a:lnTo>
                      <a:pt x="678" y="1947"/>
                    </a:lnTo>
                    <a:lnTo>
                      <a:pt x="774" y="1979"/>
                    </a:lnTo>
                    <a:lnTo>
                      <a:pt x="871" y="1990"/>
                    </a:lnTo>
                    <a:lnTo>
                      <a:pt x="968" y="2001"/>
                    </a:lnTo>
                    <a:lnTo>
                      <a:pt x="1076" y="2001"/>
                    </a:lnTo>
                    <a:lnTo>
                      <a:pt x="1172" y="1990"/>
                    </a:lnTo>
                    <a:lnTo>
                      <a:pt x="1269" y="1969"/>
                    </a:lnTo>
                    <a:lnTo>
                      <a:pt x="1366" y="1936"/>
                    </a:lnTo>
                    <a:lnTo>
                      <a:pt x="1452" y="1893"/>
                    </a:lnTo>
                    <a:lnTo>
                      <a:pt x="1538" y="1840"/>
                    </a:lnTo>
                    <a:lnTo>
                      <a:pt x="1624" y="1786"/>
                    </a:lnTo>
                    <a:lnTo>
                      <a:pt x="1699" y="1721"/>
                    </a:lnTo>
                    <a:lnTo>
                      <a:pt x="1764" y="1646"/>
                    </a:lnTo>
                    <a:lnTo>
                      <a:pt x="1817" y="1571"/>
                    </a:lnTo>
                    <a:lnTo>
                      <a:pt x="1871" y="1485"/>
                    </a:lnTo>
                    <a:lnTo>
                      <a:pt x="1914" y="1399"/>
                    </a:lnTo>
                    <a:lnTo>
                      <a:pt x="1957" y="1313"/>
                    </a:lnTo>
                    <a:lnTo>
                      <a:pt x="1979" y="1205"/>
                    </a:lnTo>
                    <a:lnTo>
                      <a:pt x="2000" y="1108"/>
                    </a:lnTo>
                    <a:lnTo>
                      <a:pt x="2000" y="1001"/>
                    </a:lnTo>
                    <a:lnTo>
                      <a:pt x="2000" y="904"/>
                    </a:lnTo>
                    <a:lnTo>
                      <a:pt x="1979" y="807"/>
                    </a:lnTo>
                    <a:lnTo>
                      <a:pt x="1957" y="710"/>
                    </a:lnTo>
                    <a:lnTo>
                      <a:pt x="1925" y="624"/>
                    </a:lnTo>
                    <a:lnTo>
                      <a:pt x="1882" y="538"/>
                    </a:lnTo>
                    <a:lnTo>
                      <a:pt x="1839" y="452"/>
                    </a:lnTo>
                    <a:lnTo>
                      <a:pt x="1785" y="377"/>
                    </a:lnTo>
                    <a:lnTo>
                      <a:pt x="1721" y="302"/>
                    </a:lnTo>
                    <a:lnTo>
                      <a:pt x="1645" y="237"/>
                    </a:lnTo>
                    <a:lnTo>
                      <a:pt x="1570" y="184"/>
                    </a:lnTo>
                    <a:lnTo>
                      <a:pt x="1495" y="130"/>
                    </a:lnTo>
                    <a:lnTo>
                      <a:pt x="1409" y="87"/>
                    </a:lnTo>
                    <a:lnTo>
                      <a:pt x="1323" y="55"/>
                    </a:lnTo>
                    <a:lnTo>
                      <a:pt x="1226" y="22"/>
                    </a:lnTo>
                    <a:lnTo>
                      <a:pt x="1129" y="1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1089200" y="2835425"/>
                <a:ext cx="50050" cy="50025"/>
              </a:xfrm>
              <a:custGeom>
                <a:avLst/>
                <a:gdLst/>
                <a:ahLst/>
                <a:cxnLst/>
                <a:rect l="l" t="t" r="r" b="b"/>
                <a:pathLst>
                  <a:path w="2002" h="2001" extrusionOk="0">
                    <a:moveTo>
                      <a:pt x="979" y="1"/>
                    </a:moveTo>
                    <a:lnTo>
                      <a:pt x="883" y="12"/>
                    </a:lnTo>
                    <a:lnTo>
                      <a:pt x="786" y="22"/>
                    </a:lnTo>
                    <a:lnTo>
                      <a:pt x="689" y="44"/>
                    </a:lnTo>
                    <a:lnTo>
                      <a:pt x="603" y="87"/>
                    </a:lnTo>
                    <a:lnTo>
                      <a:pt x="517" y="130"/>
                    </a:lnTo>
                    <a:lnTo>
                      <a:pt x="431" y="173"/>
                    </a:lnTo>
                    <a:lnTo>
                      <a:pt x="356" y="237"/>
                    </a:lnTo>
                    <a:lnTo>
                      <a:pt x="291" y="291"/>
                    </a:lnTo>
                    <a:lnTo>
                      <a:pt x="227" y="366"/>
                    </a:lnTo>
                    <a:lnTo>
                      <a:pt x="173" y="442"/>
                    </a:lnTo>
                    <a:lnTo>
                      <a:pt x="119" y="528"/>
                    </a:lnTo>
                    <a:lnTo>
                      <a:pt x="76" y="614"/>
                    </a:lnTo>
                    <a:lnTo>
                      <a:pt x="44" y="700"/>
                    </a:lnTo>
                    <a:lnTo>
                      <a:pt x="22" y="796"/>
                    </a:lnTo>
                    <a:lnTo>
                      <a:pt x="1" y="893"/>
                    </a:lnTo>
                    <a:lnTo>
                      <a:pt x="1" y="990"/>
                    </a:lnTo>
                    <a:lnTo>
                      <a:pt x="1" y="1098"/>
                    </a:lnTo>
                    <a:lnTo>
                      <a:pt x="22" y="1194"/>
                    </a:lnTo>
                    <a:lnTo>
                      <a:pt x="44" y="1291"/>
                    </a:lnTo>
                    <a:lnTo>
                      <a:pt x="76" y="1388"/>
                    </a:lnTo>
                    <a:lnTo>
                      <a:pt x="119" y="1474"/>
                    </a:lnTo>
                    <a:lnTo>
                      <a:pt x="173" y="1560"/>
                    </a:lnTo>
                    <a:lnTo>
                      <a:pt x="227" y="1635"/>
                    </a:lnTo>
                    <a:lnTo>
                      <a:pt x="291" y="1710"/>
                    </a:lnTo>
                    <a:lnTo>
                      <a:pt x="367" y="1775"/>
                    </a:lnTo>
                    <a:lnTo>
                      <a:pt x="453" y="1840"/>
                    </a:lnTo>
                    <a:lnTo>
                      <a:pt x="528" y="1883"/>
                    </a:lnTo>
                    <a:lnTo>
                      <a:pt x="625" y="1926"/>
                    </a:lnTo>
                    <a:lnTo>
                      <a:pt x="711" y="1958"/>
                    </a:lnTo>
                    <a:lnTo>
                      <a:pt x="818" y="1990"/>
                    </a:lnTo>
                    <a:lnTo>
                      <a:pt x="915" y="2001"/>
                    </a:lnTo>
                    <a:lnTo>
                      <a:pt x="1119" y="2001"/>
                    </a:lnTo>
                    <a:lnTo>
                      <a:pt x="1216" y="1979"/>
                    </a:lnTo>
                    <a:lnTo>
                      <a:pt x="1313" y="1958"/>
                    </a:lnTo>
                    <a:lnTo>
                      <a:pt x="1399" y="1926"/>
                    </a:lnTo>
                    <a:lnTo>
                      <a:pt x="1485" y="1883"/>
                    </a:lnTo>
                    <a:lnTo>
                      <a:pt x="1571" y="1829"/>
                    </a:lnTo>
                    <a:lnTo>
                      <a:pt x="1646" y="1775"/>
                    </a:lnTo>
                    <a:lnTo>
                      <a:pt x="1711" y="1710"/>
                    </a:lnTo>
                    <a:lnTo>
                      <a:pt x="1775" y="1635"/>
                    </a:lnTo>
                    <a:lnTo>
                      <a:pt x="1829" y="1560"/>
                    </a:lnTo>
                    <a:lnTo>
                      <a:pt x="1883" y="1474"/>
                    </a:lnTo>
                    <a:lnTo>
                      <a:pt x="1926" y="1399"/>
                    </a:lnTo>
                    <a:lnTo>
                      <a:pt x="1958" y="1302"/>
                    </a:lnTo>
                    <a:lnTo>
                      <a:pt x="1980" y="1205"/>
                    </a:lnTo>
                    <a:lnTo>
                      <a:pt x="2001" y="1108"/>
                    </a:lnTo>
                    <a:lnTo>
                      <a:pt x="2001" y="1012"/>
                    </a:lnTo>
                    <a:lnTo>
                      <a:pt x="2001" y="904"/>
                    </a:lnTo>
                    <a:lnTo>
                      <a:pt x="1980" y="807"/>
                    </a:lnTo>
                    <a:lnTo>
                      <a:pt x="1958" y="710"/>
                    </a:lnTo>
                    <a:lnTo>
                      <a:pt x="1926" y="614"/>
                    </a:lnTo>
                    <a:lnTo>
                      <a:pt x="1883" y="528"/>
                    </a:lnTo>
                    <a:lnTo>
                      <a:pt x="1829" y="442"/>
                    </a:lnTo>
                    <a:lnTo>
                      <a:pt x="1775" y="366"/>
                    </a:lnTo>
                    <a:lnTo>
                      <a:pt x="1711" y="291"/>
                    </a:lnTo>
                    <a:lnTo>
                      <a:pt x="1635" y="227"/>
                    </a:lnTo>
                    <a:lnTo>
                      <a:pt x="1549" y="162"/>
                    </a:lnTo>
                    <a:lnTo>
                      <a:pt x="1474" y="119"/>
                    </a:lnTo>
                    <a:lnTo>
                      <a:pt x="1377" y="76"/>
                    </a:lnTo>
                    <a:lnTo>
                      <a:pt x="1291" y="44"/>
                    </a:lnTo>
                    <a:lnTo>
                      <a:pt x="1184" y="2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538650" y="2284875"/>
                <a:ext cx="50025" cy="50025"/>
              </a:xfrm>
              <a:custGeom>
                <a:avLst/>
                <a:gdLst/>
                <a:ahLst/>
                <a:cxnLst/>
                <a:rect l="l" t="t" r="r" b="b"/>
                <a:pathLst>
                  <a:path w="2001" h="2001" extrusionOk="0">
                    <a:moveTo>
                      <a:pt x="915" y="1"/>
                    </a:moveTo>
                    <a:lnTo>
                      <a:pt x="818" y="22"/>
                    </a:lnTo>
                    <a:lnTo>
                      <a:pt x="721" y="44"/>
                    </a:lnTo>
                    <a:lnTo>
                      <a:pt x="635" y="76"/>
                    </a:lnTo>
                    <a:lnTo>
                      <a:pt x="549" y="108"/>
                    </a:lnTo>
                    <a:lnTo>
                      <a:pt x="463" y="162"/>
                    </a:lnTo>
                    <a:lnTo>
                      <a:pt x="388" y="216"/>
                    </a:lnTo>
                    <a:lnTo>
                      <a:pt x="313" y="280"/>
                    </a:lnTo>
                    <a:lnTo>
                      <a:pt x="248" y="345"/>
                    </a:lnTo>
                    <a:lnTo>
                      <a:pt x="184" y="420"/>
                    </a:lnTo>
                    <a:lnTo>
                      <a:pt x="141" y="506"/>
                    </a:lnTo>
                    <a:lnTo>
                      <a:pt x="87" y="581"/>
                    </a:lnTo>
                    <a:lnTo>
                      <a:pt x="55" y="678"/>
                    </a:lnTo>
                    <a:lnTo>
                      <a:pt x="22" y="775"/>
                    </a:lnTo>
                    <a:lnTo>
                      <a:pt x="12" y="872"/>
                    </a:lnTo>
                    <a:lnTo>
                      <a:pt x="1" y="968"/>
                    </a:lnTo>
                    <a:lnTo>
                      <a:pt x="1" y="1076"/>
                    </a:lnTo>
                    <a:lnTo>
                      <a:pt x="12" y="1173"/>
                    </a:lnTo>
                    <a:lnTo>
                      <a:pt x="33" y="1270"/>
                    </a:lnTo>
                    <a:lnTo>
                      <a:pt x="65" y="1366"/>
                    </a:lnTo>
                    <a:lnTo>
                      <a:pt x="108" y="1452"/>
                    </a:lnTo>
                    <a:lnTo>
                      <a:pt x="162" y="1538"/>
                    </a:lnTo>
                    <a:lnTo>
                      <a:pt x="216" y="1624"/>
                    </a:lnTo>
                    <a:lnTo>
                      <a:pt x="291" y="1700"/>
                    </a:lnTo>
                    <a:lnTo>
                      <a:pt x="356" y="1764"/>
                    </a:lnTo>
                    <a:lnTo>
                      <a:pt x="442" y="1818"/>
                    </a:lnTo>
                    <a:lnTo>
                      <a:pt x="517" y="1872"/>
                    </a:lnTo>
                    <a:lnTo>
                      <a:pt x="614" y="1915"/>
                    </a:lnTo>
                    <a:lnTo>
                      <a:pt x="700" y="1958"/>
                    </a:lnTo>
                    <a:lnTo>
                      <a:pt x="807" y="1979"/>
                    </a:lnTo>
                    <a:lnTo>
                      <a:pt x="904" y="1990"/>
                    </a:lnTo>
                    <a:lnTo>
                      <a:pt x="1012" y="2001"/>
                    </a:lnTo>
                    <a:lnTo>
                      <a:pt x="1108" y="1990"/>
                    </a:lnTo>
                    <a:lnTo>
                      <a:pt x="1205" y="1979"/>
                    </a:lnTo>
                    <a:lnTo>
                      <a:pt x="1302" y="1958"/>
                    </a:lnTo>
                    <a:lnTo>
                      <a:pt x="1388" y="1915"/>
                    </a:lnTo>
                    <a:lnTo>
                      <a:pt x="1474" y="1872"/>
                    </a:lnTo>
                    <a:lnTo>
                      <a:pt x="1560" y="1829"/>
                    </a:lnTo>
                    <a:lnTo>
                      <a:pt x="1635" y="1764"/>
                    </a:lnTo>
                    <a:lnTo>
                      <a:pt x="1711" y="1700"/>
                    </a:lnTo>
                    <a:lnTo>
                      <a:pt x="1764" y="1635"/>
                    </a:lnTo>
                    <a:lnTo>
                      <a:pt x="1829" y="1560"/>
                    </a:lnTo>
                    <a:lnTo>
                      <a:pt x="1872" y="1474"/>
                    </a:lnTo>
                    <a:lnTo>
                      <a:pt x="1915" y="1388"/>
                    </a:lnTo>
                    <a:lnTo>
                      <a:pt x="1958" y="1302"/>
                    </a:lnTo>
                    <a:lnTo>
                      <a:pt x="1979" y="1205"/>
                    </a:lnTo>
                    <a:lnTo>
                      <a:pt x="1990" y="1108"/>
                    </a:lnTo>
                    <a:lnTo>
                      <a:pt x="2001" y="1001"/>
                    </a:lnTo>
                    <a:lnTo>
                      <a:pt x="1990" y="904"/>
                    </a:lnTo>
                    <a:lnTo>
                      <a:pt x="1979" y="807"/>
                    </a:lnTo>
                    <a:lnTo>
                      <a:pt x="1958" y="710"/>
                    </a:lnTo>
                    <a:lnTo>
                      <a:pt x="1926" y="624"/>
                    </a:lnTo>
                    <a:lnTo>
                      <a:pt x="1883" y="538"/>
                    </a:lnTo>
                    <a:lnTo>
                      <a:pt x="1829" y="452"/>
                    </a:lnTo>
                    <a:lnTo>
                      <a:pt x="1775" y="377"/>
                    </a:lnTo>
                    <a:lnTo>
                      <a:pt x="1711" y="302"/>
                    </a:lnTo>
                    <a:lnTo>
                      <a:pt x="1646" y="237"/>
                    </a:lnTo>
                    <a:lnTo>
                      <a:pt x="1571" y="184"/>
                    </a:lnTo>
                    <a:lnTo>
                      <a:pt x="1485" y="130"/>
                    </a:lnTo>
                    <a:lnTo>
                      <a:pt x="1399" y="87"/>
                    </a:lnTo>
                    <a:lnTo>
                      <a:pt x="1313" y="54"/>
                    </a:lnTo>
                    <a:lnTo>
                      <a:pt x="1216" y="22"/>
                    </a:lnTo>
                    <a:lnTo>
                      <a:pt x="1119" y="11"/>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1954025" y="2284875"/>
                <a:ext cx="50025" cy="50025"/>
              </a:xfrm>
              <a:custGeom>
                <a:avLst/>
                <a:gdLst/>
                <a:ahLst/>
                <a:cxnLst/>
                <a:rect l="l" t="t" r="r" b="b"/>
                <a:pathLst>
                  <a:path w="2001" h="2001" extrusionOk="0">
                    <a:moveTo>
                      <a:pt x="925" y="1"/>
                    </a:moveTo>
                    <a:lnTo>
                      <a:pt x="828" y="11"/>
                    </a:lnTo>
                    <a:lnTo>
                      <a:pt x="742" y="33"/>
                    </a:lnTo>
                    <a:lnTo>
                      <a:pt x="646" y="65"/>
                    </a:lnTo>
                    <a:lnTo>
                      <a:pt x="560" y="108"/>
                    </a:lnTo>
                    <a:lnTo>
                      <a:pt x="473" y="151"/>
                    </a:lnTo>
                    <a:lnTo>
                      <a:pt x="398" y="205"/>
                    </a:lnTo>
                    <a:lnTo>
                      <a:pt x="323" y="270"/>
                    </a:lnTo>
                    <a:lnTo>
                      <a:pt x="258" y="345"/>
                    </a:lnTo>
                    <a:lnTo>
                      <a:pt x="194" y="409"/>
                    </a:lnTo>
                    <a:lnTo>
                      <a:pt x="140" y="495"/>
                    </a:lnTo>
                    <a:lnTo>
                      <a:pt x="97" y="581"/>
                    </a:lnTo>
                    <a:lnTo>
                      <a:pt x="65" y="667"/>
                    </a:lnTo>
                    <a:lnTo>
                      <a:pt x="33" y="764"/>
                    </a:lnTo>
                    <a:lnTo>
                      <a:pt x="11" y="861"/>
                    </a:lnTo>
                    <a:lnTo>
                      <a:pt x="0" y="958"/>
                    </a:lnTo>
                    <a:lnTo>
                      <a:pt x="0" y="1054"/>
                    </a:lnTo>
                    <a:lnTo>
                      <a:pt x="11" y="1151"/>
                    </a:lnTo>
                    <a:lnTo>
                      <a:pt x="33" y="1248"/>
                    </a:lnTo>
                    <a:lnTo>
                      <a:pt x="65" y="1345"/>
                    </a:lnTo>
                    <a:lnTo>
                      <a:pt x="97" y="1431"/>
                    </a:lnTo>
                    <a:lnTo>
                      <a:pt x="151" y="1517"/>
                    </a:lnTo>
                    <a:lnTo>
                      <a:pt x="205" y="1592"/>
                    </a:lnTo>
                    <a:lnTo>
                      <a:pt x="258" y="1667"/>
                    </a:lnTo>
                    <a:lnTo>
                      <a:pt x="334" y="1732"/>
                    </a:lnTo>
                    <a:lnTo>
                      <a:pt x="398" y="1796"/>
                    </a:lnTo>
                    <a:lnTo>
                      <a:pt x="484" y="1850"/>
                    </a:lnTo>
                    <a:lnTo>
                      <a:pt x="570" y="1893"/>
                    </a:lnTo>
                    <a:lnTo>
                      <a:pt x="656" y="1936"/>
                    </a:lnTo>
                    <a:lnTo>
                      <a:pt x="742" y="1969"/>
                    </a:lnTo>
                    <a:lnTo>
                      <a:pt x="839" y="1990"/>
                    </a:lnTo>
                    <a:lnTo>
                      <a:pt x="947" y="2001"/>
                    </a:lnTo>
                    <a:lnTo>
                      <a:pt x="1043" y="2001"/>
                    </a:lnTo>
                    <a:lnTo>
                      <a:pt x="1140" y="1990"/>
                    </a:lnTo>
                    <a:lnTo>
                      <a:pt x="1237" y="1969"/>
                    </a:lnTo>
                    <a:lnTo>
                      <a:pt x="1334" y="1947"/>
                    </a:lnTo>
                    <a:lnTo>
                      <a:pt x="1420" y="1904"/>
                    </a:lnTo>
                    <a:lnTo>
                      <a:pt x="1506" y="1861"/>
                    </a:lnTo>
                    <a:lnTo>
                      <a:pt x="1581" y="1807"/>
                    </a:lnTo>
                    <a:lnTo>
                      <a:pt x="1656" y="1743"/>
                    </a:lnTo>
                    <a:lnTo>
                      <a:pt x="1721" y="1678"/>
                    </a:lnTo>
                    <a:lnTo>
                      <a:pt x="1785" y="1614"/>
                    </a:lnTo>
                    <a:lnTo>
                      <a:pt x="1839" y="1528"/>
                    </a:lnTo>
                    <a:lnTo>
                      <a:pt x="1893" y="1452"/>
                    </a:lnTo>
                    <a:lnTo>
                      <a:pt x="1936" y="1356"/>
                    </a:lnTo>
                    <a:lnTo>
                      <a:pt x="1957" y="1270"/>
                    </a:lnTo>
                    <a:lnTo>
                      <a:pt x="1990" y="1173"/>
                    </a:lnTo>
                    <a:lnTo>
                      <a:pt x="2000" y="1076"/>
                    </a:lnTo>
                    <a:lnTo>
                      <a:pt x="2000" y="968"/>
                    </a:lnTo>
                    <a:lnTo>
                      <a:pt x="1990" y="861"/>
                    </a:lnTo>
                    <a:lnTo>
                      <a:pt x="1968" y="764"/>
                    </a:lnTo>
                    <a:lnTo>
                      <a:pt x="1947" y="667"/>
                    </a:lnTo>
                    <a:lnTo>
                      <a:pt x="1904" y="581"/>
                    </a:lnTo>
                    <a:lnTo>
                      <a:pt x="1861" y="495"/>
                    </a:lnTo>
                    <a:lnTo>
                      <a:pt x="1807" y="409"/>
                    </a:lnTo>
                    <a:lnTo>
                      <a:pt x="1742" y="334"/>
                    </a:lnTo>
                    <a:lnTo>
                      <a:pt x="1667" y="259"/>
                    </a:lnTo>
                    <a:lnTo>
                      <a:pt x="1592" y="205"/>
                    </a:lnTo>
                    <a:lnTo>
                      <a:pt x="1506" y="140"/>
                    </a:lnTo>
                    <a:lnTo>
                      <a:pt x="1420" y="97"/>
                    </a:lnTo>
                    <a:lnTo>
                      <a:pt x="1334" y="54"/>
                    </a:lnTo>
                    <a:lnTo>
                      <a:pt x="1237" y="33"/>
                    </a:lnTo>
                    <a:lnTo>
                      <a:pt x="1129" y="11"/>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694300" y="2599125"/>
                <a:ext cx="50025" cy="50025"/>
              </a:xfrm>
              <a:custGeom>
                <a:avLst/>
                <a:gdLst/>
                <a:ahLst/>
                <a:cxnLst/>
                <a:rect l="l" t="t" r="r" b="b"/>
                <a:pathLst>
                  <a:path w="2001" h="2001" extrusionOk="0">
                    <a:moveTo>
                      <a:pt x="883" y="1"/>
                    </a:moveTo>
                    <a:lnTo>
                      <a:pt x="786" y="22"/>
                    </a:lnTo>
                    <a:lnTo>
                      <a:pt x="689" y="44"/>
                    </a:lnTo>
                    <a:lnTo>
                      <a:pt x="603" y="87"/>
                    </a:lnTo>
                    <a:lnTo>
                      <a:pt x="517" y="119"/>
                    </a:lnTo>
                    <a:lnTo>
                      <a:pt x="431" y="173"/>
                    </a:lnTo>
                    <a:lnTo>
                      <a:pt x="356" y="237"/>
                    </a:lnTo>
                    <a:lnTo>
                      <a:pt x="291" y="302"/>
                    </a:lnTo>
                    <a:lnTo>
                      <a:pt x="227" y="367"/>
                    </a:lnTo>
                    <a:lnTo>
                      <a:pt x="173" y="442"/>
                    </a:lnTo>
                    <a:lnTo>
                      <a:pt x="119" y="528"/>
                    </a:lnTo>
                    <a:lnTo>
                      <a:pt x="76" y="614"/>
                    </a:lnTo>
                    <a:lnTo>
                      <a:pt x="44" y="700"/>
                    </a:lnTo>
                    <a:lnTo>
                      <a:pt x="22" y="797"/>
                    </a:lnTo>
                    <a:lnTo>
                      <a:pt x="12" y="893"/>
                    </a:lnTo>
                    <a:lnTo>
                      <a:pt x="1" y="990"/>
                    </a:lnTo>
                    <a:lnTo>
                      <a:pt x="1" y="1098"/>
                    </a:lnTo>
                    <a:lnTo>
                      <a:pt x="22" y="1194"/>
                    </a:lnTo>
                    <a:lnTo>
                      <a:pt x="44" y="1291"/>
                    </a:lnTo>
                    <a:lnTo>
                      <a:pt x="76" y="1388"/>
                    </a:lnTo>
                    <a:lnTo>
                      <a:pt x="119" y="1474"/>
                    </a:lnTo>
                    <a:lnTo>
                      <a:pt x="173" y="1560"/>
                    </a:lnTo>
                    <a:lnTo>
                      <a:pt x="237" y="1635"/>
                    </a:lnTo>
                    <a:lnTo>
                      <a:pt x="302" y="1711"/>
                    </a:lnTo>
                    <a:lnTo>
                      <a:pt x="377" y="1775"/>
                    </a:lnTo>
                    <a:lnTo>
                      <a:pt x="452" y="1840"/>
                    </a:lnTo>
                    <a:lnTo>
                      <a:pt x="538" y="1883"/>
                    </a:lnTo>
                    <a:lnTo>
                      <a:pt x="625" y="1926"/>
                    </a:lnTo>
                    <a:lnTo>
                      <a:pt x="721" y="1958"/>
                    </a:lnTo>
                    <a:lnTo>
                      <a:pt x="818" y="1979"/>
                    </a:lnTo>
                    <a:lnTo>
                      <a:pt x="915" y="2001"/>
                    </a:lnTo>
                    <a:lnTo>
                      <a:pt x="1022" y="2001"/>
                    </a:lnTo>
                    <a:lnTo>
                      <a:pt x="1119" y="1990"/>
                    </a:lnTo>
                    <a:lnTo>
                      <a:pt x="1227" y="1979"/>
                    </a:lnTo>
                    <a:lnTo>
                      <a:pt x="1313" y="1947"/>
                    </a:lnTo>
                    <a:lnTo>
                      <a:pt x="1409" y="1915"/>
                    </a:lnTo>
                    <a:lnTo>
                      <a:pt x="1495" y="1872"/>
                    </a:lnTo>
                    <a:lnTo>
                      <a:pt x="1571" y="1818"/>
                    </a:lnTo>
                    <a:lnTo>
                      <a:pt x="1646" y="1764"/>
                    </a:lnTo>
                    <a:lnTo>
                      <a:pt x="1711" y="1700"/>
                    </a:lnTo>
                    <a:lnTo>
                      <a:pt x="1775" y="1635"/>
                    </a:lnTo>
                    <a:lnTo>
                      <a:pt x="1840" y="1549"/>
                    </a:lnTo>
                    <a:lnTo>
                      <a:pt x="1883" y="1474"/>
                    </a:lnTo>
                    <a:lnTo>
                      <a:pt x="1926" y="1388"/>
                    </a:lnTo>
                    <a:lnTo>
                      <a:pt x="1958" y="1291"/>
                    </a:lnTo>
                    <a:lnTo>
                      <a:pt x="1979" y="1205"/>
                    </a:lnTo>
                    <a:lnTo>
                      <a:pt x="2001" y="1108"/>
                    </a:lnTo>
                    <a:lnTo>
                      <a:pt x="2001" y="1001"/>
                    </a:lnTo>
                    <a:lnTo>
                      <a:pt x="2001" y="904"/>
                    </a:lnTo>
                    <a:lnTo>
                      <a:pt x="1979" y="797"/>
                    </a:lnTo>
                    <a:lnTo>
                      <a:pt x="1958" y="700"/>
                    </a:lnTo>
                    <a:lnTo>
                      <a:pt x="1926" y="614"/>
                    </a:lnTo>
                    <a:lnTo>
                      <a:pt x="1883" y="517"/>
                    </a:lnTo>
                    <a:lnTo>
                      <a:pt x="1829" y="431"/>
                    </a:lnTo>
                    <a:lnTo>
                      <a:pt x="1775" y="356"/>
                    </a:lnTo>
                    <a:lnTo>
                      <a:pt x="1700" y="280"/>
                    </a:lnTo>
                    <a:lnTo>
                      <a:pt x="1635" y="216"/>
                    </a:lnTo>
                    <a:lnTo>
                      <a:pt x="1549" y="162"/>
                    </a:lnTo>
                    <a:lnTo>
                      <a:pt x="1463" y="108"/>
                    </a:lnTo>
                    <a:lnTo>
                      <a:pt x="1377" y="65"/>
                    </a:lnTo>
                    <a:lnTo>
                      <a:pt x="1280" y="33"/>
                    </a:lnTo>
                    <a:lnTo>
                      <a:pt x="1184" y="1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1795425" y="2601825"/>
                <a:ext cx="50025" cy="50025"/>
              </a:xfrm>
              <a:custGeom>
                <a:avLst/>
                <a:gdLst/>
                <a:ahLst/>
                <a:cxnLst/>
                <a:rect l="l" t="t" r="r" b="b"/>
                <a:pathLst>
                  <a:path w="2001" h="2001" extrusionOk="0">
                    <a:moveTo>
                      <a:pt x="946" y="0"/>
                    </a:moveTo>
                    <a:lnTo>
                      <a:pt x="839" y="11"/>
                    </a:lnTo>
                    <a:lnTo>
                      <a:pt x="753" y="33"/>
                    </a:lnTo>
                    <a:lnTo>
                      <a:pt x="656" y="65"/>
                    </a:lnTo>
                    <a:lnTo>
                      <a:pt x="570" y="108"/>
                    </a:lnTo>
                    <a:lnTo>
                      <a:pt x="484" y="151"/>
                    </a:lnTo>
                    <a:lnTo>
                      <a:pt x="409" y="205"/>
                    </a:lnTo>
                    <a:lnTo>
                      <a:pt x="333" y="269"/>
                    </a:lnTo>
                    <a:lnTo>
                      <a:pt x="269" y="334"/>
                    </a:lnTo>
                    <a:lnTo>
                      <a:pt x="204" y="409"/>
                    </a:lnTo>
                    <a:lnTo>
                      <a:pt x="151" y="484"/>
                    </a:lnTo>
                    <a:lnTo>
                      <a:pt x="108" y="570"/>
                    </a:lnTo>
                    <a:lnTo>
                      <a:pt x="65" y="667"/>
                    </a:lnTo>
                    <a:lnTo>
                      <a:pt x="32" y="753"/>
                    </a:lnTo>
                    <a:lnTo>
                      <a:pt x="11" y="850"/>
                    </a:lnTo>
                    <a:lnTo>
                      <a:pt x="0" y="947"/>
                    </a:lnTo>
                    <a:lnTo>
                      <a:pt x="11" y="1054"/>
                    </a:lnTo>
                    <a:lnTo>
                      <a:pt x="22" y="1162"/>
                    </a:lnTo>
                    <a:lnTo>
                      <a:pt x="43" y="1259"/>
                    </a:lnTo>
                    <a:lnTo>
                      <a:pt x="65" y="1355"/>
                    </a:lnTo>
                    <a:lnTo>
                      <a:pt x="108" y="1441"/>
                    </a:lnTo>
                    <a:lnTo>
                      <a:pt x="161" y="1527"/>
                    </a:lnTo>
                    <a:lnTo>
                      <a:pt x="215" y="1613"/>
                    </a:lnTo>
                    <a:lnTo>
                      <a:pt x="280" y="1689"/>
                    </a:lnTo>
                    <a:lnTo>
                      <a:pt x="355" y="1753"/>
                    </a:lnTo>
                    <a:lnTo>
                      <a:pt x="430" y="1818"/>
                    </a:lnTo>
                    <a:lnTo>
                      <a:pt x="505" y="1871"/>
                    </a:lnTo>
                    <a:lnTo>
                      <a:pt x="602" y="1914"/>
                    </a:lnTo>
                    <a:lnTo>
                      <a:pt x="688" y="1947"/>
                    </a:lnTo>
                    <a:lnTo>
                      <a:pt x="785" y="1979"/>
                    </a:lnTo>
                    <a:lnTo>
                      <a:pt x="893" y="2000"/>
                    </a:lnTo>
                    <a:lnTo>
                      <a:pt x="1097" y="2000"/>
                    </a:lnTo>
                    <a:lnTo>
                      <a:pt x="1194" y="1979"/>
                    </a:lnTo>
                    <a:lnTo>
                      <a:pt x="1290" y="1957"/>
                    </a:lnTo>
                    <a:lnTo>
                      <a:pt x="1376" y="1925"/>
                    </a:lnTo>
                    <a:lnTo>
                      <a:pt x="1462" y="1882"/>
                    </a:lnTo>
                    <a:lnTo>
                      <a:pt x="1549" y="1839"/>
                    </a:lnTo>
                    <a:lnTo>
                      <a:pt x="1624" y="1785"/>
                    </a:lnTo>
                    <a:lnTo>
                      <a:pt x="1699" y="1721"/>
                    </a:lnTo>
                    <a:lnTo>
                      <a:pt x="1764" y="1646"/>
                    </a:lnTo>
                    <a:lnTo>
                      <a:pt x="1817" y="1570"/>
                    </a:lnTo>
                    <a:lnTo>
                      <a:pt x="1871" y="1495"/>
                    </a:lnTo>
                    <a:lnTo>
                      <a:pt x="1914" y="1409"/>
                    </a:lnTo>
                    <a:lnTo>
                      <a:pt x="1957" y="1312"/>
                    </a:lnTo>
                    <a:lnTo>
                      <a:pt x="1979" y="1226"/>
                    </a:lnTo>
                    <a:lnTo>
                      <a:pt x="2000" y="1130"/>
                    </a:lnTo>
                    <a:lnTo>
                      <a:pt x="2000" y="1022"/>
                    </a:lnTo>
                    <a:lnTo>
                      <a:pt x="2000" y="925"/>
                    </a:lnTo>
                    <a:lnTo>
                      <a:pt x="1989" y="828"/>
                    </a:lnTo>
                    <a:lnTo>
                      <a:pt x="1968" y="732"/>
                    </a:lnTo>
                    <a:lnTo>
                      <a:pt x="1936" y="635"/>
                    </a:lnTo>
                    <a:lnTo>
                      <a:pt x="1893" y="549"/>
                    </a:lnTo>
                    <a:lnTo>
                      <a:pt x="1850" y="474"/>
                    </a:lnTo>
                    <a:lnTo>
                      <a:pt x="1796" y="388"/>
                    </a:lnTo>
                    <a:lnTo>
                      <a:pt x="1731" y="323"/>
                    </a:lnTo>
                    <a:lnTo>
                      <a:pt x="1656" y="248"/>
                    </a:lnTo>
                    <a:lnTo>
                      <a:pt x="1592" y="194"/>
                    </a:lnTo>
                    <a:lnTo>
                      <a:pt x="1506" y="140"/>
                    </a:lnTo>
                    <a:lnTo>
                      <a:pt x="1419" y="97"/>
                    </a:lnTo>
                    <a:lnTo>
                      <a:pt x="1333" y="54"/>
                    </a:lnTo>
                    <a:lnTo>
                      <a:pt x="1237" y="33"/>
                    </a:lnTo>
                    <a:lnTo>
                      <a:pt x="1140" y="11"/>
                    </a:lnTo>
                    <a:lnTo>
                      <a:pt x="104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538650" y="1970625"/>
                <a:ext cx="50025" cy="50025"/>
              </a:xfrm>
              <a:custGeom>
                <a:avLst/>
                <a:gdLst/>
                <a:ahLst/>
                <a:cxnLst/>
                <a:rect l="l" t="t" r="r" b="b"/>
                <a:pathLst>
                  <a:path w="2001" h="2001" extrusionOk="0">
                    <a:moveTo>
                      <a:pt x="990" y="1"/>
                    </a:moveTo>
                    <a:lnTo>
                      <a:pt x="893" y="11"/>
                    </a:lnTo>
                    <a:lnTo>
                      <a:pt x="797" y="22"/>
                    </a:lnTo>
                    <a:lnTo>
                      <a:pt x="700" y="44"/>
                    </a:lnTo>
                    <a:lnTo>
                      <a:pt x="603" y="87"/>
                    </a:lnTo>
                    <a:lnTo>
                      <a:pt x="517" y="130"/>
                    </a:lnTo>
                    <a:lnTo>
                      <a:pt x="442" y="173"/>
                    </a:lnTo>
                    <a:lnTo>
                      <a:pt x="366" y="237"/>
                    </a:lnTo>
                    <a:lnTo>
                      <a:pt x="291" y="302"/>
                    </a:lnTo>
                    <a:lnTo>
                      <a:pt x="227" y="366"/>
                    </a:lnTo>
                    <a:lnTo>
                      <a:pt x="173" y="441"/>
                    </a:lnTo>
                    <a:lnTo>
                      <a:pt x="119" y="527"/>
                    </a:lnTo>
                    <a:lnTo>
                      <a:pt x="76" y="613"/>
                    </a:lnTo>
                    <a:lnTo>
                      <a:pt x="44" y="699"/>
                    </a:lnTo>
                    <a:lnTo>
                      <a:pt x="22" y="796"/>
                    </a:lnTo>
                    <a:lnTo>
                      <a:pt x="1" y="893"/>
                    </a:lnTo>
                    <a:lnTo>
                      <a:pt x="1" y="1001"/>
                    </a:lnTo>
                    <a:lnTo>
                      <a:pt x="1" y="1097"/>
                    </a:lnTo>
                    <a:lnTo>
                      <a:pt x="22" y="1194"/>
                    </a:lnTo>
                    <a:lnTo>
                      <a:pt x="44" y="1291"/>
                    </a:lnTo>
                    <a:lnTo>
                      <a:pt x="76" y="1377"/>
                    </a:lnTo>
                    <a:lnTo>
                      <a:pt x="119" y="1463"/>
                    </a:lnTo>
                    <a:lnTo>
                      <a:pt x="162" y="1549"/>
                    </a:lnTo>
                    <a:lnTo>
                      <a:pt x="227" y="1624"/>
                    </a:lnTo>
                    <a:lnTo>
                      <a:pt x="291" y="1699"/>
                    </a:lnTo>
                    <a:lnTo>
                      <a:pt x="356" y="1764"/>
                    </a:lnTo>
                    <a:lnTo>
                      <a:pt x="431" y="1818"/>
                    </a:lnTo>
                    <a:lnTo>
                      <a:pt x="517" y="1872"/>
                    </a:lnTo>
                    <a:lnTo>
                      <a:pt x="603" y="1915"/>
                    </a:lnTo>
                    <a:lnTo>
                      <a:pt x="689" y="1947"/>
                    </a:lnTo>
                    <a:lnTo>
                      <a:pt x="786" y="1979"/>
                    </a:lnTo>
                    <a:lnTo>
                      <a:pt x="883" y="1990"/>
                    </a:lnTo>
                    <a:lnTo>
                      <a:pt x="979" y="2001"/>
                    </a:lnTo>
                    <a:lnTo>
                      <a:pt x="1087" y="2001"/>
                    </a:lnTo>
                    <a:lnTo>
                      <a:pt x="1184" y="1979"/>
                    </a:lnTo>
                    <a:lnTo>
                      <a:pt x="1280" y="1958"/>
                    </a:lnTo>
                    <a:lnTo>
                      <a:pt x="1377" y="1925"/>
                    </a:lnTo>
                    <a:lnTo>
                      <a:pt x="1474" y="1882"/>
                    </a:lnTo>
                    <a:lnTo>
                      <a:pt x="1549" y="1829"/>
                    </a:lnTo>
                    <a:lnTo>
                      <a:pt x="1635" y="1775"/>
                    </a:lnTo>
                    <a:lnTo>
                      <a:pt x="1711" y="1699"/>
                    </a:lnTo>
                    <a:lnTo>
                      <a:pt x="1775" y="1635"/>
                    </a:lnTo>
                    <a:lnTo>
                      <a:pt x="1829" y="1549"/>
                    </a:lnTo>
                    <a:lnTo>
                      <a:pt x="1883" y="1463"/>
                    </a:lnTo>
                    <a:lnTo>
                      <a:pt x="1926" y="1377"/>
                    </a:lnTo>
                    <a:lnTo>
                      <a:pt x="1958" y="1280"/>
                    </a:lnTo>
                    <a:lnTo>
                      <a:pt x="1979" y="1183"/>
                    </a:lnTo>
                    <a:lnTo>
                      <a:pt x="2001" y="1087"/>
                    </a:lnTo>
                    <a:lnTo>
                      <a:pt x="2001" y="979"/>
                    </a:lnTo>
                    <a:lnTo>
                      <a:pt x="1990" y="882"/>
                    </a:lnTo>
                    <a:lnTo>
                      <a:pt x="1979" y="785"/>
                    </a:lnTo>
                    <a:lnTo>
                      <a:pt x="1947" y="689"/>
                    </a:lnTo>
                    <a:lnTo>
                      <a:pt x="1915" y="592"/>
                    </a:lnTo>
                    <a:lnTo>
                      <a:pt x="1872" y="517"/>
                    </a:lnTo>
                    <a:lnTo>
                      <a:pt x="1818" y="431"/>
                    </a:lnTo>
                    <a:lnTo>
                      <a:pt x="1754" y="355"/>
                    </a:lnTo>
                    <a:lnTo>
                      <a:pt x="1689" y="291"/>
                    </a:lnTo>
                    <a:lnTo>
                      <a:pt x="1625" y="226"/>
                    </a:lnTo>
                    <a:lnTo>
                      <a:pt x="1549" y="162"/>
                    </a:lnTo>
                    <a:lnTo>
                      <a:pt x="1463" y="119"/>
                    </a:lnTo>
                    <a:lnTo>
                      <a:pt x="1377" y="76"/>
                    </a:lnTo>
                    <a:lnTo>
                      <a:pt x="1280" y="44"/>
                    </a:lnTo>
                    <a:lnTo>
                      <a:pt x="1194" y="22"/>
                    </a:lnTo>
                    <a:lnTo>
                      <a:pt x="1087"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1795675" y="1656650"/>
                <a:ext cx="49775" cy="49750"/>
              </a:xfrm>
              <a:custGeom>
                <a:avLst/>
                <a:gdLst/>
                <a:ahLst/>
                <a:cxnLst/>
                <a:rect l="l" t="t" r="r" b="b"/>
                <a:pathLst>
                  <a:path w="1991" h="1990" extrusionOk="0">
                    <a:moveTo>
                      <a:pt x="926" y="0"/>
                    </a:moveTo>
                    <a:lnTo>
                      <a:pt x="818" y="11"/>
                    </a:lnTo>
                    <a:lnTo>
                      <a:pt x="721" y="32"/>
                    </a:lnTo>
                    <a:lnTo>
                      <a:pt x="635" y="65"/>
                    </a:lnTo>
                    <a:lnTo>
                      <a:pt x="538" y="108"/>
                    </a:lnTo>
                    <a:lnTo>
                      <a:pt x="452" y="161"/>
                    </a:lnTo>
                    <a:lnTo>
                      <a:pt x="377" y="215"/>
                    </a:lnTo>
                    <a:lnTo>
                      <a:pt x="302" y="280"/>
                    </a:lnTo>
                    <a:lnTo>
                      <a:pt x="237" y="355"/>
                    </a:lnTo>
                    <a:lnTo>
                      <a:pt x="173" y="430"/>
                    </a:lnTo>
                    <a:lnTo>
                      <a:pt x="119" y="516"/>
                    </a:lnTo>
                    <a:lnTo>
                      <a:pt x="76" y="602"/>
                    </a:lnTo>
                    <a:lnTo>
                      <a:pt x="44" y="699"/>
                    </a:lnTo>
                    <a:lnTo>
                      <a:pt x="22" y="796"/>
                    </a:lnTo>
                    <a:lnTo>
                      <a:pt x="1" y="893"/>
                    </a:lnTo>
                    <a:lnTo>
                      <a:pt x="1" y="1000"/>
                    </a:lnTo>
                    <a:lnTo>
                      <a:pt x="1" y="1097"/>
                    </a:lnTo>
                    <a:lnTo>
                      <a:pt x="22" y="1194"/>
                    </a:lnTo>
                    <a:lnTo>
                      <a:pt x="44" y="1290"/>
                    </a:lnTo>
                    <a:lnTo>
                      <a:pt x="76" y="1376"/>
                    </a:lnTo>
                    <a:lnTo>
                      <a:pt x="119" y="1462"/>
                    </a:lnTo>
                    <a:lnTo>
                      <a:pt x="173" y="1548"/>
                    </a:lnTo>
                    <a:lnTo>
                      <a:pt x="227" y="1624"/>
                    </a:lnTo>
                    <a:lnTo>
                      <a:pt x="291" y="1699"/>
                    </a:lnTo>
                    <a:lnTo>
                      <a:pt x="366" y="1753"/>
                    </a:lnTo>
                    <a:lnTo>
                      <a:pt x="442" y="1817"/>
                    </a:lnTo>
                    <a:lnTo>
                      <a:pt x="528" y="1860"/>
                    </a:lnTo>
                    <a:lnTo>
                      <a:pt x="614" y="1903"/>
                    </a:lnTo>
                    <a:lnTo>
                      <a:pt x="700" y="1946"/>
                    </a:lnTo>
                    <a:lnTo>
                      <a:pt x="797" y="1968"/>
                    </a:lnTo>
                    <a:lnTo>
                      <a:pt x="893" y="1979"/>
                    </a:lnTo>
                    <a:lnTo>
                      <a:pt x="990" y="1989"/>
                    </a:lnTo>
                    <a:lnTo>
                      <a:pt x="1087" y="1979"/>
                    </a:lnTo>
                    <a:lnTo>
                      <a:pt x="1184" y="1968"/>
                    </a:lnTo>
                    <a:lnTo>
                      <a:pt x="1280" y="1946"/>
                    </a:lnTo>
                    <a:lnTo>
                      <a:pt x="1366" y="1914"/>
                    </a:lnTo>
                    <a:lnTo>
                      <a:pt x="1452" y="1871"/>
                    </a:lnTo>
                    <a:lnTo>
                      <a:pt x="1539" y="1817"/>
                    </a:lnTo>
                    <a:lnTo>
                      <a:pt x="1614" y="1764"/>
                    </a:lnTo>
                    <a:lnTo>
                      <a:pt x="1689" y="1699"/>
                    </a:lnTo>
                    <a:lnTo>
                      <a:pt x="1754" y="1635"/>
                    </a:lnTo>
                    <a:lnTo>
                      <a:pt x="1807" y="1559"/>
                    </a:lnTo>
                    <a:lnTo>
                      <a:pt x="1861" y="1473"/>
                    </a:lnTo>
                    <a:lnTo>
                      <a:pt x="1904" y="1387"/>
                    </a:lnTo>
                    <a:lnTo>
                      <a:pt x="1936" y="1301"/>
                    </a:lnTo>
                    <a:lnTo>
                      <a:pt x="1969" y="1204"/>
                    </a:lnTo>
                    <a:lnTo>
                      <a:pt x="1979" y="1108"/>
                    </a:lnTo>
                    <a:lnTo>
                      <a:pt x="1990" y="1011"/>
                    </a:lnTo>
                    <a:lnTo>
                      <a:pt x="1990" y="914"/>
                    </a:lnTo>
                    <a:lnTo>
                      <a:pt x="1969" y="817"/>
                    </a:lnTo>
                    <a:lnTo>
                      <a:pt x="1947" y="721"/>
                    </a:lnTo>
                    <a:lnTo>
                      <a:pt x="1915" y="624"/>
                    </a:lnTo>
                    <a:lnTo>
                      <a:pt x="1883" y="538"/>
                    </a:lnTo>
                    <a:lnTo>
                      <a:pt x="1829" y="462"/>
                    </a:lnTo>
                    <a:lnTo>
                      <a:pt x="1775" y="376"/>
                    </a:lnTo>
                    <a:lnTo>
                      <a:pt x="1711" y="312"/>
                    </a:lnTo>
                    <a:lnTo>
                      <a:pt x="1646" y="247"/>
                    </a:lnTo>
                    <a:lnTo>
                      <a:pt x="1571" y="183"/>
                    </a:lnTo>
                    <a:lnTo>
                      <a:pt x="1485" y="129"/>
                    </a:lnTo>
                    <a:lnTo>
                      <a:pt x="1399" y="86"/>
                    </a:lnTo>
                    <a:lnTo>
                      <a:pt x="1313" y="54"/>
                    </a:lnTo>
                    <a:lnTo>
                      <a:pt x="1227"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694575" y="1656650"/>
                <a:ext cx="49750" cy="49750"/>
              </a:xfrm>
              <a:custGeom>
                <a:avLst/>
                <a:gdLst/>
                <a:ahLst/>
                <a:cxnLst/>
                <a:rect l="l" t="t" r="r" b="b"/>
                <a:pathLst>
                  <a:path w="1990" h="1990" extrusionOk="0">
                    <a:moveTo>
                      <a:pt x="861" y="0"/>
                    </a:moveTo>
                    <a:lnTo>
                      <a:pt x="764" y="22"/>
                    </a:lnTo>
                    <a:lnTo>
                      <a:pt x="667" y="54"/>
                    </a:lnTo>
                    <a:lnTo>
                      <a:pt x="570" y="86"/>
                    </a:lnTo>
                    <a:lnTo>
                      <a:pt x="484" y="140"/>
                    </a:lnTo>
                    <a:lnTo>
                      <a:pt x="409" y="194"/>
                    </a:lnTo>
                    <a:lnTo>
                      <a:pt x="334" y="258"/>
                    </a:lnTo>
                    <a:lnTo>
                      <a:pt x="259" y="323"/>
                    </a:lnTo>
                    <a:lnTo>
                      <a:pt x="194" y="398"/>
                    </a:lnTo>
                    <a:lnTo>
                      <a:pt x="140" y="484"/>
                    </a:lnTo>
                    <a:lnTo>
                      <a:pt x="97" y="570"/>
                    </a:lnTo>
                    <a:lnTo>
                      <a:pt x="54" y="667"/>
                    </a:lnTo>
                    <a:lnTo>
                      <a:pt x="22" y="764"/>
                    </a:lnTo>
                    <a:lnTo>
                      <a:pt x="1" y="860"/>
                    </a:lnTo>
                    <a:lnTo>
                      <a:pt x="1" y="957"/>
                    </a:lnTo>
                    <a:lnTo>
                      <a:pt x="1" y="1065"/>
                    </a:lnTo>
                    <a:lnTo>
                      <a:pt x="11" y="1161"/>
                    </a:lnTo>
                    <a:lnTo>
                      <a:pt x="33" y="1247"/>
                    </a:lnTo>
                    <a:lnTo>
                      <a:pt x="65" y="1344"/>
                    </a:lnTo>
                    <a:lnTo>
                      <a:pt x="97" y="1430"/>
                    </a:lnTo>
                    <a:lnTo>
                      <a:pt x="151" y="1516"/>
                    </a:lnTo>
                    <a:lnTo>
                      <a:pt x="205" y="1591"/>
                    </a:lnTo>
                    <a:lnTo>
                      <a:pt x="269" y="1667"/>
                    </a:lnTo>
                    <a:lnTo>
                      <a:pt x="334" y="1731"/>
                    </a:lnTo>
                    <a:lnTo>
                      <a:pt x="409" y="1796"/>
                    </a:lnTo>
                    <a:lnTo>
                      <a:pt x="484" y="1850"/>
                    </a:lnTo>
                    <a:lnTo>
                      <a:pt x="570" y="1893"/>
                    </a:lnTo>
                    <a:lnTo>
                      <a:pt x="657" y="1925"/>
                    </a:lnTo>
                    <a:lnTo>
                      <a:pt x="753" y="1957"/>
                    </a:lnTo>
                    <a:lnTo>
                      <a:pt x="850" y="1979"/>
                    </a:lnTo>
                    <a:lnTo>
                      <a:pt x="947" y="1989"/>
                    </a:lnTo>
                    <a:lnTo>
                      <a:pt x="1044" y="1989"/>
                    </a:lnTo>
                    <a:lnTo>
                      <a:pt x="1140" y="1979"/>
                    </a:lnTo>
                    <a:lnTo>
                      <a:pt x="1237" y="1957"/>
                    </a:lnTo>
                    <a:lnTo>
                      <a:pt x="1334" y="1925"/>
                    </a:lnTo>
                    <a:lnTo>
                      <a:pt x="1420" y="1893"/>
                    </a:lnTo>
                    <a:lnTo>
                      <a:pt x="1506" y="1839"/>
                    </a:lnTo>
                    <a:lnTo>
                      <a:pt x="1581" y="1785"/>
                    </a:lnTo>
                    <a:lnTo>
                      <a:pt x="1657" y="1731"/>
                    </a:lnTo>
                    <a:lnTo>
                      <a:pt x="1721" y="1656"/>
                    </a:lnTo>
                    <a:lnTo>
                      <a:pt x="1786" y="1591"/>
                    </a:lnTo>
                    <a:lnTo>
                      <a:pt x="1839" y="1505"/>
                    </a:lnTo>
                    <a:lnTo>
                      <a:pt x="1882" y="1419"/>
                    </a:lnTo>
                    <a:lnTo>
                      <a:pt x="1925" y="1333"/>
                    </a:lnTo>
                    <a:lnTo>
                      <a:pt x="1958" y="1247"/>
                    </a:lnTo>
                    <a:lnTo>
                      <a:pt x="1979" y="1151"/>
                    </a:lnTo>
                    <a:lnTo>
                      <a:pt x="1990" y="1043"/>
                    </a:lnTo>
                    <a:lnTo>
                      <a:pt x="1990" y="946"/>
                    </a:lnTo>
                    <a:lnTo>
                      <a:pt x="1979" y="850"/>
                    </a:lnTo>
                    <a:lnTo>
                      <a:pt x="1958" y="753"/>
                    </a:lnTo>
                    <a:lnTo>
                      <a:pt x="1936" y="667"/>
                    </a:lnTo>
                    <a:lnTo>
                      <a:pt x="1893" y="581"/>
                    </a:lnTo>
                    <a:lnTo>
                      <a:pt x="1850" y="495"/>
                    </a:lnTo>
                    <a:lnTo>
                      <a:pt x="1796" y="409"/>
                    </a:lnTo>
                    <a:lnTo>
                      <a:pt x="1743" y="344"/>
                    </a:lnTo>
                    <a:lnTo>
                      <a:pt x="1667" y="269"/>
                    </a:lnTo>
                    <a:lnTo>
                      <a:pt x="1603" y="204"/>
                    </a:lnTo>
                    <a:lnTo>
                      <a:pt x="1517" y="151"/>
                    </a:lnTo>
                    <a:lnTo>
                      <a:pt x="1441" y="108"/>
                    </a:lnTo>
                    <a:lnTo>
                      <a:pt x="1345" y="65"/>
                    </a:lnTo>
                    <a:lnTo>
                      <a:pt x="1259" y="32"/>
                    </a:lnTo>
                    <a:lnTo>
                      <a:pt x="1162" y="11"/>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1953750" y="2206925"/>
                <a:ext cx="50575" cy="50300"/>
              </a:xfrm>
              <a:custGeom>
                <a:avLst/>
                <a:gdLst/>
                <a:ahLst/>
                <a:cxnLst/>
                <a:rect l="l" t="t" r="r" b="b"/>
                <a:pathLst>
                  <a:path w="2023" h="2012" extrusionOk="0">
                    <a:moveTo>
                      <a:pt x="861" y="0"/>
                    </a:moveTo>
                    <a:lnTo>
                      <a:pt x="764" y="22"/>
                    </a:lnTo>
                    <a:lnTo>
                      <a:pt x="667" y="54"/>
                    </a:lnTo>
                    <a:lnTo>
                      <a:pt x="571" y="97"/>
                    </a:lnTo>
                    <a:lnTo>
                      <a:pt x="484" y="140"/>
                    </a:lnTo>
                    <a:lnTo>
                      <a:pt x="409" y="194"/>
                    </a:lnTo>
                    <a:lnTo>
                      <a:pt x="334" y="258"/>
                    </a:lnTo>
                    <a:lnTo>
                      <a:pt x="259" y="323"/>
                    </a:lnTo>
                    <a:lnTo>
                      <a:pt x="194" y="398"/>
                    </a:lnTo>
                    <a:lnTo>
                      <a:pt x="140" y="473"/>
                    </a:lnTo>
                    <a:lnTo>
                      <a:pt x="97" y="570"/>
                    </a:lnTo>
                    <a:lnTo>
                      <a:pt x="65" y="656"/>
                    </a:lnTo>
                    <a:lnTo>
                      <a:pt x="33" y="753"/>
                    </a:lnTo>
                    <a:lnTo>
                      <a:pt x="11" y="850"/>
                    </a:lnTo>
                    <a:lnTo>
                      <a:pt x="1" y="957"/>
                    </a:lnTo>
                    <a:lnTo>
                      <a:pt x="1" y="1065"/>
                    </a:lnTo>
                    <a:lnTo>
                      <a:pt x="11" y="1172"/>
                    </a:lnTo>
                    <a:lnTo>
                      <a:pt x="33" y="1269"/>
                    </a:lnTo>
                    <a:lnTo>
                      <a:pt x="65" y="1366"/>
                    </a:lnTo>
                    <a:lnTo>
                      <a:pt x="108" y="1452"/>
                    </a:lnTo>
                    <a:lnTo>
                      <a:pt x="151" y="1538"/>
                    </a:lnTo>
                    <a:lnTo>
                      <a:pt x="205" y="1624"/>
                    </a:lnTo>
                    <a:lnTo>
                      <a:pt x="269" y="1699"/>
                    </a:lnTo>
                    <a:lnTo>
                      <a:pt x="345" y="1764"/>
                    </a:lnTo>
                    <a:lnTo>
                      <a:pt x="420" y="1828"/>
                    </a:lnTo>
                    <a:lnTo>
                      <a:pt x="495" y="1882"/>
                    </a:lnTo>
                    <a:lnTo>
                      <a:pt x="581" y="1925"/>
                    </a:lnTo>
                    <a:lnTo>
                      <a:pt x="678" y="1957"/>
                    </a:lnTo>
                    <a:lnTo>
                      <a:pt x="775" y="1990"/>
                    </a:lnTo>
                    <a:lnTo>
                      <a:pt x="872" y="2000"/>
                    </a:lnTo>
                    <a:lnTo>
                      <a:pt x="979" y="2011"/>
                    </a:lnTo>
                    <a:lnTo>
                      <a:pt x="1087" y="2011"/>
                    </a:lnTo>
                    <a:lnTo>
                      <a:pt x="1183" y="2000"/>
                    </a:lnTo>
                    <a:lnTo>
                      <a:pt x="1280" y="1979"/>
                    </a:lnTo>
                    <a:lnTo>
                      <a:pt x="1366" y="1947"/>
                    </a:lnTo>
                    <a:lnTo>
                      <a:pt x="1463" y="1914"/>
                    </a:lnTo>
                    <a:lnTo>
                      <a:pt x="1538" y="1861"/>
                    </a:lnTo>
                    <a:lnTo>
                      <a:pt x="1624" y="1818"/>
                    </a:lnTo>
                    <a:lnTo>
                      <a:pt x="1689" y="1753"/>
                    </a:lnTo>
                    <a:lnTo>
                      <a:pt x="1764" y="1689"/>
                    </a:lnTo>
                    <a:lnTo>
                      <a:pt x="1818" y="1613"/>
                    </a:lnTo>
                    <a:lnTo>
                      <a:pt x="1872" y="1538"/>
                    </a:lnTo>
                    <a:lnTo>
                      <a:pt x="1915" y="1452"/>
                    </a:lnTo>
                    <a:lnTo>
                      <a:pt x="1958" y="1366"/>
                    </a:lnTo>
                    <a:lnTo>
                      <a:pt x="1990" y="1269"/>
                    </a:lnTo>
                    <a:lnTo>
                      <a:pt x="2011" y="1172"/>
                    </a:lnTo>
                    <a:lnTo>
                      <a:pt x="2022" y="1076"/>
                    </a:lnTo>
                    <a:lnTo>
                      <a:pt x="2022" y="968"/>
                    </a:lnTo>
                    <a:lnTo>
                      <a:pt x="2011" y="861"/>
                    </a:lnTo>
                    <a:lnTo>
                      <a:pt x="1990" y="764"/>
                    </a:lnTo>
                    <a:lnTo>
                      <a:pt x="1968" y="667"/>
                    </a:lnTo>
                    <a:lnTo>
                      <a:pt x="1925" y="581"/>
                    </a:lnTo>
                    <a:lnTo>
                      <a:pt x="1882" y="484"/>
                    </a:lnTo>
                    <a:lnTo>
                      <a:pt x="1829" y="409"/>
                    </a:lnTo>
                    <a:lnTo>
                      <a:pt x="1775" y="334"/>
                    </a:lnTo>
                    <a:lnTo>
                      <a:pt x="1700" y="258"/>
                    </a:lnTo>
                    <a:lnTo>
                      <a:pt x="1624" y="194"/>
                    </a:lnTo>
                    <a:lnTo>
                      <a:pt x="1549" y="140"/>
                    </a:lnTo>
                    <a:lnTo>
                      <a:pt x="1463" y="97"/>
                    </a:lnTo>
                    <a:lnTo>
                      <a:pt x="1366" y="54"/>
                    </a:lnTo>
                    <a:lnTo>
                      <a:pt x="1269" y="22"/>
                    </a:lnTo>
                    <a:lnTo>
                      <a:pt x="1173" y="11"/>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1089200" y="1420075"/>
                <a:ext cx="50050" cy="50025"/>
              </a:xfrm>
              <a:custGeom>
                <a:avLst/>
                <a:gdLst/>
                <a:ahLst/>
                <a:cxnLst/>
                <a:rect l="l" t="t" r="r" b="b"/>
                <a:pathLst>
                  <a:path w="2002" h="2001" extrusionOk="0">
                    <a:moveTo>
                      <a:pt x="1001" y="0"/>
                    </a:moveTo>
                    <a:lnTo>
                      <a:pt x="904" y="11"/>
                    </a:lnTo>
                    <a:lnTo>
                      <a:pt x="807" y="22"/>
                    </a:lnTo>
                    <a:lnTo>
                      <a:pt x="721" y="43"/>
                    </a:lnTo>
                    <a:lnTo>
                      <a:pt x="625" y="76"/>
                    </a:lnTo>
                    <a:lnTo>
                      <a:pt x="539" y="119"/>
                    </a:lnTo>
                    <a:lnTo>
                      <a:pt x="453" y="172"/>
                    </a:lnTo>
                    <a:lnTo>
                      <a:pt x="377" y="226"/>
                    </a:lnTo>
                    <a:lnTo>
                      <a:pt x="313" y="291"/>
                    </a:lnTo>
                    <a:lnTo>
                      <a:pt x="248" y="355"/>
                    </a:lnTo>
                    <a:lnTo>
                      <a:pt x="184" y="431"/>
                    </a:lnTo>
                    <a:lnTo>
                      <a:pt x="130" y="517"/>
                    </a:lnTo>
                    <a:lnTo>
                      <a:pt x="87" y="603"/>
                    </a:lnTo>
                    <a:lnTo>
                      <a:pt x="55" y="689"/>
                    </a:lnTo>
                    <a:lnTo>
                      <a:pt x="33" y="785"/>
                    </a:lnTo>
                    <a:lnTo>
                      <a:pt x="12" y="882"/>
                    </a:lnTo>
                    <a:lnTo>
                      <a:pt x="1" y="979"/>
                    </a:lnTo>
                    <a:lnTo>
                      <a:pt x="12" y="1087"/>
                    </a:lnTo>
                    <a:lnTo>
                      <a:pt x="22" y="1183"/>
                    </a:lnTo>
                    <a:lnTo>
                      <a:pt x="44" y="1280"/>
                    </a:lnTo>
                    <a:lnTo>
                      <a:pt x="76" y="1377"/>
                    </a:lnTo>
                    <a:lnTo>
                      <a:pt x="119" y="1463"/>
                    </a:lnTo>
                    <a:lnTo>
                      <a:pt x="173" y="1549"/>
                    </a:lnTo>
                    <a:lnTo>
                      <a:pt x="238" y="1624"/>
                    </a:lnTo>
                    <a:lnTo>
                      <a:pt x="302" y="1699"/>
                    </a:lnTo>
                    <a:lnTo>
                      <a:pt x="377" y="1764"/>
                    </a:lnTo>
                    <a:lnTo>
                      <a:pt x="453" y="1828"/>
                    </a:lnTo>
                    <a:lnTo>
                      <a:pt x="539" y="1882"/>
                    </a:lnTo>
                    <a:lnTo>
                      <a:pt x="625" y="1925"/>
                    </a:lnTo>
                    <a:lnTo>
                      <a:pt x="721" y="1957"/>
                    </a:lnTo>
                    <a:lnTo>
                      <a:pt x="818" y="1979"/>
                    </a:lnTo>
                    <a:lnTo>
                      <a:pt x="915" y="1990"/>
                    </a:lnTo>
                    <a:lnTo>
                      <a:pt x="1023" y="2001"/>
                    </a:lnTo>
                    <a:lnTo>
                      <a:pt x="1119" y="1990"/>
                    </a:lnTo>
                    <a:lnTo>
                      <a:pt x="1216" y="1968"/>
                    </a:lnTo>
                    <a:lnTo>
                      <a:pt x="1313" y="1947"/>
                    </a:lnTo>
                    <a:lnTo>
                      <a:pt x="1399" y="1904"/>
                    </a:lnTo>
                    <a:lnTo>
                      <a:pt x="1485" y="1861"/>
                    </a:lnTo>
                    <a:lnTo>
                      <a:pt x="1571" y="1818"/>
                    </a:lnTo>
                    <a:lnTo>
                      <a:pt x="1646" y="1753"/>
                    </a:lnTo>
                    <a:lnTo>
                      <a:pt x="1711" y="1689"/>
                    </a:lnTo>
                    <a:lnTo>
                      <a:pt x="1775" y="1613"/>
                    </a:lnTo>
                    <a:lnTo>
                      <a:pt x="1829" y="1538"/>
                    </a:lnTo>
                    <a:lnTo>
                      <a:pt x="1883" y="1463"/>
                    </a:lnTo>
                    <a:lnTo>
                      <a:pt x="1926" y="1377"/>
                    </a:lnTo>
                    <a:lnTo>
                      <a:pt x="1958" y="1280"/>
                    </a:lnTo>
                    <a:lnTo>
                      <a:pt x="1980" y="1183"/>
                    </a:lnTo>
                    <a:lnTo>
                      <a:pt x="1990" y="1087"/>
                    </a:lnTo>
                    <a:lnTo>
                      <a:pt x="2001" y="990"/>
                    </a:lnTo>
                    <a:lnTo>
                      <a:pt x="1990" y="893"/>
                    </a:lnTo>
                    <a:lnTo>
                      <a:pt x="1980" y="796"/>
                    </a:lnTo>
                    <a:lnTo>
                      <a:pt x="1947" y="699"/>
                    </a:lnTo>
                    <a:lnTo>
                      <a:pt x="1915" y="613"/>
                    </a:lnTo>
                    <a:lnTo>
                      <a:pt x="1872" y="527"/>
                    </a:lnTo>
                    <a:lnTo>
                      <a:pt x="1818" y="441"/>
                    </a:lnTo>
                    <a:lnTo>
                      <a:pt x="1764" y="366"/>
                    </a:lnTo>
                    <a:lnTo>
                      <a:pt x="1700" y="302"/>
                    </a:lnTo>
                    <a:lnTo>
                      <a:pt x="1625" y="237"/>
                    </a:lnTo>
                    <a:lnTo>
                      <a:pt x="1549" y="172"/>
                    </a:lnTo>
                    <a:lnTo>
                      <a:pt x="1474" y="129"/>
                    </a:lnTo>
                    <a:lnTo>
                      <a:pt x="1388" y="86"/>
                    </a:lnTo>
                    <a:lnTo>
                      <a:pt x="1291" y="54"/>
                    </a:lnTo>
                    <a:lnTo>
                      <a:pt x="1205" y="22"/>
                    </a:lnTo>
                    <a:lnTo>
                      <a:pt x="1109" y="11"/>
                    </a:lnTo>
                    <a:lnTo>
                      <a:pt x="10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1166900" y="1419800"/>
                <a:ext cx="50300" cy="50300"/>
              </a:xfrm>
              <a:custGeom>
                <a:avLst/>
                <a:gdLst/>
                <a:ahLst/>
                <a:cxnLst/>
                <a:rect l="l" t="t" r="r" b="b"/>
                <a:pathLst>
                  <a:path w="2012" h="2012" extrusionOk="0">
                    <a:moveTo>
                      <a:pt x="1011" y="1"/>
                    </a:moveTo>
                    <a:lnTo>
                      <a:pt x="904" y="11"/>
                    </a:lnTo>
                    <a:lnTo>
                      <a:pt x="807" y="22"/>
                    </a:lnTo>
                    <a:lnTo>
                      <a:pt x="710" y="44"/>
                    </a:lnTo>
                    <a:lnTo>
                      <a:pt x="614" y="87"/>
                    </a:lnTo>
                    <a:lnTo>
                      <a:pt x="527" y="119"/>
                    </a:lnTo>
                    <a:lnTo>
                      <a:pt x="441" y="173"/>
                    </a:lnTo>
                    <a:lnTo>
                      <a:pt x="366" y="237"/>
                    </a:lnTo>
                    <a:lnTo>
                      <a:pt x="291" y="302"/>
                    </a:lnTo>
                    <a:lnTo>
                      <a:pt x="226" y="366"/>
                    </a:lnTo>
                    <a:lnTo>
                      <a:pt x="173" y="442"/>
                    </a:lnTo>
                    <a:lnTo>
                      <a:pt x="119" y="528"/>
                    </a:lnTo>
                    <a:lnTo>
                      <a:pt x="76" y="624"/>
                    </a:lnTo>
                    <a:lnTo>
                      <a:pt x="44" y="710"/>
                    </a:lnTo>
                    <a:lnTo>
                      <a:pt x="22" y="807"/>
                    </a:lnTo>
                    <a:lnTo>
                      <a:pt x="11" y="915"/>
                    </a:lnTo>
                    <a:lnTo>
                      <a:pt x="1" y="1022"/>
                    </a:lnTo>
                    <a:lnTo>
                      <a:pt x="11" y="1119"/>
                    </a:lnTo>
                    <a:lnTo>
                      <a:pt x="22" y="1216"/>
                    </a:lnTo>
                    <a:lnTo>
                      <a:pt x="44" y="1313"/>
                    </a:lnTo>
                    <a:lnTo>
                      <a:pt x="76" y="1399"/>
                    </a:lnTo>
                    <a:lnTo>
                      <a:pt x="119" y="1485"/>
                    </a:lnTo>
                    <a:lnTo>
                      <a:pt x="173" y="1571"/>
                    </a:lnTo>
                    <a:lnTo>
                      <a:pt x="226" y="1646"/>
                    </a:lnTo>
                    <a:lnTo>
                      <a:pt x="280" y="1710"/>
                    </a:lnTo>
                    <a:lnTo>
                      <a:pt x="355" y="1775"/>
                    </a:lnTo>
                    <a:lnTo>
                      <a:pt x="431" y="1839"/>
                    </a:lnTo>
                    <a:lnTo>
                      <a:pt x="506" y="1882"/>
                    </a:lnTo>
                    <a:lnTo>
                      <a:pt x="592" y="1925"/>
                    </a:lnTo>
                    <a:lnTo>
                      <a:pt x="678" y="1968"/>
                    </a:lnTo>
                    <a:lnTo>
                      <a:pt x="775" y="1990"/>
                    </a:lnTo>
                    <a:lnTo>
                      <a:pt x="872" y="2012"/>
                    </a:lnTo>
                    <a:lnTo>
                      <a:pt x="1076" y="2012"/>
                    </a:lnTo>
                    <a:lnTo>
                      <a:pt x="1183" y="2001"/>
                    </a:lnTo>
                    <a:lnTo>
                      <a:pt x="1280" y="1979"/>
                    </a:lnTo>
                    <a:lnTo>
                      <a:pt x="1377" y="1947"/>
                    </a:lnTo>
                    <a:lnTo>
                      <a:pt x="1463" y="1915"/>
                    </a:lnTo>
                    <a:lnTo>
                      <a:pt x="1549" y="1861"/>
                    </a:lnTo>
                    <a:lnTo>
                      <a:pt x="1624" y="1807"/>
                    </a:lnTo>
                    <a:lnTo>
                      <a:pt x="1700" y="1743"/>
                    </a:lnTo>
                    <a:lnTo>
                      <a:pt x="1764" y="1667"/>
                    </a:lnTo>
                    <a:lnTo>
                      <a:pt x="1829" y="1592"/>
                    </a:lnTo>
                    <a:lnTo>
                      <a:pt x="1882" y="1517"/>
                    </a:lnTo>
                    <a:lnTo>
                      <a:pt x="1925" y="1431"/>
                    </a:lnTo>
                    <a:lnTo>
                      <a:pt x="1958" y="1334"/>
                    </a:lnTo>
                    <a:lnTo>
                      <a:pt x="1990" y="1237"/>
                    </a:lnTo>
                    <a:lnTo>
                      <a:pt x="2011" y="1141"/>
                    </a:lnTo>
                    <a:lnTo>
                      <a:pt x="2011" y="1033"/>
                    </a:lnTo>
                    <a:lnTo>
                      <a:pt x="2011" y="925"/>
                    </a:lnTo>
                    <a:lnTo>
                      <a:pt x="2001" y="829"/>
                    </a:lnTo>
                    <a:lnTo>
                      <a:pt x="1968" y="721"/>
                    </a:lnTo>
                    <a:lnTo>
                      <a:pt x="1936" y="635"/>
                    </a:lnTo>
                    <a:lnTo>
                      <a:pt x="1904" y="538"/>
                    </a:lnTo>
                    <a:lnTo>
                      <a:pt x="1850" y="463"/>
                    </a:lnTo>
                    <a:lnTo>
                      <a:pt x="1796" y="377"/>
                    </a:lnTo>
                    <a:lnTo>
                      <a:pt x="1732" y="302"/>
                    </a:lnTo>
                    <a:lnTo>
                      <a:pt x="1657" y="237"/>
                    </a:lnTo>
                    <a:lnTo>
                      <a:pt x="1581" y="183"/>
                    </a:lnTo>
                    <a:lnTo>
                      <a:pt x="1495" y="130"/>
                    </a:lnTo>
                    <a:lnTo>
                      <a:pt x="1409" y="87"/>
                    </a:lnTo>
                    <a:lnTo>
                      <a:pt x="1312" y="54"/>
                    </a:lnTo>
                    <a:lnTo>
                      <a:pt x="1216" y="22"/>
                    </a:lnTo>
                    <a:lnTo>
                      <a:pt x="1119"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1244600" y="1419800"/>
                <a:ext cx="50550" cy="50575"/>
              </a:xfrm>
              <a:custGeom>
                <a:avLst/>
                <a:gdLst/>
                <a:ahLst/>
                <a:cxnLst/>
                <a:rect l="l" t="t" r="r" b="b"/>
                <a:pathLst>
                  <a:path w="2022" h="2023" extrusionOk="0">
                    <a:moveTo>
                      <a:pt x="979" y="1"/>
                    </a:moveTo>
                    <a:lnTo>
                      <a:pt x="871" y="11"/>
                    </a:lnTo>
                    <a:lnTo>
                      <a:pt x="774" y="22"/>
                    </a:lnTo>
                    <a:lnTo>
                      <a:pt x="688" y="54"/>
                    </a:lnTo>
                    <a:lnTo>
                      <a:pt x="592" y="87"/>
                    </a:lnTo>
                    <a:lnTo>
                      <a:pt x="506" y="130"/>
                    </a:lnTo>
                    <a:lnTo>
                      <a:pt x="430" y="183"/>
                    </a:lnTo>
                    <a:lnTo>
                      <a:pt x="355" y="237"/>
                    </a:lnTo>
                    <a:lnTo>
                      <a:pt x="291" y="302"/>
                    </a:lnTo>
                    <a:lnTo>
                      <a:pt x="226" y="377"/>
                    </a:lnTo>
                    <a:lnTo>
                      <a:pt x="172" y="452"/>
                    </a:lnTo>
                    <a:lnTo>
                      <a:pt x="118" y="528"/>
                    </a:lnTo>
                    <a:lnTo>
                      <a:pt x="75" y="614"/>
                    </a:lnTo>
                    <a:lnTo>
                      <a:pt x="43" y="710"/>
                    </a:lnTo>
                    <a:lnTo>
                      <a:pt x="22" y="807"/>
                    </a:lnTo>
                    <a:lnTo>
                      <a:pt x="11" y="904"/>
                    </a:lnTo>
                    <a:lnTo>
                      <a:pt x="0" y="1001"/>
                    </a:lnTo>
                    <a:lnTo>
                      <a:pt x="11" y="1108"/>
                    </a:lnTo>
                    <a:lnTo>
                      <a:pt x="22" y="1216"/>
                    </a:lnTo>
                    <a:lnTo>
                      <a:pt x="43" y="1313"/>
                    </a:lnTo>
                    <a:lnTo>
                      <a:pt x="86" y="1409"/>
                    </a:lnTo>
                    <a:lnTo>
                      <a:pt x="118" y="1495"/>
                    </a:lnTo>
                    <a:lnTo>
                      <a:pt x="172" y="1581"/>
                    </a:lnTo>
                    <a:lnTo>
                      <a:pt x="226" y="1657"/>
                    </a:lnTo>
                    <a:lnTo>
                      <a:pt x="301" y="1732"/>
                    </a:lnTo>
                    <a:lnTo>
                      <a:pt x="366" y="1796"/>
                    </a:lnTo>
                    <a:lnTo>
                      <a:pt x="452" y="1850"/>
                    </a:lnTo>
                    <a:lnTo>
                      <a:pt x="527" y="1904"/>
                    </a:lnTo>
                    <a:lnTo>
                      <a:pt x="624" y="1947"/>
                    </a:lnTo>
                    <a:lnTo>
                      <a:pt x="710" y="1979"/>
                    </a:lnTo>
                    <a:lnTo>
                      <a:pt x="817" y="2001"/>
                    </a:lnTo>
                    <a:lnTo>
                      <a:pt x="914" y="2012"/>
                    </a:lnTo>
                    <a:lnTo>
                      <a:pt x="1022" y="2022"/>
                    </a:lnTo>
                    <a:lnTo>
                      <a:pt x="1129" y="2012"/>
                    </a:lnTo>
                    <a:lnTo>
                      <a:pt x="1226" y="2001"/>
                    </a:lnTo>
                    <a:lnTo>
                      <a:pt x="1334" y="1968"/>
                    </a:lnTo>
                    <a:lnTo>
                      <a:pt x="1420" y="1936"/>
                    </a:lnTo>
                    <a:lnTo>
                      <a:pt x="1506" y="1893"/>
                    </a:lnTo>
                    <a:lnTo>
                      <a:pt x="1592" y="1839"/>
                    </a:lnTo>
                    <a:lnTo>
                      <a:pt x="1667" y="1786"/>
                    </a:lnTo>
                    <a:lnTo>
                      <a:pt x="1742" y="1721"/>
                    </a:lnTo>
                    <a:lnTo>
                      <a:pt x="1807" y="1646"/>
                    </a:lnTo>
                    <a:lnTo>
                      <a:pt x="1860" y="1571"/>
                    </a:lnTo>
                    <a:lnTo>
                      <a:pt x="1914" y="1485"/>
                    </a:lnTo>
                    <a:lnTo>
                      <a:pt x="1957" y="1388"/>
                    </a:lnTo>
                    <a:lnTo>
                      <a:pt x="1990" y="1302"/>
                    </a:lnTo>
                    <a:lnTo>
                      <a:pt x="2011" y="1194"/>
                    </a:lnTo>
                    <a:lnTo>
                      <a:pt x="2022" y="1098"/>
                    </a:lnTo>
                    <a:lnTo>
                      <a:pt x="2022" y="990"/>
                    </a:lnTo>
                    <a:lnTo>
                      <a:pt x="2022" y="882"/>
                    </a:lnTo>
                    <a:lnTo>
                      <a:pt x="2000" y="786"/>
                    </a:lnTo>
                    <a:lnTo>
                      <a:pt x="1968" y="678"/>
                    </a:lnTo>
                    <a:lnTo>
                      <a:pt x="1936" y="592"/>
                    </a:lnTo>
                    <a:lnTo>
                      <a:pt x="1893" y="506"/>
                    </a:lnTo>
                    <a:lnTo>
                      <a:pt x="1839" y="420"/>
                    </a:lnTo>
                    <a:lnTo>
                      <a:pt x="1774" y="345"/>
                    </a:lnTo>
                    <a:lnTo>
                      <a:pt x="1710" y="270"/>
                    </a:lnTo>
                    <a:lnTo>
                      <a:pt x="1635" y="216"/>
                    </a:lnTo>
                    <a:lnTo>
                      <a:pt x="1559" y="151"/>
                    </a:lnTo>
                    <a:lnTo>
                      <a:pt x="1473" y="108"/>
                    </a:lnTo>
                    <a:lnTo>
                      <a:pt x="1387" y="65"/>
                    </a:lnTo>
                    <a:lnTo>
                      <a:pt x="1291" y="33"/>
                    </a:lnTo>
                    <a:lnTo>
                      <a:pt x="1183" y="11"/>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1717725" y="1578675"/>
                <a:ext cx="49750" cy="49750"/>
              </a:xfrm>
              <a:custGeom>
                <a:avLst/>
                <a:gdLst/>
                <a:ahLst/>
                <a:cxnLst/>
                <a:rect l="l" t="t" r="r" b="b"/>
                <a:pathLst>
                  <a:path w="1990" h="1990" extrusionOk="0">
                    <a:moveTo>
                      <a:pt x="904" y="1"/>
                    </a:moveTo>
                    <a:lnTo>
                      <a:pt x="807" y="22"/>
                    </a:lnTo>
                    <a:lnTo>
                      <a:pt x="710" y="44"/>
                    </a:lnTo>
                    <a:lnTo>
                      <a:pt x="613" y="76"/>
                    </a:lnTo>
                    <a:lnTo>
                      <a:pt x="527" y="119"/>
                    </a:lnTo>
                    <a:lnTo>
                      <a:pt x="441" y="173"/>
                    </a:lnTo>
                    <a:lnTo>
                      <a:pt x="366" y="237"/>
                    </a:lnTo>
                    <a:lnTo>
                      <a:pt x="291" y="302"/>
                    </a:lnTo>
                    <a:lnTo>
                      <a:pt x="226" y="377"/>
                    </a:lnTo>
                    <a:lnTo>
                      <a:pt x="162" y="452"/>
                    </a:lnTo>
                    <a:lnTo>
                      <a:pt x="119" y="538"/>
                    </a:lnTo>
                    <a:lnTo>
                      <a:pt x="76" y="635"/>
                    </a:lnTo>
                    <a:lnTo>
                      <a:pt x="43" y="721"/>
                    </a:lnTo>
                    <a:lnTo>
                      <a:pt x="22" y="829"/>
                    </a:lnTo>
                    <a:lnTo>
                      <a:pt x="0" y="925"/>
                    </a:lnTo>
                    <a:lnTo>
                      <a:pt x="0" y="1022"/>
                    </a:lnTo>
                    <a:lnTo>
                      <a:pt x="11" y="1130"/>
                    </a:lnTo>
                    <a:lnTo>
                      <a:pt x="33" y="1227"/>
                    </a:lnTo>
                    <a:lnTo>
                      <a:pt x="54" y="1313"/>
                    </a:lnTo>
                    <a:lnTo>
                      <a:pt x="97" y="1409"/>
                    </a:lnTo>
                    <a:lnTo>
                      <a:pt x="140" y="1495"/>
                    </a:lnTo>
                    <a:lnTo>
                      <a:pt x="194" y="1571"/>
                    </a:lnTo>
                    <a:lnTo>
                      <a:pt x="248" y="1646"/>
                    </a:lnTo>
                    <a:lnTo>
                      <a:pt x="312" y="1710"/>
                    </a:lnTo>
                    <a:lnTo>
                      <a:pt x="388" y="1775"/>
                    </a:lnTo>
                    <a:lnTo>
                      <a:pt x="463" y="1829"/>
                    </a:lnTo>
                    <a:lnTo>
                      <a:pt x="549" y="1882"/>
                    </a:lnTo>
                    <a:lnTo>
                      <a:pt x="635" y="1925"/>
                    </a:lnTo>
                    <a:lnTo>
                      <a:pt x="721" y="1947"/>
                    </a:lnTo>
                    <a:lnTo>
                      <a:pt x="818" y="1979"/>
                    </a:lnTo>
                    <a:lnTo>
                      <a:pt x="914" y="1990"/>
                    </a:lnTo>
                    <a:lnTo>
                      <a:pt x="1119" y="1990"/>
                    </a:lnTo>
                    <a:lnTo>
                      <a:pt x="1216" y="1968"/>
                    </a:lnTo>
                    <a:lnTo>
                      <a:pt x="1302" y="1936"/>
                    </a:lnTo>
                    <a:lnTo>
                      <a:pt x="1398" y="1904"/>
                    </a:lnTo>
                    <a:lnTo>
                      <a:pt x="1484" y="1861"/>
                    </a:lnTo>
                    <a:lnTo>
                      <a:pt x="1560" y="1807"/>
                    </a:lnTo>
                    <a:lnTo>
                      <a:pt x="1635" y="1753"/>
                    </a:lnTo>
                    <a:lnTo>
                      <a:pt x="1710" y="1689"/>
                    </a:lnTo>
                    <a:lnTo>
                      <a:pt x="1775" y="1614"/>
                    </a:lnTo>
                    <a:lnTo>
                      <a:pt x="1828" y="1538"/>
                    </a:lnTo>
                    <a:lnTo>
                      <a:pt x="1871" y="1463"/>
                    </a:lnTo>
                    <a:lnTo>
                      <a:pt x="1915" y="1377"/>
                    </a:lnTo>
                    <a:lnTo>
                      <a:pt x="1947" y="1280"/>
                    </a:lnTo>
                    <a:lnTo>
                      <a:pt x="1979" y="1184"/>
                    </a:lnTo>
                    <a:lnTo>
                      <a:pt x="1990" y="1087"/>
                    </a:lnTo>
                    <a:lnTo>
                      <a:pt x="1990" y="990"/>
                    </a:lnTo>
                    <a:lnTo>
                      <a:pt x="1990" y="893"/>
                    </a:lnTo>
                    <a:lnTo>
                      <a:pt x="1968" y="796"/>
                    </a:lnTo>
                    <a:lnTo>
                      <a:pt x="1947" y="700"/>
                    </a:lnTo>
                    <a:lnTo>
                      <a:pt x="1915" y="614"/>
                    </a:lnTo>
                    <a:lnTo>
                      <a:pt x="1871" y="528"/>
                    </a:lnTo>
                    <a:lnTo>
                      <a:pt x="1818" y="442"/>
                    </a:lnTo>
                    <a:lnTo>
                      <a:pt x="1764" y="366"/>
                    </a:lnTo>
                    <a:lnTo>
                      <a:pt x="1699" y="302"/>
                    </a:lnTo>
                    <a:lnTo>
                      <a:pt x="1635" y="237"/>
                    </a:lnTo>
                    <a:lnTo>
                      <a:pt x="1560" y="173"/>
                    </a:lnTo>
                    <a:lnTo>
                      <a:pt x="1474" y="130"/>
                    </a:lnTo>
                    <a:lnTo>
                      <a:pt x="1388" y="87"/>
                    </a:lnTo>
                    <a:lnTo>
                      <a:pt x="1302" y="44"/>
                    </a:lnTo>
                    <a:lnTo>
                      <a:pt x="1205" y="22"/>
                    </a:lnTo>
                    <a:lnTo>
                      <a:pt x="1108"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774950" y="1578675"/>
                <a:ext cx="50025" cy="49750"/>
              </a:xfrm>
              <a:custGeom>
                <a:avLst/>
                <a:gdLst/>
                <a:ahLst/>
                <a:cxnLst/>
                <a:rect l="l" t="t" r="r" b="b"/>
                <a:pathLst>
                  <a:path w="2001" h="1990" extrusionOk="0">
                    <a:moveTo>
                      <a:pt x="904" y="1"/>
                    </a:moveTo>
                    <a:lnTo>
                      <a:pt x="796" y="22"/>
                    </a:lnTo>
                    <a:lnTo>
                      <a:pt x="700" y="44"/>
                    </a:lnTo>
                    <a:lnTo>
                      <a:pt x="614" y="76"/>
                    </a:lnTo>
                    <a:lnTo>
                      <a:pt x="517" y="130"/>
                    </a:lnTo>
                    <a:lnTo>
                      <a:pt x="431" y="173"/>
                    </a:lnTo>
                    <a:lnTo>
                      <a:pt x="356" y="237"/>
                    </a:lnTo>
                    <a:lnTo>
                      <a:pt x="280" y="302"/>
                    </a:lnTo>
                    <a:lnTo>
                      <a:pt x="216" y="377"/>
                    </a:lnTo>
                    <a:lnTo>
                      <a:pt x="162" y="463"/>
                    </a:lnTo>
                    <a:lnTo>
                      <a:pt x="108" y="549"/>
                    </a:lnTo>
                    <a:lnTo>
                      <a:pt x="76" y="635"/>
                    </a:lnTo>
                    <a:lnTo>
                      <a:pt x="44" y="732"/>
                    </a:lnTo>
                    <a:lnTo>
                      <a:pt x="22" y="829"/>
                    </a:lnTo>
                    <a:lnTo>
                      <a:pt x="1" y="936"/>
                    </a:lnTo>
                    <a:lnTo>
                      <a:pt x="1" y="1033"/>
                    </a:lnTo>
                    <a:lnTo>
                      <a:pt x="11" y="1130"/>
                    </a:lnTo>
                    <a:lnTo>
                      <a:pt x="33" y="1227"/>
                    </a:lnTo>
                    <a:lnTo>
                      <a:pt x="65" y="1323"/>
                    </a:lnTo>
                    <a:lnTo>
                      <a:pt x="98" y="1409"/>
                    </a:lnTo>
                    <a:lnTo>
                      <a:pt x="141" y="1495"/>
                    </a:lnTo>
                    <a:lnTo>
                      <a:pt x="194" y="1581"/>
                    </a:lnTo>
                    <a:lnTo>
                      <a:pt x="259" y="1657"/>
                    </a:lnTo>
                    <a:lnTo>
                      <a:pt x="323" y="1721"/>
                    </a:lnTo>
                    <a:lnTo>
                      <a:pt x="399" y="1786"/>
                    </a:lnTo>
                    <a:lnTo>
                      <a:pt x="474" y="1839"/>
                    </a:lnTo>
                    <a:lnTo>
                      <a:pt x="560" y="1882"/>
                    </a:lnTo>
                    <a:lnTo>
                      <a:pt x="646" y="1925"/>
                    </a:lnTo>
                    <a:lnTo>
                      <a:pt x="732" y="1958"/>
                    </a:lnTo>
                    <a:lnTo>
                      <a:pt x="829" y="1979"/>
                    </a:lnTo>
                    <a:lnTo>
                      <a:pt x="925" y="1990"/>
                    </a:lnTo>
                    <a:lnTo>
                      <a:pt x="1130" y="1990"/>
                    </a:lnTo>
                    <a:lnTo>
                      <a:pt x="1227" y="1968"/>
                    </a:lnTo>
                    <a:lnTo>
                      <a:pt x="1323" y="1947"/>
                    </a:lnTo>
                    <a:lnTo>
                      <a:pt x="1409" y="1904"/>
                    </a:lnTo>
                    <a:lnTo>
                      <a:pt x="1495" y="1861"/>
                    </a:lnTo>
                    <a:lnTo>
                      <a:pt x="1571" y="1807"/>
                    </a:lnTo>
                    <a:lnTo>
                      <a:pt x="1646" y="1753"/>
                    </a:lnTo>
                    <a:lnTo>
                      <a:pt x="1721" y="1689"/>
                    </a:lnTo>
                    <a:lnTo>
                      <a:pt x="1786" y="1614"/>
                    </a:lnTo>
                    <a:lnTo>
                      <a:pt x="1839" y="1538"/>
                    </a:lnTo>
                    <a:lnTo>
                      <a:pt x="1882" y="1452"/>
                    </a:lnTo>
                    <a:lnTo>
                      <a:pt x="1926" y="1366"/>
                    </a:lnTo>
                    <a:lnTo>
                      <a:pt x="1958" y="1280"/>
                    </a:lnTo>
                    <a:lnTo>
                      <a:pt x="1979" y="1184"/>
                    </a:lnTo>
                    <a:lnTo>
                      <a:pt x="2001" y="1087"/>
                    </a:lnTo>
                    <a:lnTo>
                      <a:pt x="2001" y="979"/>
                    </a:lnTo>
                    <a:lnTo>
                      <a:pt x="1990" y="882"/>
                    </a:lnTo>
                    <a:lnTo>
                      <a:pt x="1979" y="786"/>
                    </a:lnTo>
                    <a:lnTo>
                      <a:pt x="1958" y="689"/>
                    </a:lnTo>
                    <a:lnTo>
                      <a:pt x="1915" y="603"/>
                    </a:lnTo>
                    <a:lnTo>
                      <a:pt x="1872" y="517"/>
                    </a:lnTo>
                    <a:lnTo>
                      <a:pt x="1829" y="431"/>
                    </a:lnTo>
                    <a:lnTo>
                      <a:pt x="1764" y="356"/>
                    </a:lnTo>
                    <a:lnTo>
                      <a:pt x="1700" y="291"/>
                    </a:lnTo>
                    <a:lnTo>
                      <a:pt x="1635" y="227"/>
                    </a:lnTo>
                    <a:lnTo>
                      <a:pt x="1560" y="173"/>
                    </a:lnTo>
                    <a:lnTo>
                      <a:pt x="1474" y="119"/>
                    </a:lnTo>
                    <a:lnTo>
                      <a:pt x="1388" y="76"/>
                    </a:lnTo>
                    <a:lnTo>
                      <a:pt x="1291" y="44"/>
                    </a:lnTo>
                    <a:lnTo>
                      <a:pt x="1205" y="2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1325500" y="1419800"/>
                <a:ext cx="50300" cy="50300"/>
              </a:xfrm>
              <a:custGeom>
                <a:avLst/>
                <a:gdLst/>
                <a:ahLst/>
                <a:cxnLst/>
                <a:rect l="l" t="t" r="r" b="b"/>
                <a:pathLst>
                  <a:path w="2012" h="2012" extrusionOk="0">
                    <a:moveTo>
                      <a:pt x="1044" y="1"/>
                    </a:moveTo>
                    <a:lnTo>
                      <a:pt x="936" y="11"/>
                    </a:lnTo>
                    <a:lnTo>
                      <a:pt x="840" y="22"/>
                    </a:lnTo>
                    <a:lnTo>
                      <a:pt x="732" y="44"/>
                    </a:lnTo>
                    <a:lnTo>
                      <a:pt x="646" y="65"/>
                    </a:lnTo>
                    <a:lnTo>
                      <a:pt x="549" y="108"/>
                    </a:lnTo>
                    <a:lnTo>
                      <a:pt x="463" y="162"/>
                    </a:lnTo>
                    <a:lnTo>
                      <a:pt x="388" y="216"/>
                    </a:lnTo>
                    <a:lnTo>
                      <a:pt x="313" y="280"/>
                    </a:lnTo>
                    <a:lnTo>
                      <a:pt x="248" y="345"/>
                    </a:lnTo>
                    <a:lnTo>
                      <a:pt x="184" y="420"/>
                    </a:lnTo>
                    <a:lnTo>
                      <a:pt x="130" y="506"/>
                    </a:lnTo>
                    <a:lnTo>
                      <a:pt x="87" y="592"/>
                    </a:lnTo>
                    <a:lnTo>
                      <a:pt x="55" y="689"/>
                    </a:lnTo>
                    <a:lnTo>
                      <a:pt x="22" y="786"/>
                    </a:lnTo>
                    <a:lnTo>
                      <a:pt x="1" y="882"/>
                    </a:lnTo>
                    <a:lnTo>
                      <a:pt x="1" y="990"/>
                    </a:lnTo>
                    <a:lnTo>
                      <a:pt x="1" y="1087"/>
                    </a:lnTo>
                    <a:lnTo>
                      <a:pt x="12" y="1194"/>
                    </a:lnTo>
                    <a:lnTo>
                      <a:pt x="33" y="1291"/>
                    </a:lnTo>
                    <a:lnTo>
                      <a:pt x="65" y="1388"/>
                    </a:lnTo>
                    <a:lnTo>
                      <a:pt x="108" y="1474"/>
                    </a:lnTo>
                    <a:lnTo>
                      <a:pt x="162" y="1560"/>
                    </a:lnTo>
                    <a:lnTo>
                      <a:pt x="216" y="1635"/>
                    </a:lnTo>
                    <a:lnTo>
                      <a:pt x="280" y="1710"/>
                    </a:lnTo>
                    <a:lnTo>
                      <a:pt x="345" y="1775"/>
                    </a:lnTo>
                    <a:lnTo>
                      <a:pt x="420" y="1839"/>
                    </a:lnTo>
                    <a:lnTo>
                      <a:pt x="506" y="1893"/>
                    </a:lnTo>
                    <a:lnTo>
                      <a:pt x="592" y="1936"/>
                    </a:lnTo>
                    <a:lnTo>
                      <a:pt x="689" y="1968"/>
                    </a:lnTo>
                    <a:lnTo>
                      <a:pt x="786" y="1990"/>
                    </a:lnTo>
                    <a:lnTo>
                      <a:pt x="883" y="2012"/>
                    </a:lnTo>
                    <a:lnTo>
                      <a:pt x="1098" y="2012"/>
                    </a:lnTo>
                    <a:lnTo>
                      <a:pt x="1194" y="2001"/>
                    </a:lnTo>
                    <a:lnTo>
                      <a:pt x="1291" y="1979"/>
                    </a:lnTo>
                    <a:lnTo>
                      <a:pt x="1377" y="1947"/>
                    </a:lnTo>
                    <a:lnTo>
                      <a:pt x="1463" y="1904"/>
                    </a:lnTo>
                    <a:lnTo>
                      <a:pt x="1549" y="1861"/>
                    </a:lnTo>
                    <a:lnTo>
                      <a:pt x="1625" y="1807"/>
                    </a:lnTo>
                    <a:lnTo>
                      <a:pt x="1700" y="1743"/>
                    </a:lnTo>
                    <a:lnTo>
                      <a:pt x="1764" y="1678"/>
                    </a:lnTo>
                    <a:lnTo>
                      <a:pt x="1818" y="1603"/>
                    </a:lnTo>
                    <a:lnTo>
                      <a:pt x="1872" y="1528"/>
                    </a:lnTo>
                    <a:lnTo>
                      <a:pt x="1915" y="1442"/>
                    </a:lnTo>
                    <a:lnTo>
                      <a:pt x="1947" y="1356"/>
                    </a:lnTo>
                    <a:lnTo>
                      <a:pt x="1979" y="1259"/>
                    </a:lnTo>
                    <a:lnTo>
                      <a:pt x="2001" y="1162"/>
                    </a:lnTo>
                    <a:lnTo>
                      <a:pt x="2012" y="1065"/>
                    </a:lnTo>
                    <a:lnTo>
                      <a:pt x="2012" y="958"/>
                    </a:lnTo>
                    <a:lnTo>
                      <a:pt x="2001" y="850"/>
                    </a:lnTo>
                    <a:lnTo>
                      <a:pt x="1979" y="753"/>
                    </a:lnTo>
                    <a:lnTo>
                      <a:pt x="1947" y="657"/>
                    </a:lnTo>
                    <a:lnTo>
                      <a:pt x="1915" y="571"/>
                    </a:lnTo>
                    <a:lnTo>
                      <a:pt x="1861" y="485"/>
                    </a:lnTo>
                    <a:lnTo>
                      <a:pt x="1807" y="399"/>
                    </a:lnTo>
                    <a:lnTo>
                      <a:pt x="1743" y="323"/>
                    </a:lnTo>
                    <a:lnTo>
                      <a:pt x="1678" y="259"/>
                    </a:lnTo>
                    <a:lnTo>
                      <a:pt x="1603" y="194"/>
                    </a:lnTo>
                    <a:lnTo>
                      <a:pt x="1517" y="140"/>
                    </a:lnTo>
                    <a:lnTo>
                      <a:pt x="1431" y="97"/>
                    </a:lnTo>
                    <a:lnTo>
                      <a:pt x="1345" y="65"/>
                    </a:lnTo>
                    <a:lnTo>
                      <a:pt x="1248" y="33"/>
                    </a:lnTo>
                    <a:lnTo>
                      <a:pt x="1151" y="11"/>
                    </a:lnTo>
                    <a:lnTo>
                      <a:pt x="10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1953750" y="2051000"/>
                <a:ext cx="50575" cy="50575"/>
              </a:xfrm>
              <a:custGeom>
                <a:avLst/>
                <a:gdLst/>
                <a:ahLst/>
                <a:cxnLst/>
                <a:rect l="l" t="t" r="r" b="b"/>
                <a:pathLst>
                  <a:path w="2023" h="2023" extrusionOk="0">
                    <a:moveTo>
                      <a:pt x="979" y="1"/>
                    </a:moveTo>
                    <a:lnTo>
                      <a:pt x="882" y="11"/>
                    </a:lnTo>
                    <a:lnTo>
                      <a:pt x="786" y="33"/>
                    </a:lnTo>
                    <a:lnTo>
                      <a:pt x="689" y="54"/>
                    </a:lnTo>
                    <a:lnTo>
                      <a:pt x="603" y="87"/>
                    </a:lnTo>
                    <a:lnTo>
                      <a:pt x="517" y="130"/>
                    </a:lnTo>
                    <a:lnTo>
                      <a:pt x="431" y="183"/>
                    </a:lnTo>
                    <a:lnTo>
                      <a:pt x="355" y="237"/>
                    </a:lnTo>
                    <a:lnTo>
                      <a:pt x="291" y="302"/>
                    </a:lnTo>
                    <a:lnTo>
                      <a:pt x="226" y="377"/>
                    </a:lnTo>
                    <a:lnTo>
                      <a:pt x="173" y="452"/>
                    </a:lnTo>
                    <a:lnTo>
                      <a:pt x="119" y="528"/>
                    </a:lnTo>
                    <a:lnTo>
                      <a:pt x="87" y="624"/>
                    </a:lnTo>
                    <a:lnTo>
                      <a:pt x="54" y="710"/>
                    </a:lnTo>
                    <a:lnTo>
                      <a:pt x="22" y="807"/>
                    </a:lnTo>
                    <a:lnTo>
                      <a:pt x="11" y="904"/>
                    </a:lnTo>
                    <a:lnTo>
                      <a:pt x="1" y="1001"/>
                    </a:lnTo>
                    <a:lnTo>
                      <a:pt x="11" y="1108"/>
                    </a:lnTo>
                    <a:lnTo>
                      <a:pt x="22" y="1205"/>
                    </a:lnTo>
                    <a:lnTo>
                      <a:pt x="44" y="1312"/>
                    </a:lnTo>
                    <a:lnTo>
                      <a:pt x="87" y="1399"/>
                    </a:lnTo>
                    <a:lnTo>
                      <a:pt x="119" y="1495"/>
                    </a:lnTo>
                    <a:lnTo>
                      <a:pt x="173" y="1571"/>
                    </a:lnTo>
                    <a:lnTo>
                      <a:pt x="226" y="1657"/>
                    </a:lnTo>
                    <a:lnTo>
                      <a:pt x="291" y="1721"/>
                    </a:lnTo>
                    <a:lnTo>
                      <a:pt x="366" y="1786"/>
                    </a:lnTo>
                    <a:lnTo>
                      <a:pt x="441" y="1850"/>
                    </a:lnTo>
                    <a:lnTo>
                      <a:pt x="527" y="1893"/>
                    </a:lnTo>
                    <a:lnTo>
                      <a:pt x="614" y="1936"/>
                    </a:lnTo>
                    <a:lnTo>
                      <a:pt x="710" y="1968"/>
                    </a:lnTo>
                    <a:lnTo>
                      <a:pt x="807" y="2001"/>
                    </a:lnTo>
                    <a:lnTo>
                      <a:pt x="915" y="2011"/>
                    </a:lnTo>
                    <a:lnTo>
                      <a:pt x="1011" y="2022"/>
                    </a:lnTo>
                    <a:lnTo>
                      <a:pt x="1119" y="2011"/>
                    </a:lnTo>
                    <a:lnTo>
                      <a:pt x="1226" y="2001"/>
                    </a:lnTo>
                    <a:lnTo>
                      <a:pt x="1323" y="1968"/>
                    </a:lnTo>
                    <a:lnTo>
                      <a:pt x="1409" y="1936"/>
                    </a:lnTo>
                    <a:lnTo>
                      <a:pt x="1506" y="1893"/>
                    </a:lnTo>
                    <a:lnTo>
                      <a:pt x="1581" y="1839"/>
                    </a:lnTo>
                    <a:lnTo>
                      <a:pt x="1657" y="1786"/>
                    </a:lnTo>
                    <a:lnTo>
                      <a:pt x="1732" y="1721"/>
                    </a:lnTo>
                    <a:lnTo>
                      <a:pt x="1796" y="1646"/>
                    </a:lnTo>
                    <a:lnTo>
                      <a:pt x="1850" y="1571"/>
                    </a:lnTo>
                    <a:lnTo>
                      <a:pt x="1904" y="1485"/>
                    </a:lnTo>
                    <a:lnTo>
                      <a:pt x="1947" y="1388"/>
                    </a:lnTo>
                    <a:lnTo>
                      <a:pt x="1979" y="1302"/>
                    </a:lnTo>
                    <a:lnTo>
                      <a:pt x="2001" y="1205"/>
                    </a:lnTo>
                    <a:lnTo>
                      <a:pt x="2011" y="1097"/>
                    </a:lnTo>
                    <a:lnTo>
                      <a:pt x="2022" y="990"/>
                    </a:lnTo>
                    <a:lnTo>
                      <a:pt x="2011" y="893"/>
                    </a:lnTo>
                    <a:lnTo>
                      <a:pt x="1990" y="786"/>
                    </a:lnTo>
                    <a:lnTo>
                      <a:pt x="1968" y="689"/>
                    </a:lnTo>
                    <a:lnTo>
                      <a:pt x="1936" y="603"/>
                    </a:lnTo>
                    <a:lnTo>
                      <a:pt x="1882" y="506"/>
                    </a:lnTo>
                    <a:lnTo>
                      <a:pt x="1839" y="431"/>
                    </a:lnTo>
                    <a:lnTo>
                      <a:pt x="1775" y="355"/>
                    </a:lnTo>
                    <a:lnTo>
                      <a:pt x="1710" y="280"/>
                    </a:lnTo>
                    <a:lnTo>
                      <a:pt x="1635" y="216"/>
                    </a:lnTo>
                    <a:lnTo>
                      <a:pt x="1560" y="162"/>
                    </a:lnTo>
                    <a:lnTo>
                      <a:pt x="1474" y="119"/>
                    </a:lnTo>
                    <a:lnTo>
                      <a:pt x="1377" y="76"/>
                    </a:lnTo>
                    <a:lnTo>
                      <a:pt x="1280" y="44"/>
                    </a:lnTo>
                    <a:lnTo>
                      <a:pt x="1183" y="22"/>
                    </a:lnTo>
                    <a:lnTo>
                      <a:pt x="1087"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1403475" y="1420075"/>
                <a:ext cx="49750" cy="50025"/>
              </a:xfrm>
              <a:custGeom>
                <a:avLst/>
                <a:gdLst/>
                <a:ahLst/>
                <a:cxnLst/>
                <a:rect l="l" t="t" r="r" b="b"/>
                <a:pathLst>
                  <a:path w="1990" h="2001" extrusionOk="0">
                    <a:moveTo>
                      <a:pt x="946" y="0"/>
                    </a:moveTo>
                    <a:lnTo>
                      <a:pt x="839" y="11"/>
                    </a:lnTo>
                    <a:lnTo>
                      <a:pt x="742" y="33"/>
                    </a:lnTo>
                    <a:lnTo>
                      <a:pt x="645" y="65"/>
                    </a:lnTo>
                    <a:lnTo>
                      <a:pt x="559" y="108"/>
                    </a:lnTo>
                    <a:lnTo>
                      <a:pt x="473" y="162"/>
                    </a:lnTo>
                    <a:lnTo>
                      <a:pt x="387" y="216"/>
                    </a:lnTo>
                    <a:lnTo>
                      <a:pt x="323" y="280"/>
                    </a:lnTo>
                    <a:lnTo>
                      <a:pt x="248" y="355"/>
                    </a:lnTo>
                    <a:lnTo>
                      <a:pt x="183" y="431"/>
                    </a:lnTo>
                    <a:lnTo>
                      <a:pt x="140" y="517"/>
                    </a:lnTo>
                    <a:lnTo>
                      <a:pt x="86" y="603"/>
                    </a:lnTo>
                    <a:lnTo>
                      <a:pt x="54" y="699"/>
                    </a:lnTo>
                    <a:lnTo>
                      <a:pt x="22" y="796"/>
                    </a:lnTo>
                    <a:lnTo>
                      <a:pt x="11" y="893"/>
                    </a:lnTo>
                    <a:lnTo>
                      <a:pt x="0" y="990"/>
                    </a:lnTo>
                    <a:lnTo>
                      <a:pt x="11" y="1097"/>
                    </a:lnTo>
                    <a:lnTo>
                      <a:pt x="22" y="1194"/>
                    </a:lnTo>
                    <a:lnTo>
                      <a:pt x="43" y="1280"/>
                    </a:lnTo>
                    <a:lnTo>
                      <a:pt x="75" y="1377"/>
                    </a:lnTo>
                    <a:lnTo>
                      <a:pt x="119" y="1463"/>
                    </a:lnTo>
                    <a:lnTo>
                      <a:pt x="172" y="1538"/>
                    </a:lnTo>
                    <a:lnTo>
                      <a:pt x="226" y="1624"/>
                    </a:lnTo>
                    <a:lnTo>
                      <a:pt x="291" y="1689"/>
                    </a:lnTo>
                    <a:lnTo>
                      <a:pt x="355" y="1753"/>
                    </a:lnTo>
                    <a:lnTo>
                      <a:pt x="430" y="1818"/>
                    </a:lnTo>
                    <a:lnTo>
                      <a:pt x="516" y="1871"/>
                    </a:lnTo>
                    <a:lnTo>
                      <a:pt x="602" y="1914"/>
                    </a:lnTo>
                    <a:lnTo>
                      <a:pt x="688" y="1947"/>
                    </a:lnTo>
                    <a:lnTo>
                      <a:pt x="785" y="1968"/>
                    </a:lnTo>
                    <a:lnTo>
                      <a:pt x="882" y="1990"/>
                    </a:lnTo>
                    <a:lnTo>
                      <a:pt x="979" y="2001"/>
                    </a:lnTo>
                    <a:lnTo>
                      <a:pt x="1076" y="1990"/>
                    </a:lnTo>
                    <a:lnTo>
                      <a:pt x="1172" y="1979"/>
                    </a:lnTo>
                    <a:lnTo>
                      <a:pt x="1269" y="1957"/>
                    </a:lnTo>
                    <a:lnTo>
                      <a:pt x="1366" y="1925"/>
                    </a:lnTo>
                    <a:lnTo>
                      <a:pt x="1452" y="1882"/>
                    </a:lnTo>
                    <a:lnTo>
                      <a:pt x="1527" y="1839"/>
                    </a:lnTo>
                    <a:lnTo>
                      <a:pt x="1613" y="1785"/>
                    </a:lnTo>
                    <a:lnTo>
                      <a:pt x="1678" y="1721"/>
                    </a:lnTo>
                    <a:lnTo>
                      <a:pt x="1742" y="1646"/>
                    </a:lnTo>
                    <a:lnTo>
                      <a:pt x="1807" y="1570"/>
                    </a:lnTo>
                    <a:lnTo>
                      <a:pt x="1860" y="1495"/>
                    </a:lnTo>
                    <a:lnTo>
                      <a:pt x="1904" y="1409"/>
                    </a:lnTo>
                    <a:lnTo>
                      <a:pt x="1936" y="1323"/>
                    </a:lnTo>
                    <a:lnTo>
                      <a:pt x="1968" y="1226"/>
                    </a:lnTo>
                    <a:lnTo>
                      <a:pt x="1990" y="1130"/>
                    </a:lnTo>
                    <a:lnTo>
                      <a:pt x="1990" y="1033"/>
                    </a:lnTo>
                    <a:lnTo>
                      <a:pt x="1990" y="936"/>
                    </a:lnTo>
                    <a:lnTo>
                      <a:pt x="1979" y="839"/>
                    </a:lnTo>
                    <a:lnTo>
                      <a:pt x="1957" y="742"/>
                    </a:lnTo>
                    <a:lnTo>
                      <a:pt x="1925" y="656"/>
                    </a:lnTo>
                    <a:lnTo>
                      <a:pt x="1893" y="560"/>
                    </a:lnTo>
                    <a:lnTo>
                      <a:pt x="1839" y="484"/>
                    </a:lnTo>
                    <a:lnTo>
                      <a:pt x="1785" y="398"/>
                    </a:lnTo>
                    <a:lnTo>
                      <a:pt x="1731" y="334"/>
                    </a:lnTo>
                    <a:lnTo>
                      <a:pt x="1656" y="259"/>
                    </a:lnTo>
                    <a:lnTo>
                      <a:pt x="1581" y="205"/>
                    </a:lnTo>
                    <a:lnTo>
                      <a:pt x="1506" y="151"/>
                    </a:lnTo>
                    <a:lnTo>
                      <a:pt x="1420" y="97"/>
                    </a:lnTo>
                    <a:lnTo>
                      <a:pt x="1334" y="65"/>
                    </a:lnTo>
                    <a:lnTo>
                      <a:pt x="1237" y="33"/>
                    </a:lnTo>
                    <a:lnTo>
                      <a:pt x="1140" y="11"/>
                    </a:lnTo>
                    <a:lnTo>
                      <a:pt x="104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1954025" y="1970625"/>
                <a:ext cx="50025" cy="50025"/>
              </a:xfrm>
              <a:custGeom>
                <a:avLst/>
                <a:gdLst/>
                <a:ahLst/>
                <a:cxnLst/>
                <a:rect l="l" t="t" r="r" b="b"/>
                <a:pathLst>
                  <a:path w="2001" h="2001" extrusionOk="0">
                    <a:moveTo>
                      <a:pt x="990" y="1"/>
                    </a:moveTo>
                    <a:lnTo>
                      <a:pt x="893" y="11"/>
                    </a:lnTo>
                    <a:lnTo>
                      <a:pt x="796" y="22"/>
                    </a:lnTo>
                    <a:lnTo>
                      <a:pt x="699" y="54"/>
                    </a:lnTo>
                    <a:lnTo>
                      <a:pt x="613" y="87"/>
                    </a:lnTo>
                    <a:lnTo>
                      <a:pt x="527" y="130"/>
                    </a:lnTo>
                    <a:lnTo>
                      <a:pt x="452" y="183"/>
                    </a:lnTo>
                    <a:lnTo>
                      <a:pt x="366" y="237"/>
                    </a:lnTo>
                    <a:lnTo>
                      <a:pt x="301" y="302"/>
                    </a:lnTo>
                    <a:lnTo>
                      <a:pt x="237" y="366"/>
                    </a:lnTo>
                    <a:lnTo>
                      <a:pt x="183" y="441"/>
                    </a:lnTo>
                    <a:lnTo>
                      <a:pt x="129" y="527"/>
                    </a:lnTo>
                    <a:lnTo>
                      <a:pt x="86" y="613"/>
                    </a:lnTo>
                    <a:lnTo>
                      <a:pt x="54" y="699"/>
                    </a:lnTo>
                    <a:lnTo>
                      <a:pt x="22" y="796"/>
                    </a:lnTo>
                    <a:lnTo>
                      <a:pt x="11" y="893"/>
                    </a:lnTo>
                    <a:lnTo>
                      <a:pt x="0" y="990"/>
                    </a:lnTo>
                    <a:lnTo>
                      <a:pt x="11" y="1097"/>
                    </a:lnTo>
                    <a:lnTo>
                      <a:pt x="22" y="1194"/>
                    </a:lnTo>
                    <a:lnTo>
                      <a:pt x="54" y="1291"/>
                    </a:lnTo>
                    <a:lnTo>
                      <a:pt x="86" y="1388"/>
                    </a:lnTo>
                    <a:lnTo>
                      <a:pt x="129" y="1474"/>
                    </a:lnTo>
                    <a:lnTo>
                      <a:pt x="183" y="1560"/>
                    </a:lnTo>
                    <a:lnTo>
                      <a:pt x="237" y="1635"/>
                    </a:lnTo>
                    <a:lnTo>
                      <a:pt x="312" y="1710"/>
                    </a:lnTo>
                    <a:lnTo>
                      <a:pt x="387" y="1775"/>
                    </a:lnTo>
                    <a:lnTo>
                      <a:pt x="463" y="1839"/>
                    </a:lnTo>
                    <a:lnTo>
                      <a:pt x="549" y="1882"/>
                    </a:lnTo>
                    <a:lnTo>
                      <a:pt x="635" y="1925"/>
                    </a:lnTo>
                    <a:lnTo>
                      <a:pt x="732" y="1958"/>
                    </a:lnTo>
                    <a:lnTo>
                      <a:pt x="828" y="1979"/>
                    </a:lnTo>
                    <a:lnTo>
                      <a:pt x="936" y="1990"/>
                    </a:lnTo>
                    <a:lnTo>
                      <a:pt x="1033" y="2001"/>
                    </a:lnTo>
                    <a:lnTo>
                      <a:pt x="1129" y="1990"/>
                    </a:lnTo>
                    <a:lnTo>
                      <a:pt x="1226" y="1968"/>
                    </a:lnTo>
                    <a:lnTo>
                      <a:pt x="1323" y="1947"/>
                    </a:lnTo>
                    <a:lnTo>
                      <a:pt x="1409" y="1904"/>
                    </a:lnTo>
                    <a:lnTo>
                      <a:pt x="1495" y="1861"/>
                    </a:lnTo>
                    <a:lnTo>
                      <a:pt x="1581" y="1807"/>
                    </a:lnTo>
                    <a:lnTo>
                      <a:pt x="1656" y="1753"/>
                    </a:lnTo>
                    <a:lnTo>
                      <a:pt x="1721" y="1678"/>
                    </a:lnTo>
                    <a:lnTo>
                      <a:pt x="1785" y="1613"/>
                    </a:lnTo>
                    <a:lnTo>
                      <a:pt x="1839" y="1527"/>
                    </a:lnTo>
                    <a:lnTo>
                      <a:pt x="1882" y="1452"/>
                    </a:lnTo>
                    <a:lnTo>
                      <a:pt x="1925" y="1366"/>
                    </a:lnTo>
                    <a:lnTo>
                      <a:pt x="1957" y="1269"/>
                    </a:lnTo>
                    <a:lnTo>
                      <a:pt x="1979" y="1173"/>
                    </a:lnTo>
                    <a:lnTo>
                      <a:pt x="1990" y="1076"/>
                    </a:lnTo>
                    <a:lnTo>
                      <a:pt x="2000" y="979"/>
                    </a:lnTo>
                    <a:lnTo>
                      <a:pt x="1990" y="882"/>
                    </a:lnTo>
                    <a:lnTo>
                      <a:pt x="1968" y="785"/>
                    </a:lnTo>
                    <a:lnTo>
                      <a:pt x="1947" y="689"/>
                    </a:lnTo>
                    <a:lnTo>
                      <a:pt x="1914" y="603"/>
                    </a:lnTo>
                    <a:lnTo>
                      <a:pt x="1871" y="517"/>
                    </a:lnTo>
                    <a:lnTo>
                      <a:pt x="1818" y="441"/>
                    </a:lnTo>
                    <a:lnTo>
                      <a:pt x="1753" y="366"/>
                    </a:lnTo>
                    <a:lnTo>
                      <a:pt x="1689" y="291"/>
                    </a:lnTo>
                    <a:lnTo>
                      <a:pt x="1624" y="226"/>
                    </a:lnTo>
                    <a:lnTo>
                      <a:pt x="1538" y="173"/>
                    </a:lnTo>
                    <a:lnTo>
                      <a:pt x="1463" y="119"/>
                    </a:lnTo>
                    <a:lnTo>
                      <a:pt x="1377" y="76"/>
                    </a:lnTo>
                    <a:lnTo>
                      <a:pt x="1280" y="44"/>
                    </a:lnTo>
                    <a:lnTo>
                      <a:pt x="1194" y="22"/>
                    </a:lnTo>
                    <a:lnTo>
                      <a:pt x="1097"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538400" y="2048325"/>
                <a:ext cx="50550" cy="50550"/>
              </a:xfrm>
              <a:custGeom>
                <a:avLst/>
                <a:gdLst/>
                <a:ahLst/>
                <a:cxnLst/>
                <a:rect l="l" t="t" r="r" b="b"/>
                <a:pathLst>
                  <a:path w="2022" h="2022" extrusionOk="0">
                    <a:moveTo>
                      <a:pt x="903" y="0"/>
                    </a:moveTo>
                    <a:lnTo>
                      <a:pt x="807" y="22"/>
                    </a:lnTo>
                    <a:lnTo>
                      <a:pt x="710" y="43"/>
                    </a:lnTo>
                    <a:lnTo>
                      <a:pt x="613" y="75"/>
                    </a:lnTo>
                    <a:lnTo>
                      <a:pt x="527" y="118"/>
                    </a:lnTo>
                    <a:lnTo>
                      <a:pt x="441" y="172"/>
                    </a:lnTo>
                    <a:lnTo>
                      <a:pt x="366" y="226"/>
                    </a:lnTo>
                    <a:lnTo>
                      <a:pt x="290" y="290"/>
                    </a:lnTo>
                    <a:lnTo>
                      <a:pt x="226" y="366"/>
                    </a:lnTo>
                    <a:lnTo>
                      <a:pt x="172" y="441"/>
                    </a:lnTo>
                    <a:lnTo>
                      <a:pt x="118" y="527"/>
                    </a:lnTo>
                    <a:lnTo>
                      <a:pt x="75" y="613"/>
                    </a:lnTo>
                    <a:lnTo>
                      <a:pt x="43" y="710"/>
                    </a:lnTo>
                    <a:lnTo>
                      <a:pt x="22" y="807"/>
                    </a:lnTo>
                    <a:lnTo>
                      <a:pt x="0" y="914"/>
                    </a:lnTo>
                    <a:lnTo>
                      <a:pt x="0" y="1011"/>
                    </a:lnTo>
                    <a:lnTo>
                      <a:pt x="11" y="1118"/>
                    </a:lnTo>
                    <a:lnTo>
                      <a:pt x="22" y="1226"/>
                    </a:lnTo>
                    <a:lnTo>
                      <a:pt x="43" y="1323"/>
                    </a:lnTo>
                    <a:lnTo>
                      <a:pt x="86" y="1419"/>
                    </a:lnTo>
                    <a:lnTo>
                      <a:pt x="129" y="1506"/>
                    </a:lnTo>
                    <a:lnTo>
                      <a:pt x="172" y="1592"/>
                    </a:lnTo>
                    <a:lnTo>
                      <a:pt x="237" y="1667"/>
                    </a:lnTo>
                    <a:lnTo>
                      <a:pt x="301" y="1731"/>
                    </a:lnTo>
                    <a:lnTo>
                      <a:pt x="376" y="1796"/>
                    </a:lnTo>
                    <a:lnTo>
                      <a:pt x="452" y="1860"/>
                    </a:lnTo>
                    <a:lnTo>
                      <a:pt x="538" y="1903"/>
                    </a:lnTo>
                    <a:lnTo>
                      <a:pt x="624" y="1946"/>
                    </a:lnTo>
                    <a:lnTo>
                      <a:pt x="721" y="1979"/>
                    </a:lnTo>
                    <a:lnTo>
                      <a:pt x="828" y="2000"/>
                    </a:lnTo>
                    <a:lnTo>
                      <a:pt x="925" y="2011"/>
                    </a:lnTo>
                    <a:lnTo>
                      <a:pt x="1032" y="2022"/>
                    </a:lnTo>
                    <a:lnTo>
                      <a:pt x="1140" y="2011"/>
                    </a:lnTo>
                    <a:lnTo>
                      <a:pt x="1237" y="1989"/>
                    </a:lnTo>
                    <a:lnTo>
                      <a:pt x="1333" y="1968"/>
                    </a:lnTo>
                    <a:lnTo>
                      <a:pt x="1430" y="1936"/>
                    </a:lnTo>
                    <a:lnTo>
                      <a:pt x="1516" y="1882"/>
                    </a:lnTo>
                    <a:lnTo>
                      <a:pt x="1602" y="1828"/>
                    </a:lnTo>
                    <a:lnTo>
                      <a:pt x="1678" y="1774"/>
                    </a:lnTo>
                    <a:lnTo>
                      <a:pt x="1742" y="1710"/>
                    </a:lnTo>
                    <a:lnTo>
                      <a:pt x="1807" y="1635"/>
                    </a:lnTo>
                    <a:lnTo>
                      <a:pt x="1860" y="1549"/>
                    </a:lnTo>
                    <a:lnTo>
                      <a:pt x="1914" y="1463"/>
                    </a:lnTo>
                    <a:lnTo>
                      <a:pt x="1957" y="1376"/>
                    </a:lnTo>
                    <a:lnTo>
                      <a:pt x="1979" y="1280"/>
                    </a:lnTo>
                    <a:lnTo>
                      <a:pt x="2011" y="1183"/>
                    </a:lnTo>
                    <a:lnTo>
                      <a:pt x="2022" y="1075"/>
                    </a:lnTo>
                    <a:lnTo>
                      <a:pt x="2022" y="968"/>
                    </a:lnTo>
                    <a:lnTo>
                      <a:pt x="2011" y="871"/>
                    </a:lnTo>
                    <a:lnTo>
                      <a:pt x="1989" y="774"/>
                    </a:lnTo>
                    <a:lnTo>
                      <a:pt x="1968" y="678"/>
                    </a:lnTo>
                    <a:lnTo>
                      <a:pt x="1936" y="592"/>
                    </a:lnTo>
                    <a:lnTo>
                      <a:pt x="1893" y="505"/>
                    </a:lnTo>
                    <a:lnTo>
                      <a:pt x="1839" y="419"/>
                    </a:lnTo>
                    <a:lnTo>
                      <a:pt x="1785" y="344"/>
                    </a:lnTo>
                    <a:lnTo>
                      <a:pt x="1721" y="280"/>
                    </a:lnTo>
                    <a:lnTo>
                      <a:pt x="1645" y="215"/>
                    </a:lnTo>
                    <a:lnTo>
                      <a:pt x="1570" y="161"/>
                    </a:lnTo>
                    <a:lnTo>
                      <a:pt x="1484" y="118"/>
                    </a:lnTo>
                    <a:lnTo>
                      <a:pt x="1398" y="75"/>
                    </a:lnTo>
                    <a:lnTo>
                      <a:pt x="1312" y="43"/>
                    </a:lnTo>
                    <a:lnTo>
                      <a:pt x="1215" y="22"/>
                    </a:lnTo>
                    <a:lnTo>
                      <a:pt x="11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772275" y="2679775"/>
                <a:ext cx="50025" cy="50025"/>
              </a:xfrm>
              <a:custGeom>
                <a:avLst/>
                <a:gdLst/>
                <a:ahLst/>
                <a:cxnLst/>
                <a:rect l="l" t="t" r="r" b="b"/>
                <a:pathLst>
                  <a:path w="2001" h="2001" extrusionOk="0">
                    <a:moveTo>
                      <a:pt x="914" y="1"/>
                    </a:moveTo>
                    <a:lnTo>
                      <a:pt x="807" y="22"/>
                    </a:lnTo>
                    <a:lnTo>
                      <a:pt x="710" y="44"/>
                    </a:lnTo>
                    <a:lnTo>
                      <a:pt x="613" y="76"/>
                    </a:lnTo>
                    <a:lnTo>
                      <a:pt x="527" y="119"/>
                    </a:lnTo>
                    <a:lnTo>
                      <a:pt x="441" y="173"/>
                    </a:lnTo>
                    <a:lnTo>
                      <a:pt x="366" y="227"/>
                    </a:lnTo>
                    <a:lnTo>
                      <a:pt x="291" y="302"/>
                    </a:lnTo>
                    <a:lnTo>
                      <a:pt x="226" y="366"/>
                    </a:lnTo>
                    <a:lnTo>
                      <a:pt x="161" y="452"/>
                    </a:lnTo>
                    <a:lnTo>
                      <a:pt x="118" y="538"/>
                    </a:lnTo>
                    <a:lnTo>
                      <a:pt x="75" y="624"/>
                    </a:lnTo>
                    <a:lnTo>
                      <a:pt x="43" y="721"/>
                    </a:lnTo>
                    <a:lnTo>
                      <a:pt x="11" y="818"/>
                    </a:lnTo>
                    <a:lnTo>
                      <a:pt x="0" y="926"/>
                    </a:lnTo>
                    <a:lnTo>
                      <a:pt x="0" y="1022"/>
                    </a:lnTo>
                    <a:lnTo>
                      <a:pt x="11" y="1130"/>
                    </a:lnTo>
                    <a:lnTo>
                      <a:pt x="22" y="1227"/>
                    </a:lnTo>
                    <a:lnTo>
                      <a:pt x="54" y="1313"/>
                    </a:lnTo>
                    <a:lnTo>
                      <a:pt x="86" y="1409"/>
                    </a:lnTo>
                    <a:lnTo>
                      <a:pt x="129" y="1495"/>
                    </a:lnTo>
                    <a:lnTo>
                      <a:pt x="183" y="1571"/>
                    </a:lnTo>
                    <a:lnTo>
                      <a:pt x="237" y="1646"/>
                    </a:lnTo>
                    <a:lnTo>
                      <a:pt x="312" y="1721"/>
                    </a:lnTo>
                    <a:lnTo>
                      <a:pt x="377" y="1775"/>
                    </a:lnTo>
                    <a:lnTo>
                      <a:pt x="452" y="1840"/>
                    </a:lnTo>
                    <a:lnTo>
                      <a:pt x="538" y="1883"/>
                    </a:lnTo>
                    <a:lnTo>
                      <a:pt x="624" y="1926"/>
                    </a:lnTo>
                    <a:lnTo>
                      <a:pt x="721" y="1958"/>
                    </a:lnTo>
                    <a:lnTo>
                      <a:pt x="817" y="1979"/>
                    </a:lnTo>
                    <a:lnTo>
                      <a:pt x="914" y="1990"/>
                    </a:lnTo>
                    <a:lnTo>
                      <a:pt x="1011" y="2001"/>
                    </a:lnTo>
                    <a:lnTo>
                      <a:pt x="1108" y="1990"/>
                    </a:lnTo>
                    <a:lnTo>
                      <a:pt x="1205" y="1979"/>
                    </a:lnTo>
                    <a:lnTo>
                      <a:pt x="1301" y="1947"/>
                    </a:lnTo>
                    <a:lnTo>
                      <a:pt x="1398" y="1915"/>
                    </a:lnTo>
                    <a:lnTo>
                      <a:pt x="1484" y="1872"/>
                    </a:lnTo>
                    <a:lnTo>
                      <a:pt x="1559" y="1818"/>
                    </a:lnTo>
                    <a:lnTo>
                      <a:pt x="1635" y="1764"/>
                    </a:lnTo>
                    <a:lnTo>
                      <a:pt x="1710" y="1700"/>
                    </a:lnTo>
                    <a:lnTo>
                      <a:pt x="1774" y="1624"/>
                    </a:lnTo>
                    <a:lnTo>
                      <a:pt x="1828" y="1549"/>
                    </a:lnTo>
                    <a:lnTo>
                      <a:pt x="1882" y="1474"/>
                    </a:lnTo>
                    <a:lnTo>
                      <a:pt x="1914" y="1388"/>
                    </a:lnTo>
                    <a:lnTo>
                      <a:pt x="1957" y="1291"/>
                    </a:lnTo>
                    <a:lnTo>
                      <a:pt x="1979" y="1194"/>
                    </a:lnTo>
                    <a:lnTo>
                      <a:pt x="1989" y="1098"/>
                    </a:lnTo>
                    <a:lnTo>
                      <a:pt x="2000" y="1001"/>
                    </a:lnTo>
                    <a:lnTo>
                      <a:pt x="1989" y="904"/>
                    </a:lnTo>
                    <a:lnTo>
                      <a:pt x="1979" y="807"/>
                    </a:lnTo>
                    <a:lnTo>
                      <a:pt x="1957" y="710"/>
                    </a:lnTo>
                    <a:lnTo>
                      <a:pt x="1925" y="614"/>
                    </a:lnTo>
                    <a:lnTo>
                      <a:pt x="1882" y="528"/>
                    </a:lnTo>
                    <a:lnTo>
                      <a:pt x="1828" y="452"/>
                    </a:lnTo>
                    <a:lnTo>
                      <a:pt x="1774" y="366"/>
                    </a:lnTo>
                    <a:lnTo>
                      <a:pt x="1710" y="302"/>
                    </a:lnTo>
                    <a:lnTo>
                      <a:pt x="1635" y="237"/>
                    </a:lnTo>
                    <a:lnTo>
                      <a:pt x="1559" y="173"/>
                    </a:lnTo>
                    <a:lnTo>
                      <a:pt x="1484" y="130"/>
                    </a:lnTo>
                    <a:lnTo>
                      <a:pt x="1398" y="87"/>
                    </a:lnTo>
                    <a:lnTo>
                      <a:pt x="1301" y="44"/>
                    </a:lnTo>
                    <a:lnTo>
                      <a:pt x="1215" y="2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1717725" y="2679775"/>
                <a:ext cx="50025" cy="50025"/>
              </a:xfrm>
              <a:custGeom>
                <a:avLst/>
                <a:gdLst/>
                <a:ahLst/>
                <a:cxnLst/>
                <a:rect l="l" t="t" r="r" b="b"/>
                <a:pathLst>
                  <a:path w="2001" h="2001" extrusionOk="0">
                    <a:moveTo>
                      <a:pt x="882" y="1"/>
                    </a:moveTo>
                    <a:lnTo>
                      <a:pt x="785" y="22"/>
                    </a:lnTo>
                    <a:lnTo>
                      <a:pt x="689" y="44"/>
                    </a:lnTo>
                    <a:lnTo>
                      <a:pt x="603" y="87"/>
                    </a:lnTo>
                    <a:lnTo>
                      <a:pt x="517" y="130"/>
                    </a:lnTo>
                    <a:lnTo>
                      <a:pt x="431" y="173"/>
                    </a:lnTo>
                    <a:lnTo>
                      <a:pt x="355" y="237"/>
                    </a:lnTo>
                    <a:lnTo>
                      <a:pt x="291" y="302"/>
                    </a:lnTo>
                    <a:lnTo>
                      <a:pt x="226" y="366"/>
                    </a:lnTo>
                    <a:lnTo>
                      <a:pt x="162" y="452"/>
                    </a:lnTo>
                    <a:lnTo>
                      <a:pt x="119" y="528"/>
                    </a:lnTo>
                    <a:lnTo>
                      <a:pt x="76" y="614"/>
                    </a:lnTo>
                    <a:lnTo>
                      <a:pt x="43" y="710"/>
                    </a:lnTo>
                    <a:lnTo>
                      <a:pt x="22" y="807"/>
                    </a:lnTo>
                    <a:lnTo>
                      <a:pt x="0" y="904"/>
                    </a:lnTo>
                    <a:lnTo>
                      <a:pt x="0" y="1001"/>
                    </a:lnTo>
                    <a:lnTo>
                      <a:pt x="0" y="1098"/>
                    </a:lnTo>
                    <a:lnTo>
                      <a:pt x="22" y="1194"/>
                    </a:lnTo>
                    <a:lnTo>
                      <a:pt x="43" y="1291"/>
                    </a:lnTo>
                    <a:lnTo>
                      <a:pt x="76" y="1388"/>
                    </a:lnTo>
                    <a:lnTo>
                      <a:pt x="119" y="1474"/>
                    </a:lnTo>
                    <a:lnTo>
                      <a:pt x="173" y="1549"/>
                    </a:lnTo>
                    <a:lnTo>
                      <a:pt x="226" y="1624"/>
                    </a:lnTo>
                    <a:lnTo>
                      <a:pt x="291" y="1700"/>
                    </a:lnTo>
                    <a:lnTo>
                      <a:pt x="355" y="1764"/>
                    </a:lnTo>
                    <a:lnTo>
                      <a:pt x="431" y="1818"/>
                    </a:lnTo>
                    <a:lnTo>
                      <a:pt x="517" y="1872"/>
                    </a:lnTo>
                    <a:lnTo>
                      <a:pt x="603" y="1915"/>
                    </a:lnTo>
                    <a:lnTo>
                      <a:pt x="689" y="1947"/>
                    </a:lnTo>
                    <a:lnTo>
                      <a:pt x="785" y="1979"/>
                    </a:lnTo>
                    <a:lnTo>
                      <a:pt x="882" y="1990"/>
                    </a:lnTo>
                    <a:lnTo>
                      <a:pt x="990" y="2001"/>
                    </a:lnTo>
                    <a:lnTo>
                      <a:pt x="1087" y="1990"/>
                    </a:lnTo>
                    <a:lnTo>
                      <a:pt x="1183" y="1979"/>
                    </a:lnTo>
                    <a:lnTo>
                      <a:pt x="1280" y="1958"/>
                    </a:lnTo>
                    <a:lnTo>
                      <a:pt x="1366" y="1926"/>
                    </a:lnTo>
                    <a:lnTo>
                      <a:pt x="1452" y="1883"/>
                    </a:lnTo>
                    <a:lnTo>
                      <a:pt x="1538" y="1840"/>
                    </a:lnTo>
                    <a:lnTo>
                      <a:pt x="1613" y="1775"/>
                    </a:lnTo>
                    <a:lnTo>
                      <a:pt x="1689" y="1721"/>
                    </a:lnTo>
                    <a:lnTo>
                      <a:pt x="1753" y="1646"/>
                    </a:lnTo>
                    <a:lnTo>
                      <a:pt x="1818" y="1571"/>
                    </a:lnTo>
                    <a:lnTo>
                      <a:pt x="1861" y="1495"/>
                    </a:lnTo>
                    <a:lnTo>
                      <a:pt x="1915" y="1409"/>
                    </a:lnTo>
                    <a:lnTo>
                      <a:pt x="1947" y="1313"/>
                    </a:lnTo>
                    <a:lnTo>
                      <a:pt x="1968" y="1227"/>
                    </a:lnTo>
                    <a:lnTo>
                      <a:pt x="1990" y="1130"/>
                    </a:lnTo>
                    <a:lnTo>
                      <a:pt x="2001" y="1022"/>
                    </a:lnTo>
                    <a:lnTo>
                      <a:pt x="1990" y="926"/>
                    </a:lnTo>
                    <a:lnTo>
                      <a:pt x="1979" y="818"/>
                    </a:lnTo>
                    <a:lnTo>
                      <a:pt x="1958" y="721"/>
                    </a:lnTo>
                    <a:lnTo>
                      <a:pt x="1925" y="624"/>
                    </a:lnTo>
                    <a:lnTo>
                      <a:pt x="1882" y="538"/>
                    </a:lnTo>
                    <a:lnTo>
                      <a:pt x="1828" y="452"/>
                    </a:lnTo>
                    <a:lnTo>
                      <a:pt x="1775" y="366"/>
                    </a:lnTo>
                    <a:lnTo>
                      <a:pt x="1710" y="302"/>
                    </a:lnTo>
                    <a:lnTo>
                      <a:pt x="1635" y="227"/>
                    </a:lnTo>
                    <a:lnTo>
                      <a:pt x="1560" y="173"/>
                    </a:lnTo>
                    <a:lnTo>
                      <a:pt x="1474" y="119"/>
                    </a:lnTo>
                    <a:lnTo>
                      <a:pt x="1377" y="76"/>
                    </a:lnTo>
                    <a:lnTo>
                      <a:pt x="1291" y="44"/>
                    </a:lnTo>
                    <a:lnTo>
                      <a:pt x="1183" y="2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1640300" y="2758000"/>
                <a:ext cx="48950" cy="49225"/>
              </a:xfrm>
              <a:custGeom>
                <a:avLst/>
                <a:gdLst/>
                <a:ahLst/>
                <a:cxnLst/>
                <a:rect l="l" t="t" r="r" b="b"/>
                <a:pathLst>
                  <a:path w="1958" h="1969" extrusionOk="0">
                    <a:moveTo>
                      <a:pt x="990" y="1"/>
                    </a:moveTo>
                    <a:lnTo>
                      <a:pt x="893" y="12"/>
                    </a:lnTo>
                    <a:lnTo>
                      <a:pt x="796" y="22"/>
                    </a:lnTo>
                    <a:lnTo>
                      <a:pt x="710" y="44"/>
                    </a:lnTo>
                    <a:lnTo>
                      <a:pt x="614" y="76"/>
                    </a:lnTo>
                    <a:lnTo>
                      <a:pt x="528" y="119"/>
                    </a:lnTo>
                    <a:lnTo>
                      <a:pt x="452" y="173"/>
                    </a:lnTo>
                    <a:lnTo>
                      <a:pt x="366" y="227"/>
                    </a:lnTo>
                    <a:lnTo>
                      <a:pt x="302" y="291"/>
                    </a:lnTo>
                    <a:lnTo>
                      <a:pt x="237" y="367"/>
                    </a:lnTo>
                    <a:lnTo>
                      <a:pt x="173" y="442"/>
                    </a:lnTo>
                    <a:lnTo>
                      <a:pt x="130" y="528"/>
                    </a:lnTo>
                    <a:lnTo>
                      <a:pt x="87" y="614"/>
                    </a:lnTo>
                    <a:lnTo>
                      <a:pt x="44" y="700"/>
                    </a:lnTo>
                    <a:lnTo>
                      <a:pt x="22" y="797"/>
                    </a:lnTo>
                    <a:lnTo>
                      <a:pt x="1" y="883"/>
                    </a:lnTo>
                    <a:lnTo>
                      <a:pt x="1" y="990"/>
                    </a:lnTo>
                    <a:lnTo>
                      <a:pt x="1" y="1076"/>
                    </a:lnTo>
                    <a:lnTo>
                      <a:pt x="22" y="1173"/>
                    </a:lnTo>
                    <a:lnTo>
                      <a:pt x="44" y="1259"/>
                    </a:lnTo>
                    <a:lnTo>
                      <a:pt x="76" y="1345"/>
                    </a:lnTo>
                    <a:lnTo>
                      <a:pt x="119" y="1431"/>
                    </a:lnTo>
                    <a:lnTo>
                      <a:pt x="162" y="1506"/>
                    </a:lnTo>
                    <a:lnTo>
                      <a:pt x="216" y="1582"/>
                    </a:lnTo>
                    <a:lnTo>
                      <a:pt x="280" y="1657"/>
                    </a:lnTo>
                    <a:lnTo>
                      <a:pt x="345" y="1721"/>
                    </a:lnTo>
                    <a:lnTo>
                      <a:pt x="420" y="1775"/>
                    </a:lnTo>
                    <a:lnTo>
                      <a:pt x="495" y="1829"/>
                    </a:lnTo>
                    <a:lnTo>
                      <a:pt x="581" y="1872"/>
                    </a:lnTo>
                    <a:lnTo>
                      <a:pt x="667" y="1904"/>
                    </a:lnTo>
                    <a:lnTo>
                      <a:pt x="753" y="1936"/>
                    </a:lnTo>
                    <a:lnTo>
                      <a:pt x="850" y="1958"/>
                    </a:lnTo>
                    <a:lnTo>
                      <a:pt x="936" y="1969"/>
                    </a:lnTo>
                    <a:lnTo>
                      <a:pt x="1033" y="1958"/>
                    </a:lnTo>
                    <a:lnTo>
                      <a:pt x="1130" y="1947"/>
                    </a:lnTo>
                    <a:lnTo>
                      <a:pt x="1226" y="1926"/>
                    </a:lnTo>
                    <a:lnTo>
                      <a:pt x="1312" y="1904"/>
                    </a:lnTo>
                    <a:lnTo>
                      <a:pt x="1409" y="1861"/>
                    </a:lnTo>
                    <a:lnTo>
                      <a:pt x="1485" y="1807"/>
                    </a:lnTo>
                    <a:lnTo>
                      <a:pt x="1571" y="1754"/>
                    </a:lnTo>
                    <a:lnTo>
                      <a:pt x="1635" y="1689"/>
                    </a:lnTo>
                    <a:lnTo>
                      <a:pt x="1710" y="1625"/>
                    </a:lnTo>
                    <a:lnTo>
                      <a:pt x="1764" y="1549"/>
                    </a:lnTo>
                    <a:lnTo>
                      <a:pt x="1818" y="1474"/>
                    </a:lnTo>
                    <a:lnTo>
                      <a:pt x="1872" y="1388"/>
                    </a:lnTo>
                    <a:lnTo>
                      <a:pt x="1904" y="1291"/>
                    </a:lnTo>
                    <a:lnTo>
                      <a:pt x="1936" y="1205"/>
                    </a:lnTo>
                    <a:lnTo>
                      <a:pt x="1947" y="1108"/>
                    </a:lnTo>
                    <a:lnTo>
                      <a:pt x="1958" y="1012"/>
                    </a:lnTo>
                    <a:lnTo>
                      <a:pt x="1958" y="915"/>
                    </a:lnTo>
                    <a:lnTo>
                      <a:pt x="1947" y="818"/>
                    </a:lnTo>
                    <a:lnTo>
                      <a:pt x="1925" y="721"/>
                    </a:lnTo>
                    <a:lnTo>
                      <a:pt x="1893" y="635"/>
                    </a:lnTo>
                    <a:lnTo>
                      <a:pt x="1850" y="549"/>
                    </a:lnTo>
                    <a:lnTo>
                      <a:pt x="1796" y="463"/>
                    </a:lnTo>
                    <a:lnTo>
                      <a:pt x="1743" y="388"/>
                    </a:lnTo>
                    <a:lnTo>
                      <a:pt x="1678" y="313"/>
                    </a:lnTo>
                    <a:lnTo>
                      <a:pt x="1614" y="248"/>
                    </a:lnTo>
                    <a:lnTo>
                      <a:pt x="1538" y="184"/>
                    </a:lnTo>
                    <a:lnTo>
                      <a:pt x="1452" y="141"/>
                    </a:lnTo>
                    <a:lnTo>
                      <a:pt x="1366" y="87"/>
                    </a:lnTo>
                    <a:lnTo>
                      <a:pt x="1280" y="55"/>
                    </a:lnTo>
                    <a:lnTo>
                      <a:pt x="1183" y="33"/>
                    </a:lnTo>
                    <a:lnTo>
                      <a:pt x="1087" y="12"/>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853175" y="2758000"/>
                <a:ext cx="49225" cy="49225"/>
              </a:xfrm>
              <a:custGeom>
                <a:avLst/>
                <a:gdLst/>
                <a:ahLst/>
                <a:cxnLst/>
                <a:rect l="l" t="t" r="r" b="b"/>
                <a:pathLst>
                  <a:path w="1969" h="1969" extrusionOk="0">
                    <a:moveTo>
                      <a:pt x="1001" y="1"/>
                    </a:moveTo>
                    <a:lnTo>
                      <a:pt x="904" y="12"/>
                    </a:lnTo>
                    <a:lnTo>
                      <a:pt x="807" y="22"/>
                    </a:lnTo>
                    <a:lnTo>
                      <a:pt x="711" y="44"/>
                    </a:lnTo>
                    <a:lnTo>
                      <a:pt x="625" y="76"/>
                    </a:lnTo>
                    <a:lnTo>
                      <a:pt x="538" y="119"/>
                    </a:lnTo>
                    <a:lnTo>
                      <a:pt x="452" y="173"/>
                    </a:lnTo>
                    <a:lnTo>
                      <a:pt x="377" y="227"/>
                    </a:lnTo>
                    <a:lnTo>
                      <a:pt x="302" y="291"/>
                    </a:lnTo>
                    <a:lnTo>
                      <a:pt x="237" y="367"/>
                    </a:lnTo>
                    <a:lnTo>
                      <a:pt x="184" y="442"/>
                    </a:lnTo>
                    <a:lnTo>
                      <a:pt x="130" y="528"/>
                    </a:lnTo>
                    <a:lnTo>
                      <a:pt x="87" y="614"/>
                    </a:lnTo>
                    <a:lnTo>
                      <a:pt x="55" y="700"/>
                    </a:lnTo>
                    <a:lnTo>
                      <a:pt x="22" y="797"/>
                    </a:lnTo>
                    <a:lnTo>
                      <a:pt x="12" y="893"/>
                    </a:lnTo>
                    <a:lnTo>
                      <a:pt x="1" y="990"/>
                    </a:lnTo>
                    <a:lnTo>
                      <a:pt x="12" y="1087"/>
                    </a:lnTo>
                    <a:lnTo>
                      <a:pt x="33" y="1184"/>
                    </a:lnTo>
                    <a:lnTo>
                      <a:pt x="55" y="1270"/>
                    </a:lnTo>
                    <a:lnTo>
                      <a:pt x="87" y="1367"/>
                    </a:lnTo>
                    <a:lnTo>
                      <a:pt x="130" y="1453"/>
                    </a:lnTo>
                    <a:lnTo>
                      <a:pt x="184" y="1528"/>
                    </a:lnTo>
                    <a:lnTo>
                      <a:pt x="248" y="1603"/>
                    </a:lnTo>
                    <a:lnTo>
                      <a:pt x="313" y="1678"/>
                    </a:lnTo>
                    <a:lnTo>
                      <a:pt x="377" y="1743"/>
                    </a:lnTo>
                    <a:lnTo>
                      <a:pt x="463" y="1797"/>
                    </a:lnTo>
                    <a:lnTo>
                      <a:pt x="538" y="1850"/>
                    </a:lnTo>
                    <a:lnTo>
                      <a:pt x="625" y="1893"/>
                    </a:lnTo>
                    <a:lnTo>
                      <a:pt x="721" y="1926"/>
                    </a:lnTo>
                    <a:lnTo>
                      <a:pt x="807" y="1947"/>
                    </a:lnTo>
                    <a:lnTo>
                      <a:pt x="904" y="1958"/>
                    </a:lnTo>
                    <a:lnTo>
                      <a:pt x="1001" y="1969"/>
                    </a:lnTo>
                    <a:lnTo>
                      <a:pt x="1098" y="1958"/>
                    </a:lnTo>
                    <a:lnTo>
                      <a:pt x="1194" y="1936"/>
                    </a:lnTo>
                    <a:lnTo>
                      <a:pt x="1291" y="1915"/>
                    </a:lnTo>
                    <a:lnTo>
                      <a:pt x="1377" y="1872"/>
                    </a:lnTo>
                    <a:lnTo>
                      <a:pt x="1463" y="1829"/>
                    </a:lnTo>
                    <a:lnTo>
                      <a:pt x="1549" y="1775"/>
                    </a:lnTo>
                    <a:lnTo>
                      <a:pt x="1625" y="1721"/>
                    </a:lnTo>
                    <a:lnTo>
                      <a:pt x="1689" y="1657"/>
                    </a:lnTo>
                    <a:lnTo>
                      <a:pt x="1754" y="1582"/>
                    </a:lnTo>
                    <a:lnTo>
                      <a:pt x="1807" y="1506"/>
                    </a:lnTo>
                    <a:lnTo>
                      <a:pt x="1861" y="1420"/>
                    </a:lnTo>
                    <a:lnTo>
                      <a:pt x="1904" y="1334"/>
                    </a:lnTo>
                    <a:lnTo>
                      <a:pt x="1936" y="1238"/>
                    </a:lnTo>
                    <a:lnTo>
                      <a:pt x="1958" y="1151"/>
                    </a:lnTo>
                    <a:lnTo>
                      <a:pt x="1969" y="1055"/>
                    </a:lnTo>
                    <a:lnTo>
                      <a:pt x="1969" y="958"/>
                    </a:lnTo>
                    <a:lnTo>
                      <a:pt x="1958" y="861"/>
                    </a:lnTo>
                    <a:lnTo>
                      <a:pt x="1947" y="764"/>
                    </a:lnTo>
                    <a:lnTo>
                      <a:pt x="1915" y="678"/>
                    </a:lnTo>
                    <a:lnTo>
                      <a:pt x="1883" y="592"/>
                    </a:lnTo>
                    <a:lnTo>
                      <a:pt x="1840" y="506"/>
                    </a:lnTo>
                    <a:lnTo>
                      <a:pt x="1786" y="431"/>
                    </a:lnTo>
                    <a:lnTo>
                      <a:pt x="1732" y="356"/>
                    </a:lnTo>
                    <a:lnTo>
                      <a:pt x="1668" y="291"/>
                    </a:lnTo>
                    <a:lnTo>
                      <a:pt x="1592" y="227"/>
                    </a:lnTo>
                    <a:lnTo>
                      <a:pt x="1528" y="173"/>
                    </a:lnTo>
                    <a:lnTo>
                      <a:pt x="1442" y="119"/>
                    </a:lnTo>
                    <a:lnTo>
                      <a:pt x="1356" y="87"/>
                    </a:lnTo>
                    <a:lnTo>
                      <a:pt x="1270" y="44"/>
                    </a:lnTo>
                    <a:lnTo>
                      <a:pt x="1184" y="22"/>
                    </a:lnTo>
                    <a:lnTo>
                      <a:pt x="1098" y="12"/>
                    </a:lnTo>
                    <a:lnTo>
                      <a:pt x="10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1873900" y="2521725"/>
                <a:ext cx="48950" cy="48950"/>
              </a:xfrm>
              <a:custGeom>
                <a:avLst/>
                <a:gdLst/>
                <a:ahLst/>
                <a:cxnLst/>
                <a:rect l="l" t="t" r="r" b="b"/>
                <a:pathLst>
                  <a:path w="1958" h="1958" extrusionOk="0">
                    <a:moveTo>
                      <a:pt x="958" y="0"/>
                    </a:moveTo>
                    <a:lnTo>
                      <a:pt x="861" y="11"/>
                    </a:lnTo>
                    <a:lnTo>
                      <a:pt x="764" y="22"/>
                    </a:lnTo>
                    <a:lnTo>
                      <a:pt x="668" y="54"/>
                    </a:lnTo>
                    <a:lnTo>
                      <a:pt x="582" y="86"/>
                    </a:lnTo>
                    <a:lnTo>
                      <a:pt x="496" y="140"/>
                    </a:lnTo>
                    <a:lnTo>
                      <a:pt x="420" y="194"/>
                    </a:lnTo>
                    <a:lnTo>
                      <a:pt x="345" y="247"/>
                    </a:lnTo>
                    <a:lnTo>
                      <a:pt x="270" y="312"/>
                    </a:lnTo>
                    <a:lnTo>
                      <a:pt x="205" y="387"/>
                    </a:lnTo>
                    <a:lnTo>
                      <a:pt x="151" y="473"/>
                    </a:lnTo>
                    <a:lnTo>
                      <a:pt x="108" y="548"/>
                    </a:lnTo>
                    <a:lnTo>
                      <a:pt x="65" y="634"/>
                    </a:lnTo>
                    <a:lnTo>
                      <a:pt x="33" y="731"/>
                    </a:lnTo>
                    <a:lnTo>
                      <a:pt x="12" y="828"/>
                    </a:lnTo>
                    <a:lnTo>
                      <a:pt x="1" y="914"/>
                    </a:lnTo>
                    <a:lnTo>
                      <a:pt x="1" y="1011"/>
                    </a:lnTo>
                    <a:lnTo>
                      <a:pt x="12" y="1108"/>
                    </a:lnTo>
                    <a:lnTo>
                      <a:pt x="22" y="1204"/>
                    </a:lnTo>
                    <a:lnTo>
                      <a:pt x="55" y="1290"/>
                    </a:lnTo>
                    <a:lnTo>
                      <a:pt x="87" y="1376"/>
                    </a:lnTo>
                    <a:lnTo>
                      <a:pt x="130" y="1462"/>
                    </a:lnTo>
                    <a:lnTo>
                      <a:pt x="184" y="1538"/>
                    </a:lnTo>
                    <a:lnTo>
                      <a:pt x="238" y="1613"/>
                    </a:lnTo>
                    <a:lnTo>
                      <a:pt x="302" y="1678"/>
                    </a:lnTo>
                    <a:lnTo>
                      <a:pt x="377" y="1742"/>
                    </a:lnTo>
                    <a:lnTo>
                      <a:pt x="453" y="1796"/>
                    </a:lnTo>
                    <a:lnTo>
                      <a:pt x="528" y="1839"/>
                    </a:lnTo>
                    <a:lnTo>
                      <a:pt x="614" y="1882"/>
                    </a:lnTo>
                    <a:lnTo>
                      <a:pt x="700" y="1914"/>
                    </a:lnTo>
                    <a:lnTo>
                      <a:pt x="786" y="1946"/>
                    </a:lnTo>
                    <a:lnTo>
                      <a:pt x="883" y="1957"/>
                    </a:lnTo>
                    <a:lnTo>
                      <a:pt x="1076" y="1957"/>
                    </a:lnTo>
                    <a:lnTo>
                      <a:pt x="1173" y="1946"/>
                    </a:lnTo>
                    <a:lnTo>
                      <a:pt x="1259" y="1914"/>
                    </a:lnTo>
                    <a:lnTo>
                      <a:pt x="1356" y="1882"/>
                    </a:lnTo>
                    <a:lnTo>
                      <a:pt x="1442" y="1839"/>
                    </a:lnTo>
                    <a:lnTo>
                      <a:pt x="1517" y="1785"/>
                    </a:lnTo>
                    <a:lnTo>
                      <a:pt x="1592" y="1731"/>
                    </a:lnTo>
                    <a:lnTo>
                      <a:pt x="1668" y="1667"/>
                    </a:lnTo>
                    <a:lnTo>
                      <a:pt x="1732" y="1592"/>
                    </a:lnTo>
                    <a:lnTo>
                      <a:pt x="1786" y="1516"/>
                    </a:lnTo>
                    <a:lnTo>
                      <a:pt x="1840" y="1441"/>
                    </a:lnTo>
                    <a:lnTo>
                      <a:pt x="1883" y="1355"/>
                    </a:lnTo>
                    <a:lnTo>
                      <a:pt x="1915" y="1258"/>
                    </a:lnTo>
                    <a:lnTo>
                      <a:pt x="1947" y="1161"/>
                    </a:lnTo>
                    <a:lnTo>
                      <a:pt x="1958" y="1075"/>
                    </a:lnTo>
                    <a:lnTo>
                      <a:pt x="1958" y="968"/>
                    </a:lnTo>
                    <a:lnTo>
                      <a:pt x="1958" y="871"/>
                    </a:lnTo>
                    <a:lnTo>
                      <a:pt x="1936" y="774"/>
                    </a:lnTo>
                    <a:lnTo>
                      <a:pt x="1915" y="688"/>
                    </a:lnTo>
                    <a:lnTo>
                      <a:pt x="1872" y="591"/>
                    </a:lnTo>
                    <a:lnTo>
                      <a:pt x="1829" y="505"/>
                    </a:lnTo>
                    <a:lnTo>
                      <a:pt x="1775" y="430"/>
                    </a:lnTo>
                    <a:lnTo>
                      <a:pt x="1721" y="355"/>
                    </a:lnTo>
                    <a:lnTo>
                      <a:pt x="1657" y="280"/>
                    </a:lnTo>
                    <a:lnTo>
                      <a:pt x="1582" y="215"/>
                    </a:lnTo>
                    <a:lnTo>
                      <a:pt x="1506" y="161"/>
                    </a:lnTo>
                    <a:lnTo>
                      <a:pt x="1420" y="108"/>
                    </a:lnTo>
                    <a:lnTo>
                      <a:pt x="1334" y="75"/>
                    </a:lnTo>
                    <a:lnTo>
                      <a:pt x="1248" y="43"/>
                    </a:lnTo>
                    <a:lnTo>
                      <a:pt x="1152" y="11"/>
                    </a:lnTo>
                    <a:lnTo>
                      <a:pt x="10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616875" y="2521725"/>
                <a:ext cx="49225" cy="48950"/>
              </a:xfrm>
              <a:custGeom>
                <a:avLst/>
                <a:gdLst/>
                <a:ahLst/>
                <a:cxnLst/>
                <a:rect l="l" t="t" r="r" b="b"/>
                <a:pathLst>
                  <a:path w="1969" h="1958" extrusionOk="0">
                    <a:moveTo>
                      <a:pt x="936" y="0"/>
                    </a:moveTo>
                    <a:lnTo>
                      <a:pt x="840" y="11"/>
                    </a:lnTo>
                    <a:lnTo>
                      <a:pt x="743" y="32"/>
                    </a:lnTo>
                    <a:lnTo>
                      <a:pt x="657" y="65"/>
                    </a:lnTo>
                    <a:lnTo>
                      <a:pt x="571" y="97"/>
                    </a:lnTo>
                    <a:lnTo>
                      <a:pt x="485" y="151"/>
                    </a:lnTo>
                    <a:lnTo>
                      <a:pt x="399" y="204"/>
                    </a:lnTo>
                    <a:lnTo>
                      <a:pt x="334" y="269"/>
                    </a:lnTo>
                    <a:lnTo>
                      <a:pt x="259" y="333"/>
                    </a:lnTo>
                    <a:lnTo>
                      <a:pt x="205" y="409"/>
                    </a:lnTo>
                    <a:lnTo>
                      <a:pt x="152" y="484"/>
                    </a:lnTo>
                    <a:lnTo>
                      <a:pt x="98" y="570"/>
                    </a:lnTo>
                    <a:lnTo>
                      <a:pt x="65" y="656"/>
                    </a:lnTo>
                    <a:lnTo>
                      <a:pt x="33" y="753"/>
                    </a:lnTo>
                    <a:lnTo>
                      <a:pt x="12" y="850"/>
                    </a:lnTo>
                    <a:lnTo>
                      <a:pt x="1" y="946"/>
                    </a:lnTo>
                    <a:lnTo>
                      <a:pt x="1" y="1043"/>
                    </a:lnTo>
                    <a:lnTo>
                      <a:pt x="22" y="1140"/>
                    </a:lnTo>
                    <a:lnTo>
                      <a:pt x="44" y="1237"/>
                    </a:lnTo>
                    <a:lnTo>
                      <a:pt x="65" y="1323"/>
                    </a:lnTo>
                    <a:lnTo>
                      <a:pt x="108" y="1409"/>
                    </a:lnTo>
                    <a:lnTo>
                      <a:pt x="162" y="1495"/>
                    </a:lnTo>
                    <a:lnTo>
                      <a:pt x="216" y="1570"/>
                    </a:lnTo>
                    <a:lnTo>
                      <a:pt x="281" y="1645"/>
                    </a:lnTo>
                    <a:lnTo>
                      <a:pt x="345" y="1710"/>
                    </a:lnTo>
                    <a:lnTo>
                      <a:pt x="420" y="1774"/>
                    </a:lnTo>
                    <a:lnTo>
                      <a:pt x="506" y="1828"/>
                    </a:lnTo>
                    <a:lnTo>
                      <a:pt x="592" y="1871"/>
                    </a:lnTo>
                    <a:lnTo>
                      <a:pt x="678" y="1903"/>
                    </a:lnTo>
                    <a:lnTo>
                      <a:pt x="775" y="1936"/>
                    </a:lnTo>
                    <a:lnTo>
                      <a:pt x="872" y="1957"/>
                    </a:lnTo>
                    <a:lnTo>
                      <a:pt x="1066" y="1957"/>
                    </a:lnTo>
                    <a:lnTo>
                      <a:pt x="1162" y="1946"/>
                    </a:lnTo>
                    <a:lnTo>
                      <a:pt x="1248" y="1925"/>
                    </a:lnTo>
                    <a:lnTo>
                      <a:pt x="1345" y="1893"/>
                    </a:lnTo>
                    <a:lnTo>
                      <a:pt x="1431" y="1850"/>
                    </a:lnTo>
                    <a:lnTo>
                      <a:pt x="1517" y="1796"/>
                    </a:lnTo>
                    <a:lnTo>
                      <a:pt x="1592" y="1742"/>
                    </a:lnTo>
                    <a:lnTo>
                      <a:pt x="1657" y="1678"/>
                    </a:lnTo>
                    <a:lnTo>
                      <a:pt x="1732" y="1602"/>
                    </a:lnTo>
                    <a:lnTo>
                      <a:pt x="1786" y="1527"/>
                    </a:lnTo>
                    <a:lnTo>
                      <a:pt x="1840" y="1452"/>
                    </a:lnTo>
                    <a:lnTo>
                      <a:pt x="1883" y="1366"/>
                    </a:lnTo>
                    <a:lnTo>
                      <a:pt x="1915" y="1269"/>
                    </a:lnTo>
                    <a:lnTo>
                      <a:pt x="1947" y="1183"/>
                    </a:lnTo>
                    <a:lnTo>
                      <a:pt x="1958" y="1086"/>
                    </a:lnTo>
                    <a:lnTo>
                      <a:pt x="1969" y="989"/>
                    </a:lnTo>
                    <a:lnTo>
                      <a:pt x="1958" y="893"/>
                    </a:lnTo>
                    <a:lnTo>
                      <a:pt x="1947" y="796"/>
                    </a:lnTo>
                    <a:lnTo>
                      <a:pt x="1926" y="710"/>
                    </a:lnTo>
                    <a:lnTo>
                      <a:pt x="1893" y="624"/>
                    </a:lnTo>
                    <a:lnTo>
                      <a:pt x="1850" y="538"/>
                    </a:lnTo>
                    <a:lnTo>
                      <a:pt x="1807" y="462"/>
                    </a:lnTo>
                    <a:lnTo>
                      <a:pt x="1754" y="387"/>
                    </a:lnTo>
                    <a:lnTo>
                      <a:pt x="1689" y="312"/>
                    </a:lnTo>
                    <a:lnTo>
                      <a:pt x="1625" y="247"/>
                    </a:lnTo>
                    <a:lnTo>
                      <a:pt x="1549" y="194"/>
                    </a:lnTo>
                    <a:lnTo>
                      <a:pt x="1474" y="140"/>
                    </a:lnTo>
                    <a:lnTo>
                      <a:pt x="1388" y="97"/>
                    </a:lnTo>
                    <a:lnTo>
                      <a:pt x="1313" y="54"/>
                    </a:lnTo>
                    <a:lnTo>
                      <a:pt x="1216" y="32"/>
                    </a:lnTo>
                    <a:lnTo>
                      <a:pt x="1130" y="11"/>
                    </a:lnTo>
                    <a:lnTo>
                      <a:pt x="10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1876875" y="1735125"/>
                <a:ext cx="48400" cy="48425"/>
              </a:xfrm>
              <a:custGeom>
                <a:avLst/>
                <a:gdLst/>
                <a:ahLst/>
                <a:cxnLst/>
                <a:rect l="l" t="t" r="r" b="b"/>
                <a:pathLst>
                  <a:path w="1936" h="1937" extrusionOk="0">
                    <a:moveTo>
                      <a:pt x="882" y="1"/>
                    </a:moveTo>
                    <a:lnTo>
                      <a:pt x="785" y="22"/>
                    </a:lnTo>
                    <a:lnTo>
                      <a:pt x="699" y="44"/>
                    </a:lnTo>
                    <a:lnTo>
                      <a:pt x="602" y="76"/>
                    </a:lnTo>
                    <a:lnTo>
                      <a:pt x="516" y="119"/>
                    </a:lnTo>
                    <a:lnTo>
                      <a:pt x="441" y="173"/>
                    </a:lnTo>
                    <a:lnTo>
                      <a:pt x="366" y="227"/>
                    </a:lnTo>
                    <a:lnTo>
                      <a:pt x="291" y="291"/>
                    </a:lnTo>
                    <a:lnTo>
                      <a:pt x="226" y="367"/>
                    </a:lnTo>
                    <a:lnTo>
                      <a:pt x="172" y="442"/>
                    </a:lnTo>
                    <a:lnTo>
                      <a:pt x="119" y="528"/>
                    </a:lnTo>
                    <a:lnTo>
                      <a:pt x="76" y="614"/>
                    </a:lnTo>
                    <a:lnTo>
                      <a:pt x="43" y="711"/>
                    </a:lnTo>
                    <a:lnTo>
                      <a:pt x="22" y="797"/>
                    </a:lnTo>
                    <a:lnTo>
                      <a:pt x="11" y="893"/>
                    </a:lnTo>
                    <a:lnTo>
                      <a:pt x="0" y="990"/>
                    </a:lnTo>
                    <a:lnTo>
                      <a:pt x="11" y="1087"/>
                    </a:lnTo>
                    <a:lnTo>
                      <a:pt x="32" y="1184"/>
                    </a:lnTo>
                    <a:lnTo>
                      <a:pt x="54" y="1270"/>
                    </a:lnTo>
                    <a:lnTo>
                      <a:pt x="97" y="1356"/>
                    </a:lnTo>
                    <a:lnTo>
                      <a:pt x="140" y="1442"/>
                    </a:lnTo>
                    <a:lnTo>
                      <a:pt x="194" y="1517"/>
                    </a:lnTo>
                    <a:lnTo>
                      <a:pt x="248" y="1592"/>
                    </a:lnTo>
                    <a:lnTo>
                      <a:pt x="312" y="1657"/>
                    </a:lnTo>
                    <a:lnTo>
                      <a:pt x="377" y="1721"/>
                    </a:lnTo>
                    <a:lnTo>
                      <a:pt x="452" y="1775"/>
                    </a:lnTo>
                    <a:lnTo>
                      <a:pt x="538" y="1818"/>
                    </a:lnTo>
                    <a:lnTo>
                      <a:pt x="624" y="1861"/>
                    </a:lnTo>
                    <a:lnTo>
                      <a:pt x="710" y="1893"/>
                    </a:lnTo>
                    <a:lnTo>
                      <a:pt x="796" y="1915"/>
                    </a:lnTo>
                    <a:lnTo>
                      <a:pt x="893" y="1926"/>
                    </a:lnTo>
                    <a:lnTo>
                      <a:pt x="990" y="1936"/>
                    </a:lnTo>
                    <a:lnTo>
                      <a:pt x="1086" y="1926"/>
                    </a:lnTo>
                    <a:lnTo>
                      <a:pt x="1172" y="1915"/>
                    </a:lnTo>
                    <a:lnTo>
                      <a:pt x="1269" y="1883"/>
                    </a:lnTo>
                    <a:lnTo>
                      <a:pt x="1355" y="1850"/>
                    </a:lnTo>
                    <a:lnTo>
                      <a:pt x="1430" y="1807"/>
                    </a:lnTo>
                    <a:lnTo>
                      <a:pt x="1516" y="1754"/>
                    </a:lnTo>
                    <a:lnTo>
                      <a:pt x="1581" y="1700"/>
                    </a:lnTo>
                    <a:lnTo>
                      <a:pt x="1656" y="1635"/>
                    </a:lnTo>
                    <a:lnTo>
                      <a:pt x="1721" y="1571"/>
                    </a:lnTo>
                    <a:lnTo>
                      <a:pt x="1774" y="1496"/>
                    </a:lnTo>
                    <a:lnTo>
                      <a:pt x="1817" y="1410"/>
                    </a:lnTo>
                    <a:lnTo>
                      <a:pt x="1861" y="1334"/>
                    </a:lnTo>
                    <a:lnTo>
                      <a:pt x="1893" y="1248"/>
                    </a:lnTo>
                    <a:lnTo>
                      <a:pt x="1914" y="1151"/>
                    </a:lnTo>
                    <a:lnTo>
                      <a:pt x="1936" y="1065"/>
                    </a:lnTo>
                    <a:lnTo>
                      <a:pt x="1936" y="969"/>
                    </a:lnTo>
                    <a:lnTo>
                      <a:pt x="1936" y="872"/>
                    </a:lnTo>
                    <a:lnTo>
                      <a:pt x="1914" y="775"/>
                    </a:lnTo>
                    <a:lnTo>
                      <a:pt x="1893" y="689"/>
                    </a:lnTo>
                    <a:lnTo>
                      <a:pt x="1861" y="603"/>
                    </a:lnTo>
                    <a:lnTo>
                      <a:pt x="1817" y="517"/>
                    </a:lnTo>
                    <a:lnTo>
                      <a:pt x="1774" y="442"/>
                    </a:lnTo>
                    <a:lnTo>
                      <a:pt x="1721" y="367"/>
                    </a:lnTo>
                    <a:lnTo>
                      <a:pt x="1656" y="291"/>
                    </a:lnTo>
                    <a:lnTo>
                      <a:pt x="1581" y="227"/>
                    </a:lnTo>
                    <a:lnTo>
                      <a:pt x="1516" y="173"/>
                    </a:lnTo>
                    <a:lnTo>
                      <a:pt x="1430" y="119"/>
                    </a:lnTo>
                    <a:lnTo>
                      <a:pt x="1355" y="87"/>
                    </a:lnTo>
                    <a:lnTo>
                      <a:pt x="1258" y="44"/>
                    </a:lnTo>
                    <a:lnTo>
                      <a:pt x="1172" y="22"/>
                    </a:lnTo>
                    <a:lnTo>
                      <a:pt x="107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1954825" y="1893750"/>
                <a:ext cx="48425" cy="48125"/>
              </a:xfrm>
              <a:custGeom>
                <a:avLst/>
                <a:gdLst/>
                <a:ahLst/>
                <a:cxnLst/>
                <a:rect l="l" t="t" r="r" b="b"/>
                <a:pathLst>
                  <a:path w="1937" h="1925" extrusionOk="0">
                    <a:moveTo>
                      <a:pt x="882" y="0"/>
                    </a:moveTo>
                    <a:lnTo>
                      <a:pt x="786" y="11"/>
                    </a:lnTo>
                    <a:lnTo>
                      <a:pt x="689" y="43"/>
                    </a:lnTo>
                    <a:lnTo>
                      <a:pt x="603" y="75"/>
                    </a:lnTo>
                    <a:lnTo>
                      <a:pt x="517" y="118"/>
                    </a:lnTo>
                    <a:lnTo>
                      <a:pt x="431" y="172"/>
                    </a:lnTo>
                    <a:lnTo>
                      <a:pt x="355" y="226"/>
                    </a:lnTo>
                    <a:lnTo>
                      <a:pt x="280" y="290"/>
                    </a:lnTo>
                    <a:lnTo>
                      <a:pt x="216" y="366"/>
                    </a:lnTo>
                    <a:lnTo>
                      <a:pt x="162" y="441"/>
                    </a:lnTo>
                    <a:lnTo>
                      <a:pt x="119" y="527"/>
                    </a:lnTo>
                    <a:lnTo>
                      <a:pt x="76" y="613"/>
                    </a:lnTo>
                    <a:lnTo>
                      <a:pt x="44" y="699"/>
                    </a:lnTo>
                    <a:lnTo>
                      <a:pt x="22" y="796"/>
                    </a:lnTo>
                    <a:lnTo>
                      <a:pt x="1" y="893"/>
                    </a:lnTo>
                    <a:lnTo>
                      <a:pt x="1" y="989"/>
                    </a:lnTo>
                    <a:lnTo>
                      <a:pt x="11" y="1086"/>
                    </a:lnTo>
                    <a:lnTo>
                      <a:pt x="33" y="1183"/>
                    </a:lnTo>
                    <a:lnTo>
                      <a:pt x="54" y="1269"/>
                    </a:lnTo>
                    <a:lnTo>
                      <a:pt x="97" y="1355"/>
                    </a:lnTo>
                    <a:lnTo>
                      <a:pt x="140" y="1441"/>
                    </a:lnTo>
                    <a:lnTo>
                      <a:pt x="183" y="1516"/>
                    </a:lnTo>
                    <a:lnTo>
                      <a:pt x="248" y="1592"/>
                    </a:lnTo>
                    <a:lnTo>
                      <a:pt x="312" y="1656"/>
                    </a:lnTo>
                    <a:lnTo>
                      <a:pt x="377" y="1721"/>
                    </a:lnTo>
                    <a:lnTo>
                      <a:pt x="452" y="1774"/>
                    </a:lnTo>
                    <a:lnTo>
                      <a:pt x="538" y="1817"/>
                    </a:lnTo>
                    <a:lnTo>
                      <a:pt x="624" y="1860"/>
                    </a:lnTo>
                    <a:lnTo>
                      <a:pt x="710" y="1893"/>
                    </a:lnTo>
                    <a:lnTo>
                      <a:pt x="796" y="1914"/>
                    </a:lnTo>
                    <a:lnTo>
                      <a:pt x="893" y="1925"/>
                    </a:lnTo>
                    <a:lnTo>
                      <a:pt x="990" y="1925"/>
                    </a:lnTo>
                    <a:lnTo>
                      <a:pt x="1076" y="1914"/>
                    </a:lnTo>
                    <a:lnTo>
                      <a:pt x="1173" y="1903"/>
                    </a:lnTo>
                    <a:lnTo>
                      <a:pt x="1259" y="1882"/>
                    </a:lnTo>
                    <a:lnTo>
                      <a:pt x="1345" y="1839"/>
                    </a:lnTo>
                    <a:lnTo>
                      <a:pt x="1431" y="1796"/>
                    </a:lnTo>
                    <a:lnTo>
                      <a:pt x="1506" y="1753"/>
                    </a:lnTo>
                    <a:lnTo>
                      <a:pt x="1581" y="1688"/>
                    </a:lnTo>
                    <a:lnTo>
                      <a:pt x="1657" y="1635"/>
                    </a:lnTo>
                    <a:lnTo>
                      <a:pt x="1710" y="1559"/>
                    </a:lnTo>
                    <a:lnTo>
                      <a:pt x="1764" y="1484"/>
                    </a:lnTo>
                    <a:lnTo>
                      <a:pt x="1818" y="1409"/>
                    </a:lnTo>
                    <a:lnTo>
                      <a:pt x="1861" y="1323"/>
                    </a:lnTo>
                    <a:lnTo>
                      <a:pt x="1893" y="1237"/>
                    </a:lnTo>
                    <a:lnTo>
                      <a:pt x="1915" y="1151"/>
                    </a:lnTo>
                    <a:lnTo>
                      <a:pt x="1925" y="1054"/>
                    </a:lnTo>
                    <a:lnTo>
                      <a:pt x="1936" y="957"/>
                    </a:lnTo>
                    <a:lnTo>
                      <a:pt x="1925" y="860"/>
                    </a:lnTo>
                    <a:lnTo>
                      <a:pt x="1915" y="774"/>
                    </a:lnTo>
                    <a:lnTo>
                      <a:pt x="1893" y="678"/>
                    </a:lnTo>
                    <a:lnTo>
                      <a:pt x="1850" y="592"/>
                    </a:lnTo>
                    <a:lnTo>
                      <a:pt x="1818" y="506"/>
                    </a:lnTo>
                    <a:lnTo>
                      <a:pt x="1764" y="430"/>
                    </a:lnTo>
                    <a:lnTo>
                      <a:pt x="1710" y="355"/>
                    </a:lnTo>
                    <a:lnTo>
                      <a:pt x="1646" y="290"/>
                    </a:lnTo>
                    <a:lnTo>
                      <a:pt x="1581" y="226"/>
                    </a:lnTo>
                    <a:lnTo>
                      <a:pt x="1506" y="172"/>
                    </a:lnTo>
                    <a:lnTo>
                      <a:pt x="1431" y="118"/>
                    </a:lnTo>
                    <a:lnTo>
                      <a:pt x="1345" y="75"/>
                    </a:lnTo>
                    <a:lnTo>
                      <a:pt x="1259" y="43"/>
                    </a:lnTo>
                    <a:lnTo>
                      <a:pt x="1162" y="22"/>
                    </a:lnTo>
                    <a:lnTo>
                      <a:pt x="107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539200" y="1893475"/>
                <a:ext cx="48675" cy="48675"/>
              </a:xfrm>
              <a:custGeom>
                <a:avLst/>
                <a:gdLst/>
                <a:ahLst/>
                <a:cxnLst/>
                <a:rect l="l" t="t" r="r" b="b"/>
                <a:pathLst>
                  <a:path w="1947" h="1947" extrusionOk="0">
                    <a:moveTo>
                      <a:pt x="968" y="0"/>
                    </a:moveTo>
                    <a:lnTo>
                      <a:pt x="871" y="11"/>
                    </a:lnTo>
                    <a:lnTo>
                      <a:pt x="775" y="22"/>
                    </a:lnTo>
                    <a:lnTo>
                      <a:pt x="689" y="43"/>
                    </a:lnTo>
                    <a:lnTo>
                      <a:pt x="603" y="86"/>
                    </a:lnTo>
                    <a:lnTo>
                      <a:pt x="516" y="119"/>
                    </a:lnTo>
                    <a:lnTo>
                      <a:pt x="441" y="172"/>
                    </a:lnTo>
                    <a:lnTo>
                      <a:pt x="366" y="226"/>
                    </a:lnTo>
                    <a:lnTo>
                      <a:pt x="301" y="291"/>
                    </a:lnTo>
                    <a:lnTo>
                      <a:pt x="237" y="366"/>
                    </a:lnTo>
                    <a:lnTo>
                      <a:pt x="183" y="431"/>
                    </a:lnTo>
                    <a:lnTo>
                      <a:pt x="129" y="517"/>
                    </a:lnTo>
                    <a:lnTo>
                      <a:pt x="86" y="592"/>
                    </a:lnTo>
                    <a:lnTo>
                      <a:pt x="54" y="689"/>
                    </a:lnTo>
                    <a:lnTo>
                      <a:pt x="33" y="775"/>
                    </a:lnTo>
                    <a:lnTo>
                      <a:pt x="11" y="861"/>
                    </a:lnTo>
                    <a:lnTo>
                      <a:pt x="0" y="957"/>
                    </a:lnTo>
                    <a:lnTo>
                      <a:pt x="11" y="1054"/>
                    </a:lnTo>
                    <a:lnTo>
                      <a:pt x="22" y="1151"/>
                    </a:lnTo>
                    <a:lnTo>
                      <a:pt x="43" y="1248"/>
                    </a:lnTo>
                    <a:lnTo>
                      <a:pt x="86" y="1334"/>
                    </a:lnTo>
                    <a:lnTo>
                      <a:pt x="129" y="1420"/>
                    </a:lnTo>
                    <a:lnTo>
                      <a:pt x="172" y="1506"/>
                    </a:lnTo>
                    <a:lnTo>
                      <a:pt x="237" y="1581"/>
                    </a:lnTo>
                    <a:lnTo>
                      <a:pt x="301" y="1656"/>
                    </a:lnTo>
                    <a:lnTo>
                      <a:pt x="366" y="1721"/>
                    </a:lnTo>
                    <a:lnTo>
                      <a:pt x="452" y="1775"/>
                    </a:lnTo>
                    <a:lnTo>
                      <a:pt x="527" y="1828"/>
                    </a:lnTo>
                    <a:lnTo>
                      <a:pt x="613" y="1871"/>
                    </a:lnTo>
                    <a:lnTo>
                      <a:pt x="710" y="1904"/>
                    </a:lnTo>
                    <a:lnTo>
                      <a:pt x="796" y="1925"/>
                    </a:lnTo>
                    <a:lnTo>
                      <a:pt x="893" y="1947"/>
                    </a:lnTo>
                    <a:lnTo>
                      <a:pt x="990" y="1947"/>
                    </a:lnTo>
                    <a:lnTo>
                      <a:pt x="1086" y="1936"/>
                    </a:lnTo>
                    <a:lnTo>
                      <a:pt x="1183" y="1925"/>
                    </a:lnTo>
                    <a:lnTo>
                      <a:pt x="1269" y="1893"/>
                    </a:lnTo>
                    <a:lnTo>
                      <a:pt x="1355" y="1861"/>
                    </a:lnTo>
                    <a:lnTo>
                      <a:pt x="1441" y="1818"/>
                    </a:lnTo>
                    <a:lnTo>
                      <a:pt x="1517" y="1775"/>
                    </a:lnTo>
                    <a:lnTo>
                      <a:pt x="1592" y="1721"/>
                    </a:lnTo>
                    <a:lnTo>
                      <a:pt x="1656" y="1656"/>
                    </a:lnTo>
                    <a:lnTo>
                      <a:pt x="1721" y="1581"/>
                    </a:lnTo>
                    <a:lnTo>
                      <a:pt x="1775" y="1506"/>
                    </a:lnTo>
                    <a:lnTo>
                      <a:pt x="1828" y="1431"/>
                    </a:lnTo>
                    <a:lnTo>
                      <a:pt x="1871" y="1345"/>
                    </a:lnTo>
                    <a:lnTo>
                      <a:pt x="1904" y="1259"/>
                    </a:lnTo>
                    <a:lnTo>
                      <a:pt x="1925" y="1172"/>
                    </a:lnTo>
                    <a:lnTo>
                      <a:pt x="1947" y="1076"/>
                    </a:lnTo>
                    <a:lnTo>
                      <a:pt x="1947" y="990"/>
                    </a:lnTo>
                    <a:lnTo>
                      <a:pt x="1947" y="893"/>
                    </a:lnTo>
                    <a:lnTo>
                      <a:pt x="1936" y="796"/>
                    </a:lnTo>
                    <a:lnTo>
                      <a:pt x="1904" y="699"/>
                    </a:lnTo>
                    <a:lnTo>
                      <a:pt x="1871" y="613"/>
                    </a:lnTo>
                    <a:lnTo>
                      <a:pt x="1828" y="527"/>
                    </a:lnTo>
                    <a:lnTo>
                      <a:pt x="1785" y="441"/>
                    </a:lnTo>
                    <a:lnTo>
                      <a:pt x="1721" y="366"/>
                    </a:lnTo>
                    <a:lnTo>
                      <a:pt x="1656" y="291"/>
                    </a:lnTo>
                    <a:lnTo>
                      <a:pt x="1581" y="226"/>
                    </a:lnTo>
                    <a:lnTo>
                      <a:pt x="1506" y="172"/>
                    </a:lnTo>
                    <a:lnTo>
                      <a:pt x="1430" y="119"/>
                    </a:lnTo>
                    <a:lnTo>
                      <a:pt x="1344" y="76"/>
                    </a:lnTo>
                    <a:lnTo>
                      <a:pt x="1248" y="43"/>
                    </a:lnTo>
                    <a:lnTo>
                      <a:pt x="1162" y="22"/>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617150" y="1734875"/>
                <a:ext cx="48700" cy="48950"/>
              </a:xfrm>
              <a:custGeom>
                <a:avLst/>
                <a:gdLst/>
                <a:ahLst/>
                <a:cxnLst/>
                <a:rect l="l" t="t" r="r" b="b"/>
                <a:pathLst>
                  <a:path w="1948" h="1958" extrusionOk="0">
                    <a:moveTo>
                      <a:pt x="979" y="0"/>
                    </a:moveTo>
                    <a:lnTo>
                      <a:pt x="882" y="11"/>
                    </a:lnTo>
                    <a:lnTo>
                      <a:pt x="796" y="22"/>
                    </a:lnTo>
                    <a:lnTo>
                      <a:pt x="700" y="43"/>
                    </a:lnTo>
                    <a:lnTo>
                      <a:pt x="614" y="75"/>
                    </a:lnTo>
                    <a:lnTo>
                      <a:pt x="528" y="118"/>
                    </a:lnTo>
                    <a:lnTo>
                      <a:pt x="452" y="161"/>
                    </a:lnTo>
                    <a:lnTo>
                      <a:pt x="377" y="215"/>
                    </a:lnTo>
                    <a:lnTo>
                      <a:pt x="302" y="280"/>
                    </a:lnTo>
                    <a:lnTo>
                      <a:pt x="237" y="355"/>
                    </a:lnTo>
                    <a:lnTo>
                      <a:pt x="184" y="420"/>
                    </a:lnTo>
                    <a:lnTo>
                      <a:pt x="130" y="506"/>
                    </a:lnTo>
                    <a:lnTo>
                      <a:pt x="87" y="581"/>
                    </a:lnTo>
                    <a:lnTo>
                      <a:pt x="54" y="667"/>
                    </a:lnTo>
                    <a:lnTo>
                      <a:pt x="22" y="764"/>
                    </a:lnTo>
                    <a:lnTo>
                      <a:pt x="11" y="850"/>
                    </a:lnTo>
                    <a:lnTo>
                      <a:pt x="1" y="946"/>
                    </a:lnTo>
                    <a:lnTo>
                      <a:pt x="1" y="1043"/>
                    </a:lnTo>
                    <a:lnTo>
                      <a:pt x="11" y="1140"/>
                    </a:lnTo>
                    <a:lnTo>
                      <a:pt x="33" y="1237"/>
                    </a:lnTo>
                    <a:lnTo>
                      <a:pt x="65" y="1323"/>
                    </a:lnTo>
                    <a:lnTo>
                      <a:pt x="108" y="1409"/>
                    </a:lnTo>
                    <a:lnTo>
                      <a:pt x="162" y="1495"/>
                    </a:lnTo>
                    <a:lnTo>
                      <a:pt x="216" y="1570"/>
                    </a:lnTo>
                    <a:lnTo>
                      <a:pt x="280" y="1645"/>
                    </a:lnTo>
                    <a:lnTo>
                      <a:pt x="345" y="1710"/>
                    </a:lnTo>
                    <a:lnTo>
                      <a:pt x="431" y="1774"/>
                    </a:lnTo>
                    <a:lnTo>
                      <a:pt x="506" y="1828"/>
                    </a:lnTo>
                    <a:lnTo>
                      <a:pt x="592" y="1871"/>
                    </a:lnTo>
                    <a:lnTo>
                      <a:pt x="678" y="1903"/>
                    </a:lnTo>
                    <a:lnTo>
                      <a:pt x="775" y="1925"/>
                    </a:lnTo>
                    <a:lnTo>
                      <a:pt x="872" y="1946"/>
                    </a:lnTo>
                    <a:lnTo>
                      <a:pt x="968" y="1957"/>
                    </a:lnTo>
                    <a:lnTo>
                      <a:pt x="1065" y="1946"/>
                    </a:lnTo>
                    <a:lnTo>
                      <a:pt x="1162" y="1936"/>
                    </a:lnTo>
                    <a:lnTo>
                      <a:pt x="1248" y="1914"/>
                    </a:lnTo>
                    <a:lnTo>
                      <a:pt x="1334" y="1882"/>
                    </a:lnTo>
                    <a:lnTo>
                      <a:pt x="1420" y="1839"/>
                    </a:lnTo>
                    <a:lnTo>
                      <a:pt x="1495" y="1785"/>
                    </a:lnTo>
                    <a:lnTo>
                      <a:pt x="1571" y="1731"/>
                    </a:lnTo>
                    <a:lnTo>
                      <a:pt x="1646" y="1667"/>
                    </a:lnTo>
                    <a:lnTo>
                      <a:pt x="1710" y="1602"/>
                    </a:lnTo>
                    <a:lnTo>
                      <a:pt x="1764" y="1527"/>
                    </a:lnTo>
                    <a:lnTo>
                      <a:pt x="1818" y="1452"/>
                    </a:lnTo>
                    <a:lnTo>
                      <a:pt x="1861" y="1366"/>
                    </a:lnTo>
                    <a:lnTo>
                      <a:pt x="1893" y="1280"/>
                    </a:lnTo>
                    <a:lnTo>
                      <a:pt x="1926" y="1194"/>
                    </a:lnTo>
                    <a:lnTo>
                      <a:pt x="1936" y="1097"/>
                    </a:lnTo>
                    <a:lnTo>
                      <a:pt x="1947" y="1011"/>
                    </a:lnTo>
                    <a:lnTo>
                      <a:pt x="1947" y="914"/>
                    </a:lnTo>
                    <a:lnTo>
                      <a:pt x="1936" y="817"/>
                    </a:lnTo>
                    <a:lnTo>
                      <a:pt x="1915" y="721"/>
                    </a:lnTo>
                    <a:lnTo>
                      <a:pt x="1882" y="635"/>
                    </a:lnTo>
                    <a:lnTo>
                      <a:pt x="1839" y="538"/>
                    </a:lnTo>
                    <a:lnTo>
                      <a:pt x="1786" y="463"/>
                    </a:lnTo>
                    <a:lnTo>
                      <a:pt x="1732" y="377"/>
                    </a:lnTo>
                    <a:lnTo>
                      <a:pt x="1667" y="312"/>
                    </a:lnTo>
                    <a:lnTo>
                      <a:pt x="1603" y="247"/>
                    </a:lnTo>
                    <a:lnTo>
                      <a:pt x="1517" y="183"/>
                    </a:lnTo>
                    <a:lnTo>
                      <a:pt x="1442" y="129"/>
                    </a:lnTo>
                    <a:lnTo>
                      <a:pt x="1356" y="86"/>
                    </a:lnTo>
                    <a:lnTo>
                      <a:pt x="1270" y="54"/>
                    </a:lnTo>
                    <a:lnTo>
                      <a:pt x="1173" y="22"/>
                    </a:lnTo>
                    <a:lnTo>
                      <a:pt x="1076" y="11"/>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1481975" y="2835975"/>
                <a:ext cx="48675" cy="48950"/>
              </a:xfrm>
              <a:custGeom>
                <a:avLst/>
                <a:gdLst/>
                <a:ahLst/>
                <a:cxnLst/>
                <a:rect l="l" t="t" r="r" b="b"/>
                <a:pathLst>
                  <a:path w="1947" h="1958" extrusionOk="0">
                    <a:moveTo>
                      <a:pt x="914" y="0"/>
                    </a:moveTo>
                    <a:lnTo>
                      <a:pt x="817" y="11"/>
                    </a:lnTo>
                    <a:lnTo>
                      <a:pt x="731" y="33"/>
                    </a:lnTo>
                    <a:lnTo>
                      <a:pt x="635" y="65"/>
                    </a:lnTo>
                    <a:lnTo>
                      <a:pt x="548" y="108"/>
                    </a:lnTo>
                    <a:lnTo>
                      <a:pt x="462" y="162"/>
                    </a:lnTo>
                    <a:lnTo>
                      <a:pt x="387" y="215"/>
                    </a:lnTo>
                    <a:lnTo>
                      <a:pt x="312" y="280"/>
                    </a:lnTo>
                    <a:lnTo>
                      <a:pt x="247" y="344"/>
                    </a:lnTo>
                    <a:lnTo>
                      <a:pt x="183" y="420"/>
                    </a:lnTo>
                    <a:lnTo>
                      <a:pt x="129" y="506"/>
                    </a:lnTo>
                    <a:lnTo>
                      <a:pt x="86" y="592"/>
                    </a:lnTo>
                    <a:lnTo>
                      <a:pt x="54" y="678"/>
                    </a:lnTo>
                    <a:lnTo>
                      <a:pt x="22" y="774"/>
                    </a:lnTo>
                    <a:lnTo>
                      <a:pt x="0" y="871"/>
                    </a:lnTo>
                    <a:lnTo>
                      <a:pt x="0" y="968"/>
                    </a:lnTo>
                    <a:lnTo>
                      <a:pt x="0" y="1065"/>
                    </a:lnTo>
                    <a:lnTo>
                      <a:pt x="11" y="1151"/>
                    </a:lnTo>
                    <a:lnTo>
                      <a:pt x="32" y="1237"/>
                    </a:lnTo>
                    <a:lnTo>
                      <a:pt x="65" y="1334"/>
                    </a:lnTo>
                    <a:lnTo>
                      <a:pt x="108" y="1409"/>
                    </a:lnTo>
                    <a:lnTo>
                      <a:pt x="161" y="1495"/>
                    </a:lnTo>
                    <a:lnTo>
                      <a:pt x="215" y="1570"/>
                    </a:lnTo>
                    <a:lnTo>
                      <a:pt x="269" y="1635"/>
                    </a:lnTo>
                    <a:lnTo>
                      <a:pt x="333" y="1699"/>
                    </a:lnTo>
                    <a:lnTo>
                      <a:pt x="409" y="1764"/>
                    </a:lnTo>
                    <a:lnTo>
                      <a:pt x="484" y="1818"/>
                    </a:lnTo>
                    <a:lnTo>
                      <a:pt x="570" y="1861"/>
                    </a:lnTo>
                    <a:lnTo>
                      <a:pt x="656" y="1893"/>
                    </a:lnTo>
                    <a:lnTo>
                      <a:pt x="742" y="1925"/>
                    </a:lnTo>
                    <a:lnTo>
                      <a:pt x="839" y="1947"/>
                    </a:lnTo>
                    <a:lnTo>
                      <a:pt x="936" y="1957"/>
                    </a:lnTo>
                    <a:lnTo>
                      <a:pt x="1032" y="1957"/>
                    </a:lnTo>
                    <a:lnTo>
                      <a:pt x="1129" y="1947"/>
                    </a:lnTo>
                    <a:lnTo>
                      <a:pt x="1215" y="1925"/>
                    </a:lnTo>
                    <a:lnTo>
                      <a:pt x="1312" y="1893"/>
                    </a:lnTo>
                    <a:lnTo>
                      <a:pt x="1398" y="1850"/>
                    </a:lnTo>
                    <a:lnTo>
                      <a:pt x="1484" y="1796"/>
                    </a:lnTo>
                    <a:lnTo>
                      <a:pt x="1559" y="1742"/>
                    </a:lnTo>
                    <a:lnTo>
                      <a:pt x="1635" y="1678"/>
                    </a:lnTo>
                    <a:lnTo>
                      <a:pt x="1699" y="1613"/>
                    </a:lnTo>
                    <a:lnTo>
                      <a:pt x="1764" y="1538"/>
                    </a:lnTo>
                    <a:lnTo>
                      <a:pt x="1817" y="1452"/>
                    </a:lnTo>
                    <a:lnTo>
                      <a:pt x="1860" y="1366"/>
                    </a:lnTo>
                    <a:lnTo>
                      <a:pt x="1893" y="1280"/>
                    </a:lnTo>
                    <a:lnTo>
                      <a:pt x="1925" y="1183"/>
                    </a:lnTo>
                    <a:lnTo>
                      <a:pt x="1946" y="1086"/>
                    </a:lnTo>
                    <a:lnTo>
                      <a:pt x="1946" y="990"/>
                    </a:lnTo>
                    <a:lnTo>
                      <a:pt x="1946" y="904"/>
                    </a:lnTo>
                    <a:lnTo>
                      <a:pt x="1936" y="807"/>
                    </a:lnTo>
                    <a:lnTo>
                      <a:pt x="1914" y="721"/>
                    </a:lnTo>
                    <a:lnTo>
                      <a:pt x="1882" y="635"/>
                    </a:lnTo>
                    <a:lnTo>
                      <a:pt x="1839" y="549"/>
                    </a:lnTo>
                    <a:lnTo>
                      <a:pt x="1796" y="463"/>
                    </a:lnTo>
                    <a:lnTo>
                      <a:pt x="1731" y="387"/>
                    </a:lnTo>
                    <a:lnTo>
                      <a:pt x="1678" y="323"/>
                    </a:lnTo>
                    <a:lnTo>
                      <a:pt x="1613" y="258"/>
                    </a:lnTo>
                    <a:lnTo>
                      <a:pt x="1538" y="194"/>
                    </a:lnTo>
                    <a:lnTo>
                      <a:pt x="1463" y="140"/>
                    </a:lnTo>
                    <a:lnTo>
                      <a:pt x="1376" y="97"/>
                    </a:lnTo>
                    <a:lnTo>
                      <a:pt x="1290" y="65"/>
                    </a:lnTo>
                    <a:lnTo>
                      <a:pt x="1204" y="33"/>
                    </a:lnTo>
                    <a:lnTo>
                      <a:pt x="1108"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1009100" y="2835975"/>
                <a:ext cx="48950" cy="48950"/>
              </a:xfrm>
              <a:custGeom>
                <a:avLst/>
                <a:gdLst/>
                <a:ahLst/>
                <a:cxnLst/>
                <a:rect l="l" t="t" r="r" b="b"/>
                <a:pathLst>
                  <a:path w="1958" h="1958" extrusionOk="0">
                    <a:moveTo>
                      <a:pt x="968" y="0"/>
                    </a:moveTo>
                    <a:lnTo>
                      <a:pt x="872" y="11"/>
                    </a:lnTo>
                    <a:lnTo>
                      <a:pt x="786" y="22"/>
                    </a:lnTo>
                    <a:lnTo>
                      <a:pt x="689" y="54"/>
                    </a:lnTo>
                    <a:lnTo>
                      <a:pt x="603" y="86"/>
                    </a:lnTo>
                    <a:lnTo>
                      <a:pt x="527" y="129"/>
                    </a:lnTo>
                    <a:lnTo>
                      <a:pt x="441" y="172"/>
                    </a:lnTo>
                    <a:lnTo>
                      <a:pt x="366" y="237"/>
                    </a:lnTo>
                    <a:lnTo>
                      <a:pt x="302" y="291"/>
                    </a:lnTo>
                    <a:lnTo>
                      <a:pt x="237" y="366"/>
                    </a:lnTo>
                    <a:lnTo>
                      <a:pt x="183" y="441"/>
                    </a:lnTo>
                    <a:lnTo>
                      <a:pt x="130" y="516"/>
                    </a:lnTo>
                    <a:lnTo>
                      <a:pt x="87" y="602"/>
                    </a:lnTo>
                    <a:lnTo>
                      <a:pt x="54" y="688"/>
                    </a:lnTo>
                    <a:lnTo>
                      <a:pt x="33" y="774"/>
                    </a:lnTo>
                    <a:lnTo>
                      <a:pt x="11" y="871"/>
                    </a:lnTo>
                    <a:lnTo>
                      <a:pt x="1" y="957"/>
                    </a:lnTo>
                    <a:lnTo>
                      <a:pt x="11" y="1054"/>
                    </a:lnTo>
                    <a:lnTo>
                      <a:pt x="22" y="1151"/>
                    </a:lnTo>
                    <a:lnTo>
                      <a:pt x="44" y="1248"/>
                    </a:lnTo>
                    <a:lnTo>
                      <a:pt x="76" y="1344"/>
                    </a:lnTo>
                    <a:lnTo>
                      <a:pt x="119" y="1430"/>
                    </a:lnTo>
                    <a:lnTo>
                      <a:pt x="173" y="1506"/>
                    </a:lnTo>
                    <a:lnTo>
                      <a:pt x="226" y="1581"/>
                    </a:lnTo>
                    <a:lnTo>
                      <a:pt x="291" y="1656"/>
                    </a:lnTo>
                    <a:lnTo>
                      <a:pt x="366" y="1721"/>
                    </a:lnTo>
                    <a:lnTo>
                      <a:pt x="441" y="1785"/>
                    </a:lnTo>
                    <a:lnTo>
                      <a:pt x="527" y="1828"/>
                    </a:lnTo>
                    <a:lnTo>
                      <a:pt x="614" y="1871"/>
                    </a:lnTo>
                    <a:lnTo>
                      <a:pt x="700" y="1914"/>
                    </a:lnTo>
                    <a:lnTo>
                      <a:pt x="796" y="1936"/>
                    </a:lnTo>
                    <a:lnTo>
                      <a:pt x="893" y="1947"/>
                    </a:lnTo>
                    <a:lnTo>
                      <a:pt x="990" y="1957"/>
                    </a:lnTo>
                    <a:lnTo>
                      <a:pt x="1087" y="1947"/>
                    </a:lnTo>
                    <a:lnTo>
                      <a:pt x="1173" y="1936"/>
                    </a:lnTo>
                    <a:lnTo>
                      <a:pt x="1269" y="1904"/>
                    </a:lnTo>
                    <a:lnTo>
                      <a:pt x="1355" y="1871"/>
                    </a:lnTo>
                    <a:lnTo>
                      <a:pt x="1431" y="1828"/>
                    </a:lnTo>
                    <a:lnTo>
                      <a:pt x="1517" y="1785"/>
                    </a:lnTo>
                    <a:lnTo>
                      <a:pt x="1592" y="1731"/>
                    </a:lnTo>
                    <a:lnTo>
                      <a:pt x="1657" y="1667"/>
                    </a:lnTo>
                    <a:lnTo>
                      <a:pt x="1721" y="1592"/>
                    </a:lnTo>
                    <a:lnTo>
                      <a:pt x="1775" y="1516"/>
                    </a:lnTo>
                    <a:lnTo>
                      <a:pt x="1829" y="1441"/>
                    </a:lnTo>
                    <a:lnTo>
                      <a:pt x="1872" y="1355"/>
                    </a:lnTo>
                    <a:lnTo>
                      <a:pt x="1904" y="1269"/>
                    </a:lnTo>
                    <a:lnTo>
                      <a:pt x="1936" y="1183"/>
                    </a:lnTo>
                    <a:lnTo>
                      <a:pt x="1947" y="1086"/>
                    </a:lnTo>
                    <a:lnTo>
                      <a:pt x="1958" y="1000"/>
                    </a:lnTo>
                    <a:lnTo>
                      <a:pt x="1947" y="904"/>
                    </a:lnTo>
                    <a:lnTo>
                      <a:pt x="1936" y="807"/>
                    </a:lnTo>
                    <a:lnTo>
                      <a:pt x="1915" y="710"/>
                    </a:lnTo>
                    <a:lnTo>
                      <a:pt x="1882" y="624"/>
                    </a:lnTo>
                    <a:lnTo>
                      <a:pt x="1839" y="538"/>
                    </a:lnTo>
                    <a:lnTo>
                      <a:pt x="1786" y="452"/>
                    </a:lnTo>
                    <a:lnTo>
                      <a:pt x="1732" y="377"/>
                    </a:lnTo>
                    <a:lnTo>
                      <a:pt x="1667" y="301"/>
                    </a:lnTo>
                    <a:lnTo>
                      <a:pt x="1592" y="237"/>
                    </a:lnTo>
                    <a:lnTo>
                      <a:pt x="1517" y="172"/>
                    </a:lnTo>
                    <a:lnTo>
                      <a:pt x="1431" y="129"/>
                    </a:lnTo>
                    <a:lnTo>
                      <a:pt x="1345" y="86"/>
                    </a:lnTo>
                    <a:lnTo>
                      <a:pt x="1259"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1009375" y="1420875"/>
                <a:ext cx="48400" cy="48425"/>
              </a:xfrm>
              <a:custGeom>
                <a:avLst/>
                <a:gdLst/>
                <a:ahLst/>
                <a:cxnLst/>
                <a:rect l="l" t="t" r="r" b="b"/>
                <a:pathLst>
                  <a:path w="1936" h="1937" extrusionOk="0">
                    <a:moveTo>
                      <a:pt x="957" y="1"/>
                    </a:moveTo>
                    <a:lnTo>
                      <a:pt x="871" y="11"/>
                    </a:lnTo>
                    <a:lnTo>
                      <a:pt x="775" y="22"/>
                    </a:lnTo>
                    <a:lnTo>
                      <a:pt x="689" y="54"/>
                    </a:lnTo>
                    <a:lnTo>
                      <a:pt x="592" y="87"/>
                    </a:lnTo>
                    <a:lnTo>
                      <a:pt x="516" y="130"/>
                    </a:lnTo>
                    <a:lnTo>
                      <a:pt x="430" y="173"/>
                    </a:lnTo>
                    <a:lnTo>
                      <a:pt x="366" y="227"/>
                    </a:lnTo>
                    <a:lnTo>
                      <a:pt x="291" y="291"/>
                    </a:lnTo>
                    <a:lnTo>
                      <a:pt x="226" y="356"/>
                    </a:lnTo>
                    <a:lnTo>
                      <a:pt x="172" y="431"/>
                    </a:lnTo>
                    <a:lnTo>
                      <a:pt x="129" y="517"/>
                    </a:lnTo>
                    <a:lnTo>
                      <a:pt x="86" y="592"/>
                    </a:lnTo>
                    <a:lnTo>
                      <a:pt x="54" y="689"/>
                    </a:lnTo>
                    <a:lnTo>
                      <a:pt x="22" y="775"/>
                    </a:lnTo>
                    <a:lnTo>
                      <a:pt x="11" y="872"/>
                    </a:lnTo>
                    <a:lnTo>
                      <a:pt x="0" y="958"/>
                    </a:lnTo>
                    <a:lnTo>
                      <a:pt x="11" y="1055"/>
                    </a:lnTo>
                    <a:lnTo>
                      <a:pt x="22" y="1151"/>
                    </a:lnTo>
                    <a:lnTo>
                      <a:pt x="54" y="1248"/>
                    </a:lnTo>
                    <a:lnTo>
                      <a:pt x="86" y="1345"/>
                    </a:lnTo>
                    <a:lnTo>
                      <a:pt x="129" y="1431"/>
                    </a:lnTo>
                    <a:lnTo>
                      <a:pt x="183" y="1506"/>
                    </a:lnTo>
                    <a:lnTo>
                      <a:pt x="237" y="1581"/>
                    </a:lnTo>
                    <a:lnTo>
                      <a:pt x="301" y="1657"/>
                    </a:lnTo>
                    <a:lnTo>
                      <a:pt x="377" y="1721"/>
                    </a:lnTo>
                    <a:lnTo>
                      <a:pt x="452" y="1775"/>
                    </a:lnTo>
                    <a:lnTo>
                      <a:pt x="538" y="1829"/>
                    </a:lnTo>
                    <a:lnTo>
                      <a:pt x="624" y="1861"/>
                    </a:lnTo>
                    <a:lnTo>
                      <a:pt x="710" y="1893"/>
                    </a:lnTo>
                    <a:lnTo>
                      <a:pt x="807" y="1915"/>
                    </a:lnTo>
                    <a:lnTo>
                      <a:pt x="904" y="1936"/>
                    </a:lnTo>
                    <a:lnTo>
                      <a:pt x="1000" y="1936"/>
                    </a:lnTo>
                    <a:lnTo>
                      <a:pt x="1097" y="1925"/>
                    </a:lnTo>
                    <a:lnTo>
                      <a:pt x="1194" y="1904"/>
                    </a:lnTo>
                    <a:lnTo>
                      <a:pt x="1280" y="1882"/>
                    </a:lnTo>
                    <a:lnTo>
                      <a:pt x="1366" y="1839"/>
                    </a:lnTo>
                    <a:lnTo>
                      <a:pt x="1452" y="1796"/>
                    </a:lnTo>
                    <a:lnTo>
                      <a:pt x="1527" y="1743"/>
                    </a:lnTo>
                    <a:lnTo>
                      <a:pt x="1603" y="1689"/>
                    </a:lnTo>
                    <a:lnTo>
                      <a:pt x="1667" y="1624"/>
                    </a:lnTo>
                    <a:lnTo>
                      <a:pt x="1721" y="1549"/>
                    </a:lnTo>
                    <a:lnTo>
                      <a:pt x="1775" y="1474"/>
                    </a:lnTo>
                    <a:lnTo>
                      <a:pt x="1828" y="1399"/>
                    </a:lnTo>
                    <a:lnTo>
                      <a:pt x="1861" y="1313"/>
                    </a:lnTo>
                    <a:lnTo>
                      <a:pt x="1893" y="1227"/>
                    </a:lnTo>
                    <a:lnTo>
                      <a:pt x="1914" y="1130"/>
                    </a:lnTo>
                    <a:lnTo>
                      <a:pt x="1925" y="1044"/>
                    </a:lnTo>
                    <a:lnTo>
                      <a:pt x="1936" y="947"/>
                    </a:lnTo>
                    <a:lnTo>
                      <a:pt x="1925" y="850"/>
                    </a:lnTo>
                    <a:lnTo>
                      <a:pt x="1904" y="764"/>
                    </a:lnTo>
                    <a:lnTo>
                      <a:pt x="1882" y="667"/>
                    </a:lnTo>
                    <a:lnTo>
                      <a:pt x="1850" y="581"/>
                    </a:lnTo>
                    <a:lnTo>
                      <a:pt x="1807" y="495"/>
                    </a:lnTo>
                    <a:lnTo>
                      <a:pt x="1753" y="420"/>
                    </a:lnTo>
                    <a:lnTo>
                      <a:pt x="1699" y="345"/>
                    </a:lnTo>
                    <a:lnTo>
                      <a:pt x="1635" y="280"/>
                    </a:lnTo>
                    <a:lnTo>
                      <a:pt x="1560" y="216"/>
                    </a:lnTo>
                    <a:lnTo>
                      <a:pt x="1484" y="162"/>
                    </a:lnTo>
                    <a:lnTo>
                      <a:pt x="1409" y="119"/>
                    </a:lnTo>
                    <a:lnTo>
                      <a:pt x="1323" y="76"/>
                    </a:lnTo>
                    <a:lnTo>
                      <a:pt x="1237" y="44"/>
                    </a:lnTo>
                    <a:lnTo>
                      <a:pt x="1151" y="22"/>
                    </a:lnTo>
                    <a:lnTo>
                      <a:pt x="1054" y="11"/>
                    </a:lnTo>
                    <a:lnTo>
                      <a:pt x="95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1482225" y="1420875"/>
                <a:ext cx="48150" cy="48425"/>
              </a:xfrm>
              <a:custGeom>
                <a:avLst/>
                <a:gdLst/>
                <a:ahLst/>
                <a:cxnLst/>
                <a:rect l="l" t="t" r="r" b="b"/>
                <a:pathLst>
                  <a:path w="1926" h="1937" extrusionOk="0">
                    <a:moveTo>
                      <a:pt x="979" y="1"/>
                    </a:moveTo>
                    <a:lnTo>
                      <a:pt x="883" y="11"/>
                    </a:lnTo>
                    <a:lnTo>
                      <a:pt x="797" y="22"/>
                    </a:lnTo>
                    <a:lnTo>
                      <a:pt x="700" y="44"/>
                    </a:lnTo>
                    <a:lnTo>
                      <a:pt x="614" y="76"/>
                    </a:lnTo>
                    <a:lnTo>
                      <a:pt x="528" y="108"/>
                    </a:lnTo>
                    <a:lnTo>
                      <a:pt x="452" y="162"/>
                    </a:lnTo>
                    <a:lnTo>
                      <a:pt x="377" y="216"/>
                    </a:lnTo>
                    <a:lnTo>
                      <a:pt x="302" y="270"/>
                    </a:lnTo>
                    <a:lnTo>
                      <a:pt x="237" y="345"/>
                    </a:lnTo>
                    <a:lnTo>
                      <a:pt x="184" y="409"/>
                    </a:lnTo>
                    <a:lnTo>
                      <a:pt x="130" y="495"/>
                    </a:lnTo>
                    <a:lnTo>
                      <a:pt x="87" y="571"/>
                    </a:lnTo>
                    <a:lnTo>
                      <a:pt x="55" y="657"/>
                    </a:lnTo>
                    <a:lnTo>
                      <a:pt x="22" y="753"/>
                    </a:lnTo>
                    <a:lnTo>
                      <a:pt x="12" y="839"/>
                    </a:lnTo>
                    <a:lnTo>
                      <a:pt x="1" y="936"/>
                    </a:lnTo>
                    <a:lnTo>
                      <a:pt x="1" y="1033"/>
                    </a:lnTo>
                    <a:lnTo>
                      <a:pt x="12" y="1130"/>
                    </a:lnTo>
                    <a:lnTo>
                      <a:pt x="33" y="1227"/>
                    </a:lnTo>
                    <a:lnTo>
                      <a:pt x="65" y="1313"/>
                    </a:lnTo>
                    <a:lnTo>
                      <a:pt x="108" y="1399"/>
                    </a:lnTo>
                    <a:lnTo>
                      <a:pt x="162" y="1485"/>
                    </a:lnTo>
                    <a:lnTo>
                      <a:pt x="216" y="1560"/>
                    </a:lnTo>
                    <a:lnTo>
                      <a:pt x="280" y="1635"/>
                    </a:lnTo>
                    <a:lnTo>
                      <a:pt x="356" y="1700"/>
                    </a:lnTo>
                    <a:lnTo>
                      <a:pt x="431" y="1764"/>
                    </a:lnTo>
                    <a:lnTo>
                      <a:pt x="506" y="1807"/>
                    </a:lnTo>
                    <a:lnTo>
                      <a:pt x="592" y="1850"/>
                    </a:lnTo>
                    <a:lnTo>
                      <a:pt x="689" y="1893"/>
                    </a:lnTo>
                    <a:lnTo>
                      <a:pt x="775" y="1915"/>
                    </a:lnTo>
                    <a:lnTo>
                      <a:pt x="872" y="1925"/>
                    </a:lnTo>
                    <a:lnTo>
                      <a:pt x="969" y="1936"/>
                    </a:lnTo>
                    <a:lnTo>
                      <a:pt x="1065" y="1925"/>
                    </a:lnTo>
                    <a:lnTo>
                      <a:pt x="1162" y="1915"/>
                    </a:lnTo>
                    <a:lnTo>
                      <a:pt x="1248" y="1882"/>
                    </a:lnTo>
                    <a:lnTo>
                      <a:pt x="1334" y="1850"/>
                    </a:lnTo>
                    <a:lnTo>
                      <a:pt x="1420" y="1807"/>
                    </a:lnTo>
                    <a:lnTo>
                      <a:pt x="1496" y="1764"/>
                    </a:lnTo>
                    <a:lnTo>
                      <a:pt x="1571" y="1700"/>
                    </a:lnTo>
                    <a:lnTo>
                      <a:pt x="1646" y="1646"/>
                    </a:lnTo>
                    <a:lnTo>
                      <a:pt x="1700" y="1571"/>
                    </a:lnTo>
                    <a:lnTo>
                      <a:pt x="1764" y="1495"/>
                    </a:lnTo>
                    <a:lnTo>
                      <a:pt x="1807" y="1420"/>
                    </a:lnTo>
                    <a:lnTo>
                      <a:pt x="1850" y="1334"/>
                    </a:lnTo>
                    <a:lnTo>
                      <a:pt x="1883" y="1248"/>
                    </a:lnTo>
                    <a:lnTo>
                      <a:pt x="1904" y="1162"/>
                    </a:lnTo>
                    <a:lnTo>
                      <a:pt x="1926" y="1065"/>
                    </a:lnTo>
                    <a:lnTo>
                      <a:pt x="1926" y="968"/>
                    </a:lnTo>
                    <a:lnTo>
                      <a:pt x="1926" y="872"/>
                    </a:lnTo>
                    <a:lnTo>
                      <a:pt x="1904" y="786"/>
                    </a:lnTo>
                    <a:lnTo>
                      <a:pt x="1883" y="689"/>
                    </a:lnTo>
                    <a:lnTo>
                      <a:pt x="1850" y="603"/>
                    </a:lnTo>
                    <a:lnTo>
                      <a:pt x="1807" y="528"/>
                    </a:lnTo>
                    <a:lnTo>
                      <a:pt x="1764" y="442"/>
                    </a:lnTo>
                    <a:lnTo>
                      <a:pt x="1711" y="366"/>
                    </a:lnTo>
                    <a:lnTo>
                      <a:pt x="1646" y="302"/>
                    </a:lnTo>
                    <a:lnTo>
                      <a:pt x="1582" y="237"/>
                    </a:lnTo>
                    <a:lnTo>
                      <a:pt x="1506" y="184"/>
                    </a:lnTo>
                    <a:lnTo>
                      <a:pt x="1431" y="130"/>
                    </a:lnTo>
                    <a:lnTo>
                      <a:pt x="1345" y="87"/>
                    </a:lnTo>
                    <a:lnTo>
                      <a:pt x="1259" y="54"/>
                    </a:lnTo>
                    <a:lnTo>
                      <a:pt x="1173" y="22"/>
                    </a:lnTo>
                    <a:lnTo>
                      <a:pt x="1076"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539200" y="2366075"/>
                <a:ext cx="48950" cy="48950"/>
              </a:xfrm>
              <a:custGeom>
                <a:avLst/>
                <a:gdLst/>
                <a:ahLst/>
                <a:cxnLst/>
                <a:rect l="l" t="t" r="r" b="b"/>
                <a:pathLst>
                  <a:path w="1958" h="1958" extrusionOk="0">
                    <a:moveTo>
                      <a:pt x="968" y="0"/>
                    </a:moveTo>
                    <a:lnTo>
                      <a:pt x="871" y="11"/>
                    </a:lnTo>
                    <a:lnTo>
                      <a:pt x="785" y="22"/>
                    </a:lnTo>
                    <a:lnTo>
                      <a:pt x="689" y="54"/>
                    </a:lnTo>
                    <a:lnTo>
                      <a:pt x="603" y="86"/>
                    </a:lnTo>
                    <a:lnTo>
                      <a:pt x="516" y="129"/>
                    </a:lnTo>
                    <a:lnTo>
                      <a:pt x="441" y="172"/>
                    </a:lnTo>
                    <a:lnTo>
                      <a:pt x="366" y="226"/>
                    </a:lnTo>
                    <a:lnTo>
                      <a:pt x="301" y="290"/>
                    </a:lnTo>
                    <a:lnTo>
                      <a:pt x="237" y="366"/>
                    </a:lnTo>
                    <a:lnTo>
                      <a:pt x="183" y="441"/>
                    </a:lnTo>
                    <a:lnTo>
                      <a:pt x="129" y="516"/>
                    </a:lnTo>
                    <a:lnTo>
                      <a:pt x="86" y="602"/>
                    </a:lnTo>
                    <a:lnTo>
                      <a:pt x="54" y="688"/>
                    </a:lnTo>
                    <a:lnTo>
                      <a:pt x="22" y="774"/>
                    </a:lnTo>
                    <a:lnTo>
                      <a:pt x="11" y="860"/>
                    </a:lnTo>
                    <a:lnTo>
                      <a:pt x="0" y="957"/>
                    </a:lnTo>
                    <a:lnTo>
                      <a:pt x="11" y="1054"/>
                    </a:lnTo>
                    <a:lnTo>
                      <a:pt x="22" y="1151"/>
                    </a:lnTo>
                    <a:lnTo>
                      <a:pt x="43" y="1247"/>
                    </a:lnTo>
                    <a:lnTo>
                      <a:pt x="76" y="1333"/>
                    </a:lnTo>
                    <a:lnTo>
                      <a:pt x="119" y="1419"/>
                    </a:lnTo>
                    <a:lnTo>
                      <a:pt x="172" y="1506"/>
                    </a:lnTo>
                    <a:lnTo>
                      <a:pt x="226" y="1581"/>
                    </a:lnTo>
                    <a:lnTo>
                      <a:pt x="291" y="1656"/>
                    </a:lnTo>
                    <a:lnTo>
                      <a:pt x="366" y="1721"/>
                    </a:lnTo>
                    <a:lnTo>
                      <a:pt x="441" y="1785"/>
                    </a:lnTo>
                    <a:lnTo>
                      <a:pt x="527" y="1828"/>
                    </a:lnTo>
                    <a:lnTo>
                      <a:pt x="613" y="1871"/>
                    </a:lnTo>
                    <a:lnTo>
                      <a:pt x="699" y="1903"/>
                    </a:lnTo>
                    <a:lnTo>
                      <a:pt x="796" y="1936"/>
                    </a:lnTo>
                    <a:lnTo>
                      <a:pt x="893" y="1946"/>
                    </a:lnTo>
                    <a:lnTo>
                      <a:pt x="990" y="1957"/>
                    </a:lnTo>
                    <a:lnTo>
                      <a:pt x="1086" y="1946"/>
                    </a:lnTo>
                    <a:lnTo>
                      <a:pt x="1172" y="1936"/>
                    </a:lnTo>
                    <a:lnTo>
                      <a:pt x="1258" y="1903"/>
                    </a:lnTo>
                    <a:lnTo>
                      <a:pt x="1355" y="1871"/>
                    </a:lnTo>
                    <a:lnTo>
                      <a:pt x="1430" y="1828"/>
                    </a:lnTo>
                    <a:lnTo>
                      <a:pt x="1517" y="1785"/>
                    </a:lnTo>
                    <a:lnTo>
                      <a:pt x="1592" y="1721"/>
                    </a:lnTo>
                    <a:lnTo>
                      <a:pt x="1656" y="1667"/>
                    </a:lnTo>
                    <a:lnTo>
                      <a:pt x="1721" y="1592"/>
                    </a:lnTo>
                    <a:lnTo>
                      <a:pt x="1775" y="1516"/>
                    </a:lnTo>
                    <a:lnTo>
                      <a:pt x="1828" y="1441"/>
                    </a:lnTo>
                    <a:lnTo>
                      <a:pt x="1871" y="1355"/>
                    </a:lnTo>
                    <a:lnTo>
                      <a:pt x="1904" y="1269"/>
                    </a:lnTo>
                    <a:lnTo>
                      <a:pt x="1925" y="1183"/>
                    </a:lnTo>
                    <a:lnTo>
                      <a:pt x="1947" y="1086"/>
                    </a:lnTo>
                    <a:lnTo>
                      <a:pt x="1957" y="1000"/>
                    </a:lnTo>
                    <a:lnTo>
                      <a:pt x="1947" y="893"/>
                    </a:lnTo>
                    <a:lnTo>
                      <a:pt x="1936" y="807"/>
                    </a:lnTo>
                    <a:lnTo>
                      <a:pt x="1914" y="710"/>
                    </a:lnTo>
                    <a:lnTo>
                      <a:pt x="1882" y="613"/>
                    </a:lnTo>
                    <a:lnTo>
                      <a:pt x="1839" y="527"/>
                    </a:lnTo>
                    <a:lnTo>
                      <a:pt x="1785" y="452"/>
                    </a:lnTo>
                    <a:lnTo>
                      <a:pt x="1732" y="376"/>
                    </a:lnTo>
                    <a:lnTo>
                      <a:pt x="1667" y="301"/>
                    </a:lnTo>
                    <a:lnTo>
                      <a:pt x="1592" y="237"/>
                    </a:lnTo>
                    <a:lnTo>
                      <a:pt x="1517" y="172"/>
                    </a:lnTo>
                    <a:lnTo>
                      <a:pt x="1430" y="129"/>
                    </a:lnTo>
                    <a:lnTo>
                      <a:pt x="1344" y="86"/>
                    </a:lnTo>
                    <a:lnTo>
                      <a:pt x="1258"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1954825" y="2366325"/>
                <a:ext cx="48425" cy="48425"/>
              </a:xfrm>
              <a:custGeom>
                <a:avLst/>
                <a:gdLst/>
                <a:ahLst/>
                <a:cxnLst/>
                <a:rect l="l" t="t" r="r" b="b"/>
                <a:pathLst>
                  <a:path w="1937" h="1937" extrusionOk="0">
                    <a:moveTo>
                      <a:pt x="893" y="1"/>
                    </a:moveTo>
                    <a:lnTo>
                      <a:pt x="796" y="12"/>
                    </a:lnTo>
                    <a:lnTo>
                      <a:pt x="710" y="33"/>
                    </a:lnTo>
                    <a:lnTo>
                      <a:pt x="624" y="65"/>
                    </a:lnTo>
                    <a:lnTo>
                      <a:pt x="538" y="108"/>
                    </a:lnTo>
                    <a:lnTo>
                      <a:pt x="463" y="151"/>
                    </a:lnTo>
                    <a:lnTo>
                      <a:pt x="388" y="205"/>
                    </a:lnTo>
                    <a:lnTo>
                      <a:pt x="312" y="270"/>
                    </a:lnTo>
                    <a:lnTo>
                      <a:pt x="248" y="334"/>
                    </a:lnTo>
                    <a:lnTo>
                      <a:pt x="183" y="409"/>
                    </a:lnTo>
                    <a:lnTo>
                      <a:pt x="140" y="485"/>
                    </a:lnTo>
                    <a:lnTo>
                      <a:pt x="97" y="571"/>
                    </a:lnTo>
                    <a:lnTo>
                      <a:pt x="54" y="657"/>
                    </a:lnTo>
                    <a:lnTo>
                      <a:pt x="33" y="743"/>
                    </a:lnTo>
                    <a:lnTo>
                      <a:pt x="11" y="840"/>
                    </a:lnTo>
                    <a:lnTo>
                      <a:pt x="1" y="936"/>
                    </a:lnTo>
                    <a:lnTo>
                      <a:pt x="1" y="1033"/>
                    </a:lnTo>
                    <a:lnTo>
                      <a:pt x="11" y="1130"/>
                    </a:lnTo>
                    <a:lnTo>
                      <a:pt x="33" y="1227"/>
                    </a:lnTo>
                    <a:lnTo>
                      <a:pt x="65" y="1313"/>
                    </a:lnTo>
                    <a:lnTo>
                      <a:pt x="108" y="1399"/>
                    </a:lnTo>
                    <a:lnTo>
                      <a:pt x="162" y="1485"/>
                    </a:lnTo>
                    <a:lnTo>
                      <a:pt x="216" y="1560"/>
                    </a:lnTo>
                    <a:lnTo>
                      <a:pt x="280" y="1635"/>
                    </a:lnTo>
                    <a:lnTo>
                      <a:pt x="355" y="1700"/>
                    </a:lnTo>
                    <a:lnTo>
                      <a:pt x="431" y="1764"/>
                    </a:lnTo>
                    <a:lnTo>
                      <a:pt x="506" y="1807"/>
                    </a:lnTo>
                    <a:lnTo>
                      <a:pt x="592" y="1850"/>
                    </a:lnTo>
                    <a:lnTo>
                      <a:pt x="689" y="1893"/>
                    </a:lnTo>
                    <a:lnTo>
                      <a:pt x="786" y="1915"/>
                    </a:lnTo>
                    <a:lnTo>
                      <a:pt x="882" y="1926"/>
                    </a:lnTo>
                    <a:lnTo>
                      <a:pt x="979" y="1936"/>
                    </a:lnTo>
                    <a:lnTo>
                      <a:pt x="1076" y="1926"/>
                    </a:lnTo>
                    <a:lnTo>
                      <a:pt x="1162" y="1915"/>
                    </a:lnTo>
                    <a:lnTo>
                      <a:pt x="1259" y="1893"/>
                    </a:lnTo>
                    <a:lnTo>
                      <a:pt x="1345" y="1850"/>
                    </a:lnTo>
                    <a:lnTo>
                      <a:pt x="1420" y="1818"/>
                    </a:lnTo>
                    <a:lnTo>
                      <a:pt x="1506" y="1764"/>
                    </a:lnTo>
                    <a:lnTo>
                      <a:pt x="1581" y="1711"/>
                    </a:lnTo>
                    <a:lnTo>
                      <a:pt x="1646" y="1646"/>
                    </a:lnTo>
                    <a:lnTo>
                      <a:pt x="1710" y="1571"/>
                    </a:lnTo>
                    <a:lnTo>
                      <a:pt x="1764" y="1506"/>
                    </a:lnTo>
                    <a:lnTo>
                      <a:pt x="1818" y="1420"/>
                    </a:lnTo>
                    <a:lnTo>
                      <a:pt x="1861" y="1334"/>
                    </a:lnTo>
                    <a:lnTo>
                      <a:pt x="1893" y="1248"/>
                    </a:lnTo>
                    <a:lnTo>
                      <a:pt x="1915" y="1162"/>
                    </a:lnTo>
                    <a:lnTo>
                      <a:pt x="1925" y="1065"/>
                    </a:lnTo>
                    <a:lnTo>
                      <a:pt x="1936" y="969"/>
                    </a:lnTo>
                    <a:lnTo>
                      <a:pt x="1936" y="883"/>
                    </a:lnTo>
                    <a:lnTo>
                      <a:pt x="1915" y="786"/>
                    </a:lnTo>
                    <a:lnTo>
                      <a:pt x="1893" y="700"/>
                    </a:lnTo>
                    <a:lnTo>
                      <a:pt x="1861" y="614"/>
                    </a:lnTo>
                    <a:lnTo>
                      <a:pt x="1818" y="528"/>
                    </a:lnTo>
                    <a:lnTo>
                      <a:pt x="1775" y="442"/>
                    </a:lnTo>
                    <a:lnTo>
                      <a:pt x="1721" y="366"/>
                    </a:lnTo>
                    <a:lnTo>
                      <a:pt x="1657" y="302"/>
                    </a:lnTo>
                    <a:lnTo>
                      <a:pt x="1592" y="237"/>
                    </a:lnTo>
                    <a:lnTo>
                      <a:pt x="1517" y="184"/>
                    </a:lnTo>
                    <a:lnTo>
                      <a:pt x="1431" y="130"/>
                    </a:lnTo>
                    <a:lnTo>
                      <a:pt x="1355" y="87"/>
                    </a:lnTo>
                    <a:lnTo>
                      <a:pt x="1269" y="55"/>
                    </a:lnTo>
                    <a:lnTo>
                      <a:pt x="1173" y="22"/>
                    </a:lnTo>
                    <a:lnTo>
                      <a:pt x="1087" y="12"/>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1640300" y="1501250"/>
                <a:ext cx="48950" cy="48950"/>
              </a:xfrm>
              <a:custGeom>
                <a:avLst/>
                <a:gdLst/>
                <a:ahLst/>
                <a:cxnLst/>
                <a:rect l="l" t="t" r="r" b="b"/>
                <a:pathLst>
                  <a:path w="1958" h="1958" extrusionOk="0">
                    <a:moveTo>
                      <a:pt x="968" y="1"/>
                    </a:moveTo>
                    <a:lnTo>
                      <a:pt x="872" y="12"/>
                    </a:lnTo>
                    <a:lnTo>
                      <a:pt x="775" y="22"/>
                    </a:lnTo>
                    <a:lnTo>
                      <a:pt x="689" y="55"/>
                    </a:lnTo>
                    <a:lnTo>
                      <a:pt x="603" y="87"/>
                    </a:lnTo>
                    <a:lnTo>
                      <a:pt x="517" y="130"/>
                    </a:lnTo>
                    <a:lnTo>
                      <a:pt x="441" y="184"/>
                    </a:lnTo>
                    <a:lnTo>
                      <a:pt x="366" y="237"/>
                    </a:lnTo>
                    <a:lnTo>
                      <a:pt x="302" y="302"/>
                    </a:lnTo>
                    <a:lnTo>
                      <a:pt x="237" y="366"/>
                    </a:lnTo>
                    <a:lnTo>
                      <a:pt x="183" y="442"/>
                    </a:lnTo>
                    <a:lnTo>
                      <a:pt x="130" y="517"/>
                    </a:lnTo>
                    <a:lnTo>
                      <a:pt x="87" y="603"/>
                    </a:lnTo>
                    <a:lnTo>
                      <a:pt x="54" y="689"/>
                    </a:lnTo>
                    <a:lnTo>
                      <a:pt x="33" y="775"/>
                    </a:lnTo>
                    <a:lnTo>
                      <a:pt x="11" y="872"/>
                    </a:lnTo>
                    <a:lnTo>
                      <a:pt x="1" y="969"/>
                    </a:lnTo>
                    <a:lnTo>
                      <a:pt x="11" y="1065"/>
                    </a:lnTo>
                    <a:lnTo>
                      <a:pt x="22" y="1162"/>
                    </a:lnTo>
                    <a:lnTo>
                      <a:pt x="44" y="1248"/>
                    </a:lnTo>
                    <a:lnTo>
                      <a:pt x="87" y="1345"/>
                    </a:lnTo>
                    <a:lnTo>
                      <a:pt x="130" y="1431"/>
                    </a:lnTo>
                    <a:lnTo>
                      <a:pt x="173" y="1517"/>
                    </a:lnTo>
                    <a:lnTo>
                      <a:pt x="237" y="1592"/>
                    </a:lnTo>
                    <a:lnTo>
                      <a:pt x="302" y="1657"/>
                    </a:lnTo>
                    <a:lnTo>
                      <a:pt x="377" y="1721"/>
                    </a:lnTo>
                    <a:lnTo>
                      <a:pt x="452" y="1786"/>
                    </a:lnTo>
                    <a:lnTo>
                      <a:pt x="528" y="1840"/>
                    </a:lnTo>
                    <a:lnTo>
                      <a:pt x="614" y="1883"/>
                    </a:lnTo>
                    <a:lnTo>
                      <a:pt x="710" y="1915"/>
                    </a:lnTo>
                    <a:lnTo>
                      <a:pt x="807" y="1936"/>
                    </a:lnTo>
                    <a:lnTo>
                      <a:pt x="893" y="1947"/>
                    </a:lnTo>
                    <a:lnTo>
                      <a:pt x="1001" y="1958"/>
                    </a:lnTo>
                    <a:lnTo>
                      <a:pt x="1087" y="1947"/>
                    </a:lnTo>
                    <a:lnTo>
                      <a:pt x="1183" y="1926"/>
                    </a:lnTo>
                    <a:lnTo>
                      <a:pt x="1269" y="1904"/>
                    </a:lnTo>
                    <a:lnTo>
                      <a:pt x="1355" y="1872"/>
                    </a:lnTo>
                    <a:lnTo>
                      <a:pt x="1442" y="1829"/>
                    </a:lnTo>
                    <a:lnTo>
                      <a:pt x="1517" y="1775"/>
                    </a:lnTo>
                    <a:lnTo>
                      <a:pt x="1592" y="1721"/>
                    </a:lnTo>
                    <a:lnTo>
                      <a:pt x="1667" y="1657"/>
                    </a:lnTo>
                    <a:lnTo>
                      <a:pt x="1721" y="1592"/>
                    </a:lnTo>
                    <a:lnTo>
                      <a:pt x="1786" y="1517"/>
                    </a:lnTo>
                    <a:lnTo>
                      <a:pt x="1829" y="1442"/>
                    </a:lnTo>
                    <a:lnTo>
                      <a:pt x="1872" y="1356"/>
                    </a:lnTo>
                    <a:lnTo>
                      <a:pt x="1904" y="1270"/>
                    </a:lnTo>
                    <a:lnTo>
                      <a:pt x="1936" y="1173"/>
                    </a:lnTo>
                    <a:lnTo>
                      <a:pt x="1947" y="1087"/>
                    </a:lnTo>
                    <a:lnTo>
                      <a:pt x="1958" y="990"/>
                    </a:lnTo>
                    <a:lnTo>
                      <a:pt x="1947" y="893"/>
                    </a:lnTo>
                    <a:lnTo>
                      <a:pt x="1936" y="797"/>
                    </a:lnTo>
                    <a:lnTo>
                      <a:pt x="1915" y="700"/>
                    </a:lnTo>
                    <a:lnTo>
                      <a:pt x="1882" y="614"/>
                    </a:lnTo>
                    <a:lnTo>
                      <a:pt x="1839" y="528"/>
                    </a:lnTo>
                    <a:lnTo>
                      <a:pt x="1786" y="442"/>
                    </a:lnTo>
                    <a:lnTo>
                      <a:pt x="1721" y="366"/>
                    </a:lnTo>
                    <a:lnTo>
                      <a:pt x="1657" y="291"/>
                    </a:lnTo>
                    <a:lnTo>
                      <a:pt x="1592" y="227"/>
                    </a:lnTo>
                    <a:lnTo>
                      <a:pt x="1506" y="173"/>
                    </a:lnTo>
                    <a:lnTo>
                      <a:pt x="1431" y="119"/>
                    </a:lnTo>
                    <a:lnTo>
                      <a:pt x="1345" y="76"/>
                    </a:lnTo>
                    <a:lnTo>
                      <a:pt x="1248" y="44"/>
                    </a:lnTo>
                    <a:lnTo>
                      <a:pt x="1162" y="22"/>
                    </a:lnTo>
                    <a:lnTo>
                      <a:pt x="1065" y="12"/>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853450" y="1498575"/>
                <a:ext cx="48675" cy="48675"/>
              </a:xfrm>
              <a:custGeom>
                <a:avLst/>
                <a:gdLst/>
                <a:ahLst/>
                <a:cxnLst/>
                <a:rect l="l" t="t" r="r" b="b"/>
                <a:pathLst>
                  <a:path w="1947" h="1947" extrusionOk="0">
                    <a:moveTo>
                      <a:pt x="968" y="0"/>
                    </a:moveTo>
                    <a:lnTo>
                      <a:pt x="882" y="11"/>
                    </a:lnTo>
                    <a:lnTo>
                      <a:pt x="786" y="22"/>
                    </a:lnTo>
                    <a:lnTo>
                      <a:pt x="700" y="43"/>
                    </a:lnTo>
                    <a:lnTo>
                      <a:pt x="614" y="76"/>
                    </a:lnTo>
                    <a:lnTo>
                      <a:pt x="527" y="119"/>
                    </a:lnTo>
                    <a:lnTo>
                      <a:pt x="452" y="172"/>
                    </a:lnTo>
                    <a:lnTo>
                      <a:pt x="377" y="226"/>
                    </a:lnTo>
                    <a:lnTo>
                      <a:pt x="302" y="291"/>
                    </a:lnTo>
                    <a:lnTo>
                      <a:pt x="237" y="355"/>
                    </a:lnTo>
                    <a:lnTo>
                      <a:pt x="183" y="430"/>
                    </a:lnTo>
                    <a:lnTo>
                      <a:pt x="130" y="506"/>
                    </a:lnTo>
                    <a:lnTo>
                      <a:pt x="87" y="592"/>
                    </a:lnTo>
                    <a:lnTo>
                      <a:pt x="54" y="678"/>
                    </a:lnTo>
                    <a:lnTo>
                      <a:pt x="33" y="764"/>
                    </a:lnTo>
                    <a:lnTo>
                      <a:pt x="11" y="861"/>
                    </a:lnTo>
                    <a:lnTo>
                      <a:pt x="1" y="947"/>
                    </a:lnTo>
                    <a:lnTo>
                      <a:pt x="11" y="1054"/>
                    </a:lnTo>
                    <a:lnTo>
                      <a:pt x="22" y="1140"/>
                    </a:lnTo>
                    <a:lnTo>
                      <a:pt x="44" y="1237"/>
                    </a:lnTo>
                    <a:lnTo>
                      <a:pt x="76" y="1334"/>
                    </a:lnTo>
                    <a:lnTo>
                      <a:pt x="119" y="1420"/>
                    </a:lnTo>
                    <a:lnTo>
                      <a:pt x="173" y="1495"/>
                    </a:lnTo>
                    <a:lnTo>
                      <a:pt x="226" y="1570"/>
                    </a:lnTo>
                    <a:lnTo>
                      <a:pt x="291" y="1646"/>
                    </a:lnTo>
                    <a:lnTo>
                      <a:pt x="355" y="1710"/>
                    </a:lnTo>
                    <a:lnTo>
                      <a:pt x="441" y="1775"/>
                    </a:lnTo>
                    <a:lnTo>
                      <a:pt x="517" y="1828"/>
                    </a:lnTo>
                    <a:lnTo>
                      <a:pt x="603" y="1871"/>
                    </a:lnTo>
                    <a:lnTo>
                      <a:pt x="700" y="1904"/>
                    </a:lnTo>
                    <a:lnTo>
                      <a:pt x="786" y="1925"/>
                    </a:lnTo>
                    <a:lnTo>
                      <a:pt x="882" y="1947"/>
                    </a:lnTo>
                    <a:lnTo>
                      <a:pt x="1076" y="1947"/>
                    </a:lnTo>
                    <a:lnTo>
                      <a:pt x="1173" y="1925"/>
                    </a:lnTo>
                    <a:lnTo>
                      <a:pt x="1259" y="1904"/>
                    </a:lnTo>
                    <a:lnTo>
                      <a:pt x="1345" y="1871"/>
                    </a:lnTo>
                    <a:lnTo>
                      <a:pt x="1431" y="1828"/>
                    </a:lnTo>
                    <a:lnTo>
                      <a:pt x="1506" y="1775"/>
                    </a:lnTo>
                    <a:lnTo>
                      <a:pt x="1581" y="1721"/>
                    </a:lnTo>
                    <a:lnTo>
                      <a:pt x="1646" y="1656"/>
                    </a:lnTo>
                    <a:lnTo>
                      <a:pt x="1710" y="1592"/>
                    </a:lnTo>
                    <a:lnTo>
                      <a:pt x="1775" y="1516"/>
                    </a:lnTo>
                    <a:lnTo>
                      <a:pt x="1818" y="1441"/>
                    </a:lnTo>
                    <a:lnTo>
                      <a:pt x="1861" y="1355"/>
                    </a:lnTo>
                    <a:lnTo>
                      <a:pt x="1893" y="1269"/>
                    </a:lnTo>
                    <a:lnTo>
                      <a:pt x="1925" y="1183"/>
                    </a:lnTo>
                    <a:lnTo>
                      <a:pt x="1947" y="1086"/>
                    </a:lnTo>
                    <a:lnTo>
                      <a:pt x="1947" y="1000"/>
                    </a:lnTo>
                    <a:lnTo>
                      <a:pt x="1947" y="904"/>
                    </a:lnTo>
                    <a:lnTo>
                      <a:pt x="1936" y="807"/>
                    </a:lnTo>
                    <a:lnTo>
                      <a:pt x="1915" y="710"/>
                    </a:lnTo>
                    <a:lnTo>
                      <a:pt x="1882" y="624"/>
                    </a:lnTo>
                    <a:lnTo>
                      <a:pt x="1839" y="538"/>
                    </a:lnTo>
                    <a:lnTo>
                      <a:pt x="1786" y="452"/>
                    </a:lnTo>
                    <a:lnTo>
                      <a:pt x="1732" y="377"/>
                    </a:lnTo>
                    <a:lnTo>
                      <a:pt x="1667" y="301"/>
                    </a:lnTo>
                    <a:lnTo>
                      <a:pt x="1592" y="237"/>
                    </a:lnTo>
                    <a:lnTo>
                      <a:pt x="1517" y="172"/>
                    </a:lnTo>
                    <a:lnTo>
                      <a:pt x="1431" y="129"/>
                    </a:lnTo>
                    <a:lnTo>
                      <a:pt x="1345" y="86"/>
                    </a:lnTo>
                    <a:lnTo>
                      <a:pt x="1259"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540800" y="1817125"/>
                <a:ext cx="45475" cy="45450"/>
              </a:xfrm>
              <a:custGeom>
                <a:avLst/>
                <a:gdLst/>
                <a:ahLst/>
                <a:cxnLst/>
                <a:rect l="l" t="t" r="r" b="b"/>
                <a:pathLst>
                  <a:path w="1819" h="1818" extrusionOk="0">
                    <a:moveTo>
                      <a:pt x="840" y="1"/>
                    </a:moveTo>
                    <a:lnTo>
                      <a:pt x="743" y="22"/>
                    </a:lnTo>
                    <a:lnTo>
                      <a:pt x="657" y="33"/>
                    </a:lnTo>
                    <a:lnTo>
                      <a:pt x="571" y="65"/>
                    </a:lnTo>
                    <a:lnTo>
                      <a:pt x="485" y="97"/>
                    </a:lnTo>
                    <a:lnTo>
                      <a:pt x="409" y="140"/>
                    </a:lnTo>
                    <a:lnTo>
                      <a:pt x="345" y="194"/>
                    </a:lnTo>
                    <a:lnTo>
                      <a:pt x="280" y="248"/>
                    </a:lnTo>
                    <a:lnTo>
                      <a:pt x="216" y="312"/>
                    </a:lnTo>
                    <a:lnTo>
                      <a:pt x="162" y="377"/>
                    </a:lnTo>
                    <a:lnTo>
                      <a:pt x="119" y="452"/>
                    </a:lnTo>
                    <a:lnTo>
                      <a:pt x="76" y="538"/>
                    </a:lnTo>
                    <a:lnTo>
                      <a:pt x="44" y="624"/>
                    </a:lnTo>
                    <a:lnTo>
                      <a:pt x="22" y="710"/>
                    </a:lnTo>
                    <a:lnTo>
                      <a:pt x="12" y="796"/>
                    </a:lnTo>
                    <a:lnTo>
                      <a:pt x="1" y="893"/>
                    </a:lnTo>
                    <a:lnTo>
                      <a:pt x="12" y="990"/>
                    </a:lnTo>
                    <a:lnTo>
                      <a:pt x="22" y="1087"/>
                    </a:lnTo>
                    <a:lnTo>
                      <a:pt x="44" y="1173"/>
                    </a:lnTo>
                    <a:lnTo>
                      <a:pt x="65" y="1259"/>
                    </a:lnTo>
                    <a:lnTo>
                      <a:pt x="98" y="1345"/>
                    </a:lnTo>
                    <a:lnTo>
                      <a:pt x="141" y="1420"/>
                    </a:lnTo>
                    <a:lnTo>
                      <a:pt x="194" y="1484"/>
                    </a:lnTo>
                    <a:lnTo>
                      <a:pt x="248" y="1549"/>
                    </a:lnTo>
                    <a:lnTo>
                      <a:pt x="313" y="1614"/>
                    </a:lnTo>
                    <a:lnTo>
                      <a:pt x="388" y="1667"/>
                    </a:lnTo>
                    <a:lnTo>
                      <a:pt x="452" y="1710"/>
                    </a:lnTo>
                    <a:lnTo>
                      <a:pt x="539" y="1743"/>
                    </a:lnTo>
                    <a:lnTo>
                      <a:pt x="625" y="1775"/>
                    </a:lnTo>
                    <a:lnTo>
                      <a:pt x="711" y="1796"/>
                    </a:lnTo>
                    <a:lnTo>
                      <a:pt x="797" y="1818"/>
                    </a:lnTo>
                    <a:lnTo>
                      <a:pt x="990" y="1818"/>
                    </a:lnTo>
                    <a:lnTo>
                      <a:pt x="1087" y="1807"/>
                    </a:lnTo>
                    <a:lnTo>
                      <a:pt x="1173" y="1786"/>
                    </a:lnTo>
                    <a:lnTo>
                      <a:pt x="1259" y="1764"/>
                    </a:lnTo>
                    <a:lnTo>
                      <a:pt x="1345" y="1721"/>
                    </a:lnTo>
                    <a:lnTo>
                      <a:pt x="1420" y="1678"/>
                    </a:lnTo>
                    <a:lnTo>
                      <a:pt x="1485" y="1635"/>
                    </a:lnTo>
                    <a:lnTo>
                      <a:pt x="1549" y="1570"/>
                    </a:lnTo>
                    <a:lnTo>
                      <a:pt x="1614" y="1506"/>
                    </a:lnTo>
                    <a:lnTo>
                      <a:pt x="1668" y="1441"/>
                    </a:lnTo>
                    <a:lnTo>
                      <a:pt x="1711" y="1366"/>
                    </a:lnTo>
                    <a:lnTo>
                      <a:pt x="1743" y="1291"/>
                    </a:lnTo>
                    <a:lnTo>
                      <a:pt x="1775" y="1205"/>
                    </a:lnTo>
                    <a:lnTo>
                      <a:pt x="1807" y="1119"/>
                    </a:lnTo>
                    <a:lnTo>
                      <a:pt x="1818" y="1022"/>
                    </a:lnTo>
                    <a:lnTo>
                      <a:pt x="1818" y="925"/>
                    </a:lnTo>
                    <a:lnTo>
                      <a:pt x="1818" y="829"/>
                    </a:lnTo>
                    <a:lnTo>
                      <a:pt x="1807" y="743"/>
                    </a:lnTo>
                    <a:lnTo>
                      <a:pt x="1786" y="646"/>
                    </a:lnTo>
                    <a:lnTo>
                      <a:pt x="1764" y="570"/>
                    </a:lnTo>
                    <a:lnTo>
                      <a:pt x="1721" y="484"/>
                    </a:lnTo>
                    <a:lnTo>
                      <a:pt x="1678" y="409"/>
                    </a:lnTo>
                    <a:lnTo>
                      <a:pt x="1635" y="334"/>
                    </a:lnTo>
                    <a:lnTo>
                      <a:pt x="1571" y="269"/>
                    </a:lnTo>
                    <a:lnTo>
                      <a:pt x="1517" y="216"/>
                    </a:lnTo>
                    <a:lnTo>
                      <a:pt x="1442" y="162"/>
                    </a:lnTo>
                    <a:lnTo>
                      <a:pt x="1366" y="119"/>
                    </a:lnTo>
                    <a:lnTo>
                      <a:pt x="1291" y="76"/>
                    </a:lnTo>
                    <a:lnTo>
                      <a:pt x="1205" y="44"/>
                    </a:lnTo>
                    <a:lnTo>
                      <a:pt x="1119" y="22"/>
                    </a:lnTo>
                    <a:lnTo>
                      <a:pt x="1022" y="11"/>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540800" y="2445625"/>
                <a:ext cx="45725" cy="45475"/>
              </a:xfrm>
              <a:custGeom>
                <a:avLst/>
                <a:gdLst/>
                <a:ahLst/>
                <a:cxnLst/>
                <a:rect l="l" t="t" r="r" b="b"/>
                <a:pathLst>
                  <a:path w="1829" h="1819" extrusionOk="0">
                    <a:moveTo>
                      <a:pt x="840" y="1"/>
                    </a:moveTo>
                    <a:lnTo>
                      <a:pt x="743" y="12"/>
                    </a:lnTo>
                    <a:lnTo>
                      <a:pt x="657" y="33"/>
                    </a:lnTo>
                    <a:lnTo>
                      <a:pt x="571" y="55"/>
                    </a:lnTo>
                    <a:lnTo>
                      <a:pt x="496" y="98"/>
                    </a:lnTo>
                    <a:lnTo>
                      <a:pt x="420" y="141"/>
                    </a:lnTo>
                    <a:lnTo>
                      <a:pt x="345" y="184"/>
                    </a:lnTo>
                    <a:lnTo>
                      <a:pt x="280" y="248"/>
                    </a:lnTo>
                    <a:lnTo>
                      <a:pt x="216" y="302"/>
                    </a:lnTo>
                    <a:lnTo>
                      <a:pt x="162" y="377"/>
                    </a:lnTo>
                    <a:lnTo>
                      <a:pt x="119" y="453"/>
                    </a:lnTo>
                    <a:lnTo>
                      <a:pt x="76" y="528"/>
                    </a:lnTo>
                    <a:lnTo>
                      <a:pt x="44" y="614"/>
                    </a:lnTo>
                    <a:lnTo>
                      <a:pt x="22" y="700"/>
                    </a:lnTo>
                    <a:lnTo>
                      <a:pt x="12" y="786"/>
                    </a:lnTo>
                    <a:lnTo>
                      <a:pt x="1" y="883"/>
                    </a:lnTo>
                    <a:lnTo>
                      <a:pt x="1" y="979"/>
                    </a:lnTo>
                    <a:lnTo>
                      <a:pt x="12" y="1076"/>
                    </a:lnTo>
                    <a:lnTo>
                      <a:pt x="33" y="1162"/>
                    </a:lnTo>
                    <a:lnTo>
                      <a:pt x="65" y="1248"/>
                    </a:lnTo>
                    <a:lnTo>
                      <a:pt x="98" y="1334"/>
                    </a:lnTo>
                    <a:lnTo>
                      <a:pt x="141" y="1410"/>
                    </a:lnTo>
                    <a:lnTo>
                      <a:pt x="194" y="1485"/>
                    </a:lnTo>
                    <a:lnTo>
                      <a:pt x="248" y="1549"/>
                    </a:lnTo>
                    <a:lnTo>
                      <a:pt x="313" y="1603"/>
                    </a:lnTo>
                    <a:lnTo>
                      <a:pt x="377" y="1657"/>
                    </a:lnTo>
                    <a:lnTo>
                      <a:pt x="452" y="1700"/>
                    </a:lnTo>
                    <a:lnTo>
                      <a:pt x="528" y="1743"/>
                    </a:lnTo>
                    <a:lnTo>
                      <a:pt x="614" y="1775"/>
                    </a:lnTo>
                    <a:lnTo>
                      <a:pt x="700" y="1797"/>
                    </a:lnTo>
                    <a:lnTo>
                      <a:pt x="797" y="1818"/>
                    </a:lnTo>
                    <a:lnTo>
                      <a:pt x="990" y="1818"/>
                    </a:lnTo>
                    <a:lnTo>
                      <a:pt x="1076" y="1807"/>
                    </a:lnTo>
                    <a:lnTo>
                      <a:pt x="1173" y="1786"/>
                    </a:lnTo>
                    <a:lnTo>
                      <a:pt x="1259" y="1764"/>
                    </a:lnTo>
                    <a:lnTo>
                      <a:pt x="1334" y="1721"/>
                    </a:lnTo>
                    <a:lnTo>
                      <a:pt x="1410" y="1678"/>
                    </a:lnTo>
                    <a:lnTo>
                      <a:pt x="1485" y="1635"/>
                    </a:lnTo>
                    <a:lnTo>
                      <a:pt x="1549" y="1582"/>
                    </a:lnTo>
                    <a:lnTo>
                      <a:pt x="1614" y="1517"/>
                    </a:lnTo>
                    <a:lnTo>
                      <a:pt x="1657" y="1442"/>
                    </a:lnTo>
                    <a:lnTo>
                      <a:pt x="1711" y="1377"/>
                    </a:lnTo>
                    <a:lnTo>
                      <a:pt x="1743" y="1291"/>
                    </a:lnTo>
                    <a:lnTo>
                      <a:pt x="1775" y="1205"/>
                    </a:lnTo>
                    <a:lnTo>
                      <a:pt x="1807" y="1119"/>
                    </a:lnTo>
                    <a:lnTo>
                      <a:pt x="1818" y="1033"/>
                    </a:lnTo>
                    <a:lnTo>
                      <a:pt x="1829" y="936"/>
                    </a:lnTo>
                    <a:lnTo>
                      <a:pt x="1818" y="840"/>
                    </a:lnTo>
                    <a:lnTo>
                      <a:pt x="1807" y="743"/>
                    </a:lnTo>
                    <a:lnTo>
                      <a:pt x="1797" y="657"/>
                    </a:lnTo>
                    <a:lnTo>
                      <a:pt x="1764" y="571"/>
                    </a:lnTo>
                    <a:lnTo>
                      <a:pt x="1732" y="485"/>
                    </a:lnTo>
                    <a:lnTo>
                      <a:pt x="1689" y="410"/>
                    </a:lnTo>
                    <a:lnTo>
                      <a:pt x="1635" y="345"/>
                    </a:lnTo>
                    <a:lnTo>
                      <a:pt x="1582" y="270"/>
                    </a:lnTo>
                    <a:lnTo>
                      <a:pt x="1517" y="216"/>
                    </a:lnTo>
                    <a:lnTo>
                      <a:pt x="1453" y="162"/>
                    </a:lnTo>
                    <a:lnTo>
                      <a:pt x="1377" y="119"/>
                    </a:lnTo>
                    <a:lnTo>
                      <a:pt x="1302" y="76"/>
                    </a:lnTo>
                    <a:lnTo>
                      <a:pt x="1216" y="44"/>
                    </a:lnTo>
                    <a:lnTo>
                      <a:pt x="1130" y="2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1561275" y="2837575"/>
                <a:ext cx="45725" cy="45725"/>
              </a:xfrm>
              <a:custGeom>
                <a:avLst/>
                <a:gdLst/>
                <a:ahLst/>
                <a:cxnLst/>
                <a:rect l="l" t="t" r="r" b="b"/>
                <a:pathLst>
                  <a:path w="1829" h="1829" extrusionOk="0">
                    <a:moveTo>
                      <a:pt x="903" y="1"/>
                    </a:moveTo>
                    <a:lnTo>
                      <a:pt x="807" y="12"/>
                    </a:lnTo>
                    <a:lnTo>
                      <a:pt x="710" y="22"/>
                    </a:lnTo>
                    <a:lnTo>
                      <a:pt x="624" y="44"/>
                    </a:lnTo>
                    <a:lnTo>
                      <a:pt x="538" y="76"/>
                    </a:lnTo>
                    <a:lnTo>
                      <a:pt x="463" y="119"/>
                    </a:lnTo>
                    <a:lnTo>
                      <a:pt x="387" y="162"/>
                    </a:lnTo>
                    <a:lnTo>
                      <a:pt x="312" y="216"/>
                    </a:lnTo>
                    <a:lnTo>
                      <a:pt x="258" y="280"/>
                    </a:lnTo>
                    <a:lnTo>
                      <a:pt x="194" y="345"/>
                    </a:lnTo>
                    <a:lnTo>
                      <a:pt x="151" y="409"/>
                    </a:lnTo>
                    <a:lnTo>
                      <a:pt x="108" y="485"/>
                    </a:lnTo>
                    <a:lnTo>
                      <a:pt x="65" y="571"/>
                    </a:lnTo>
                    <a:lnTo>
                      <a:pt x="43" y="657"/>
                    </a:lnTo>
                    <a:lnTo>
                      <a:pt x="22" y="743"/>
                    </a:lnTo>
                    <a:lnTo>
                      <a:pt x="11" y="840"/>
                    </a:lnTo>
                    <a:lnTo>
                      <a:pt x="0" y="936"/>
                    </a:lnTo>
                    <a:lnTo>
                      <a:pt x="11" y="1033"/>
                    </a:lnTo>
                    <a:lnTo>
                      <a:pt x="22" y="1119"/>
                    </a:lnTo>
                    <a:lnTo>
                      <a:pt x="43" y="1205"/>
                    </a:lnTo>
                    <a:lnTo>
                      <a:pt x="75" y="1291"/>
                    </a:lnTo>
                    <a:lnTo>
                      <a:pt x="119" y="1377"/>
                    </a:lnTo>
                    <a:lnTo>
                      <a:pt x="162" y="1442"/>
                    </a:lnTo>
                    <a:lnTo>
                      <a:pt x="215" y="1517"/>
                    </a:lnTo>
                    <a:lnTo>
                      <a:pt x="280" y="1581"/>
                    </a:lnTo>
                    <a:lnTo>
                      <a:pt x="344" y="1635"/>
                    </a:lnTo>
                    <a:lnTo>
                      <a:pt x="409" y="1689"/>
                    </a:lnTo>
                    <a:lnTo>
                      <a:pt x="484" y="1732"/>
                    </a:lnTo>
                    <a:lnTo>
                      <a:pt x="570" y="1764"/>
                    </a:lnTo>
                    <a:lnTo>
                      <a:pt x="656" y="1797"/>
                    </a:lnTo>
                    <a:lnTo>
                      <a:pt x="742" y="1807"/>
                    </a:lnTo>
                    <a:lnTo>
                      <a:pt x="839" y="1829"/>
                    </a:lnTo>
                    <a:lnTo>
                      <a:pt x="936" y="1829"/>
                    </a:lnTo>
                    <a:lnTo>
                      <a:pt x="1033" y="1818"/>
                    </a:lnTo>
                    <a:lnTo>
                      <a:pt x="1119" y="1807"/>
                    </a:lnTo>
                    <a:lnTo>
                      <a:pt x="1205" y="1786"/>
                    </a:lnTo>
                    <a:lnTo>
                      <a:pt x="1291" y="1754"/>
                    </a:lnTo>
                    <a:lnTo>
                      <a:pt x="1377" y="1711"/>
                    </a:lnTo>
                    <a:lnTo>
                      <a:pt x="1452" y="1667"/>
                    </a:lnTo>
                    <a:lnTo>
                      <a:pt x="1516" y="1614"/>
                    </a:lnTo>
                    <a:lnTo>
                      <a:pt x="1581" y="1560"/>
                    </a:lnTo>
                    <a:lnTo>
                      <a:pt x="1635" y="1495"/>
                    </a:lnTo>
                    <a:lnTo>
                      <a:pt x="1688" y="1420"/>
                    </a:lnTo>
                    <a:lnTo>
                      <a:pt x="1731" y="1345"/>
                    </a:lnTo>
                    <a:lnTo>
                      <a:pt x="1764" y="1259"/>
                    </a:lnTo>
                    <a:lnTo>
                      <a:pt x="1796" y="1173"/>
                    </a:lnTo>
                    <a:lnTo>
                      <a:pt x="1817" y="1087"/>
                    </a:lnTo>
                    <a:lnTo>
                      <a:pt x="1828" y="990"/>
                    </a:lnTo>
                    <a:lnTo>
                      <a:pt x="1828" y="893"/>
                    </a:lnTo>
                    <a:lnTo>
                      <a:pt x="1817" y="807"/>
                    </a:lnTo>
                    <a:lnTo>
                      <a:pt x="1807" y="710"/>
                    </a:lnTo>
                    <a:lnTo>
                      <a:pt x="1785" y="624"/>
                    </a:lnTo>
                    <a:lnTo>
                      <a:pt x="1753" y="538"/>
                    </a:lnTo>
                    <a:lnTo>
                      <a:pt x="1710" y="463"/>
                    </a:lnTo>
                    <a:lnTo>
                      <a:pt x="1667" y="388"/>
                    </a:lnTo>
                    <a:lnTo>
                      <a:pt x="1613" y="313"/>
                    </a:lnTo>
                    <a:lnTo>
                      <a:pt x="1559" y="248"/>
                    </a:lnTo>
                    <a:lnTo>
                      <a:pt x="1495" y="194"/>
                    </a:lnTo>
                    <a:lnTo>
                      <a:pt x="1420" y="151"/>
                    </a:lnTo>
                    <a:lnTo>
                      <a:pt x="1344" y="98"/>
                    </a:lnTo>
                    <a:lnTo>
                      <a:pt x="1258" y="65"/>
                    </a:lnTo>
                    <a:lnTo>
                      <a:pt x="1183" y="44"/>
                    </a:lnTo>
                    <a:lnTo>
                      <a:pt x="1086" y="22"/>
                    </a:lnTo>
                    <a:lnTo>
                      <a:pt x="1000" y="12"/>
                    </a:lnTo>
                    <a:lnTo>
                      <a:pt x="9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933025" y="2837575"/>
                <a:ext cx="45450" cy="45725"/>
              </a:xfrm>
              <a:custGeom>
                <a:avLst/>
                <a:gdLst/>
                <a:ahLst/>
                <a:cxnLst/>
                <a:rect l="l" t="t" r="r" b="b"/>
                <a:pathLst>
                  <a:path w="1818" h="1829" extrusionOk="0">
                    <a:moveTo>
                      <a:pt x="893" y="1"/>
                    </a:moveTo>
                    <a:lnTo>
                      <a:pt x="796" y="12"/>
                    </a:lnTo>
                    <a:lnTo>
                      <a:pt x="699" y="22"/>
                    </a:lnTo>
                    <a:lnTo>
                      <a:pt x="613" y="44"/>
                    </a:lnTo>
                    <a:lnTo>
                      <a:pt x="527" y="76"/>
                    </a:lnTo>
                    <a:lnTo>
                      <a:pt x="452" y="119"/>
                    </a:lnTo>
                    <a:lnTo>
                      <a:pt x="377" y="162"/>
                    </a:lnTo>
                    <a:lnTo>
                      <a:pt x="312" y="216"/>
                    </a:lnTo>
                    <a:lnTo>
                      <a:pt x="248" y="280"/>
                    </a:lnTo>
                    <a:lnTo>
                      <a:pt x="183" y="345"/>
                    </a:lnTo>
                    <a:lnTo>
                      <a:pt x="140" y="409"/>
                    </a:lnTo>
                    <a:lnTo>
                      <a:pt x="97" y="485"/>
                    </a:lnTo>
                    <a:lnTo>
                      <a:pt x="54" y="571"/>
                    </a:lnTo>
                    <a:lnTo>
                      <a:pt x="33" y="657"/>
                    </a:lnTo>
                    <a:lnTo>
                      <a:pt x="11" y="743"/>
                    </a:lnTo>
                    <a:lnTo>
                      <a:pt x="0" y="840"/>
                    </a:lnTo>
                    <a:lnTo>
                      <a:pt x="0" y="936"/>
                    </a:lnTo>
                    <a:lnTo>
                      <a:pt x="0" y="1033"/>
                    </a:lnTo>
                    <a:lnTo>
                      <a:pt x="22" y="1119"/>
                    </a:lnTo>
                    <a:lnTo>
                      <a:pt x="43" y="1205"/>
                    </a:lnTo>
                    <a:lnTo>
                      <a:pt x="76" y="1291"/>
                    </a:lnTo>
                    <a:lnTo>
                      <a:pt x="108" y="1377"/>
                    </a:lnTo>
                    <a:lnTo>
                      <a:pt x="162" y="1442"/>
                    </a:lnTo>
                    <a:lnTo>
                      <a:pt x="205" y="1517"/>
                    </a:lnTo>
                    <a:lnTo>
                      <a:pt x="269" y="1581"/>
                    </a:lnTo>
                    <a:lnTo>
                      <a:pt x="334" y="1635"/>
                    </a:lnTo>
                    <a:lnTo>
                      <a:pt x="409" y="1689"/>
                    </a:lnTo>
                    <a:lnTo>
                      <a:pt x="484" y="1732"/>
                    </a:lnTo>
                    <a:lnTo>
                      <a:pt x="560" y="1764"/>
                    </a:lnTo>
                    <a:lnTo>
                      <a:pt x="646" y="1797"/>
                    </a:lnTo>
                    <a:lnTo>
                      <a:pt x="732" y="1807"/>
                    </a:lnTo>
                    <a:lnTo>
                      <a:pt x="828" y="1829"/>
                    </a:lnTo>
                    <a:lnTo>
                      <a:pt x="925" y="1829"/>
                    </a:lnTo>
                    <a:lnTo>
                      <a:pt x="1022" y="1818"/>
                    </a:lnTo>
                    <a:lnTo>
                      <a:pt x="1119" y="1807"/>
                    </a:lnTo>
                    <a:lnTo>
                      <a:pt x="1205" y="1786"/>
                    </a:lnTo>
                    <a:lnTo>
                      <a:pt x="1291" y="1754"/>
                    </a:lnTo>
                    <a:lnTo>
                      <a:pt x="1366" y="1711"/>
                    </a:lnTo>
                    <a:lnTo>
                      <a:pt x="1441" y="1667"/>
                    </a:lnTo>
                    <a:lnTo>
                      <a:pt x="1506" y="1614"/>
                    </a:lnTo>
                    <a:lnTo>
                      <a:pt x="1570" y="1560"/>
                    </a:lnTo>
                    <a:lnTo>
                      <a:pt x="1624" y="1485"/>
                    </a:lnTo>
                    <a:lnTo>
                      <a:pt x="1678" y="1420"/>
                    </a:lnTo>
                    <a:lnTo>
                      <a:pt x="1721" y="1345"/>
                    </a:lnTo>
                    <a:lnTo>
                      <a:pt x="1753" y="1259"/>
                    </a:lnTo>
                    <a:lnTo>
                      <a:pt x="1785" y="1173"/>
                    </a:lnTo>
                    <a:lnTo>
                      <a:pt x="1807" y="1087"/>
                    </a:lnTo>
                    <a:lnTo>
                      <a:pt x="1818" y="990"/>
                    </a:lnTo>
                    <a:lnTo>
                      <a:pt x="1818" y="893"/>
                    </a:lnTo>
                    <a:lnTo>
                      <a:pt x="1818" y="807"/>
                    </a:lnTo>
                    <a:lnTo>
                      <a:pt x="1796" y="710"/>
                    </a:lnTo>
                    <a:lnTo>
                      <a:pt x="1775" y="624"/>
                    </a:lnTo>
                    <a:lnTo>
                      <a:pt x="1742" y="538"/>
                    </a:lnTo>
                    <a:lnTo>
                      <a:pt x="1710" y="463"/>
                    </a:lnTo>
                    <a:lnTo>
                      <a:pt x="1656" y="388"/>
                    </a:lnTo>
                    <a:lnTo>
                      <a:pt x="1603" y="313"/>
                    </a:lnTo>
                    <a:lnTo>
                      <a:pt x="1549" y="248"/>
                    </a:lnTo>
                    <a:lnTo>
                      <a:pt x="1484" y="194"/>
                    </a:lnTo>
                    <a:lnTo>
                      <a:pt x="1409" y="141"/>
                    </a:lnTo>
                    <a:lnTo>
                      <a:pt x="1334" y="98"/>
                    </a:lnTo>
                    <a:lnTo>
                      <a:pt x="1259" y="65"/>
                    </a:lnTo>
                    <a:lnTo>
                      <a:pt x="1173" y="44"/>
                    </a:lnTo>
                    <a:lnTo>
                      <a:pt x="1076" y="22"/>
                    </a:lnTo>
                    <a:lnTo>
                      <a:pt x="990"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619025" y="2601825"/>
                <a:ext cx="44925" cy="44650"/>
              </a:xfrm>
              <a:custGeom>
                <a:avLst/>
                <a:gdLst/>
                <a:ahLst/>
                <a:cxnLst/>
                <a:rect l="l" t="t" r="r" b="b"/>
                <a:pathLst>
                  <a:path w="1797" h="1786" extrusionOk="0">
                    <a:moveTo>
                      <a:pt x="786" y="0"/>
                    </a:moveTo>
                    <a:lnTo>
                      <a:pt x="700" y="22"/>
                    </a:lnTo>
                    <a:lnTo>
                      <a:pt x="603" y="43"/>
                    </a:lnTo>
                    <a:lnTo>
                      <a:pt x="528" y="76"/>
                    </a:lnTo>
                    <a:lnTo>
                      <a:pt x="442" y="119"/>
                    </a:lnTo>
                    <a:lnTo>
                      <a:pt x="367" y="162"/>
                    </a:lnTo>
                    <a:lnTo>
                      <a:pt x="302" y="216"/>
                    </a:lnTo>
                    <a:lnTo>
                      <a:pt x="238" y="280"/>
                    </a:lnTo>
                    <a:lnTo>
                      <a:pt x="184" y="345"/>
                    </a:lnTo>
                    <a:lnTo>
                      <a:pt x="130" y="409"/>
                    </a:lnTo>
                    <a:lnTo>
                      <a:pt x="98" y="495"/>
                    </a:lnTo>
                    <a:lnTo>
                      <a:pt x="55" y="570"/>
                    </a:lnTo>
                    <a:lnTo>
                      <a:pt x="33" y="656"/>
                    </a:lnTo>
                    <a:lnTo>
                      <a:pt x="12" y="753"/>
                    </a:lnTo>
                    <a:lnTo>
                      <a:pt x="1" y="839"/>
                    </a:lnTo>
                    <a:lnTo>
                      <a:pt x="1" y="936"/>
                    </a:lnTo>
                    <a:lnTo>
                      <a:pt x="12" y="1022"/>
                    </a:lnTo>
                    <a:lnTo>
                      <a:pt x="33" y="1119"/>
                    </a:lnTo>
                    <a:lnTo>
                      <a:pt x="55" y="1194"/>
                    </a:lnTo>
                    <a:lnTo>
                      <a:pt x="87" y="1280"/>
                    </a:lnTo>
                    <a:lnTo>
                      <a:pt x="130" y="1355"/>
                    </a:lnTo>
                    <a:lnTo>
                      <a:pt x="173" y="1420"/>
                    </a:lnTo>
                    <a:lnTo>
                      <a:pt x="227" y="1484"/>
                    </a:lnTo>
                    <a:lnTo>
                      <a:pt x="281" y="1549"/>
                    </a:lnTo>
                    <a:lnTo>
                      <a:pt x="345" y="1603"/>
                    </a:lnTo>
                    <a:lnTo>
                      <a:pt x="420" y="1646"/>
                    </a:lnTo>
                    <a:lnTo>
                      <a:pt x="485" y="1689"/>
                    </a:lnTo>
                    <a:lnTo>
                      <a:pt x="571" y="1732"/>
                    </a:lnTo>
                    <a:lnTo>
                      <a:pt x="646" y="1753"/>
                    </a:lnTo>
                    <a:lnTo>
                      <a:pt x="732" y="1775"/>
                    </a:lnTo>
                    <a:lnTo>
                      <a:pt x="829" y="1785"/>
                    </a:lnTo>
                    <a:lnTo>
                      <a:pt x="1012" y="1785"/>
                    </a:lnTo>
                    <a:lnTo>
                      <a:pt x="1098" y="1764"/>
                    </a:lnTo>
                    <a:lnTo>
                      <a:pt x="1184" y="1742"/>
                    </a:lnTo>
                    <a:lnTo>
                      <a:pt x="1259" y="1710"/>
                    </a:lnTo>
                    <a:lnTo>
                      <a:pt x="1334" y="1678"/>
                    </a:lnTo>
                    <a:lnTo>
                      <a:pt x="1410" y="1635"/>
                    </a:lnTo>
                    <a:lnTo>
                      <a:pt x="1474" y="1581"/>
                    </a:lnTo>
                    <a:lnTo>
                      <a:pt x="1539" y="1527"/>
                    </a:lnTo>
                    <a:lnTo>
                      <a:pt x="1592" y="1463"/>
                    </a:lnTo>
                    <a:lnTo>
                      <a:pt x="1646" y="1398"/>
                    </a:lnTo>
                    <a:lnTo>
                      <a:pt x="1689" y="1323"/>
                    </a:lnTo>
                    <a:lnTo>
                      <a:pt x="1721" y="1248"/>
                    </a:lnTo>
                    <a:lnTo>
                      <a:pt x="1754" y="1162"/>
                    </a:lnTo>
                    <a:lnTo>
                      <a:pt x="1775" y="1076"/>
                    </a:lnTo>
                    <a:lnTo>
                      <a:pt x="1786" y="990"/>
                    </a:lnTo>
                    <a:lnTo>
                      <a:pt x="1797" y="904"/>
                    </a:lnTo>
                    <a:lnTo>
                      <a:pt x="1786" y="807"/>
                    </a:lnTo>
                    <a:lnTo>
                      <a:pt x="1775" y="710"/>
                    </a:lnTo>
                    <a:lnTo>
                      <a:pt x="1754" y="624"/>
                    </a:lnTo>
                    <a:lnTo>
                      <a:pt x="1732" y="538"/>
                    </a:lnTo>
                    <a:lnTo>
                      <a:pt x="1689" y="463"/>
                    </a:lnTo>
                    <a:lnTo>
                      <a:pt x="1646" y="388"/>
                    </a:lnTo>
                    <a:lnTo>
                      <a:pt x="1592" y="312"/>
                    </a:lnTo>
                    <a:lnTo>
                      <a:pt x="1539" y="248"/>
                    </a:lnTo>
                    <a:lnTo>
                      <a:pt x="1474" y="194"/>
                    </a:lnTo>
                    <a:lnTo>
                      <a:pt x="1399" y="140"/>
                    </a:lnTo>
                    <a:lnTo>
                      <a:pt x="1324" y="97"/>
                    </a:lnTo>
                    <a:lnTo>
                      <a:pt x="1248" y="65"/>
                    </a:lnTo>
                    <a:lnTo>
                      <a:pt x="1162" y="33"/>
                    </a:lnTo>
                    <a:lnTo>
                      <a:pt x="1066" y="11"/>
                    </a:lnTo>
                    <a:lnTo>
                      <a:pt x="98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1169850" y="1345075"/>
                <a:ext cx="44400" cy="44375"/>
              </a:xfrm>
              <a:custGeom>
                <a:avLst/>
                <a:gdLst/>
                <a:ahLst/>
                <a:cxnLst/>
                <a:rect l="l" t="t" r="r" b="b"/>
                <a:pathLst>
                  <a:path w="1776" h="1775" extrusionOk="0">
                    <a:moveTo>
                      <a:pt x="807" y="0"/>
                    </a:moveTo>
                    <a:lnTo>
                      <a:pt x="721" y="11"/>
                    </a:lnTo>
                    <a:lnTo>
                      <a:pt x="635" y="33"/>
                    </a:lnTo>
                    <a:lnTo>
                      <a:pt x="549" y="65"/>
                    </a:lnTo>
                    <a:lnTo>
                      <a:pt x="474" y="97"/>
                    </a:lnTo>
                    <a:lnTo>
                      <a:pt x="399" y="151"/>
                    </a:lnTo>
                    <a:lnTo>
                      <a:pt x="334" y="194"/>
                    </a:lnTo>
                    <a:lnTo>
                      <a:pt x="270" y="248"/>
                    </a:lnTo>
                    <a:lnTo>
                      <a:pt x="216" y="312"/>
                    </a:lnTo>
                    <a:lnTo>
                      <a:pt x="162" y="377"/>
                    </a:lnTo>
                    <a:lnTo>
                      <a:pt x="119" y="452"/>
                    </a:lnTo>
                    <a:lnTo>
                      <a:pt x="76" y="527"/>
                    </a:lnTo>
                    <a:lnTo>
                      <a:pt x="44" y="613"/>
                    </a:lnTo>
                    <a:lnTo>
                      <a:pt x="22" y="689"/>
                    </a:lnTo>
                    <a:lnTo>
                      <a:pt x="12" y="775"/>
                    </a:lnTo>
                    <a:lnTo>
                      <a:pt x="1" y="871"/>
                    </a:lnTo>
                    <a:lnTo>
                      <a:pt x="1" y="957"/>
                    </a:lnTo>
                    <a:lnTo>
                      <a:pt x="22" y="1054"/>
                    </a:lnTo>
                    <a:lnTo>
                      <a:pt x="44" y="1140"/>
                    </a:lnTo>
                    <a:lnTo>
                      <a:pt x="65" y="1226"/>
                    </a:lnTo>
                    <a:lnTo>
                      <a:pt x="108" y="1301"/>
                    </a:lnTo>
                    <a:lnTo>
                      <a:pt x="151" y="1377"/>
                    </a:lnTo>
                    <a:lnTo>
                      <a:pt x="205" y="1452"/>
                    </a:lnTo>
                    <a:lnTo>
                      <a:pt x="270" y="1517"/>
                    </a:lnTo>
                    <a:lnTo>
                      <a:pt x="334" y="1570"/>
                    </a:lnTo>
                    <a:lnTo>
                      <a:pt x="399" y="1624"/>
                    </a:lnTo>
                    <a:lnTo>
                      <a:pt x="474" y="1667"/>
                    </a:lnTo>
                    <a:lnTo>
                      <a:pt x="560" y="1710"/>
                    </a:lnTo>
                    <a:lnTo>
                      <a:pt x="646" y="1732"/>
                    </a:lnTo>
                    <a:lnTo>
                      <a:pt x="732" y="1753"/>
                    </a:lnTo>
                    <a:lnTo>
                      <a:pt x="818" y="1775"/>
                    </a:lnTo>
                    <a:lnTo>
                      <a:pt x="915" y="1775"/>
                    </a:lnTo>
                    <a:lnTo>
                      <a:pt x="1001" y="1764"/>
                    </a:lnTo>
                    <a:lnTo>
                      <a:pt x="1087" y="1753"/>
                    </a:lnTo>
                    <a:lnTo>
                      <a:pt x="1173" y="1721"/>
                    </a:lnTo>
                    <a:lnTo>
                      <a:pt x="1248" y="1699"/>
                    </a:lnTo>
                    <a:lnTo>
                      <a:pt x="1323" y="1656"/>
                    </a:lnTo>
                    <a:lnTo>
                      <a:pt x="1399" y="1613"/>
                    </a:lnTo>
                    <a:lnTo>
                      <a:pt x="1463" y="1560"/>
                    </a:lnTo>
                    <a:lnTo>
                      <a:pt x="1528" y="1495"/>
                    </a:lnTo>
                    <a:lnTo>
                      <a:pt x="1582" y="1431"/>
                    </a:lnTo>
                    <a:lnTo>
                      <a:pt x="1635" y="1366"/>
                    </a:lnTo>
                    <a:lnTo>
                      <a:pt x="1678" y="1291"/>
                    </a:lnTo>
                    <a:lnTo>
                      <a:pt x="1711" y="1215"/>
                    </a:lnTo>
                    <a:lnTo>
                      <a:pt x="1743" y="1140"/>
                    </a:lnTo>
                    <a:lnTo>
                      <a:pt x="1764" y="1054"/>
                    </a:lnTo>
                    <a:lnTo>
                      <a:pt x="1775" y="968"/>
                    </a:lnTo>
                    <a:lnTo>
                      <a:pt x="1775" y="871"/>
                    </a:lnTo>
                    <a:lnTo>
                      <a:pt x="1775" y="785"/>
                    </a:lnTo>
                    <a:lnTo>
                      <a:pt x="1754" y="699"/>
                    </a:lnTo>
                    <a:lnTo>
                      <a:pt x="1732" y="613"/>
                    </a:lnTo>
                    <a:lnTo>
                      <a:pt x="1700" y="538"/>
                    </a:lnTo>
                    <a:lnTo>
                      <a:pt x="1668" y="463"/>
                    </a:lnTo>
                    <a:lnTo>
                      <a:pt x="1625" y="387"/>
                    </a:lnTo>
                    <a:lnTo>
                      <a:pt x="1571" y="323"/>
                    </a:lnTo>
                    <a:lnTo>
                      <a:pt x="1517" y="258"/>
                    </a:lnTo>
                    <a:lnTo>
                      <a:pt x="1453" y="205"/>
                    </a:lnTo>
                    <a:lnTo>
                      <a:pt x="1377" y="151"/>
                    </a:lnTo>
                    <a:lnTo>
                      <a:pt x="1313" y="108"/>
                    </a:lnTo>
                    <a:lnTo>
                      <a:pt x="1237" y="65"/>
                    </a:lnTo>
                    <a:lnTo>
                      <a:pt x="1151" y="43"/>
                    </a:lnTo>
                    <a:lnTo>
                      <a:pt x="1065" y="22"/>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1247550" y="1344800"/>
                <a:ext cx="44650" cy="44650"/>
              </a:xfrm>
              <a:custGeom>
                <a:avLst/>
                <a:gdLst/>
                <a:ahLst/>
                <a:cxnLst/>
                <a:rect l="l" t="t" r="r" b="b"/>
                <a:pathLst>
                  <a:path w="1786" h="1786" extrusionOk="0">
                    <a:moveTo>
                      <a:pt x="914" y="1"/>
                    </a:moveTo>
                    <a:lnTo>
                      <a:pt x="818" y="11"/>
                    </a:lnTo>
                    <a:lnTo>
                      <a:pt x="732" y="22"/>
                    </a:lnTo>
                    <a:lnTo>
                      <a:pt x="646" y="44"/>
                    </a:lnTo>
                    <a:lnTo>
                      <a:pt x="570" y="65"/>
                    </a:lnTo>
                    <a:lnTo>
                      <a:pt x="484" y="97"/>
                    </a:lnTo>
                    <a:lnTo>
                      <a:pt x="420" y="140"/>
                    </a:lnTo>
                    <a:lnTo>
                      <a:pt x="345" y="194"/>
                    </a:lnTo>
                    <a:lnTo>
                      <a:pt x="280" y="248"/>
                    </a:lnTo>
                    <a:lnTo>
                      <a:pt x="226" y="312"/>
                    </a:lnTo>
                    <a:lnTo>
                      <a:pt x="173" y="377"/>
                    </a:lnTo>
                    <a:lnTo>
                      <a:pt x="130" y="452"/>
                    </a:lnTo>
                    <a:lnTo>
                      <a:pt x="87" y="528"/>
                    </a:lnTo>
                    <a:lnTo>
                      <a:pt x="54" y="603"/>
                    </a:lnTo>
                    <a:lnTo>
                      <a:pt x="33" y="689"/>
                    </a:lnTo>
                    <a:lnTo>
                      <a:pt x="11" y="775"/>
                    </a:lnTo>
                    <a:lnTo>
                      <a:pt x="0" y="861"/>
                    </a:lnTo>
                    <a:lnTo>
                      <a:pt x="11" y="958"/>
                    </a:lnTo>
                    <a:lnTo>
                      <a:pt x="22" y="1054"/>
                    </a:lnTo>
                    <a:lnTo>
                      <a:pt x="33" y="1140"/>
                    </a:lnTo>
                    <a:lnTo>
                      <a:pt x="65" y="1226"/>
                    </a:lnTo>
                    <a:lnTo>
                      <a:pt x="108" y="1302"/>
                    </a:lnTo>
                    <a:lnTo>
                      <a:pt x="151" y="1388"/>
                    </a:lnTo>
                    <a:lnTo>
                      <a:pt x="194" y="1452"/>
                    </a:lnTo>
                    <a:lnTo>
                      <a:pt x="259" y="1517"/>
                    </a:lnTo>
                    <a:lnTo>
                      <a:pt x="323" y="1581"/>
                    </a:lnTo>
                    <a:lnTo>
                      <a:pt x="388" y="1635"/>
                    </a:lnTo>
                    <a:lnTo>
                      <a:pt x="463" y="1678"/>
                    </a:lnTo>
                    <a:lnTo>
                      <a:pt x="549" y="1721"/>
                    </a:lnTo>
                    <a:lnTo>
                      <a:pt x="635" y="1743"/>
                    </a:lnTo>
                    <a:lnTo>
                      <a:pt x="721" y="1775"/>
                    </a:lnTo>
                    <a:lnTo>
                      <a:pt x="807" y="1786"/>
                    </a:lnTo>
                    <a:lnTo>
                      <a:pt x="1001" y="1786"/>
                    </a:lnTo>
                    <a:lnTo>
                      <a:pt x="1087" y="1764"/>
                    </a:lnTo>
                    <a:lnTo>
                      <a:pt x="1173" y="1743"/>
                    </a:lnTo>
                    <a:lnTo>
                      <a:pt x="1248" y="1710"/>
                    </a:lnTo>
                    <a:lnTo>
                      <a:pt x="1323" y="1678"/>
                    </a:lnTo>
                    <a:lnTo>
                      <a:pt x="1398" y="1635"/>
                    </a:lnTo>
                    <a:lnTo>
                      <a:pt x="1463" y="1581"/>
                    </a:lnTo>
                    <a:lnTo>
                      <a:pt x="1527" y="1528"/>
                    </a:lnTo>
                    <a:lnTo>
                      <a:pt x="1581" y="1463"/>
                    </a:lnTo>
                    <a:lnTo>
                      <a:pt x="1635" y="1399"/>
                    </a:lnTo>
                    <a:lnTo>
                      <a:pt x="1678" y="1323"/>
                    </a:lnTo>
                    <a:lnTo>
                      <a:pt x="1721" y="1248"/>
                    </a:lnTo>
                    <a:lnTo>
                      <a:pt x="1742" y="1162"/>
                    </a:lnTo>
                    <a:lnTo>
                      <a:pt x="1764" y="1076"/>
                    </a:lnTo>
                    <a:lnTo>
                      <a:pt x="1785" y="990"/>
                    </a:lnTo>
                    <a:lnTo>
                      <a:pt x="1785" y="904"/>
                    </a:lnTo>
                    <a:lnTo>
                      <a:pt x="1785" y="807"/>
                    </a:lnTo>
                    <a:lnTo>
                      <a:pt x="1775" y="721"/>
                    </a:lnTo>
                    <a:lnTo>
                      <a:pt x="1753" y="635"/>
                    </a:lnTo>
                    <a:lnTo>
                      <a:pt x="1721" y="560"/>
                    </a:lnTo>
                    <a:lnTo>
                      <a:pt x="1689" y="474"/>
                    </a:lnTo>
                    <a:lnTo>
                      <a:pt x="1635" y="409"/>
                    </a:lnTo>
                    <a:lnTo>
                      <a:pt x="1592" y="334"/>
                    </a:lnTo>
                    <a:lnTo>
                      <a:pt x="1538" y="269"/>
                    </a:lnTo>
                    <a:lnTo>
                      <a:pt x="1474" y="216"/>
                    </a:lnTo>
                    <a:lnTo>
                      <a:pt x="1409" y="162"/>
                    </a:lnTo>
                    <a:lnTo>
                      <a:pt x="1334" y="119"/>
                    </a:lnTo>
                    <a:lnTo>
                      <a:pt x="1259" y="76"/>
                    </a:lnTo>
                    <a:lnTo>
                      <a:pt x="1173" y="54"/>
                    </a:lnTo>
                    <a:lnTo>
                      <a:pt x="1087" y="22"/>
                    </a:lnTo>
                    <a:lnTo>
                      <a:pt x="1001" y="11"/>
                    </a:lnTo>
                    <a:lnTo>
                      <a:pt x="9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460700" y="2131925"/>
                <a:ext cx="44650" cy="44650"/>
              </a:xfrm>
              <a:custGeom>
                <a:avLst/>
                <a:gdLst/>
                <a:ahLst/>
                <a:cxnLst/>
                <a:rect l="l" t="t" r="r" b="b"/>
                <a:pathLst>
                  <a:path w="1786" h="1786" extrusionOk="0">
                    <a:moveTo>
                      <a:pt x="839" y="0"/>
                    </a:moveTo>
                    <a:lnTo>
                      <a:pt x="742" y="11"/>
                    </a:lnTo>
                    <a:lnTo>
                      <a:pt x="656" y="33"/>
                    </a:lnTo>
                    <a:lnTo>
                      <a:pt x="570" y="54"/>
                    </a:lnTo>
                    <a:lnTo>
                      <a:pt x="495" y="86"/>
                    </a:lnTo>
                    <a:lnTo>
                      <a:pt x="409" y="129"/>
                    </a:lnTo>
                    <a:lnTo>
                      <a:pt x="345" y="183"/>
                    </a:lnTo>
                    <a:lnTo>
                      <a:pt x="280" y="237"/>
                    </a:lnTo>
                    <a:lnTo>
                      <a:pt x="216" y="301"/>
                    </a:lnTo>
                    <a:lnTo>
                      <a:pt x="162" y="377"/>
                    </a:lnTo>
                    <a:lnTo>
                      <a:pt x="119" y="441"/>
                    </a:lnTo>
                    <a:lnTo>
                      <a:pt x="76" y="527"/>
                    </a:lnTo>
                    <a:lnTo>
                      <a:pt x="43" y="602"/>
                    </a:lnTo>
                    <a:lnTo>
                      <a:pt x="22" y="699"/>
                    </a:lnTo>
                    <a:lnTo>
                      <a:pt x="11" y="785"/>
                    </a:lnTo>
                    <a:lnTo>
                      <a:pt x="0" y="882"/>
                    </a:lnTo>
                    <a:lnTo>
                      <a:pt x="0" y="968"/>
                    </a:lnTo>
                    <a:lnTo>
                      <a:pt x="11" y="1054"/>
                    </a:lnTo>
                    <a:lnTo>
                      <a:pt x="33" y="1140"/>
                    </a:lnTo>
                    <a:lnTo>
                      <a:pt x="65" y="1226"/>
                    </a:lnTo>
                    <a:lnTo>
                      <a:pt x="97" y="1301"/>
                    </a:lnTo>
                    <a:lnTo>
                      <a:pt x="140" y="1377"/>
                    </a:lnTo>
                    <a:lnTo>
                      <a:pt x="183" y="1441"/>
                    </a:lnTo>
                    <a:lnTo>
                      <a:pt x="248" y="1506"/>
                    </a:lnTo>
                    <a:lnTo>
                      <a:pt x="302" y="1559"/>
                    </a:lnTo>
                    <a:lnTo>
                      <a:pt x="366" y="1613"/>
                    </a:lnTo>
                    <a:lnTo>
                      <a:pt x="441" y="1656"/>
                    </a:lnTo>
                    <a:lnTo>
                      <a:pt x="517" y="1699"/>
                    </a:lnTo>
                    <a:lnTo>
                      <a:pt x="592" y="1732"/>
                    </a:lnTo>
                    <a:lnTo>
                      <a:pt x="678" y="1753"/>
                    </a:lnTo>
                    <a:lnTo>
                      <a:pt x="764" y="1775"/>
                    </a:lnTo>
                    <a:lnTo>
                      <a:pt x="850" y="1785"/>
                    </a:lnTo>
                    <a:lnTo>
                      <a:pt x="947" y="1785"/>
                    </a:lnTo>
                    <a:lnTo>
                      <a:pt x="1044" y="1775"/>
                    </a:lnTo>
                    <a:lnTo>
                      <a:pt x="1130" y="1753"/>
                    </a:lnTo>
                    <a:lnTo>
                      <a:pt x="1216" y="1721"/>
                    </a:lnTo>
                    <a:lnTo>
                      <a:pt x="1291" y="1688"/>
                    </a:lnTo>
                    <a:lnTo>
                      <a:pt x="1366" y="1645"/>
                    </a:lnTo>
                    <a:lnTo>
                      <a:pt x="1441" y="1592"/>
                    </a:lnTo>
                    <a:lnTo>
                      <a:pt x="1506" y="1538"/>
                    </a:lnTo>
                    <a:lnTo>
                      <a:pt x="1570" y="1473"/>
                    </a:lnTo>
                    <a:lnTo>
                      <a:pt x="1624" y="1409"/>
                    </a:lnTo>
                    <a:lnTo>
                      <a:pt x="1667" y="1334"/>
                    </a:lnTo>
                    <a:lnTo>
                      <a:pt x="1710" y="1258"/>
                    </a:lnTo>
                    <a:lnTo>
                      <a:pt x="1742" y="1172"/>
                    </a:lnTo>
                    <a:lnTo>
                      <a:pt x="1764" y="1086"/>
                    </a:lnTo>
                    <a:lnTo>
                      <a:pt x="1775" y="990"/>
                    </a:lnTo>
                    <a:lnTo>
                      <a:pt x="1785" y="904"/>
                    </a:lnTo>
                    <a:lnTo>
                      <a:pt x="1785" y="807"/>
                    </a:lnTo>
                    <a:lnTo>
                      <a:pt x="1764" y="721"/>
                    </a:lnTo>
                    <a:lnTo>
                      <a:pt x="1753" y="635"/>
                    </a:lnTo>
                    <a:lnTo>
                      <a:pt x="1721" y="559"/>
                    </a:lnTo>
                    <a:lnTo>
                      <a:pt x="1689" y="473"/>
                    </a:lnTo>
                    <a:lnTo>
                      <a:pt x="1646" y="409"/>
                    </a:lnTo>
                    <a:lnTo>
                      <a:pt x="1592" y="334"/>
                    </a:lnTo>
                    <a:lnTo>
                      <a:pt x="1538" y="269"/>
                    </a:lnTo>
                    <a:lnTo>
                      <a:pt x="1484" y="215"/>
                    </a:lnTo>
                    <a:lnTo>
                      <a:pt x="1420" y="162"/>
                    </a:lnTo>
                    <a:lnTo>
                      <a:pt x="1345" y="119"/>
                    </a:lnTo>
                    <a:lnTo>
                      <a:pt x="1269" y="76"/>
                    </a:lnTo>
                    <a:lnTo>
                      <a:pt x="1194" y="43"/>
                    </a:lnTo>
                    <a:lnTo>
                      <a:pt x="1108" y="22"/>
                    </a:lnTo>
                    <a:lnTo>
                      <a:pt x="102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1328475" y="1345075"/>
                <a:ext cx="44100" cy="44375"/>
              </a:xfrm>
              <a:custGeom>
                <a:avLst/>
                <a:gdLst/>
                <a:ahLst/>
                <a:cxnLst/>
                <a:rect l="l" t="t" r="r" b="b"/>
                <a:pathLst>
                  <a:path w="1764" h="1775" extrusionOk="0">
                    <a:moveTo>
                      <a:pt x="807" y="0"/>
                    </a:moveTo>
                    <a:lnTo>
                      <a:pt x="721" y="22"/>
                    </a:lnTo>
                    <a:lnTo>
                      <a:pt x="635" y="43"/>
                    </a:lnTo>
                    <a:lnTo>
                      <a:pt x="549" y="65"/>
                    </a:lnTo>
                    <a:lnTo>
                      <a:pt x="473" y="108"/>
                    </a:lnTo>
                    <a:lnTo>
                      <a:pt x="398" y="151"/>
                    </a:lnTo>
                    <a:lnTo>
                      <a:pt x="333" y="205"/>
                    </a:lnTo>
                    <a:lnTo>
                      <a:pt x="269" y="258"/>
                    </a:lnTo>
                    <a:lnTo>
                      <a:pt x="204" y="323"/>
                    </a:lnTo>
                    <a:lnTo>
                      <a:pt x="161" y="387"/>
                    </a:lnTo>
                    <a:lnTo>
                      <a:pt x="108" y="463"/>
                    </a:lnTo>
                    <a:lnTo>
                      <a:pt x="75" y="538"/>
                    </a:lnTo>
                    <a:lnTo>
                      <a:pt x="43" y="624"/>
                    </a:lnTo>
                    <a:lnTo>
                      <a:pt x="22" y="699"/>
                    </a:lnTo>
                    <a:lnTo>
                      <a:pt x="11" y="785"/>
                    </a:lnTo>
                    <a:lnTo>
                      <a:pt x="0" y="882"/>
                    </a:lnTo>
                    <a:lnTo>
                      <a:pt x="0" y="968"/>
                    </a:lnTo>
                    <a:lnTo>
                      <a:pt x="22" y="1054"/>
                    </a:lnTo>
                    <a:lnTo>
                      <a:pt x="43" y="1140"/>
                    </a:lnTo>
                    <a:lnTo>
                      <a:pt x="65" y="1215"/>
                    </a:lnTo>
                    <a:lnTo>
                      <a:pt x="108" y="1301"/>
                    </a:lnTo>
                    <a:lnTo>
                      <a:pt x="151" y="1366"/>
                    </a:lnTo>
                    <a:lnTo>
                      <a:pt x="204" y="1441"/>
                    </a:lnTo>
                    <a:lnTo>
                      <a:pt x="258" y="1506"/>
                    </a:lnTo>
                    <a:lnTo>
                      <a:pt x="323" y="1560"/>
                    </a:lnTo>
                    <a:lnTo>
                      <a:pt x="387" y="1613"/>
                    </a:lnTo>
                    <a:lnTo>
                      <a:pt x="463" y="1656"/>
                    </a:lnTo>
                    <a:lnTo>
                      <a:pt x="538" y="1699"/>
                    </a:lnTo>
                    <a:lnTo>
                      <a:pt x="624" y="1732"/>
                    </a:lnTo>
                    <a:lnTo>
                      <a:pt x="699" y="1753"/>
                    </a:lnTo>
                    <a:lnTo>
                      <a:pt x="785" y="1764"/>
                    </a:lnTo>
                    <a:lnTo>
                      <a:pt x="882" y="1775"/>
                    </a:lnTo>
                    <a:lnTo>
                      <a:pt x="968" y="1764"/>
                    </a:lnTo>
                    <a:lnTo>
                      <a:pt x="1054" y="1753"/>
                    </a:lnTo>
                    <a:lnTo>
                      <a:pt x="1140" y="1732"/>
                    </a:lnTo>
                    <a:lnTo>
                      <a:pt x="1215" y="1699"/>
                    </a:lnTo>
                    <a:lnTo>
                      <a:pt x="1301" y="1667"/>
                    </a:lnTo>
                    <a:lnTo>
                      <a:pt x="1366" y="1624"/>
                    </a:lnTo>
                    <a:lnTo>
                      <a:pt x="1441" y="1570"/>
                    </a:lnTo>
                    <a:lnTo>
                      <a:pt x="1506" y="1517"/>
                    </a:lnTo>
                    <a:lnTo>
                      <a:pt x="1559" y="1452"/>
                    </a:lnTo>
                    <a:lnTo>
                      <a:pt x="1613" y="1377"/>
                    </a:lnTo>
                    <a:lnTo>
                      <a:pt x="1656" y="1312"/>
                    </a:lnTo>
                    <a:lnTo>
                      <a:pt x="1699" y="1226"/>
                    </a:lnTo>
                    <a:lnTo>
                      <a:pt x="1721" y="1151"/>
                    </a:lnTo>
                    <a:lnTo>
                      <a:pt x="1753" y="1065"/>
                    </a:lnTo>
                    <a:lnTo>
                      <a:pt x="1764" y="979"/>
                    </a:lnTo>
                    <a:lnTo>
                      <a:pt x="1764" y="893"/>
                    </a:lnTo>
                    <a:lnTo>
                      <a:pt x="1764" y="807"/>
                    </a:lnTo>
                    <a:lnTo>
                      <a:pt x="1753" y="721"/>
                    </a:lnTo>
                    <a:lnTo>
                      <a:pt x="1731" y="635"/>
                    </a:lnTo>
                    <a:lnTo>
                      <a:pt x="1699" y="549"/>
                    </a:lnTo>
                    <a:lnTo>
                      <a:pt x="1667" y="474"/>
                    </a:lnTo>
                    <a:lnTo>
                      <a:pt x="1624" y="398"/>
                    </a:lnTo>
                    <a:lnTo>
                      <a:pt x="1570" y="334"/>
                    </a:lnTo>
                    <a:lnTo>
                      <a:pt x="1506" y="269"/>
                    </a:lnTo>
                    <a:lnTo>
                      <a:pt x="1452" y="215"/>
                    </a:lnTo>
                    <a:lnTo>
                      <a:pt x="1377" y="162"/>
                    </a:lnTo>
                    <a:lnTo>
                      <a:pt x="1312" y="119"/>
                    </a:lnTo>
                    <a:lnTo>
                      <a:pt x="1226" y="76"/>
                    </a:lnTo>
                    <a:lnTo>
                      <a:pt x="1151" y="43"/>
                    </a:lnTo>
                    <a:lnTo>
                      <a:pt x="1065" y="22"/>
                    </a:lnTo>
                    <a:lnTo>
                      <a:pt x="979" y="11"/>
                    </a:lnTo>
                    <a:lnTo>
                      <a:pt x="89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1561525" y="1422500"/>
                <a:ext cx="45200" cy="45175"/>
              </a:xfrm>
              <a:custGeom>
                <a:avLst/>
                <a:gdLst/>
                <a:ahLst/>
                <a:cxnLst/>
                <a:rect l="l" t="t" r="r" b="b"/>
                <a:pathLst>
                  <a:path w="1808" h="1807" extrusionOk="0">
                    <a:moveTo>
                      <a:pt x="840" y="0"/>
                    </a:moveTo>
                    <a:lnTo>
                      <a:pt x="743" y="11"/>
                    </a:lnTo>
                    <a:lnTo>
                      <a:pt x="657" y="32"/>
                    </a:lnTo>
                    <a:lnTo>
                      <a:pt x="571" y="65"/>
                    </a:lnTo>
                    <a:lnTo>
                      <a:pt x="496" y="97"/>
                    </a:lnTo>
                    <a:lnTo>
                      <a:pt x="420" y="140"/>
                    </a:lnTo>
                    <a:lnTo>
                      <a:pt x="345" y="194"/>
                    </a:lnTo>
                    <a:lnTo>
                      <a:pt x="281" y="248"/>
                    </a:lnTo>
                    <a:lnTo>
                      <a:pt x="216" y="312"/>
                    </a:lnTo>
                    <a:lnTo>
                      <a:pt x="162" y="377"/>
                    </a:lnTo>
                    <a:lnTo>
                      <a:pt x="119" y="452"/>
                    </a:lnTo>
                    <a:lnTo>
                      <a:pt x="87" y="527"/>
                    </a:lnTo>
                    <a:lnTo>
                      <a:pt x="55" y="613"/>
                    </a:lnTo>
                    <a:lnTo>
                      <a:pt x="22" y="699"/>
                    </a:lnTo>
                    <a:lnTo>
                      <a:pt x="12" y="796"/>
                    </a:lnTo>
                    <a:lnTo>
                      <a:pt x="1" y="882"/>
                    </a:lnTo>
                    <a:lnTo>
                      <a:pt x="12" y="979"/>
                    </a:lnTo>
                    <a:lnTo>
                      <a:pt x="22" y="1065"/>
                    </a:lnTo>
                    <a:lnTo>
                      <a:pt x="33" y="1151"/>
                    </a:lnTo>
                    <a:lnTo>
                      <a:pt x="65" y="1237"/>
                    </a:lnTo>
                    <a:lnTo>
                      <a:pt x="98" y="1312"/>
                    </a:lnTo>
                    <a:lnTo>
                      <a:pt x="141" y="1387"/>
                    </a:lnTo>
                    <a:lnTo>
                      <a:pt x="184" y="1452"/>
                    </a:lnTo>
                    <a:lnTo>
                      <a:pt x="238" y="1516"/>
                    </a:lnTo>
                    <a:lnTo>
                      <a:pt x="302" y="1581"/>
                    </a:lnTo>
                    <a:lnTo>
                      <a:pt x="367" y="1635"/>
                    </a:lnTo>
                    <a:lnTo>
                      <a:pt x="431" y="1678"/>
                    </a:lnTo>
                    <a:lnTo>
                      <a:pt x="506" y="1721"/>
                    </a:lnTo>
                    <a:lnTo>
                      <a:pt x="592" y="1753"/>
                    </a:lnTo>
                    <a:lnTo>
                      <a:pt x="668" y="1774"/>
                    </a:lnTo>
                    <a:lnTo>
                      <a:pt x="754" y="1796"/>
                    </a:lnTo>
                    <a:lnTo>
                      <a:pt x="850" y="1807"/>
                    </a:lnTo>
                    <a:lnTo>
                      <a:pt x="947" y="1807"/>
                    </a:lnTo>
                    <a:lnTo>
                      <a:pt x="1033" y="1796"/>
                    </a:lnTo>
                    <a:lnTo>
                      <a:pt x="1130" y="1774"/>
                    </a:lnTo>
                    <a:lnTo>
                      <a:pt x="1216" y="1753"/>
                    </a:lnTo>
                    <a:lnTo>
                      <a:pt x="1291" y="1721"/>
                    </a:lnTo>
                    <a:lnTo>
                      <a:pt x="1377" y="1678"/>
                    </a:lnTo>
                    <a:lnTo>
                      <a:pt x="1442" y="1635"/>
                    </a:lnTo>
                    <a:lnTo>
                      <a:pt x="1517" y="1581"/>
                    </a:lnTo>
                    <a:lnTo>
                      <a:pt x="1571" y="1516"/>
                    </a:lnTo>
                    <a:lnTo>
                      <a:pt x="1635" y="1452"/>
                    </a:lnTo>
                    <a:lnTo>
                      <a:pt x="1678" y="1377"/>
                    </a:lnTo>
                    <a:lnTo>
                      <a:pt x="1721" y="1301"/>
                    </a:lnTo>
                    <a:lnTo>
                      <a:pt x="1754" y="1215"/>
                    </a:lnTo>
                    <a:lnTo>
                      <a:pt x="1775" y="1129"/>
                    </a:lnTo>
                    <a:lnTo>
                      <a:pt x="1797" y="1043"/>
                    </a:lnTo>
                    <a:lnTo>
                      <a:pt x="1807" y="946"/>
                    </a:lnTo>
                    <a:lnTo>
                      <a:pt x="1807" y="850"/>
                    </a:lnTo>
                    <a:lnTo>
                      <a:pt x="1797" y="764"/>
                    </a:lnTo>
                    <a:lnTo>
                      <a:pt x="1775" y="667"/>
                    </a:lnTo>
                    <a:lnTo>
                      <a:pt x="1754" y="581"/>
                    </a:lnTo>
                    <a:lnTo>
                      <a:pt x="1721" y="506"/>
                    </a:lnTo>
                    <a:lnTo>
                      <a:pt x="1678" y="420"/>
                    </a:lnTo>
                    <a:lnTo>
                      <a:pt x="1625" y="355"/>
                    </a:lnTo>
                    <a:lnTo>
                      <a:pt x="1571" y="291"/>
                    </a:lnTo>
                    <a:lnTo>
                      <a:pt x="1506" y="226"/>
                    </a:lnTo>
                    <a:lnTo>
                      <a:pt x="1442" y="172"/>
                    </a:lnTo>
                    <a:lnTo>
                      <a:pt x="1367" y="129"/>
                    </a:lnTo>
                    <a:lnTo>
                      <a:pt x="1291" y="86"/>
                    </a:lnTo>
                    <a:lnTo>
                      <a:pt x="1205" y="54"/>
                    </a:lnTo>
                    <a:lnTo>
                      <a:pt x="1119" y="22"/>
                    </a:lnTo>
                    <a:lnTo>
                      <a:pt x="1033" y="11"/>
                    </a:lnTo>
                    <a:lnTo>
                      <a:pt x="93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933025" y="1422500"/>
                <a:ext cx="45175" cy="45175"/>
              </a:xfrm>
              <a:custGeom>
                <a:avLst/>
                <a:gdLst/>
                <a:ahLst/>
                <a:cxnLst/>
                <a:rect l="l" t="t" r="r" b="b"/>
                <a:pathLst>
                  <a:path w="1807" h="1807" extrusionOk="0">
                    <a:moveTo>
                      <a:pt x="871" y="0"/>
                    </a:moveTo>
                    <a:lnTo>
                      <a:pt x="775" y="11"/>
                    </a:lnTo>
                    <a:lnTo>
                      <a:pt x="689" y="22"/>
                    </a:lnTo>
                    <a:lnTo>
                      <a:pt x="603" y="54"/>
                    </a:lnTo>
                    <a:lnTo>
                      <a:pt x="517" y="86"/>
                    </a:lnTo>
                    <a:lnTo>
                      <a:pt x="441" y="119"/>
                    </a:lnTo>
                    <a:lnTo>
                      <a:pt x="366" y="172"/>
                    </a:lnTo>
                    <a:lnTo>
                      <a:pt x="302" y="226"/>
                    </a:lnTo>
                    <a:lnTo>
                      <a:pt x="237" y="291"/>
                    </a:lnTo>
                    <a:lnTo>
                      <a:pt x="183" y="355"/>
                    </a:lnTo>
                    <a:lnTo>
                      <a:pt x="130" y="420"/>
                    </a:lnTo>
                    <a:lnTo>
                      <a:pt x="87" y="506"/>
                    </a:lnTo>
                    <a:lnTo>
                      <a:pt x="54" y="581"/>
                    </a:lnTo>
                    <a:lnTo>
                      <a:pt x="33" y="667"/>
                    </a:lnTo>
                    <a:lnTo>
                      <a:pt x="11" y="764"/>
                    </a:lnTo>
                    <a:lnTo>
                      <a:pt x="0" y="860"/>
                    </a:lnTo>
                    <a:lnTo>
                      <a:pt x="0" y="957"/>
                    </a:lnTo>
                    <a:lnTo>
                      <a:pt x="11" y="1043"/>
                    </a:lnTo>
                    <a:lnTo>
                      <a:pt x="33" y="1140"/>
                    </a:lnTo>
                    <a:lnTo>
                      <a:pt x="54" y="1226"/>
                    </a:lnTo>
                    <a:lnTo>
                      <a:pt x="97" y="1312"/>
                    </a:lnTo>
                    <a:lnTo>
                      <a:pt x="130" y="1387"/>
                    </a:lnTo>
                    <a:lnTo>
                      <a:pt x="183" y="1452"/>
                    </a:lnTo>
                    <a:lnTo>
                      <a:pt x="237" y="1527"/>
                    </a:lnTo>
                    <a:lnTo>
                      <a:pt x="302" y="1581"/>
                    </a:lnTo>
                    <a:lnTo>
                      <a:pt x="366" y="1635"/>
                    </a:lnTo>
                    <a:lnTo>
                      <a:pt x="441" y="1688"/>
                    </a:lnTo>
                    <a:lnTo>
                      <a:pt x="517" y="1721"/>
                    </a:lnTo>
                    <a:lnTo>
                      <a:pt x="603" y="1753"/>
                    </a:lnTo>
                    <a:lnTo>
                      <a:pt x="689" y="1785"/>
                    </a:lnTo>
                    <a:lnTo>
                      <a:pt x="785" y="1796"/>
                    </a:lnTo>
                    <a:lnTo>
                      <a:pt x="882" y="1807"/>
                    </a:lnTo>
                    <a:lnTo>
                      <a:pt x="979" y="1807"/>
                    </a:lnTo>
                    <a:lnTo>
                      <a:pt x="1065" y="1796"/>
                    </a:lnTo>
                    <a:lnTo>
                      <a:pt x="1162" y="1774"/>
                    </a:lnTo>
                    <a:lnTo>
                      <a:pt x="1248" y="1742"/>
                    </a:lnTo>
                    <a:lnTo>
                      <a:pt x="1323" y="1710"/>
                    </a:lnTo>
                    <a:lnTo>
                      <a:pt x="1398" y="1667"/>
                    </a:lnTo>
                    <a:lnTo>
                      <a:pt x="1474" y="1624"/>
                    </a:lnTo>
                    <a:lnTo>
                      <a:pt x="1538" y="1559"/>
                    </a:lnTo>
                    <a:lnTo>
                      <a:pt x="1592" y="1506"/>
                    </a:lnTo>
                    <a:lnTo>
                      <a:pt x="1646" y="1430"/>
                    </a:lnTo>
                    <a:lnTo>
                      <a:pt x="1699" y="1355"/>
                    </a:lnTo>
                    <a:lnTo>
                      <a:pt x="1732" y="1280"/>
                    </a:lnTo>
                    <a:lnTo>
                      <a:pt x="1764" y="1194"/>
                    </a:lnTo>
                    <a:lnTo>
                      <a:pt x="1785" y="1108"/>
                    </a:lnTo>
                    <a:lnTo>
                      <a:pt x="1807" y="1011"/>
                    </a:lnTo>
                    <a:lnTo>
                      <a:pt x="1807" y="914"/>
                    </a:lnTo>
                    <a:lnTo>
                      <a:pt x="1807" y="828"/>
                    </a:lnTo>
                    <a:lnTo>
                      <a:pt x="1796" y="742"/>
                    </a:lnTo>
                    <a:lnTo>
                      <a:pt x="1775" y="656"/>
                    </a:lnTo>
                    <a:lnTo>
                      <a:pt x="1753" y="570"/>
                    </a:lnTo>
                    <a:lnTo>
                      <a:pt x="1721" y="495"/>
                    </a:lnTo>
                    <a:lnTo>
                      <a:pt x="1678" y="420"/>
                    </a:lnTo>
                    <a:lnTo>
                      <a:pt x="1635" y="344"/>
                    </a:lnTo>
                    <a:lnTo>
                      <a:pt x="1581" y="280"/>
                    </a:lnTo>
                    <a:lnTo>
                      <a:pt x="1517" y="226"/>
                    </a:lnTo>
                    <a:lnTo>
                      <a:pt x="1452" y="172"/>
                    </a:lnTo>
                    <a:lnTo>
                      <a:pt x="1388" y="129"/>
                    </a:lnTo>
                    <a:lnTo>
                      <a:pt x="1312" y="86"/>
                    </a:lnTo>
                    <a:lnTo>
                      <a:pt x="1226" y="54"/>
                    </a:lnTo>
                    <a:lnTo>
                      <a:pt x="1140" y="22"/>
                    </a:lnTo>
                    <a:lnTo>
                      <a:pt x="1054"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1879025" y="1659325"/>
                <a:ext cx="44375" cy="44375"/>
              </a:xfrm>
              <a:custGeom>
                <a:avLst/>
                <a:gdLst/>
                <a:ahLst/>
                <a:cxnLst/>
                <a:rect l="l" t="t" r="r" b="b"/>
                <a:pathLst>
                  <a:path w="1775" h="1775" extrusionOk="0">
                    <a:moveTo>
                      <a:pt x="785" y="1"/>
                    </a:moveTo>
                    <a:lnTo>
                      <a:pt x="699" y="11"/>
                    </a:lnTo>
                    <a:lnTo>
                      <a:pt x="624" y="33"/>
                    </a:lnTo>
                    <a:lnTo>
                      <a:pt x="538" y="65"/>
                    </a:lnTo>
                    <a:lnTo>
                      <a:pt x="463" y="108"/>
                    </a:lnTo>
                    <a:lnTo>
                      <a:pt x="387" y="151"/>
                    </a:lnTo>
                    <a:lnTo>
                      <a:pt x="323" y="205"/>
                    </a:lnTo>
                    <a:lnTo>
                      <a:pt x="258" y="259"/>
                    </a:lnTo>
                    <a:lnTo>
                      <a:pt x="205" y="323"/>
                    </a:lnTo>
                    <a:lnTo>
                      <a:pt x="151" y="388"/>
                    </a:lnTo>
                    <a:lnTo>
                      <a:pt x="108" y="463"/>
                    </a:lnTo>
                    <a:lnTo>
                      <a:pt x="65" y="538"/>
                    </a:lnTo>
                    <a:lnTo>
                      <a:pt x="43" y="614"/>
                    </a:lnTo>
                    <a:lnTo>
                      <a:pt x="22" y="700"/>
                    </a:lnTo>
                    <a:lnTo>
                      <a:pt x="0" y="786"/>
                    </a:lnTo>
                    <a:lnTo>
                      <a:pt x="0" y="872"/>
                    </a:lnTo>
                    <a:lnTo>
                      <a:pt x="0" y="968"/>
                    </a:lnTo>
                    <a:lnTo>
                      <a:pt x="11" y="1065"/>
                    </a:lnTo>
                    <a:lnTo>
                      <a:pt x="43" y="1151"/>
                    </a:lnTo>
                    <a:lnTo>
                      <a:pt x="65" y="1237"/>
                    </a:lnTo>
                    <a:lnTo>
                      <a:pt x="108" y="1312"/>
                    </a:lnTo>
                    <a:lnTo>
                      <a:pt x="151" y="1388"/>
                    </a:lnTo>
                    <a:lnTo>
                      <a:pt x="205" y="1452"/>
                    </a:lnTo>
                    <a:lnTo>
                      <a:pt x="269" y="1517"/>
                    </a:lnTo>
                    <a:lnTo>
                      <a:pt x="334" y="1581"/>
                    </a:lnTo>
                    <a:lnTo>
                      <a:pt x="409" y="1635"/>
                    </a:lnTo>
                    <a:lnTo>
                      <a:pt x="484" y="1678"/>
                    </a:lnTo>
                    <a:lnTo>
                      <a:pt x="559" y="1710"/>
                    </a:lnTo>
                    <a:lnTo>
                      <a:pt x="645" y="1743"/>
                    </a:lnTo>
                    <a:lnTo>
                      <a:pt x="731" y="1764"/>
                    </a:lnTo>
                    <a:lnTo>
                      <a:pt x="828" y="1775"/>
                    </a:lnTo>
                    <a:lnTo>
                      <a:pt x="925" y="1775"/>
                    </a:lnTo>
                    <a:lnTo>
                      <a:pt x="1011" y="1764"/>
                    </a:lnTo>
                    <a:lnTo>
                      <a:pt x="1097" y="1743"/>
                    </a:lnTo>
                    <a:lnTo>
                      <a:pt x="1183" y="1721"/>
                    </a:lnTo>
                    <a:lnTo>
                      <a:pt x="1258" y="1689"/>
                    </a:lnTo>
                    <a:lnTo>
                      <a:pt x="1334" y="1646"/>
                    </a:lnTo>
                    <a:lnTo>
                      <a:pt x="1409" y="1603"/>
                    </a:lnTo>
                    <a:lnTo>
                      <a:pt x="1473" y="1549"/>
                    </a:lnTo>
                    <a:lnTo>
                      <a:pt x="1527" y="1495"/>
                    </a:lnTo>
                    <a:lnTo>
                      <a:pt x="1592" y="1431"/>
                    </a:lnTo>
                    <a:lnTo>
                      <a:pt x="1635" y="1355"/>
                    </a:lnTo>
                    <a:lnTo>
                      <a:pt x="1678" y="1280"/>
                    </a:lnTo>
                    <a:lnTo>
                      <a:pt x="1710" y="1205"/>
                    </a:lnTo>
                    <a:lnTo>
                      <a:pt x="1742" y="1130"/>
                    </a:lnTo>
                    <a:lnTo>
                      <a:pt x="1764" y="1044"/>
                    </a:lnTo>
                    <a:lnTo>
                      <a:pt x="1775" y="958"/>
                    </a:lnTo>
                    <a:lnTo>
                      <a:pt x="1775" y="861"/>
                    </a:lnTo>
                    <a:lnTo>
                      <a:pt x="1764" y="775"/>
                    </a:lnTo>
                    <a:lnTo>
                      <a:pt x="1753" y="689"/>
                    </a:lnTo>
                    <a:lnTo>
                      <a:pt x="1731" y="603"/>
                    </a:lnTo>
                    <a:lnTo>
                      <a:pt x="1699" y="527"/>
                    </a:lnTo>
                    <a:lnTo>
                      <a:pt x="1656" y="452"/>
                    </a:lnTo>
                    <a:lnTo>
                      <a:pt x="1613" y="377"/>
                    </a:lnTo>
                    <a:lnTo>
                      <a:pt x="1559" y="312"/>
                    </a:lnTo>
                    <a:lnTo>
                      <a:pt x="1506" y="248"/>
                    </a:lnTo>
                    <a:lnTo>
                      <a:pt x="1441" y="194"/>
                    </a:lnTo>
                    <a:lnTo>
                      <a:pt x="1377" y="140"/>
                    </a:lnTo>
                    <a:lnTo>
                      <a:pt x="1301" y="97"/>
                    </a:lnTo>
                    <a:lnTo>
                      <a:pt x="1226" y="65"/>
                    </a:lnTo>
                    <a:lnTo>
                      <a:pt x="1140" y="33"/>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619300" y="1659050"/>
                <a:ext cx="44375" cy="44650"/>
              </a:xfrm>
              <a:custGeom>
                <a:avLst/>
                <a:gdLst/>
                <a:ahLst/>
                <a:cxnLst/>
                <a:rect l="l" t="t" r="r" b="b"/>
                <a:pathLst>
                  <a:path w="1775" h="1786" extrusionOk="0">
                    <a:moveTo>
                      <a:pt x="893" y="1"/>
                    </a:moveTo>
                    <a:lnTo>
                      <a:pt x="796" y="12"/>
                    </a:lnTo>
                    <a:lnTo>
                      <a:pt x="710" y="22"/>
                    </a:lnTo>
                    <a:lnTo>
                      <a:pt x="624" y="44"/>
                    </a:lnTo>
                    <a:lnTo>
                      <a:pt x="538" y="76"/>
                    </a:lnTo>
                    <a:lnTo>
                      <a:pt x="452" y="108"/>
                    </a:lnTo>
                    <a:lnTo>
                      <a:pt x="388" y="162"/>
                    </a:lnTo>
                    <a:lnTo>
                      <a:pt x="313" y="205"/>
                    </a:lnTo>
                    <a:lnTo>
                      <a:pt x="248" y="270"/>
                    </a:lnTo>
                    <a:lnTo>
                      <a:pt x="194" y="334"/>
                    </a:lnTo>
                    <a:lnTo>
                      <a:pt x="141" y="409"/>
                    </a:lnTo>
                    <a:lnTo>
                      <a:pt x="98" y="485"/>
                    </a:lnTo>
                    <a:lnTo>
                      <a:pt x="55" y="560"/>
                    </a:lnTo>
                    <a:lnTo>
                      <a:pt x="33" y="646"/>
                    </a:lnTo>
                    <a:lnTo>
                      <a:pt x="11" y="732"/>
                    </a:lnTo>
                    <a:lnTo>
                      <a:pt x="1" y="829"/>
                    </a:lnTo>
                    <a:lnTo>
                      <a:pt x="1" y="915"/>
                    </a:lnTo>
                    <a:lnTo>
                      <a:pt x="1" y="1012"/>
                    </a:lnTo>
                    <a:lnTo>
                      <a:pt x="22" y="1098"/>
                    </a:lnTo>
                    <a:lnTo>
                      <a:pt x="44" y="1184"/>
                    </a:lnTo>
                    <a:lnTo>
                      <a:pt x="76" y="1259"/>
                    </a:lnTo>
                    <a:lnTo>
                      <a:pt x="108" y="1334"/>
                    </a:lnTo>
                    <a:lnTo>
                      <a:pt x="151" y="1409"/>
                    </a:lnTo>
                    <a:lnTo>
                      <a:pt x="205" y="1474"/>
                    </a:lnTo>
                    <a:lnTo>
                      <a:pt x="259" y="1539"/>
                    </a:lnTo>
                    <a:lnTo>
                      <a:pt x="323" y="1592"/>
                    </a:lnTo>
                    <a:lnTo>
                      <a:pt x="388" y="1635"/>
                    </a:lnTo>
                    <a:lnTo>
                      <a:pt x="463" y="1678"/>
                    </a:lnTo>
                    <a:lnTo>
                      <a:pt x="538" y="1721"/>
                    </a:lnTo>
                    <a:lnTo>
                      <a:pt x="624" y="1743"/>
                    </a:lnTo>
                    <a:lnTo>
                      <a:pt x="710" y="1764"/>
                    </a:lnTo>
                    <a:lnTo>
                      <a:pt x="796" y="1786"/>
                    </a:lnTo>
                    <a:lnTo>
                      <a:pt x="979" y="1786"/>
                    </a:lnTo>
                    <a:lnTo>
                      <a:pt x="1065" y="1764"/>
                    </a:lnTo>
                    <a:lnTo>
                      <a:pt x="1151" y="1743"/>
                    </a:lnTo>
                    <a:lnTo>
                      <a:pt x="1237" y="1721"/>
                    </a:lnTo>
                    <a:lnTo>
                      <a:pt x="1323" y="1678"/>
                    </a:lnTo>
                    <a:lnTo>
                      <a:pt x="1399" y="1635"/>
                    </a:lnTo>
                    <a:lnTo>
                      <a:pt x="1463" y="1582"/>
                    </a:lnTo>
                    <a:lnTo>
                      <a:pt x="1528" y="1517"/>
                    </a:lnTo>
                    <a:lnTo>
                      <a:pt x="1581" y="1452"/>
                    </a:lnTo>
                    <a:lnTo>
                      <a:pt x="1635" y="1388"/>
                    </a:lnTo>
                    <a:lnTo>
                      <a:pt x="1678" y="1313"/>
                    </a:lnTo>
                    <a:lnTo>
                      <a:pt x="1721" y="1227"/>
                    </a:lnTo>
                    <a:lnTo>
                      <a:pt x="1743" y="1141"/>
                    </a:lnTo>
                    <a:lnTo>
                      <a:pt x="1764" y="1055"/>
                    </a:lnTo>
                    <a:lnTo>
                      <a:pt x="1775" y="969"/>
                    </a:lnTo>
                    <a:lnTo>
                      <a:pt x="1775" y="872"/>
                    </a:lnTo>
                    <a:lnTo>
                      <a:pt x="1775" y="786"/>
                    </a:lnTo>
                    <a:lnTo>
                      <a:pt x="1753" y="700"/>
                    </a:lnTo>
                    <a:lnTo>
                      <a:pt x="1732" y="614"/>
                    </a:lnTo>
                    <a:lnTo>
                      <a:pt x="1700" y="528"/>
                    </a:lnTo>
                    <a:lnTo>
                      <a:pt x="1667" y="452"/>
                    </a:lnTo>
                    <a:lnTo>
                      <a:pt x="1624" y="388"/>
                    </a:lnTo>
                    <a:lnTo>
                      <a:pt x="1571" y="323"/>
                    </a:lnTo>
                    <a:lnTo>
                      <a:pt x="1517" y="259"/>
                    </a:lnTo>
                    <a:lnTo>
                      <a:pt x="1452" y="205"/>
                    </a:lnTo>
                    <a:lnTo>
                      <a:pt x="1388" y="151"/>
                    </a:lnTo>
                    <a:lnTo>
                      <a:pt x="1313" y="108"/>
                    </a:lnTo>
                    <a:lnTo>
                      <a:pt x="1237" y="76"/>
                    </a:lnTo>
                    <a:lnTo>
                      <a:pt x="1151" y="44"/>
                    </a:lnTo>
                    <a:lnTo>
                      <a:pt x="1065" y="22"/>
                    </a:lnTo>
                    <a:lnTo>
                      <a:pt x="979"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1325500" y="2918775"/>
                <a:ext cx="44650" cy="44650"/>
              </a:xfrm>
              <a:custGeom>
                <a:avLst/>
                <a:gdLst/>
                <a:ahLst/>
                <a:cxnLst/>
                <a:rect l="l" t="t" r="r" b="b"/>
                <a:pathLst>
                  <a:path w="1786" h="1786" extrusionOk="0">
                    <a:moveTo>
                      <a:pt x="883" y="0"/>
                    </a:moveTo>
                    <a:lnTo>
                      <a:pt x="797" y="11"/>
                    </a:lnTo>
                    <a:lnTo>
                      <a:pt x="711" y="22"/>
                    </a:lnTo>
                    <a:lnTo>
                      <a:pt x="625" y="43"/>
                    </a:lnTo>
                    <a:lnTo>
                      <a:pt x="539" y="75"/>
                    </a:lnTo>
                    <a:lnTo>
                      <a:pt x="463" y="108"/>
                    </a:lnTo>
                    <a:lnTo>
                      <a:pt x="388" y="151"/>
                    </a:lnTo>
                    <a:lnTo>
                      <a:pt x="323" y="204"/>
                    </a:lnTo>
                    <a:lnTo>
                      <a:pt x="259" y="258"/>
                    </a:lnTo>
                    <a:lnTo>
                      <a:pt x="205" y="323"/>
                    </a:lnTo>
                    <a:lnTo>
                      <a:pt x="151" y="387"/>
                    </a:lnTo>
                    <a:lnTo>
                      <a:pt x="108" y="463"/>
                    </a:lnTo>
                    <a:lnTo>
                      <a:pt x="76" y="538"/>
                    </a:lnTo>
                    <a:lnTo>
                      <a:pt x="44" y="624"/>
                    </a:lnTo>
                    <a:lnTo>
                      <a:pt x="22" y="710"/>
                    </a:lnTo>
                    <a:lnTo>
                      <a:pt x="12" y="796"/>
                    </a:lnTo>
                    <a:lnTo>
                      <a:pt x="1" y="882"/>
                    </a:lnTo>
                    <a:lnTo>
                      <a:pt x="1" y="979"/>
                    </a:lnTo>
                    <a:lnTo>
                      <a:pt x="22" y="1075"/>
                    </a:lnTo>
                    <a:lnTo>
                      <a:pt x="44" y="1161"/>
                    </a:lnTo>
                    <a:lnTo>
                      <a:pt x="76" y="1248"/>
                    </a:lnTo>
                    <a:lnTo>
                      <a:pt x="108" y="1323"/>
                    </a:lnTo>
                    <a:lnTo>
                      <a:pt x="162" y="1398"/>
                    </a:lnTo>
                    <a:lnTo>
                      <a:pt x="216" y="1473"/>
                    </a:lnTo>
                    <a:lnTo>
                      <a:pt x="270" y="1538"/>
                    </a:lnTo>
                    <a:lnTo>
                      <a:pt x="334" y="1592"/>
                    </a:lnTo>
                    <a:lnTo>
                      <a:pt x="409" y="1645"/>
                    </a:lnTo>
                    <a:lnTo>
                      <a:pt x="485" y="1688"/>
                    </a:lnTo>
                    <a:lnTo>
                      <a:pt x="571" y="1721"/>
                    </a:lnTo>
                    <a:lnTo>
                      <a:pt x="646" y="1753"/>
                    </a:lnTo>
                    <a:lnTo>
                      <a:pt x="743" y="1774"/>
                    </a:lnTo>
                    <a:lnTo>
                      <a:pt x="829" y="1785"/>
                    </a:lnTo>
                    <a:lnTo>
                      <a:pt x="926" y="1785"/>
                    </a:lnTo>
                    <a:lnTo>
                      <a:pt x="1012" y="1774"/>
                    </a:lnTo>
                    <a:lnTo>
                      <a:pt x="1108" y="1764"/>
                    </a:lnTo>
                    <a:lnTo>
                      <a:pt x="1184" y="1731"/>
                    </a:lnTo>
                    <a:lnTo>
                      <a:pt x="1270" y="1699"/>
                    </a:lnTo>
                    <a:lnTo>
                      <a:pt x="1345" y="1667"/>
                    </a:lnTo>
                    <a:lnTo>
                      <a:pt x="1409" y="1613"/>
                    </a:lnTo>
                    <a:lnTo>
                      <a:pt x="1485" y="1559"/>
                    </a:lnTo>
                    <a:lnTo>
                      <a:pt x="1539" y="1506"/>
                    </a:lnTo>
                    <a:lnTo>
                      <a:pt x="1592" y="1441"/>
                    </a:lnTo>
                    <a:lnTo>
                      <a:pt x="1646" y="1377"/>
                    </a:lnTo>
                    <a:lnTo>
                      <a:pt x="1689" y="1301"/>
                    </a:lnTo>
                    <a:lnTo>
                      <a:pt x="1721" y="1215"/>
                    </a:lnTo>
                    <a:lnTo>
                      <a:pt x="1754" y="1140"/>
                    </a:lnTo>
                    <a:lnTo>
                      <a:pt x="1764" y="1054"/>
                    </a:lnTo>
                    <a:lnTo>
                      <a:pt x="1775" y="968"/>
                    </a:lnTo>
                    <a:lnTo>
                      <a:pt x="1786" y="871"/>
                    </a:lnTo>
                    <a:lnTo>
                      <a:pt x="1775" y="785"/>
                    </a:lnTo>
                    <a:lnTo>
                      <a:pt x="1764" y="699"/>
                    </a:lnTo>
                    <a:lnTo>
                      <a:pt x="1743" y="613"/>
                    </a:lnTo>
                    <a:lnTo>
                      <a:pt x="1711" y="527"/>
                    </a:lnTo>
                    <a:lnTo>
                      <a:pt x="1668" y="452"/>
                    </a:lnTo>
                    <a:lnTo>
                      <a:pt x="1625" y="377"/>
                    </a:lnTo>
                    <a:lnTo>
                      <a:pt x="1571" y="312"/>
                    </a:lnTo>
                    <a:lnTo>
                      <a:pt x="1517" y="258"/>
                    </a:lnTo>
                    <a:lnTo>
                      <a:pt x="1453" y="194"/>
                    </a:lnTo>
                    <a:lnTo>
                      <a:pt x="1377" y="151"/>
                    </a:lnTo>
                    <a:lnTo>
                      <a:pt x="1313" y="108"/>
                    </a:lnTo>
                    <a:lnTo>
                      <a:pt x="1227" y="65"/>
                    </a:lnTo>
                    <a:lnTo>
                      <a:pt x="1151" y="43"/>
                    </a:lnTo>
                    <a:lnTo>
                      <a:pt x="1065" y="22"/>
                    </a:lnTo>
                    <a:lnTo>
                      <a:pt x="979" y="11"/>
                    </a:lnTo>
                    <a:lnTo>
                      <a:pt x="8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460700" y="2051275"/>
                <a:ext cx="44375" cy="44375"/>
              </a:xfrm>
              <a:custGeom>
                <a:avLst/>
                <a:gdLst/>
                <a:ahLst/>
                <a:cxnLst/>
                <a:rect l="l" t="t" r="r" b="b"/>
                <a:pathLst>
                  <a:path w="1775" h="1775" extrusionOk="0">
                    <a:moveTo>
                      <a:pt x="828" y="0"/>
                    </a:moveTo>
                    <a:lnTo>
                      <a:pt x="732" y="11"/>
                    </a:lnTo>
                    <a:lnTo>
                      <a:pt x="656" y="33"/>
                    </a:lnTo>
                    <a:lnTo>
                      <a:pt x="570" y="65"/>
                    </a:lnTo>
                    <a:lnTo>
                      <a:pt x="495" y="97"/>
                    </a:lnTo>
                    <a:lnTo>
                      <a:pt x="420" y="140"/>
                    </a:lnTo>
                    <a:lnTo>
                      <a:pt x="345" y="183"/>
                    </a:lnTo>
                    <a:lnTo>
                      <a:pt x="280" y="248"/>
                    </a:lnTo>
                    <a:lnTo>
                      <a:pt x="226" y="301"/>
                    </a:lnTo>
                    <a:lnTo>
                      <a:pt x="173" y="366"/>
                    </a:lnTo>
                    <a:lnTo>
                      <a:pt x="130" y="441"/>
                    </a:lnTo>
                    <a:lnTo>
                      <a:pt x="87" y="517"/>
                    </a:lnTo>
                    <a:lnTo>
                      <a:pt x="54" y="592"/>
                    </a:lnTo>
                    <a:lnTo>
                      <a:pt x="33" y="678"/>
                    </a:lnTo>
                    <a:lnTo>
                      <a:pt x="11" y="764"/>
                    </a:lnTo>
                    <a:lnTo>
                      <a:pt x="0" y="850"/>
                    </a:lnTo>
                    <a:lnTo>
                      <a:pt x="0" y="947"/>
                    </a:lnTo>
                    <a:lnTo>
                      <a:pt x="11" y="1033"/>
                    </a:lnTo>
                    <a:lnTo>
                      <a:pt x="33" y="1119"/>
                    </a:lnTo>
                    <a:lnTo>
                      <a:pt x="54" y="1194"/>
                    </a:lnTo>
                    <a:lnTo>
                      <a:pt x="97" y="1280"/>
                    </a:lnTo>
                    <a:lnTo>
                      <a:pt x="130" y="1355"/>
                    </a:lnTo>
                    <a:lnTo>
                      <a:pt x="183" y="1420"/>
                    </a:lnTo>
                    <a:lnTo>
                      <a:pt x="237" y="1484"/>
                    </a:lnTo>
                    <a:lnTo>
                      <a:pt x="291" y="1549"/>
                    </a:lnTo>
                    <a:lnTo>
                      <a:pt x="366" y="1603"/>
                    </a:lnTo>
                    <a:lnTo>
                      <a:pt x="431" y="1646"/>
                    </a:lnTo>
                    <a:lnTo>
                      <a:pt x="506" y="1689"/>
                    </a:lnTo>
                    <a:lnTo>
                      <a:pt x="581" y="1721"/>
                    </a:lnTo>
                    <a:lnTo>
                      <a:pt x="667" y="1753"/>
                    </a:lnTo>
                    <a:lnTo>
                      <a:pt x="753" y="1764"/>
                    </a:lnTo>
                    <a:lnTo>
                      <a:pt x="839" y="1775"/>
                    </a:lnTo>
                    <a:lnTo>
                      <a:pt x="936" y="1775"/>
                    </a:lnTo>
                    <a:lnTo>
                      <a:pt x="1033" y="1764"/>
                    </a:lnTo>
                    <a:lnTo>
                      <a:pt x="1119" y="1753"/>
                    </a:lnTo>
                    <a:lnTo>
                      <a:pt x="1205" y="1721"/>
                    </a:lnTo>
                    <a:lnTo>
                      <a:pt x="1280" y="1689"/>
                    </a:lnTo>
                    <a:lnTo>
                      <a:pt x="1355" y="1646"/>
                    </a:lnTo>
                    <a:lnTo>
                      <a:pt x="1431" y="1592"/>
                    </a:lnTo>
                    <a:lnTo>
                      <a:pt x="1495" y="1538"/>
                    </a:lnTo>
                    <a:lnTo>
                      <a:pt x="1560" y="1474"/>
                    </a:lnTo>
                    <a:lnTo>
                      <a:pt x="1613" y="1409"/>
                    </a:lnTo>
                    <a:lnTo>
                      <a:pt x="1667" y="1334"/>
                    </a:lnTo>
                    <a:lnTo>
                      <a:pt x="1699" y="1248"/>
                    </a:lnTo>
                    <a:lnTo>
                      <a:pt x="1732" y="1172"/>
                    </a:lnTo>
                    <a:lnTo>
                      <a:pt x="1764" y="1076"/>
                    </a:lnTo>
                    <a:lnTo>
                      <a:pt x="1775" y="990"/>
                    </a:lnTo>
                    <a:lnTo>
                      <a:pt x="1775" y="893"/>
                    </a:lnTo>
                    <a:lnTo>
                      <a:pt x="1775" y="807"/>
                    </a:lnTo>
                    <a:lnTo>
                      <a:pt x="1764" y="721"/>
                    </a:lnTo>
                    <a:lnTo>
                      <a:pt x="1742" y="635"/>
                    </a:lnTo>
                    <a:lnTo>
                      <a:pt x="1710" y="560"/>
                    </a:lnTo>
                    <a:lnTo>
                      <a:pt x="1678" y="474"/>
                    </a:lnTo>
                    <a:lnTo>
                      <a:pt x="1635" y="409"/>
                    </a:lnTo>
                    <a:lnTo>
                      <a:pt x="1581" y="334"/>
                    </a:lnTo>
                    <a:lnTo>
                      <a:pt x="1527" y="269"/>
                    </a:lnTo>
                    <a:lnTo>
                      <a:pt x="1463" y="215"/>
                    </a:lnTo>
                    <a:lnTo>
                      <a:pt x="1398" y="162"/>
                    </a:lnTo>
                    <a:lnTo>
                      <a:pt x="1334" y="119"/>
                    </a:lnTo>
                    <a:lnTo>
                      <a:pt x="1248" y="76"/>
                    </a:lnTo>
                    <a:lnTo>
                      <a:pt x="1173" y="43"/>
                    </a:lnTo>
                    <a:lnTo>
                      <a:pt x="1087" y="22"/>
                    </a:lnTo>
                    <a:lnTo>
                      <a:pt x="1001"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1798100" y="1581100"/>
                <a:ext cx="44925" cy="44925"/>
              </a:xfrm>
              <a:custGeom>
                <a:avLst/>
                <a:gdLst/>
                <a:ahLst/>
                <a:cxnLst/>
                <a:rect l="l" t="t" r="r" b="b"/>
                <a:pathLst>
                  <a:path w="1797" h="1797" extrusionOk="0">
                    <a:moveTo>
                      <a:pt x="818" y="0"/>
                    </a:moveTo>
                    <a:lnTo>
                      <a:pt x="732" y="11"/>
                    </a:lnTo>
                    <a:lnTo>
                      <a:pt x="646" y="33"/>
                    </a:lnTo>
                    <a:lnTo>
                      <a:pt x="571" y="54"/>
                    </a:lnTo>
                    <a:lnTo>
                      <a:pt x="484" y="97"/>
                    </a:lnTo>
                    <a:lnTo>
                      <a:pt x="420" y="130"/>
                    </a:lnTo>
                    <a:lnTo>
                      <a:pt x="345" y="183"/>
                    </a:lnTo>
                    <a:lnTo>
                      <a:pt x="280" y="237"/>
                    </a:lnTo>
                    <a:lnTo>
                      <a:pt x="226" y="291"/>
                    </a:lnTo>
                    <a:lnTo>
                      <a:pt x="173" y="355"/>
                    </a:lnTo>
                    <a:lnTo>
                      <a:pt x="130" y="431"/>
                    </a:lnTo>
                    <a:lnTo>
                      <a:pt x="87" y="506"/>
                    </a:lnTo>
                    <a:lnTo>
                      <a:pt x="54" y="581"/>
                    </a:lnTo>
                    <a:lnTo>
                      <a:pt x="22" y="667"/>
                    </a:lnTo>
                    <a:lnTo>
                      <a:pt x="11" y="753"/>
                    </a:lnTo>
                    <a:lnTo>
                      <a:pt x="1" y="839"/>
                    </a:lnTo>
                    <a:lnTo>
                      <a:pt x="1" y="936"/>
                    </a:lnTo>
                    <a:lnTo>
                      <a:pt x="11" y="1033"/>
                    </a:lnTo>
                    <a:lnTo>
                      <a:pt x="22" y="1119"/>
                    </a:lnTo>
                    <a:lnTo>
                      <a:pt x="44" y="1205"/>
                    </a:lnTo>
                    <a:lnTo>
                      <a:pt x="87" y="1291"/>
                    </a:lnTo>
                    <a:lnTo>
                      <a:pt x="119" y="1366"/>
                    </a:lnTo>
                    <a:lnTo>
                      <a:pt x="173" y="1441"/>
                    </a:lnTo>
                    <a:lnTo>
                      <a:pt x="226" y="1506"/>
                    </a:lnTo>
                    <a:lnTo>
                      <a:pt x="280" y="1570"/>
                    </a:lnTo>
                    <a:lnTo>
                      <a:pt x="355" y="1624"/>
                    </a:lnTo>
                    <a:lnTo>
                      <a:pt x="420" y="1667"/>
                    </a:lnTo>
                    <a:lnTo>
                      <a:pt x="495" y="1710"/>
                    </a:lnTo>
                    <a:lnTo>
                      <a:pt x="581" y="1742"/>
                    </a:lnTo>
                    <a:lnTo>
                      <a:pt x="667" y="1775"/>
                    </a:lnTo>
                    <a:lnTo>
                      <a:pt x="764" y="1785"/>
                    </a:lnTo>
                    <a:lnTo>
                      <a:pt x="850" y="1796"/>
                    </a:lnTo>
                    <a:lnTo>
                      <a:pt x="947" y="1796"/>
                    </a:lnTo>
                    <a:lnTo>
                      <a:pt x="1044" y="1785"/>
                    </a:lnTo>
                    <a:lnTo>
                      <a:pt x="1130" y="1775"/>
                    </a:lnTo>
                    <a:lnTo>
                      <a:pt x="1216" y="1742"/>
                    </a:lnTo>
                    <a:lnTo>
                      <a:pt x="1302" y="1710"/>
                    </a:lnTo>
                    <a:lnTo>
                      <a:pt x="1377" y="1667"/>
                    </a:lnTo>
                    <a:lnTo>
                      <a:pt x="1442" y="1624"/>
                    </a:lnTo>
                    <a:lnTo>
                      <a:pt x="1517" y="1560"/>
                    </a:lnTo>
                    <a:lnTo>
                      <a:pt x="1571" y="1506"/>
                    </a:lnTo>
                    <a:lnTo>
                      <a:pt x="1624" y="1431"/>
                    </a:lnTo>
                    <a:lnTo>
                      <a:pt x="1678" y="1366"/>
                    </a:lnTo>
                    <a:lnTo>
                      <a:pt x="1710" y="1280"/>
                    </a:lnTo>
                    <a:lnTo>
                      <a:pt x="1743" y="1205"/>
                    </a:lnTo>
                    <a:lnTo>
                      <a:pt x="1775" y="1119"/>
                    </a:lnTo>
                    <a:lnTo>
                      <a:pt x="1786" y="1022"/>
                    </a:lnTo>
                    <a:lnTo>
                      <a:pt x="1796" y="925"/>
                    </a:lnTo>
                    <a:lnTo>
                      <a:pt x="1796" y="839"/>
                    </a:lnTo>
                    <a:lnTo>
                      <a:pt x="1786" y="742"/>
                    </a:lnTo>
                    <a:lnTo>
                      <a:pt x="1764" y="656"/>
                    </a:lnTo>
                    <a:lnTo>
                      <a:pt x="1732" y="570"/>
                    </a:lnTo>
                    <a:lnTo>
                      <a:pt x="1700" y="484"/>
                    </a:lnTo>
                    <a:lnTo>
                      <a:pt x="1657" y="409"/>
                    </a:lnTo>
                    <a:lnTo>
                      <a:pt x="1614" y="345"/>
                    </a:lnTo>
                    <a:lnTo>
                      <a:pt x="1549" y="269"/>
                    </a:lnTo>
                    <a:lnTo>
                      <a:pt x="1495" y="216"/>
                    </a:lnTo>
                    <a:lnTo>
                      <a:pt x="1420" y="162"/>
                    </a:lnTo>
                    <a:lnTo>
                      <a:pt x="1345" y="119"/>
                    </a:lnTo>
                    <a:lnTo>
                      <a:pt x="1269" y="76"/>
                    </a:lnTo>
                    <a:lnTo>
                      <a:pt x="1183" y="43"/>
                    </a:lnTo>
                    <a:lnTo>
                      <a:pt x="1097" y="22"/>
                    </a:lnTo>
                    <a:lnTo>
                      <a:pt x="1011" y="11"/>
                    </a:lnTo>
                    <a:lnTo>
                      <a:pt x="91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697000" y="1581100"/>
                <a:ext cx="44925" cy="44925"/>
              </a:xfrm>
              <a:custGeom>
                <a:avLst/>
                <a:gdLst/>
                <a:ahLst/>
                <a:cxnLst/>
                <a:rect l="l" t="t" r="r" b="b"/>
                <a:pathLst>
                  <a:path w="1797" h="1797" extrusionOk="0">
                    <a:moveTo>
                      <a:pt x="818" y="0"/>
                    </a:moveTo>
                    <a:lnTo>
                      <a:pt x="732" y="11"/>
                    </a:lnTo>
                    <a:lnTo>
                      <a:pt x="646" y="33"/>
                    </a:lnTo>
                    <a:lnTo>
                      <a:pt x="560" y="65"/>
                    </a:lnTo>
                    <a:lnTo>
                      <a:pt x="473" y="97"/>
                    </a:lnTo>
                    <a:lnTo>
                      <a:pt x="398" y="140"/>
                    </a:lnTo>
                    <a:lnTo>
                      <a:pt x="334" y="194"/>
                    </a:lnTo>
                    <a:lnTo>
                      <a:pt x="269" y="248"/>
                    </a:lnTo>
                    <a:lnTo>
                      <a:pt x="205" y="312"/>
                    </a:lnTo>
                    <a:lnTo>
                      <a:pt x="151" y="377"/>
                    </a:lnTo>
                    <a:lnTo>
                      <a:pt x="108" y="452"/>
                    </a:lnTo>
                    <a:lnTo>
                      <a:pt x="65" y="527"/>
                    </a:lnTo>
                    <a:lnTo>
                      <a:pt x="43" y="613"/>
                    </a:lnTo>
                    <a:lnTo>
                      <a:pt x="11" y="699"/>
                    </a:lnTo>
                    <a:lnTo>
                      <a:pt x="0" y="796"/>
                    </a:lnTo>
                    <a:lnTo>
                      <a:pt x="0" y="893"/>
                    </a:lnTo>
                    <a:lnTo>
                      <a:pt x="0" y="990"/>
                    </a:lnTo>
                    <a:lnTo>
                      <a:pt x="11" y="1076"/>
                    </a:lnTo>
                    <a:lnTo>
                      <a:pt x="33" y="1162"/>
                    </a:lnTo>
                    <a:lnTo>
                      <a:pt x="65" y="1248"/>
                    </a:lnTo>
                    <a:lnTo>
                      <a:pt x="97" y="1334"/>
                    </a:lnTo>
                    <a:lnTo>
                      <a:pt x="140" y="1409"/>
                    </a:lnTo>
                    <a:lnTo>
                      <a:pt x="194" y="1474"/>
                    </a:lnTo>
                    <a:lnTo>
                      <a:pt x="248" y="1538"/>
                    </a:lnTo>
                    <a:lnTo>
                      <a:pt x="312" y="1592"/>
                    </a:lnTo>
                    <a:lnTo>
                      <a:pt x="387" y="1646"/>
                    </a:lnTo>
                    <a:lnTo>
                      <a:pt x="463" y="1689"/>
                    </a:lnTo>
                    <a:lnTo>
                      <a:pt x="538" y="1732"/>
                    </a:lnTo>
                    <a:lnTo>
                      <a:pt x="624" y="1764"/>
                    </a:lnTo>
                    <a:lnTo>
                      <a:pt x="710" y="1785"/>
                    </a:lnTo>
                    <a:lnTo>
                      <a:pt x="807" y="1796"/>
                    </a:lnTo>
                    <a:lnTo>
                      <a:pt x="990" y="1796"/>
                    </a:lnTo>
                    <a:lnTo>
                      <a:pt x="1086" y="1775"/>
                    </a:lnTo>
                    <a:lnTo>
                      <a:pt x="1172" y="1753"/>
                    </a:lnTo>
                    <a:lnTo>
                      <a:pt x="1258" y="1721"/>
                    </a:lnTo>
                    <a:lnTo>
                      <a:pt x="1334" y="1689"/>
                    </a:lnTo>
                    <a:lnTo>
                      <a:pt x="1409" y="1646"/>
                    </a:lnTo>
                    <a:lnTo>
                      <a:pt x="1484" y="1592"/>
                    </a:lnTo>
                    <a:lnTo>
                      <a:pt x="1538" y="1527"/>
                    </a:lnTo>
                    <a:lnTo>
                      <a:pt x="1603" y="1463"/>
                    </a:lnTo>
                    <a:lnTo>
                      <a:pt x="1646" y="1398"/>
                    </a:lnTo>
                    <a:lnTo>
                      <a:pt x="1689" y="1323"/>
                    </a:lnTo>
                    <a:lnTo>
                      <a:pt x="1732" y="1237"/>
                    </a:lnTo>
                    <a:lnTo>
                      <a:pt x="1753" y="1162"/>
                    </a:lnTo>
                    <a:lnTo>
                      <a:pt x="1775" y="1065"/>
                    </a:lnTo>
                    <a:lnTo>
                      <a:pt x="1785" y="979"/>
                    </a:lnTo>
                    <a:lnTo>
                      <a:pt x="1796" y="882"/>
                    </a:lnTo>
                    <a:lnTo>
                      <a:pt x="1785" y="785"/>
                    </a:lnTo>
                    <a:lnTo>
                      <a:pt x="1775" y="699"/>
                    </a:lnTo>
                    <a:lnTo>
                      <a:pt x="1753" y="613"/>
                    </a:lnTo>
                    <a:lnTo>
                      <a:pt x="1721" y="538"/>
                    </a:lnTo>
                    <a:lnTo>
                      <a:pt x="1689" y="463"/>
                    </a:lnTo>
                    <a:lnTo>
                      <a:pt x="1646" y="388"/>
                    </a:lnTo>
                    <a:lnTo>
                      <a:pt x="1592" y="323"/>
                    </a:lnTo>
                    <a:lnTo>
                      <a:pt x="1538" y="259"/>
                    </a:lnTo>
                    <a:lnTo>
                      <a:pt x="1474" y="205"/>
                    </a:lnTo>
                    <a:lnTo>
                      <a:pt x="1409" y="151"/>
                    </a:lnTo>
                    <a:lnTo>
                      <a:pt x="1334" y="108"/>
                    </a:lnTo>
                    <a:lnTo>
                      <a:pt x="1258" y="76"/>
                    </a:lnTo>
                    <a:lnTo>
                      <a:pt x="1183" y="43"/>
                    </a:lnTo>
                    <a:lnTo>
                      <a:pt x="1097" y="22"/>
                    </a:lnTo>
                    <a:lnTo>
                      <a:pt x="1011"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1169850" y="2918775"/>
                <a:ext cx="44400" cy="44650"/>
              </a:xfrm>
              <a:custGeom>
                <a:avLst/>
                <a:gdLst/>
                <a:ahLst/>
                <a:cxnLst/>
                <a:rect l="l" t="t" r="r" b="b"/>
                <a:pathLst>
                  <a:path w="1776" h="1786" extrusionOk="0">
                    <a:moveTo>
                      <a:pt x="829" y="0"/>
                    </a:moveTo>
                    <a:lnTo>
                      <a:pt x="743" y="11"/>
                    </a:lnTo>
                    <a:lnTo>
                      <a:pt x="646" y="32"/>
                    </a:lnTo>
                    <a:lnTo>
                      <a:pt x="571" y="65"/>
                    </a:lnTo>
                    <a:lnTo>
                      <a:pt x="485" y="97"/>
                    </a:lnTo>
                    <a:lnTo>
                      <a:pt x="409" y="140"/>
                    </a:lnTo>
                    <a:lnTo>
                      <a:pt x="334" y="194"/>
                    </a:lnTo>
                    <a:lnTo>
                      <a:pt x="270" y="247"/>
                    </a:lnTo>
                    <a:lnTo>
                      <a:pt x="205" y="312"/>
                    </a:lnTo>
                    <a:lnTo>
                      <a:pt x="151" y="387"/>
                    </a:lnTo>
                    <a:lnTo>
                      <a:pt x="108" y="463"/>
                    </a:lnTo>
                    <a:lnTo>
                      <a:pt x="76" y="538"/>
                    </a:lnTo>
                    <a:lnTo>
                      <a:pt x="44" y="624"/>
                    </a:lnTo>
                    <a:lnTo>
                      <a:pt x="12" y="710"/>
                    </a:lnTo>
                    <a:lnTo>
                      <a:pt x="1" y="807"/>
                    </a:lnTo>
                    <a:lnTo>
                      <a:pt x="1" y="893"/>
                    </a:lnTo>
                    <a:lnTo>
                      <a:pt x="1" y="989"/>
                    </a:lnTo>
                    <a:lnTo>
                      <a:pt x="22" y="1075"/>
                    </a:lnTo>
                    <a:lnTo>
                      <a:pt x="44" y="1161"/>
                    </a:lnTo>
                    <a:lnTo>
                      <a:pt x="65" y="1237"/>
                    </a:lnTo>
                    <a:lnTo>
                      <a:pt x="108" y="1323"/>
                    </a:lnTo>
                    <a:lnTo>
                      <a:pt x="151" y="1387"/>
                    </a:lnTo>
                    <a:lnTo>
                      <a:pt x="205" y="1463"/>
                    </a:lnTo>
                    <a:lnTo>
                      <a:pt x="259" y="1527"/>
                    </a:lnTo>
                    <a:lnTo>
                      <a:pt x="323" y="1581"/>
                    </a:lnTo>
                    <a:lnTo>
                      <a:pt x="388" y="1635"/>
                    </a:lnTo>
                    <a:lnTo>
                      <a:pt x="463" y="1678"/>
                    </a:lnTo>
                    <a:lnTo>
                      <a:pt x="539" y="1710"/>
                    </a:lnTo>
                    <a:lnTo>
                      <a:pt x="614" y="1742"/>
                    </a:lnTo>
                    <a:lnTo>
                      <a:pt x="700" y="1764"/>
                    </a:lnTo>
                    <a:lnTo>
                      <a:pt x="786" y="1774"/>
                    </a:lnTo>
                    <a:lnTo>
                      <a:pt x="883" y="1785"/>
                    </a:lnTo>
                    <a:lnTo>
                      <a:pt x="969" y="1785"/>
                    </a:lnTo>
                    <a:lnTo>
                      <a:pt x="1055" y="1764"/>
                    </a:lnTo>
                    <a:lnTo>
                      <a:pt x="1141" y="1742"/>
                    </a:lnTo>
                    <a:lnTo>
                      <a:pt x="1227" y="1721"/>
                    </a:lnTo>
                    <a:lnTo>
                      <a:pt x="1302" y="1688"/>
                    </a:lnTo>
                    <a:lnTo>
                      <a:pt x="1377" y="1645"/>
                    </a:lnTo>
                    <a:lnTo>
                      <a:pt x="1442" y="1592"/>
                    </a:lnTo>
                    <a:lnTo>
                      <a:pt x="1506" y="1538"/>
                    </a:lnTo>
                    <a:lnTo>
                      <a:pt x="1571" y="1473"/>
                    </a:lnTo>
                    <a:lnTo>
                      <a:pt x="1614" y="1409"/>
                    </a:lnTo>
                    <a:lnTo>
                      <a:pt x="1668" y="1334"/>
                    </a:lnTo>
                    <a:lnTo>
                      <a:pt x="1700" y="1258"/>
                    </a:lnTo>
                    <a:lnTo>
                      <a:pt x="1732" y="1183"/>
                    </a:lnTo>
                    <a:lnTo>
                      <a:pt x="1754" y="1097"/>
                    </a:lnTo>
                    <a:lnTo>
                      <a:pt x="1775" y="1011"/>
                    </a:lnTo>
                    <a:lnTo>
                      <a:pt x="1775" y="914"/>
                    </a:lnTo>
                    <a:lnTo>
                      <a:pt x="1775" y="828"/>
                    </a:lnTo>
                    <a:lnTo>
                      <a:pt x="1764" y="742"/>
                    </a:lnTo>
                    <a:lnTo>
                      <a:pt x="1743" y="656"/>
                    </a:lnTo>
                    <a:lnTo>
                      <a:pt x="1721" y="570"/>
                    </a:lnTo>
                    <a:lnTo>
                      <a:pt x="1689" y="495"/>
                    </a:lnTo>
                    <a:lnTo>
                      <a:pt x="1646" y="420"/>
                    </a:lnTo>
                    <a:lnTo>
                      <a:pt x="1592" y="344"/>
                    </a:lnTo>
                    <a:lnTo>
                      <a:pt x="1539" y="280"/>
                    </a:lnTo>
                    <a:lnTo>
                      <a:pt x="1485" y="226"/>
                    </a:lnTo>
                    <a:lnTo>
                      <a:pt x="1410" y="172"/>
                    </a:lnTo>
                    <a:lnTo>
                      <a:pt x="1345" y="129"/>
                    </a:lnTo>
                    <a:lnTo>
                      <a:pt x="1270" y="86"/>
                    </a:lnTo>
                    <a:lnTo>
                      <a:pt x="1184" y="54"/>
                    </a:lnTo>
                    <a:lnTo>
                      <a:pt x="1108" y="32"/>
                    </a:lnTo>
                    <a:lnTo>
                      <a:pt x="1012" y="11"/>
                    </a:lnTo>
                    <a:lnTo>
                      <a:pt x="9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2034675" y="2054225"/>
                <a:ext cx="44375" cy="44375"/>
              </a:xfrm>
              <a:custGeom>
                <a:avLst/>
                <a:gdLst/>
                <a:ahLst/>
                <a:cxnLst/>
                <a:rect l="l" t="t" r="r" b="b"/>
                <a:pathLst>
                  <a:path w="1775" h="1775" extrusionOk="0">
                    <a:moveTo>
                      <a:pt x="796" y="1"/>
                    </a:moveTo>
                    <a:lnTo>
                      <a:pt x="710" y="11"/>
                    </a:lnTo>
                    <a:lnTo>
                      <a:pt x="624" y="33"/>
                    </a:lnTo>
                    <a:lnTo>
                      <a:pt x="549" y="65"/>
                    </a:lnTo>
                    <a:lnTo>
                      <a:pt x="473" y="108"/>
                    </a:lnTo>
                    <a:lnTo>
                      <a:pt x="398" y="151"/>
                    </a:lnTo>
                    <a:lnTo>
                      <a:pt x="334" y="194"/>
                    </a:lnTo>
                    <a:lnTo>
                      <a:pt x="269" y="259"/>
                    </a:lnTo>
                    <a:lnTo>
                      <a:pt x="205" y="313"/>
                    </a:lnTo>
                    <a:lnTo>
                      <a:pt x="162" y="388"/>
                    </a:lnTo>
                    <a:lnTo>
                      <a:pt x="108" y="452"/>
                    </a:lnTo>
                    <a:lnTo>
                      <a:pt x="76" y="538"/>
                    </a:lnTo>
                    <a:lnTo>
                      <a:pt x="43" y="614"/>
                    </a:lnTo>
                    <a:lnTo>
                      <a:pt x="22" y="700"/>
                    </a:lnTo>
                    <a:lnTo>
                      <a:pt x="11" y="786"/>
                    </a:lnTo>
                    <a:lnTo>
                      <a:pt x="0" y="872"/>
                    </a:lnTo>
                    <a:lnTo>
                      <a:pt x="0" y="968"/>
                    </a:lnTo>
                    <a:lnTo>
                      <a:pt x="22" y="1054"/>
                    </a:lnTo>
                    <a:lnTo>
                      <a:pt x="43" y="1140"/>
                    </a:lnTo>
                    <a:lnTo>
                      <a:pt x="76" y="1227"/>
                    </a:lnTo>
                    <a:lnTo>
                      <a:pt x="108" y="1302"/>
                    </a:lnTo>
                    <a:lnTo>
                      <a:pt x="162" y="1377"/>
                    </a:lnTo>
                    <a:lnTo>
                      <a:pt x="215" y="1452"/>
                    </a:lnTo>
                    <a:lnTo>
                      <a:pt x="269" y="1517"/>
                    </a:lnTo>
                    <a:lnTo>
                      <a:pt x="334" y="1571"/>
                    </a:lnTo>
                    <a:lnTo>
                      <a:pt x="409" y="1624"/>
                    </a:lnTo>
                    <a:lnTo>
                      <a:pt x="484" y="1667"/>
                    </a:lnTo>
                    <a:lnTo>
                      <a:pt x="559" y="1710"/>
                    </a:lnTo>
                    <a:lnTo>
                      <a:pt x="645" y="1732"/>
                    </a:lnTo>
                    <a:lnTo>
                      <a:pt x="731" y="1753"/>
                    </a:lnTo>
                    <a:lnTo>
                      <a:pt x="828" y="1764"/>
                    </a:lnTo>
                    <a:lnTo>
                      <a:pt x="925" y="1775"/>
                    </a:lnTo>
                    <a:lnTo>
                      <a:pt x="1011" y="1764"/>
                    </a:lnTo>
                    <a:lnTo>
                      <a:pt x="1097" y="1743"/>
                    </a:lnTo>
                    <a:lnTo>
                      <a:pt x="1172" y="1721"/>
                    </a:lnTo>
                    <a:lnTo>
                      <a:pt x="1258" y="1689"/>
                    </a:lnTo>
                    <a:lnTo>
                      <a:pt x="1334" y="1646"/>
                    </a:lnTo>
                    <a:lnTo>
                      <a:pt x="1409" y="1603"/>
                    </a:lnTo>
                    <a:lnTo>
                      <a:pt x="1473" y="1549"/>
                    </a:lnTo>
                    <a:lnTo>
                      <a:pt x="1527" y="1495"/>
                    </a:lnTo>
                    <a:lnTo>
                      <a:pt x="1592" y="1431"/>
                    </a:lnTo>
                    <a:lnTo>
                      <a:pt x="1635" y="1356"/>
                    </a:lnTo>
                    <a:lnTo>
                      <a:pt x="1678" y="1280"/>
                    </a:lnTo>
                    <a:lnTo>
                      <a:pt x="1710" y="1205"/>
                    </a:lnTo>
                    <a:lnTo>
                      <a:pt x="1742" y="1130"/>
                    </a:lnTo>
                    <a:lnTo>
                      <a:pt x="1764" y="1044"/>
                    </a:lnTo>
                    <a:lnTo>
                      <a:pt x="1774" y="958"/>
                    </a:lnTo>
                    <a:lnTo>
                      <a:pt x="1774" y="861"/>
                    </a:lnTo>
                    <a:lnTo>
                      <a:pt x="1774" y="775"/>
                    </a:lnTo>
                    <a:lnTo>
                      <a:pt x="1753" y="689"/>
                    </a:lnTo>
                    <a:lnTo>
                      <a:pt x="1731" y="603"/>
                    </a:lnTo>
                    <a:lnTo>
                      <a:pt x="1699" y="528"/>
                    </a:lnTo>
                    <a:lnTo>
                      <a:pt x="1667" y="452"/>
                    </a:lnTo>
                    <a:lnTo>
                      <a:pt x="1613" y="377"/>
                    </a:lnTo>
                    <a:lnTo>
                      <a:pt x="1559" y="313"/>
                    </a:lnTo>
                    <a:lnTo>
                      <a:pt x="1506" y="248"/>
                    </a:lnTo>
                    <a:lnTo>
                      <a:pt x="1441" y="194"/>
                    </a:lnTo>
                    <a:lnTo>
                      <a:pt x="1377" y="140"/>
                    </a:lnTo>
                    <a:lnTo>
                      <a:pt x="1301" y="97"/>
                    </a:lnTo>
                    <a:lnTo>
                      <a:pt x="1226" y="65"/>
                    </a:lnTo>
                    <a:lnTo>
                      <a:pt x="1140" y="33"/>
                    </a:lnTo>
                    <a:lnTo>
                      <a:pt x="1065"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1247550" y="2918775"/>
                <a:ext cx="44650" cy="44650"/>
              </a:xfrm>
              <a:custGeom>
                <a:avLst/>
                <a:gdLst/>
                <a:ahLst/>
                <a:cxnLst/>
                <a:rect l="l" t="t" r="r" b="b"/>
                <a:pathLst>
                  <a:path w="1786" h="1786" extrusionOk="0">
                    <a:moveTo>
                      <a:pt x="850" y="0"/>
                    </a:moveTo>
                    <a:lnTo>
                      <a:pt x="764" y="11"/>
                    </a:lnTo>
                    <a:lnTo>
                      <a:pt x="667" y="22"/>
                    </a:lnTo>
                    <a:lnTo>
                      <a:pt x="581" y="54"/>
                    </a:lnTo>
                    <a:lnTo>
                      <a:pt x="506" y="86"/>
                    </a:lnTo>
                    <a:lnTo>
                      <a:pt x="431" y="129"/>
                    </a:lnTo>
                    <a:lnTo>
                      <a:pt x="355" y="172"/>
                    </a:lnTo>
                    <a:lnTo>
                      <a:pt x="291" y="226"/>
                    </a:lnTo>
                    <a:lnTo>
                      <a:pt x="226" y="291"/>
                    </a:lnTo>
                    <a:lnTo>
                      <a:pt x="173" y="366"/>
                    </a:lnTo>
                    <a:lnTo>
                      <a:pt x="119" y="430"/>
                    </a:lnTo>
                    <a:lnTo>
                      <a:pt x="87" y="516"/>
                    </a:lnTo>
                    <a:lnTo>
                      <a:pt x="54" y="592"/>
                    </a:lnTo>
                    <a:lnTo>
                      <a:pt x="22" y="678"/>
                    </a:lnTo>
                    <a:lnTo>
                      <a:pt x="11" y="774"/>
                    </a:lnTo>
                    <a:lnTo>
                      <a:pt x="0" y="871"/>
                    </a:lnTo>
                    <a:lnTo>
                      <a:pt x="0" y="957"/>
                    </a:lnTo>
                    <a:lnTo>
                      <a:pt x="11" y="1043"/>
                    </a:lnTo>
                    <a:lnTo>
                      <a:pt x="33" y="1129"/>
                    </a:lnTo>
                    <a:lnTo>
                      <a:pt x="54" y="1215"/>
                    </a:lnTo>
                    <a:lnTo>
                      <a:pt x="97" y="1291"/>
                    </a:lnTo>
                    <a:lnTo>
                      <a:pt x="130" y="1366"/>
                    </a:lnTo>
                    <a:lnTo>
                      <a:pt x="183" y="1441"/>
                    </a:lnTo>
                    <a:lnTo>
                      <a:pt x="237" y="1506"/>
                    </a:lnTo>
                    <a:lnTo>
                      <a:pt x="291" y="1559"/>
                    </a:lnTo>
                    <a:lnTo>
                      <a:pt x="355" y="1613"/>
                    </a:lnTo>
                    <a:lnTo>
                      <a:pt x="431" y="1656"/>
                    </a:lnTo>
                    <a:lnTo>
                      <a:pt x="506" y="1699"/>
                    </a:lnTo>
                    <a:lnTo>
                      <a:pt x="581" y="1731"/>
                    </a:lnTo>
                    <a:lnTo>
                      <a:pt x="667" y="1764"/>
                    </a:lnTo>
                    <a:lnTo>
                      <a:pt x="753" y="1774"/>
                    </a:lnTo>
                    <a:lnTo>
                      <a:pt x="839" y="1785"/>
                    </a:lnTo>
                    <a:lnTo>
                      <a:pt x="936" y="1785"/>
                    </a:lnTo>
                    <a:lnTo>
                      <a:pt x="1033" y="1774"/>
                    </a:lnTo>
                    <a:lnTo>
                      <a:pt x="1119" y="1764"/>
                    </a:lnTo>
                    <a:lnTo>
                      <a:pt x="1205" y="1731"/>
                    </a:lnTo>
                    <a:lnTo>
                      <a:pt x="1291" y="1699"/>
                    </a:lnTo>
                    <a:lnTo>
                      <a:pt x="1366" y="1656"/>
                    </a:lnTo>
                    <a:lnTo>
                      <a:pt x="1441" y="1613"/>
                    </a:lnTo>
                    <a:lnTo>
                      <a:pt x="1506" y="1559"/>
                    </a:lnTo>
                    <a:lnTo>
                      <a:pt x="1570" y="1495"/>
                    </a:lnTo>
                    <a:lnTo>
                      <a:pt x="1624" y="1430"/>
                    </a:lnTo>
                    <a:lnTo>
                      <a:pt x="1667" y="1355"/>
                    </a:lnTo>
                    <a:lnTo>
                      <a:pt x="1710" y="1269"/>
                    </a:lnTo>
                    <a:lnTo>
                      <a:pt x="1742" y="1194"/>
                    </a:lnTo>
                    <a:lnTo>
                      <a:pt x="1764" y="1108"/>
                    </a:lnTo>
                    <a:lnTo>
                      <a:pt x="1785" y="1011"/>
                    </a:lnTo>
                    <a:lnTo>
                      <a:pt x="1785" y="914"/>
                    </a:lnTo>
                    <a:lnTo>
                      <a:pt x="1785" y="828"/>
                    </a:lnTo>
                    <a:lnTo>
                      <a:pt x="1775" y="742"/>
                    </a:lnTo>
                    <a:lnTo>
                      <a:pt x="1764" y="656"/>
                    </a:lnTo>
                    <a:lnTo>
                      <a:pt x="1732" y="570"/>
                    </a:lnTo>
                    <a:lnTo>
                      <a:pt x="1699" y="495"/>
                    </a:lnTo>
                    <a:lnTo>
                      <a:pt x="1656" y="420"/>
                    </a:lnTo>
                    <a:lnTo>
                      <a:pt x="1613" y="344"/>
                    </a:lnTo>
                    <a:lnTo>
                      <a:pt x="1560" y="280"/>
                    </a:lnTo>
                    <a:lnTo>
                      <a:pt x="1495" y="226"/>
                    </a:lnTo>
                    <a:lnTo>
                      <a:pt x="1431" y="172"/>
                    </a:lnTo>
                    <a:lnTo>
                      <a:pt x="1366" y="129"/>
                    </a:lnTo>
                    <a:lnTo>
                      <a:pt x="1291" y="86"/>
                    </a:lnTo>
                    <a:lnTo>
                      <a:pt x="1205" y="54"/>
                    </a:lnTo>
                    <a:lnTo>
                      <a:pt x="1130" y="22"/>
                    </a:lnTo>
                    <a:lnTo>
                      <a:pt x="1044" y="11"/>
                    </a:lnTo>
                    <a:lnTo>
                      <a:pt x="9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777650" y="1500725"/>
                <a:ext cx="44650" cy="44375"/>
              </a:xfrm>
              <a:custGeom>
                <a:avLst/>
                <a:gdLst/>
                <a:ahLst/>
                <a:cxnLst/>
                <a:rect l="l" t="t" r="r" b="b"/>
                <a:pathLst>
                  <a:path w="1786" h="1775" extrusionOk="0">
                    <a:moveTo>
                      <a:pt x="828" y="0"/>
                    </a:moveTo>
                    <a:lnTo>
                      <a:pt x="742" y="11"/>
                    </a:lnTo>
                    <a:lnTo>
                      <a:pt x="656" y="33"/>
                    </a:lnTo>
                    <a:lnTo>
                      <a:pt x="570" y="54"/>
                    </a:lnTo>
                    <a:lnTo>
                      <a:pt x="495" y="86"/>
                    </a:lnTo>
                    <a:lnTo>
                      <a:pt x="420" y="129"/>
                    </a:lnTo>
                    <a:lnTo>
                      <a:pt x="355" y="183"/>
                    </a:lnTo>
                    <a:lnTo>
                      <a:pt x="291" y="237"/>
                    </a:lnTo>
                    <a:lnTo>
                      <a:pt x="226" y="291"/>
                    </a:lnTo>
                    <a:lnTo>
                      <a:pt x="172" y="366"/>
                    </a:lnTo>
                    <a:lnTo>
                      <a:pt x="129" y="430"/>
                    </a:lnTo>
                    <a:lnTo>
                      <a:pt x="86" y="506"/>
                    </a:lnTo>
                    <a:lnTo>
                      <a:pt x="54" y="592"/>
                    </a:lnTo>
                    <a:lnTo>
                      <a:pt x="33" y="667"/>
                    </a:lnTo>
                    <a:lnTo>
                      <a:pt x="11" y="753"/>
                    </a:lnTo>
                    <a:lnTo>
                      <a:pt x="0" y="850"/>
                    </a:lnTo>
                    <a:lnTo>
                      <a:pt x="0" y="947"/>
                    </a:lnTo>
                    <a:lnTo>
                      <a:pt x="11" y="1033"/>
                    </a:lnTo>
                    <a:lnTo>
                      <a:pt x="33" y="1119"/>
                    </a:lnTo>
                    <a:lnTo>
                      <a:pt x="65" y="1205"/>
                    </a:lnTo>
                    <a:lnTo>
                      <a:pt x="97" y="1291"/>
                    </a:lnTo>
                    <a:lnTo>
                      <a:pt x="140" y="1366"/>
                    </a:lnTo>
                    <a:lnTo>
                      <a:pt x="194" y="1441"/>
                    </a:lnTo>
                    <a:lnTo>
                      <a:pt x="248" y="1506"/>
                    </a:lnTo>
                    <a:lnTo>
                      <a:pt x="312" y="1570"/>
                    </a:lnTo>
                    <a:lnTo>
                      <a:pt x="387" y="1624"/>
                    </a:lnTo>
                    <a:lnTo>
                      <a:pt x="463" y="1667"/>
                    </a:lnTo>
                    <a:lnTo>
                      <a:pt x="538" y="1710"/>
                    </a:lnTo>
                    <a:lnTo>
                      <a:pt x="624" y="1742"/>
                    </a:lnTo>
                    <a:lnTo>
                      <a:pt x="710" y="1764"/>
                    </a:lnTo>
                    <a:lnTo>
                      <a:pt x="807" y="1775"/>
                    </a:lnTo>
                    <a:lnTo>
                      <a:pt x="990" y="1775"/>
                    </a:lnTo>
                    <a:lnTo>
                      <a:pt x="1076" y="1764"/>
                    </a:lnTo>
                    <a:lnTo>
                      <a:pt x="1162" y="1742"/>
                    </a:lnTo>
                    <a:lnTo>
                      <a:pt x="1237" y="1710"/>
                    </a:lnTo>
                    <a:lnTo>
                      <a:pt x="1323" y="1678"/>
                    </a:lnTo>
                    <a:lnTo>
                      <a:pt x="1387" y="1635"/>
                    </a:lnTo>
                    <a:lnTo>
                      <a:pt x="1463" y="1581"/>
                    </a:lnTo>
                    <a:lnTo>
                      <a:pt x="1516" y="1527"/>
                    </a:lnTo>
                    <a:lnTo>
                      <a:pt x="1581" y="1463"/>
                    </a:lnTo>
                    <a:lnTo>
                      <a:pt x="1635" y="1398"/>
                    </a:lnTo>
                    <a:lnTo>
                      <a:pt x="1678" y="1323"/>
                    </a:lnTo>
                    <a:lnTo>
                      <a:pt x="1710" y="1248"/>
                    </a:lnTo>
                    <a:lnTo>
                      <a:pt x="1742" y="1162"/>
                    </a:lnTo>
                    <a:lnTo>
                      <a:pt x="1764" y="1076"/>
                    </a:lnTo>
                    <a:lnTo>
                      <a:pt x="1774" y="990"/>
                    </a:lnTo>
                    <a:lnTo>
                      <a:pt x="1785" y="904"/>
                    </a:lnTo>
                    <a:lnTo>
                      <a:pt x="1785" y="807"/>
                    </a:lnTo>
                    <a:lnTo>
                      <a:pt x="1774" y="721"/>
                    </a:lnTo>
                    <a:lnTo>
                      <a:pt x="1753" y="635"/>
                    </a:lnTo>
                    <a:lnTo>
                      <a:pt x="1721" y="559"/>
                    </a:lnTo>
                    <a:lnTo>
                      <a:pt x="1688" y="473"/>
                    </a:lnTo>
                    <a:lnTo>
                      <a:pt x="1645" y="398"/>
                    </a:lnTo>
                    <a:lnTo>
                      <a:pt x="1592" y="334"/>
                    </a:lnTo>
                    <a:lnTo>
                      <a:pt x="1538" y="269"/>
                    </a:lnTo>
                    <a:lnTo>
                      <a:pt x="1473" y="215"/>
                    </a:lnTo>
                    <a:lnTo>
                      <a:pt x="1409" y="162"/>
                    </a:lnTo>
                    <a:lnTo>
                      <a:pt x="1334" y="119"/>
                    </a:lnTo>
                    <a:lnTo>
                      <a:pt x="1258" y="76"/>
                    </a:lnTo>
                    <a:lnTo>
                      <a:pt x="1183" y="43"/>
                    </a:lnTo>
                    <a:lnTo>
                      <a:pt x="1097" y="22"/>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1797825" y="2682200"/>
                <a:ext cx="45200" cy="45200"/>
              </a:xfrm>
              <a:custGeom>
                <a:avLst/>
                <a:gdLst/>
                <a:ahLst/>
                <a:cxnLst/>
                <a:rect l="l" t="t" r="r" b="b"/>
                <a:pathLst>
                  <a:path w="1808" h="1808" extrusionOk="0">
                    <a:moveTo>
                      <a:pt x="850" y="1"/>
                    </a:moveTo>
                    <a:lnTo>
                      <a:pt x="754" y="11"/>
                    </a:lnTo>
                    <a:lnTo>
                      <a:pt x="668" y="33"/>
                    </a:lnTo>
                    <a:lnTo>
                      <a:pt x="582" y="54"/>
                    </a:lnTo>
                    <a:lnTo>
                      <a:pt x="495" y="87"/>
                    </a:lnTo>
                    <a:lnTo>
                      <a:pt x="420" y="130"/>
                    </a:lnTo>
                    <a:lnTo>
                      <a:pt x="345" y="183"/>
                    </a:lnTo>
                    <a:lnTo>
                      <a:pt x="280" y="237"/>
                    </a:lnTo>
                    <a:lnTo>
                      <a:pt x="216" y="302"/>
                    </a:lnTo>
                    <a:lnTo>
                      <a:pt x="173" y="366"/>
                    </a:lnTo>
                    <a:lnTo>
                      <a:pt x="119" y="441"/>
                    </a:lnTo>
                    <a:lnTo>
                      <a:pt x="87" y="527"/>
                    </a:lnTo>
                    <a:lnTo>
                      <a:pt x="55" y="603"/>
                    </a:lnTo>
                    <a:lnTo>
                      <a:pt x="22" y="689"/>
                    </a:lnTo>
                    <a:lnTo>
                      <a:pt x="12" y="786"/>
                    </a:lnTo>
                    <a:lnTo>
                      <a:pt x="1" y="882"/>
                    </a:lnTo>
                    <a:lnTo>
                      <a:pt x="12" y="979"/>
                    </a:lnTo>
                    <a:lnTo>
                      <a:pt x="22" y="1076"/>
                    </a:lnTo>
                    <a:lnTo>
                      <a:pt x="44" y="1162"/>
                    </a:lnTo>
                    <a:lnTo>
                      <a:pt x="65" y="1248"/>
                    </a:lnTo>
                    <a:lnTo>
                      <a:pt x="108" y="1323"/>
                    </a:lnTo>
                    <a:lnTo>
                      <a:pt x="151" y="1398"/>
                    </a:lnTo>
                    <a:lnTo>
                      <a:pt x="194" y="1474"/>
                    </a:lnTo>
                    <a:lnTo>
                      <a:pt x="259" y="1538"/>
                    </a:lnTo>
                    <a:lnTo>
                      <a:pt x="313" y="1592"/>
                    </a:lnTo>
                    <a:lnTo>
                      <a:pt x="388" y="1646"/>
                    </a:lnTo>
                    <a:lnTo>
                      <a:pt x="463" y="1700"/>
                    </a:lnTo>
                    <a:lnTo>
                      <a:pt x="539" y="1732"/>
                    </a:lnTo>
                    <a:lnTo>
                      <a:pt x="625" y="1764"/>
                    </a:lnTo>
                    <a:lnTo>
                      <a:pt x="711" y="1786"/>
                    </a:lnTo>
                    <a:lnTo>
                      <a:pt x="807" y="1796"/>
                    </a:lnTo>
                    <a:lnTo>
                      <a:pt x="904" y="1807"/>
                    </a:lnTo>
                    <a:lnTo>
                      <a:pt x="1001" y="1796"/>
                    </a:lnTo>
                    <a:lnTo>
                      <a:pt x="1087" y="1786"/>
                    </a:lnTo>
                    <a:lnTo>
                      <a:pt x="1184" y="1764"/>
                    </a:lnTo>
                    <a:lnTo>
                      <a:pt x="1270" y="1743"/>
                    </a:lnTo>
                    <a:lnTo>
                      <a:pt x="1345" y="1700"/>
                    </a:lnTo>
                    <a:lnTo>
                      <a:pt x="1420" y="1657"/>
                    </a:lnTo>
                    <a:lnTo>
                      <a:pt x="1496" y="1603"/>
                    </a:lnTo>
                    <a:lnTo>
                      <a:pt x="1549" y="1549"/>
                    </a:lnTo>
                    <a:lnTo>
                      <a:pt x="1614" y="1484"/>
                    </a:lnTo>
                    <a:lnTo>
                      <a:pt x="1668" y="1409"/>
                    </a:lnTo>
                    <a:lnTo>
                      <a:pt x="1711" y="1334"/>
                    </a:lnTo>
                    <a:lnTo>
                      <a:pt x="1743" y="1259"/>
                    </a:lnTo>
                    <a:lnTo>
                      <a:pt x="1775" y="1173"/>
                    </a:lnTo>
                    <a:lnTo>
                      <a:pt x="1797" y="1087"/>
                    </a:lnTo>
                    <a:lnTo>
                      <a:pt x="1807" y="990"/>
                    </a:lnTo>
                    <a:lnTo>
                      <a:pt x="1807" y="893"/>
                    </a:lnTo>
                    <a:lnTo>
                      <a:pt x="1807" y="796"/>
                    </a:lnTo>
                    <a:lnTo>
                      <a:pt x="1797" y="710"/>
                    </a:lnTo>
                    <a:lnTo>
                      <a:pt x="1775" y="624"/>
                    </a:lnTo>
                    <a:lnTo>
                      <a:pt x="1743" y="549"/>
                    </a:lnTo>
                    <a:lnTo>
                      <a:pt x="1711" y="463"/>
                    </a:lnTo>
                    <a:lnTo>
                      <a:pt x="1668" y="398"/>
                    </a:lnTo>
                    <a:lnTo>
                      <a:pt x="1614" y="323"/>
                    </a:lnTo>
                    <a:lnTo>
                      <a:pt x="1560" y="269"/>
                    </a:lnTo>
                    <a:lnTo>
                      <a:pt x="1496" y="205"/>
                    </a:lnTo>
                    <a:lnTo>
                      <a:pt x="1431" y="162"/>
                    </a:lnTo>
                    <a:lnTo>
                      <a:pt x="1366" y="108"/>
                    </a:lnTo>
                    <a:lnTo>
                      <a:pt x="1291" y="76"/>
                    </a:lnTo>
                    <a:lnTo>
                      <a:pt x="1205" y="44"/>
                    </a:lnTo>
                    <a:lnTo>
                      <a:pt x="1119" y="2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696725" y="2682200"/>
                <a:ext cx="45200" cy="45200"/>
              </a:xfrm>
              <a:custGeom>
                <a:avLst/>
                <a:gdLst/>
                <a:ahLst/>
                <a:cxnLst/>
                <a:rect l="l" t="t" r="r" b="b"/>
                <a:pathLst>
                  <a:path w="1808" h="1808" extrusionOk="0">
                    <a:moveTo>
                      <a:pt x="839" y="1"/>
                    </a:moveTo>
                    <a:lnTo>
                      <a:pt x="743" y="11"/>
                    </a:lnTo>
                    <a:lnTo>
                      <a:pt x="657" y="33"/>
                    </a:lnTo>
                    <a:lnTo>
                      <a:pt x="571" y="54"/>
                    </a:lnTo>
                    <a:lnTo>
                      <a:pt x="484" y="97"/>
                    </a:lnTo>
                    <a:lnTo>
                      <a:pt x="409" y="140"/>
                    </a:lnTo>
                    <a:lnTo>
                      <a:pt x="334" y="183"/>
                    </a:lnTo>
                    <a:lnTo>
                      <a:pt x="269" y="248"/>
                    </a:lnTo>
                    <a:lnTo>
                      <a:pt x="216" y="302"/>
                    </a:lnTo>
                    <a:lnTo>
                      <a:pt x="162" y="377"/>
                    </a:lnTo>
                    <a:lnTo>
                      <a:pt x="119" y="452"/>
                    </a:lnTo>
                    <a:lnTo>
                      <a:pt x="76" y="527"/>
                    </a:lnTo>
                    <a:lnTo>
                      <a:pt x="44" y="613"/>
                    </a:lnTo>
                    <a:lnTo>
                      <a:pt x="22" y="700"/>
                    </a:lnTo>
                    <a:lnTo>
                      <a:pt x="11" y="796"/>
                    </a:lnTo>
                    <a:lnTo>
                      <a:pt x="1" y="893"/>
                    </a:lnTo>
                    <a:lnTo>
                      <a:pt x="1" y="990"/>
                    </a:lnTo>
                    <a:lnTo>
                      <a:pt x="22" y="1076"/>
                    </a:lnTo>
                    <a:lnTo>
                      <a:pt x="33" y="1162"/>
                    </a:lnTo>
                    <a:lnTo>
                      <a:pt x="65" y="1248"/>
                    </a:lnTo>
                    <a:lnTo>
                      <a:pt x="108" y="1334"/>
                    </a:lnTo>
                    <a:lnTo>
                      <a:pt x="151" y="1409"/>
                    </a:lnTo>
                    <a:lnTo>
                      <a:pt x="194" y="1474"/>
                    </a:lnTo>
                    <a:lnTo>
                      <a:pt x="259" y="1538"/>
                    </a:lnTo>
                    <a:lnTo>
                      <a:pt x="323" y="1603"/>
                    </a:lnTo>
                    <a:lnTo>
                      <a:pt x="388" y="1657"/>
                    </a:lnTo>
                    <a:lnTo>
                      <a:pt x="463" y="1700"/>
                    </a:lnTo>
                    <a:lnTo>
                      <a:pt x="549" y="1732"/>
                    </a:lnTo>
                    <a:lnTo>
                      <a:pt x="624" y="1764"/>
                    </a:lnTo>
                    <a:lnTo>
                      <a:pt x="721" y="1786"/>
                    </a:lnTo>
                    <a:lnTo>
                      <a:pt x="807" y="1796"/>
                    </a:lnTo>
                    <a:lnTo>
                      <a:pt x="904" y="1807"/>
                    </a:lnTo>
                    <a:lnTo>
                      <a:pt x="1001" y="1796"/>
                    </a:lnTo>
                    <a:lnTo>
                      <a:pt x="1097" y="1786"/>
                    </a:lnTo>
                    <a:lnTo>
                      <a:pt x="1183" y="1764"/>
                    </a:lnTo>
                    <a:lnTo>
                      <a:pt x="1269" y="1732"/>
                    </a:lnTo>
                    <a:lnTo>
                      <a:pt x="1345" y="1700"/>
                    </a:lnTo>
                    <a:lnTo>
                      <a:pt x="1420" y="1657"/>
                    </a:lnTo>
                    <a:lnTo>
                      <a:pt x="1495" y="1603"/>
                    </a:lnTo>
                    <a:lnTo>
                      <a:pt x="1560" y="1538"/>
                    </a:lnTo>
                    <a:lnTo>
                      <a:pt x="1614" y="1474"/>
                    </a:lnTo>
                    <a:lnTo>
                      <a:pt x="1667" y="1409"/>
                    </a:lnTo>
                    <a:lnTo>
                      <a:pt x="1710" y="1334"/>
                    </a:lnTo>
                    <a:lnTo>
                      <a:pt x="1743" y="1248"/>
                    </a:lnTo>
                    <a:lnTo>
                      <a:pt x="1775" y="1162"/>
                    </a:lnTo>
                    <a:lnTo>
                      <a:pt x="1796" y="1076"/>
                    </a:lnTo>
                    <a:lnTo>
                      <a:pt x="1807" y="979"/>
                    </a:lnTo>
                    <a:lnTo>
                      <a:pt x="1807" y="882"/>
                    </a:lnTo>
                    <a:lnTo>
                      <a:pt x="1807" y="796"/>
                    </a:lnTo>
                    <a:lnTo>
                      <a:pt x="1786" y="710"/>
                    </a:lnTo>
                    <a:lnTo>
                      <a:pt x="1764" y="624"/>
                    </a:lnTo>
                    <a:lnTo>
                      <a:pt x="1743" y="538"/>
                    </a:lnTo>
                    <a:lnTo>
                      <a:pt x="1700" y="463"/>
                    </a:lnTo>
                    <a:lnTo>
                      <a:pt x="1657" y="388"/>
                    </a:lnTo>
                    <a:lnTo>
                      <a:pt x="1614" y="323"/>
                    </a:lnTo>
                    <a:lnTo>
                      <a:pt x="1560" y="259"/>
                    </a:lnTo>
                    <a:lnTo>
                      <a:pt x="1495" y="205"/>
                    </a:lnTo>
                    <a:lnTo>
                      <a:pt x="1431" y="151"/>
                    </a:lnTo>
                    <a:lnTo>
                      <a:pt x="1355" y="108"/>
                    </a:lnTo>
                    <a:lnTo>
                      <a:pt x="1280" y="76"/>
                    </a:lnTo>
                    <a:lnTo>
                      <a:pt x="1194" y="44"/>
                    </a:lnTo>
                    <a:lnTo>
                      <a:pt x="1108" y="22"/>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1956450" y="1817400"/>
                <a:ext cx="45175" cy="45175"/>
              </a:xfrm>
              <a:custGeom>
                <a:avLst/>
                <a:gdLst/>
                <a:ahLst/>
                <a:cxnLst/>
                <a:rect l="l" t="t" r="r" b="b"/>
                <a:pathLst>
                  <a:path w="1807" h="1807" extrusionOk="0">
                    <a:moveTo>
                      <a:pt x="785" y="0"/>
                    </a:moveTo>
                    <a:lnTo>
                      <a:pt x="688" y="22"/>
                    </a:lnTo>
                    <a:lnTo>
                      <a:pt x="602" y="43"/>
                    </a:lnTo>
                    <a:lnTo>
                      <a:pt x="516" y="76"/>
                    </a:lnTo>
                    <a:lnTo>
                      <a:pt x="441" y="119"/>
                    </a:lnTo>
                    <a:lnTo>
                      <a:pt x="366" y="162"/>
                    </a:lnTo>
                    <a:lnTo>
                      <a:pt x="301" y="215"/>
                    </a:lnTo>
                    <a:lnTo>
                      <a:pt x="237" y="280"/>
                    </a:lnTo>
                    <a:lnTo>
                      <a:pt x="183" y="344"/>
                    </a:lnTo>
                    <a:lnTo>
                      <a:pt x="129" y="420"/>
                    </a:lnTo>
                    <a:lnTo>
                      <a:pt x="86" y="495"/>
                    </a:lnTo>
                    <a:lnTo>
                      <a:pt x="54" y="570"/>
                    </a:lnTo>
                    <a:lnTo>
                      <a:pt x="32" y="656"/>
                    </a:lnTo>
                    <a:lnTo>
                      <a:pt x="11" y="753"/>
                    </a:lnTo>
                    <a:lnTo>
                      <a:pt x="0" y="850"/>
                    </a:lnTo>
                    <a:lnTo>
                      <a:pt x="0" y="936"/>
                    </a:lnTo>
                    <a:lnTo>
                      <a:pt x="11" y="1033"/>
                    </a:lnTo>
                    <a:lnTo>
                      <a:pt x="22" y="1119"/>
                    </a:lnTo>
                    <a:lnTo>
                      <a:pt x="43" y="1205"/>
                    </a:lnTo>
                    <a:lnTo>
                      <a:pt x="75" y="1280"/>
                    </a:lnTo>
                    <a:lnTo>
                      <a:pt x="118" y="1366"/>
                    </a:lnTo>
                    <a:lnTo>
                      <a:pt x="161" y="1430"/>
                    </a:lnTo>
                    <a:lnTo>
                      <a:pt x="215" y="1495"/>
                    </a:lnTo>
                    <a:lnTo>
                      <a:pt x="269" y="1559"/>
                    </a:lnTo>
                    <a:lnTo>
                      <a:pt x="333" y="1613"/>
                    </a:lnTo>
                    <a:lnTo>
                      <a:pt x="398" y="1667"/>
                    </a:lnTo>
                    <a:lnTo>
                      <a:pt x="473" y="1699"/>
                    </a:lnTo>
                    <a:lnTo>
                      <a:pt x="549" y="1742"/>
                    </a:lnTo>
                    <a:lnTo>
                      <a:pt x="635" y="1764"/>
                    </a:lnTo>
                    <a:lnTo>
                      <a:pt x="721" y="1785"/>
                    </a:lnTo>
                    <a:lnTo>
                      <a:pt x="807" y="1796"/>
                    </a:lnTo>
                    <a:lnTo>
                      <a:pt x="903" y="1807"/>
                    </a:lnTo>
                    <a:lnTo>
                      <a:pt x="1000" y="1796"/>
                    </a:lnTo>
                    <a:lnTo>
                      <a:pt x="1086" y="1785"/>
                    </a:lnTo>
                    <a:lnTo>
                      <a:pt x="1183" y="1764"/>
                    </a:lnTo>
                    <a:lnTo>
                      <a:pt x="1269" y="1732"/>
                    </a:lnTo>
                    <a:lnTo>
                      <a:pt x="1344" y="1699"/>
                    </a:lnTo>
                    <a:lnTo>
                      <a:pt x="1420" y="1656"/>
                    </a:lnTo>
                    <a:lnTo>
                      <a:pt x="1484" y="1603"/>
                    </a:lnTo>
                    <a:lnTo>
                      <a:pt x="1549" y="1538"/>
                    </a:lnTo>
                    <a:lnTo>
                      <a:pt x="1613" y="1484"/>
                    </a:lnTo>
                    <a:lnTo>
                      <a:pt x="1656" y="1409"/>
                    </a:lnTo>
                    <a:lnTo>
                      <a:pt x="1710" y="1334"/>
                    </a:lnTo>
                    <a:lnTo>
                      <a:pt x="1742" y="1248"/>
                    </a:lnTo>
                    <a:lnTo>
                      <a:pt x="1774" y="1172"/>
                    </a:lnTo>
                    <a:lnTo>
                      <a:pt x="1796" y="1076"/>
                    </a:lnTo>
                    <a:lnTo>
                      <a:pt x="1807" y="990"/>
                    </a:lnTo>
                    <a:lnTo>
                      <a:pt x="1807" y="893"/>
                    </a:lnTo>
                    <a:lnTo>
                      <a:pt x="1807" y="796"/>
                    </a:lnTo>
                    <a:lnTo>
                      <a:pt x="1785" y="699"/>
                    </a:lnTo>
                    <a:lnTo>
                      <a:pt x="1764" y="613"/>
                    </a:lnTo>
                    <a:lnTo>
                      <a:pt x="1731" y="527"/>
                    </a:lnTo>
                    <a:lnTo>
                      <a:pt x="1699" y="452"/>
                    </a:lnTo>
                    <a:lnTo>
                      <a:pt x="1645" y="377"/>
                    </a:lnTo>
                    <a:lnTo>
                      <a:pt x="1592" y="301"/>
                    </a:lnTo>
                    <a:lnTo>
                      <a:pt x="1538" y="248"/>
                    </a:lnTo>
                    <a:lnTo>
                      <a:pt x="1473" y="183"/>
                    </a:lnTo>
                    <a:lnTo>
                      <a:pt x="1398" y="140"/>
                    </a:lnTo>
                    <a:lnTo>
                      <a:pt x="1323" y="97"/>
                    </a:lnTo>
                    <a:lnTo>
                      <a:pt x="1247" y="54"/>
                    </a:lnTo>
                    <a:lnTo>
                      <a:pt x="1161" y="33"/>
                    </a:lnTo>
                    <a:lnTo>
                      <a:pt x="1065" y="11"/>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1720400" y="1503400"/>
                <a:ext cx="44650" cy="44650"/>
              </a:xfrm>
              <a:custGeom>
                <a:avLst/>
                <a:gdLst/>
                <a:ahLst/>
                <a:cxnLst/>
                <a:rect l="l" t="t" r="r" b="b"/>
                <a:pathLst>
                  <a:path w="1786" h="1786" extrusionOk="0">
                    <a:moveTo>
                      <a:pt x="893" y="1"/>
                    </a:moveTo>
                    <a:lnTo>
                      <a:pt x="797" y="12"/>
                    </a:lnTo>
                    <a:lnTo>
                      <a:pt x="711" y="22"/>
                    </a:lnTo>
                    <a:lnTo>
                      <a:pt x="625" y="44"/>
                    </a:lnTo>
                    <a:lnTo>
                      <a:pt x="549" y="65"/>
                    </a:lnTo>
                    <a:lnTo>
                      <a:pt x="474" y="108"/>
                    </a:lnTo>
                    <a:lnTo>
                      <a:pt x="399" y="151"/>
                    </a:lnTo>
                    <a:lnTo>
                      <a:pt x="324" y="205"/>
                    </a:lnTo>
                    <a:lnTo>
                      <a:pt x="270" y="259"/>
                    </a:lnTo>
                    <a:lnTo>
                      <a:pt x="205" y="323"/>
                    </a:lnTo>
                    <a:lnTo>
                      <a:pt x="152" y="388"/>
                    </a:lnTo>
                    <a:lnTo>
                      <a:pt x="109" y="463"/>
                    </a:lnTo>
                    <a:lnTo>
                      <a:pt x="76" y="539"/>
                    </a:lnTo>
                    <a:lnTo>
                      <a:pt x="44" y="614"/>
                    </a:lnTo>
                    <a:lnTo>
                      <a:pt x="23" y="700"/>
                    </a:lnTo>
                    <a:lnTo>
                      <a:pt x="1" y="786"/>
                    </a:lnTo>
                    <a:lnTo>
                      <a:pt x="1" y="883"/>
                    </a:lnTo>
                    <a:lnTo>
                      <a:pt x="1" y="969"/>
                    </a:lnTo>
                    <a:lnTo>
                      <a:pt x="12" y="1065"/>
                    </a:lnTo>
                    <a:lnTo>
                      <a:pt x="33" y="1151"/>
                    </a:lnTo>
                    <a:lnTo>
                      <a:pt x="66" y="1237"/>
                    </a:lnTo>
                    <a:lnTo>
                      <a:pt x="109" y="1313"/>
                    </a:lnTo>
                    <a:lnTo>
                      <a:pt x="152" y="1388"/>
                    </a:lnTo>
                    <a:lnTo>
                      <a:pt x="205" y="1463"/>
                    </a:lnTo>
                    <a:lnTo>
                      <a:pt x="259" y="1528"/>
                    </a:lnTo>
                    <a:lnTo>
                      <a:pt x="334" y="1582"/>
                    </a:lnTo>
                    <a:lnTo>
                      <a:pt x="399" y="1635"/>
                    </a:lnTo>
                    <a:lnTo>
                      <a:pt x="474" y="1678"/>
                    </a:lnTo>
                    <a:lnTo>
                      <a:pt x="560" y="1721"/>
                    </a:lnTo>
                    <a:lnTo>
                      <a:pt x="646" y="1754"/>
                    </a:lnTo>
                    <a:lnTo>
                      <a:pt x="732" y="1764"/>
                    </a:lnTo>
                    <a:lnTo>
                      <a:pt x="818" y="1786"/>
                    </a:lnTo>
                    <a:lnTo>
                      <a:pt x="915" y="1786"/>
                    </a:lnTo>
                    <a:lnTo>
                      <a:pt x="1012" y="1775"/>
                    </a:lnTo>
                    <a:lnTo>
                      <a:pt x="1098" y="1764"/>
                    </a:lnTo>
                    <a:lnTo>
                      <a:pt x="1184" y="1732"/>
                    </a:lnTo>
                    <a:lnTo>
                      <a:pt x="1259" y="1700"/>
                    </a:lnTo>
                    <a:lnTo>
                      <a:pt x="1334" y="1668"/>
                    </a:lnTo>
                    <a:lnTo>
                      <a:pt x="1410" y="1625"/>
                    </a:lnTo>
                    <a:lnTo>
                      <a:pt x="1474" y="1571"/>
                    </a:lnTo>
                    <a:lnTo>
                      <a:pt x="1539" y="1506"/>
                    </a:lnTo>
                    <a:lnTo>
                      <a:pt x="1592" y="1442"/>
                    </a:lnTo>
                    <a:lnTo>
                      <a:pt x="1635" y="1377"/>
                    </a:lnTo>
                    <a:lnTo>
                      <a:pt x="1678" y="1302"/>
                    </a:lnTo>
                    <a:lnTo>
                      <a:pt x="1721" y="1227"/>
                    </a:lnTo>
                    <a:lnTo>
                      <a:pt x="1743" y="1141"/>
                    </a:lnTo>
                    <a:lnTo>
                      <a:pt x="1764" y="1055"/>
                    </a:lnTo>
                    <a:lnTo>
                      <a:pt x="1775" y="969"/>
                    </a:lnTo>
                    <a:lnTo>
                      <a:pt x="1786" y="883"/>
                    </a:lnTo>
                    <a:lnTo>
                      <a:pt x="1775" y="786"/>
                    </a:lnTo>
                    <a:lnTo>
                      <a:pt x="1764" y="700"/>
                    </a:lnTo>
                    <a:lnTo>
                      <a:pt x="1743" y="614"/>
                    </a:lnTo>
                    <a:lnTo>
                      <a:pt x="1711" y="539"/>
                    </a:lnTo>
                    <a:lnTo>
                      <a:pt x="1668" y="463"/>
                    </a:lnTo>
                    <a:lnTo>
                      <a:pt x="1625" y="388"/>
                    </a:lnTo>
                    <a:lnTo>
                      <a:pt x="1571" y="323"/>
                    </a:lnTo>
                    <a:lnTo>
                      <a:pt x="1517" y="259"/>
                    </a:lnTo>
                    <a:lnTo>
                      <a:pt x="1453" y="205"/>
                    </a:lnTo>
                    <a:lnTo>
                      <a:pt x="1388" y="151"/>
                    </a:lnTo>
                    <a:lnTo>
                      <a:pt x="1313" y="108"/>
                    </a:lnTo>
                    <a:lnTo>
                      <a:pt x="1238" y="65"/>
                    </a:lnTo>
                    <a:lnTo>
                      <a:pt x="1152" y="44"/>
                    </a:lnTo>
                    <a:lnTo>
                      <a:pt x="1066" y="22"/>
                    </a:lnTo>
                    <a:lnTo>
                      <a:pt x="980"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774950" y="2760150"/>
                <a:ext cx="44650" cy="44925"/>
              </a:xfrm>
              <a:custGeom>
                <a:avLst/>
                <a:gdLst/>
                <a:ahLst/>
                <a:cxnLst/>
                <a:rect l="l" t="t" r="r" b="b"/>
                <a:pathLst>
                  <a:path w="1786" h="1797" extrusionOk="0">
                    <a:moveTo>
                      <a:pt x="839" y="1"/>
                    </a:moveTo>
                    <a:lnTo>
                      <a:pt x="753" y="12"/>
                    </a:lnTo>
                    <a:lnTo>
                      <a:pt x="667" y="33"/>
                    </a:lnTo>
                    <a:lnTo>
                      <a:pt x="581" y="55"/>
                    </a:lnTo>
                    <a:lnTo>
                      <a:pt x="506" y="87"/>
                    </a:lnTo>
                    <a:lnTo>
                      <a:pt x="431" y="130"/>
                    </a:lnTo>
                    <a:lnTo>
                      <a:pt x="366" y="173"/>
                    </a:lnTo>
                    <a:lnTo>
                      <a:pt x="291" y="227"/>
                    </a:lnTo>
                    <a:lnTo>
                      <a:pt x="237" y="281"/>
                    </a:lnTo>
                    <a:lnTo>
                      <a:pt x="184" y="345"/>
                    </a:lnTo>
                    <a:lnTo>
                      <a:pt x="130" y="420"/>
                    </a:lnTo>
                    <a:lnTo>
                      <a:pt x="87" y="485"/>
                    </a:lnTo>
                    <a:lnTo>
                      <a:pt x="54" y="571"/>
                    </a:lnTo>
                    <a:lnTo>
                      <a:pt x="33" y="646"/>
                    </a:lnTo>
                    <a:lnTo>
                      <a:pt x="11" y="732"/>
                    </a:lnTo>
                    <a:lnTo>
                      <a:pt x="1" y="829"/>
                    </a:lnTo>
                    <a:lnTo>
                      <a:pt x="1" y="926"/>
                    </a:lnTo>
                    <a:lnTo>
                      <a:pt x="1" y="1012"/>
                    </a:lnTo>
                    <a:lnTo>
                      <a:pt x="22" y="1108"/>
                    </a:lnTo>
                    <a:lnTo>
                      <a:pt x="44" y="1195"/>
                    </a:lnTo>
                    <a:lnTo>
                      <a:pt x="76" y="1270"/>
                    </a:lnTo>
                    <a:lnTo>
                      <a:pt x="119" y="1356"/>
                    </a:lnTo>
                    <a:lnTo>
                      <a:pt x="162" y="1420"/>
                    </a:lnTo>
                    <a:lnTo>
                      <a:pt x="216" y="1496"/>
                    </a:lnTo>
                    <a:lnTo>
                      <a:pt x="280" y="1560"/>
                    </a:lnTo>
                    <a:lnTo>
                      <a:pt x="345" y="1614"/>
                    </a:lnTo>
                    <a:lnTo>
                      <a:pt x="420" y="1657"/>
                    </a:lnTo>
                    <a:lnTo>
                      <a:pt x="495" y="1700"/>
                    </a:lnTo>
                    <a:lnTo>
                      <a:pt x="581" y="1743"/>
                    </a:lnTo>
                    <a:lnTo>
                      <a:pt x="667" y="1764"/>
                    </a:lnTo>
                    <a:lnTo>
                      <a:pt x="753" y="1786"/>
                    </a:lnTo>
                    <a:lnTo>
                      <a:pt x="850" y="1797"/>
                    </a:lnTo>
                    <a:lnTo>
                      <a:pt x="947" y="1797"/>
                    </a:lnTo>
                    <a:lnTo>
                      <a:pt x="1033" y="1786"/>
                    </a:lnTo>
                    <a:lnTo>
                      <a:pt x="1119" y="1764"/>
                    </a:lnTo>
                    <a:lnTo>
                      <a:pt x="1205" y="1732"/>
                    </a:lnTo>
                    <a:lnTo>
                      <a:pt x="1291" y="1700"/>
                    </a:lnTo>
                    <a:lnTo>
                      <a:pt x="1366" y="1657"/>
                    </a:lnTo>
                    <a:lnTo>
                      <a:pt x="1442" y="1614"/>
                    </a:lnTo>
                    <a:lnTo>
                      <a:pt x="1506" y="1549"/>
                    </a:lnTo>
                    <a:lnTo>
                      <a:pt x="1571" y="1496"/>
                    </a:lnTo>
                    <a:lnTo>
                      <a:pt x="1624" y="1420"/>
                    </a:lnTo>
                    <a:lnTo>
                      <a:pt x="1667" y="1345"/>
                    </a:lnTo>
                    <a:lnTo>
                      <a:pt x="1710" y="1270"/>
                    </a:lnTo>
                    <a:lnTo>
                      <a:pt x="1743" y="1184"/>
                    </a:lnTo>
                    <a:lnTo>
                      <a:pt x="1764" y="1098"/>
                    </a:lnTo>
                    <a:lnTo>
                      <a:pt x="1775" y="1012"/>
                    </a:lnTo>
                    <a:lnTo>
                      <a:pt x="1786" y="915"/>
                    </a:lnTo>
                    <a:lnTo>
                      <a:pt x="1786" y="818"/>
                    </a:lnTo>
                    <a:lnTo>
                      <a:pt x="1775" y="732"/>
                    </a:lnTo>
                    <a:lnTo>
                      <a:pt x="1753" y="646"/>
                    </a:lnTo>
                    <a:lnTo>
                      <a:pt x="1721" y="571"/>
                    </a:lnTo>
                    <a:lnTo>
                      <a:pt x="1689" y="485"/>
                    </a:lnTo>
                    <a:lnTo>
                      <a:pt x="1646" y="420"/>
                    </a:lnTo>
                    <a:lnTo>
                      <a:pt x="1603" y="345"/>
                    </a:lnTo>
                    <a:lnTo>
                      <a:pt x="1549" y="281"/>
                    </a:lnTo>
                    <a:lnTo>
                      <a:pt x="1485" y="227"/>
                    </a:lnTo>
                    <a:lnTo>
                      <a:pt x="1420" y="173"/>
                    </a:lnTo>
                    <a:lnTo>
                      <a:pt x="1356" y="130"/>
                    </a:lnTo>
                    <a:lnTo>
                      <a:pt x="1280" y="87"/>
                    </a:lnTo>
                    <a:lnTo>
                      <a:pt x="1194" y="55"/>
                    </a:lnTo>
                    <a:lnTo>
                      <a:pt x="1108" y="33"/>
                    </a:lnTo>
                    <a:lnTo>
                      <a:pt x="1022" y="12"/>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1720400" y="2760150"/>
                <a:ext cx="44650" cy="44925"/>
              </a:xfrm>
              <a:custGeom>
                <a:avLst/>
                <a:gdLst/>
                <a:ahLst/>
                <a:cxnLst/>
                <a:rect l="l" t="t" r="r" b="b"/>
                <a:pathLst>
                  <a:path w="1786" h="1797" extrusionOk="0">
                    <a:moveTo>
                      <a:pt x="829" y="1"/>
                    </a:moveTo>
                    <a:lnTo>
                      <a:pt x="732" y="12"/>
                    </a:lnTo>
                    <a:lnTo>
                      <a:pt x="646" y="33"/>
                    </a:lnTo>
                    <a:lnTo>
                      <a:pt x="571" y="65"/>
                    </a:lnTo>
                    <a:lnTo>
                      <a:pt x="485" y="98"/>
                    </a:lnTo>
                    <a:lnTo>
                      <a:pt x="420" y="130"/>
                    </a:lnTo>
                    <a:lnTo>
                      <a:pt x="345" y="184"/>
                    </a:lnTo>
                    <a:lnTo>
                      <a:pt x="281" y="237"/>
                    </a:lnTo>
                    <a:lnTo>
                      <a:pt x="227" y="291"/>
                    </a:lnTo>
                    <a:lnTo>
                      <a:pt x="173" y="356"/>
                    </a:lnTo>
                    <a:lnTo>
                      <a:pt x="119" y="431"/>
                    </a:lnTo>
                    <a:lnTo>
                      <a:pt x="87" y="506"/>
                    </a:lnTo>
                    <a:lnTo>
                      <a:pt x="55" y="582"/>
                    </a:lnTo>
                    <a:lnTo>
                      <a:pt x="23" y="668"/>
                    </a:lnTo>
                    <a:lnTo>
                      <a:pt x="1" y="754"/>
                    </a:lnTo>
                    <a:lnTo>
                      <a:pt x="1" y="850"/>
                    </a:lnTo>
                    <a:lnTo>
                      <a:pt x="1" y="936"/>
                    </a:lnTo>
                    <a:lnTo>
                      <a:pt x="1" y="1033"/>
                    </a:lnTo>
                    <a:lnTo>
                      <a:pt x="23" y="1119"/>
                    </a:lnTo>
                    <a:lnTo>
                      <a:pt x="44" y="1205"/>
                    </a:lnTo>
                    <a:lnTo>
                      <a:pt x="87" y="1291"/>
                    </a:lnTo>
                    <a:lnTo>
                      <a:pt x="119" y="1367"/>
                    </a:lnTo>
                    <a:lnTo>
                      <a:pt x="173" y="1442"/>
                    </a:lnTo>
                    <a:lnTo>
                      <a:pt x="227" y="1506"/>
                    </a:lnTo>
                    <a:lnTo>
                      <a:pt x="291" y="1571"/>
                    </a:lnTo>
                    <a:lnTo>
                      <a:pt x="356" y="1625"/>
                    </a:lnTo>
                    <a:lnTo>
                      <a:pt x="431" y="1668"/>
                    </a:lnTo>
                    <a:lnTo>
                      <a:pt x="506" y="1711"/>
                    </a:lnTo>
                    <a:lnTo>
                      <a:pt x="592" y="1743"/>
                    </a:lnTo>
                    <a:lnTo>
                      <a:pt x="678" y="1764"/>
                    </a:lnTo>
                    <a:lnTo>
                      <a:pt x="775" y="1786"/>
                    </a:lnTo>
                    <a:lnTo>
                      <a:pt x="861" y="1797"/>
                    </a:lnTo>
                    <a:lnTo>
                      <a:pt x="958" y="1786"/>
                    </a:lnTo>
                    <a:lnTo>
                      <a:pt x="1044" y="1775"/>
                    </a:lnTo>
                    <a:lnTo>
                      <a:pt x="1130" y="1764"/>
                    </a:lnTo>
                    <a:lnTo>
                      <a:pt x="1216" y="1732"/>
                    </a:lnTo>
                    <a:lnTo>
                      <a:pt x="1291" y="1700"/>
                    </a:lnTo>
                    <a:lnTo>
                      <a:pt x="1367" y="1657"/>
                    </a:lnTo>
                    <a:lnTo>
                      <a:pt x="1431" y="1614"/>
                    </a:lnTo>
                    <a:lnTo>
                      <a:pt x="1496" y="1560"/>
                    </a:lnTo>
                    <a:lnTo>
                      <a:pt x="1560" y="1496"/>
                    </a:lnTo>
                    <a:lnTo>
                      <a:pt x="1614" y="1431"/>
                    </a:lnTo>
                    <a:lnTo>
                      <a:pt x="1657" y="1367"/>
                    </a:lnTo>
                    <a:lnTo>
                      <a:pt x="1700" y="1291"/>
                    </a:lnTo>
                    <a:lnTo>
                      <a:pt x="1732" y="1216"/>
                    </a:lnTo>
                    <a:lnTo>
                      <a:pt x="1754" y="1130"/>
                    </a:lnTo>
                    <a:lnTo>
                      <a:pt x="1775" y="1044"/>
                    </a:lnTo>
                    <a:lnTo>
                      <a:pt x="1786" y="947"/>
                    </a:lnTo>
                    <a:lnTo>
                      <a:pt x="1786" y="850"/>
                    </a:lnTo>
                    <a:lnTo>
                      <a:pt x="1775" y="764"/>
                    </a:lnTo>
                    <a:lnTo>
                      <a:pt x="1754" y="678"/>
                    </a:lnTo>
                    <a:lnTo>
                      <a:pt x="1732" y="592"/>
                    </a:lnTo>
                    <a:lnTo>
                      <a:pt x="1700" y="506"/>
                    </a:lnTo>
                    <a:lnTo>
                      <a:pt x="1657" y="431"/>
                    </a:lnTo>
                    <a:lnTo>
                      <a:pt x="1614" y="356"/>
                    </a:lnTo>
                    <a:lnTo>
                      <a:pt x="1549" y="291"/>
                    </a:lnTo>
                    <a:lnTo>
                      <a:pt x="1496" y="227"/>
                    </a:lnTo>
                    <a:lnTo>
                      <a:pt x="1420" y="173"/>
                    </a:lnTo>
                    <a:lnTo>
                      <a:pt x="1345" y="130"/>
                    </a:lnTo>
                    <a:lnTo>
                      <a:pt x="1270" y="87"/>
                    </a:lnTo>
                    <a:lnTo>
                      <a:pt x="1184" y="55"/>
                    </a:lnTo>
                    <a:lnTo>
                      <a:pt x="1098" y="22"/>
                    </a:lnTo>
                    <a:lnTo>
                      <a:pt x="1012" y="12"/>
                    </a:lnTo>
                    <a:lnTo>
                      <a:pt x="91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1956450" y="2445625"/>
                <a:ext cx="45175" cy="45475"/>
              </a:xfrm>
              <a:custGeom>
                <a:avLst/>
                <a:gdLst/>
                <a:ahLst/>
                <a:cxnLst/>
                <a:rect l="l" t="t" r="r" b="b"/>
                <a:pathLst>
                  <a:path w="1807" h="1819" extrusionOk="0">
                    <a:moveTo>
                      <a:pt x="925" y="1"/>
                    </a:moveTo>
                    <a:lnTo>
                      <a:pt x="828" y="12"/>
                    </a:lnTo>
                    <a:lnTo>
                      <a:pt x="731" y="22"/>
                    </a:lnTo>
                    <a:lnTo>
                      <a:pt x="645" y="44"/>
                    </a:lnTo>
                    <a:lnTo>
                      <a:pt x="559" y="65"/>
                    </a:lnTo>
                    <a:lnTo>
                      <a:pt x="473" y="109"/>
                    </a:lnTo>
                    <a:lnTo>
                      <a:pt x="398" y="152"/>
                    </a:lnTo>
                    <a:lnTo>
                      <a:pt x="333" y="195"/>
                    </a:lnTo>
                    <a:lnTo>
                      <a:pt x="269" y="248"/>
                    </a:lnTo>
                    <a:lnTo>
                      <a:pt x="204" y="313"/>
                    </a:lnTo>
                    <a:lnTo>
                      <a:pt x="161" y="388"/>
                    </a:lnTo>
                    <a:lnTo>
                      <a:pt x="108" y="453"/>
                    </a:lnTo>
                    <a:lnTo>
                      <a:pt x="75" y="539"/>
                    </a:lnTo>
                    <a:lnTo>
                      <a:pt x="43" y="614"/>
                    </a:lnTo>
                    <a:lnTo>
                      <a:pt x="22" y="711"/>
                    </a:lnTo>
                    <a:lnTo>
                      <a:pt x="0" y="797"/>
                    </a:lnTo>
                    <a:lnTo>
                      <a:pt x="0" y="893"/>
                    </a:lnTo>
                    <a:lnTo>
                      <a:pt x="0" y="990"/>
                    </a:lnTo>
                    <a:lnTo>
                      <a:pt x="11" y="1076"/>
                    </a:lnTo>
                    <a:lnTo>
                      <a:pt x="32" y="1173"/>
                    </a:lnTo>
                    <a:lnTo>
                      <a:pt x="65" y="1259"/>
                    </a:lnTo>
                    <a:lnTo>
                      <a:pt x="97" y="1334"/>
                    </a:lnTo>
                    <a:lnTo>
                      <a:pt x="140" y="1410"/>
                    </a:lnTo>
                    <a:lnTo>
                      <a:pt x="194" y="1485"/>
                    </a:lnTo>
                    <a:lnTo>
                      <a:pt x="247" y="1549"/>
                    </a:lnTo>
                    <a:lnTo>
                      <a:pt x="312" y="1603"/>
                    </a:lnTo>
                    <a:lnTo>
                      <a:pt x="376" y="1657"/>
                    </a:lnTo>
                    <a:lnTo>
                      <a:pt x="452" y="1700"/>
                    </a:lnTo>
                    <a:lnTo>
                      <a:pt x="527" y="1743"/>
                    </a:lnTo>
                    <a:lnTo>
                      <a:pt x="613" y="1775"/>
                    </a:lnTo>
                    <a:lnTo>
                      <a:pt x="699" y="1797"/>
                    </a:lnTo>
                    <a:lnTo>
                      <a:pt x="796" y="1807"/>
                    </a:lnTo>
                    <a:lnTo>
                      <a:pt x="882" y="1818"/>
                    </a:lnTo>
                    <a:lnTo>
                      <a:pt x="979" y="1807"/>
                    </a:lnTo>
                    <a:lnTo>
                      <a:pt x="1075" y="1797"/>
                    </a:lnTo>
                    <a:lnTo>
                      <a:pt x="1161" y="1786"/>
                    </a:lnTo>
                    <a:lnTo>
                      <a:pt x="1247" y="1754"/>
                    </a:lnTo>
                    <a:lnTo>
                      <a:pt x="1333" y="1721"/>
                    </a:lnTo>
                    <a:lnTo>
                      <a:pt x="1409" y="1678"/>
                    </a:lnTo>
                    <a:lnTo>
                      <a:pt x="1473" y="1625"/>
                    </a:lnTo>
                    <a:lnTo>
                      <a:pt x="1538" y="1571"/>
                    </a:lnTo>
                    <a:lnTo>
                      <a:pt x="1602" y="1506"/>
                    </a:lnTo>
                    <a:lnTo>
                      <a:pt x="1645" y="1442"/>
                    </a:lnTo>
                    <a:lnTo>
                      <a:pt x="1699" y="1367"/>
                    </a:lnTo>
                    <a:lnTo>
                      <a:pt x="1731" y="1281"/>
                    </a:lnTo>
                    <a:lnTo>
                      <a:pt x="1764" y="1205"/>
                    </a:lnTo>
                    <a:lnTo>
                      <a:pt x="1785" y="1109"/>
                    </a:lnTo>
                    <a:lnTo>
                      <a:pt x="1807" y="1023"/>
                    </a:lnTo>
                    <a:lnTo>
                      <a:pt x="1807" y="926"/>
                    </a:lnTo>
                    <a:lnTo>
                      <a:pt x="1807" y="829"/>
                    </a:lnTo>
                    <a:lnTo>
                      <a:pt x="1796" y="743"/>
                    </a:lnTo>
                    <a:lnTo>
                      <a:pt x="1774" y="646"/>
                    </a:lnTo>
                    <a:lnTo>
                      <a:pt x="1742" y="560"/>
                    </a:lnTo>
                    <a:lnTo>
                      <a:pt x="1710" y="485"/>
                    </a:lnTo>
                    <a:lnTo>
                      <a:pt x="1667" y="410"/>
                    </a:lnTo>
                    <a:lnTo>
                      <a:pt x="1613" y="334"/>
                    </a:lnTo>
                    <a:lnTo>
                      <a:pt x="1559" y="270"/>
                    </a:lnTo>
                    <a:lnTo>
                      <a:pt x="1495" y="216"/>
                    </a:lnTo>
                    <a:lnTo>
                      <a:pt x="1430" y="162"/>
                    </a:lnTo>
                    <a:lnTo>
                      <a:pt x="1355" y="119"/>
                    </a:lnTo>
                    <a:lnTo>
                      <a:pt x="1280" y="76"/>
                    </a:lnTo>
                    <a:lnTo>
                      <a:pt x="1194" y="44"/>
                    </a:lnTo>
                    <a:lnTo>
                      <a:pt x="1108" y="22"/>
                    </a:lnTo>
                    <a:lnTo>
                      <a:pt x="1011" y="12"/>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1876050" y="2604500"/>
                <a:ext cx="44650" cy="44650"/>
              </a:xfrm>
              <a:custGeom>
                <a:avLst/>
                <a:gdLst/>
                <a:ahLst/>
                <a:cxnLst/>
                <a:rect l="l" t="t" r="r" b="b"/>
                <a:pathLst>
                  <a:path w="1786" h="1786" extrusionOk="0">
                    <a:moveTo>
                      <a:pt x="904" y="1"/>
                    </a:moveTo>
                    <a:lnTo>
                      <a:pt x="807" y="12"/>
                    </a:lnTo>
                    <a:lnTo>
                      <a:pt x="721" y="22"/>
                    </a:lnTo>
                    <a:lnTo>
                      <a:pt x="635" y="44"/>
                    </a:lnTo>
                    <a:lnTo>
                      <a:pt x="549" y="76"/>
                    </a:lnTo>
                    <a:lnTo>
                      <a:pt x="463" y="109"/>
                    </a:lnTo>
                    <a:lnTo>
                      <a:pt x="388" y="152"/>
                    </a:lnTo>
                    <a:lnTo>
                      <a:pt x="324" y="205"/>
                    </a:lnTo>
                    <a:lnTo>
                      <a:pt x="259" y="270"/>
                    </a:lnTo>
                    <a:lnTo>
                      <a:pt x="205" y="334"/>
                    </a:lnTo>
                    <a:lnTo>
                      <a:pt x="152" y="399"/>
                    </a:lnTo>
                    <a:lnTo>
                      <a:pt x="109" y="474"/>
                    </a:lnTo>
                    <a:lnTo>
                      <a:pt x="65" y="560"/>
                    </a:lnTo>
                    <a:lnTo>
                      <a:pt x="33" y="635"/>
                    </a:lnTo>
                    <a:lnTo>
                      <a:pt x="22" y="732"/>
                    </a:lnTo>
                    <a:lnTo>
                      <a:pt x="1" y="818"/>
                    </a:lnTo>
                    <a:lnTo>
                      <a:pt x="1" y="915"/>
                    </a:lnTo>
                    <a:lnTo>
                      <a:pt x="12" y="1001"/>
                    </a:lnTo>
                    <a:lnTo>
                      <a:pt x="22" y="1098"/>
                    </a:lnTo>
                    <a:lnTo>
                      <a:pt x="44" y="1184"/>
                    </a:lnTo>
                    <a:lnTo>
                      <a:pt x="76" y="1270"/>
                    </a:lnTo>
                    <a:lnTo>
                      <a:pt x="119" y="1345"/>
                    </a:lnTo>
                    <a:lnTo>
                      <a:pt x="173" y="1420"/>
                    </a:lnTo>
                    <a:lnTo>
                      <a:pt x="227" y="1485"/>
                    </a:lnTo>
                    <a:lnTo>
                      <a:pt x="281" y="1549"/>
                    </a:lnTo>
                    <a:lnTo>
                      <a:pt x="345" y="1603"/>
                    </a:lnTo>
                    <a:lnTo>
                      <a:pt x="420" y="1657"/>
                    </a:lnTo>
                    <a:lnTo>
                      <a:pt x="496" y="1700"/>
                    </a:lnTo>
                    <a:lnTo>
                      <a:pt x="582" y="1732"/>
                    </a:lnTo>
                    <a:lnTo>
                      <a:pt x="668" y="1754"/>
                    </a:lnTo>
                    <a:lnTo>
                      <a:pt x="754" y="1775"/>
                    </a:lnTo>
                    <a:lnTo>
                      <a:pt x="840" y="1786"/>
                    </a:lnTo>
                    <a:lnTo>
                      <a:pt x="936" y="1786"/>
                    </a:lnTo>
                    <a:lnTo>
                      <a:pt x="1033" y="1775"/>
                    </a:lnTo>
                    <a:lnTo>
                      <a:pt x="1119" y="1764"/>
                    </a:lnTo>
                    <a:lnTo>
                      <a:pt x="1195" y="1732"/>
                    </a:lnTo>
                    <a:lnTo>
                      <a:pt x="1281" y="1700"/>
                    </a:lnTo>
                    <a:lnTo>
                      <a:pt x="1356" y="1668"/>
                    </a:lnTo>
                    <a:lnTo>
                      <a:pt x="1420" y="1614"/>
                    </a:lnTo>
                    <a:lnTo>
                      <a:pt x="1485" y="1560"/>
                    </a:lnTo>
                    <a:lnTo>
                      <a:pt x="1549" y="1506"/>
                    </a:lnTo>
                    <a:lnTo>
                      <a:pt x="1603" y="1442"/>
                    </a:lnTo>
                    <a:lnTo>
                      <a:pt x="1646" y="1377"/>
                    </a:lnTo>
                    <a:lnTo>
                      <a:pt x="1689" y="1302"/>
                    </a:lnTo>
                    <a:lnTo>
                      <a:pt x="1721" y="1227"/>
                    </a:lnTo>
                    <a:lnTo>
                      <a:pt x="1754" y="1141"/>
                    </a:lnTo>
                    <a:lnTo>
                      <a:pt x="1775" y="1055"/>
                    </a:lnTo>
                    <a:lnTo>
                      <a:pt x="1786" y="969"/>
                    </a:lnTo>
                    <a:lnTo>
                      <a:pt x="1786" y="883"/>
                    </a:lnTo>
                    <a:lnTo>
                      <a:pt x="1775" y="786"/>
                    </a:lnTo>
                    <a:lnTo>
                      <a:pt x="1764" y="700"/>
                    </a:lnTo>
                    <a:lnTo>
                      <a:pt x="1743" y="614"/>
                    </a:lnTo>
                    <a:lnTo>
                      <a:pt x="1711" y="539"/>
                    </a:lnTo>
                    <a:lnTo>
                      <a:pt x="1678" y="463"/>
                    </a:lnTo>
                    <a:lnTo>
                      <a:pt x="1635" y="388"/>
                    </a:lnTo>
                    <a:lnTo>
                      <a:pt x="1582" y="324"/>
                    </a:lnTo>
                    <a:lnTo>
                      <a:pt x="1528" y="259"/>
                    </a:lnTo>
                    <a:lnTo>
                      <a:pt x="1463" y="205"/>
                    </a:lnTo>
                    <a:lnTo>
                      <a:pt x="1399" y="152"/>
                    </a:lnTo>
                    <a:lnTo>
                      <a:pt x="1324" y="109"/>
                    </a:lnTo>
                    <a:lnTo>
                      <a:pt x="1248" y="76"/>
                    </a:lnTo>
                    <a:lnTo>
                      <a:pt x="1162" y="44"/>
                    </a:lnTo>
                    <a:lnTo>
                      <a:pt x="1076" y="22"/>
                    </a:lnTo>
                    <a:lnTo>
                      <a:pt x="990" y="12"/>
                    </a:lnTo>
                    <a:lnTo>
                      <a:pt x="9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2034675" y="2131925"/>
                <a:ext cx="44375" cy="44375"/>
              </a:xfrm>
              <a:custGeom>
                <a:avLst/>
                <a:gdLst/>
                <a:ahLst/>
                <a:cxnLst/>
                <a:rect l="l" t="t" r="r" b="b"/>
                <a:pathLst>
                  <a:path w="1775" h="1775" extrusionOk="0">
                    <a:moveTo>
                      <a:pt x="828" y="0"/>
                    </a:moveTo>
                    <a:lnTo>
                      <a:pt x="742" y="11"/>
                    </a:lnTo>
                    <a:lnTo>
                      <a:pt x="656" y="33"/>
                    </a:lnTo>
                    <a:lnTo>
                      <a:pt x="570" y="54"/>
                    </a:lnTo>
                    <a:lnTo>
                      <a:pt x="495" y="86"/>
                    </a:lnTo>
                    <a:lnTo>
                      <a:pt x="420" y="129"/>
                    </a:lnTo>
                    <a:lnTo>
                      <a:pt x="355" y="172"/>
                    </a:lnTo>
                    <a:lnTo>
                      <a:pt x="291" y="237"/>
                    </a:lnTo>
                    <a:lnTo>
                      <a:pt x="226" y="291"/>
                    </a:lnTo>
                    <a:lnTo>
                      <a:pt x="172" y="355"/>
                    </a:lnTo>
                    <a:lnTo>
                      <a:pt x="129" y="430"/>
                    </a:lnTo>
                    <a:lnTo>
                      <a:pt x="86" y="506"/>
                    </a:lnTo>
                    <a:lnTo>
                      <a:pt x="54" y="581"/>
                    </a:lnTo>
                    <a:lnTo>
                      <a:pt x="22" y="667"/>
                    </a:lnTo>
                    <a:lnTo>
                      <a:pt x="11" y="753"/>
                    </a:lnTo>
                    <a:lnTo>
                      <a:pt x="0" y="839"/>
                    </a:lnTo>
                    <a:lnTo>
                      <a:pt x="0" y="936"/>
                    </a:lnTo>
                    <a:lnTo>
                      <a:pt x="11" y="1033"/>
                    </a:lnTo>
                    <a:lnTo>
                      <a:pt x="22" y="1119"/>
                    </a:lnTo>
                    <a:lnTo>
                      <a:pt x="54" y="1205"/>
                    </a:lnTo>
                    <a:lnTo>
                      <a:pt x="86" y="1291"/>
                    </a:lnTo>
                    <a:lnTo>
                      <a:pt x="129" y="1366"/>
                    </a:lnTo>
                    <a:lnTo>
                      <a:pt x="183" y="1430"/>
                    </a:lnTo>
                    <a:lnTo>
                      <a:pt x="237" y="1506"/>
                    </a:lnTo>
                    <a:lnTo>
                      <a:pt x="301" y="1559"/>
                    </a:lnTo>
                    <a:lnTo>
                      <a:pt x="377" y="1613"/>
                    </a:lnTo>
                    <a:lnTo>
                      <a:pt x="452" y="1667"/>
                    </a:lnTo>
                    <a:lnTo>
                      <a:pt x="527" y="1699"/>
                    </a:lnTo>
                    <a:lnTo>
                      <a:pt x="613" y="1732"/>
                    </a:lnTo>
                    <a:lnTo>
                      <a:pt x="699" y="1764"/>
                    </a:lnTo>
                    <a:lnTo>
                      <a:pt x="785" y="1775"/>
                    </a:lnTo>
                    <a:lnTo>
                      <a:pt x="979" y="1775"/>
                    </a:lnTo>
                    <a:lnTo>
                      <a:pt x="1065" y="1764"/>
                    </a:lnTo>
                    <a:lnTo>
                      <a:pt x="1151" y="1742"/>
                    </a:lnTo>
                    <a:lnTo>
                      <a:pt x="1226" y="1710"/>
                    </a:lnTo>
                    <a:lnTo>
                      <a:pt x="1301" y="1678"/>
                    </a:lnTo>
                    <a:lnTo>
                      <a:pt x="1377" y="1635"/>
                    </a:lnTo>
                    <a:lnTo>
                      <a:pt x="1452" y="1581"/>
                    </a:lnTo>
                    <a:lnTo>
                      <a:pt x="1516" y="1527"/>
                    </a:lnTo>
                    <a:lnTo>
                      <a:pt x="1570" y="1463"/>
                    </a:lnTo>
                    <a:lnTo>
                      <a:pt x="1624" y="1398"/>
                    </a:lnTo>
                    <a:lnTo>
                      <a:pt x="1667" y="1323"/>
                    </a:lnTo>
                    <a:lnTo>
                      <a:pt x="1699" y="1248"/>
                    </a:lnTo>
                    <a:lnTo>
                      <a:pt x="1731" y="1172"/>
                    </a:lnTo>
                    <a:lnTo>
                      <a:pt x="1753" y="1086"/>
                    </a:lnTo>
                    <a:lnTo>
                      <a:pt x="1774" y="1000"/>
                    </a:lnTo>
                    <a:lnTo>
                      <a:pt x="1774" y="904"/>
                    </a:lnTo>
                    <a:lnTo>
                      <a:pt x="1774" y="818"/>
                    </a:lnTo>
                    <a:lnTo>
                      <a:pt x="1764" y="731"/>
                    </a:lnTo>
                    <a:lnTo>
                      <a:pt x="1742" y="645"/>
                    </a:lnTo>
                    <a:lnTo>
                      <a:pt x="1721" y="559"/>
                    </a:lnTo>
                    <a:lnTo>
                      <a:pt x="1688" y="484"/>
                    </a:lnTo>
                    <a:lnTo>
                      <a:pt x="1645" y="409"/>
                    </a:lnTo>
                    <a:lnTo>
                      <a:pt x="1592" y="344"/>
                    </a:lnTo>
                    <a:lnTo>
                      <a:pt x="1538" y="280"/>
                    </a:lnTo>
                    <a:lnTo>
                      <a:pt x="1473" y="215"/>
                    </a:lnTo>
                    <a:lnTo>
                      <a:pt x="1409" y="162"/>
                    </a:lnTo>
                    <a:lnTo>
                      <a:pt x="1344" y="119"/>
                    </a:lnTo>
                    <a:lnTo>
                      <a:pt x="1258" y="76"/>
                    </a:lnTo>
                    <a:lnTo>
                      <a:pt x="1183" y="43"/>
                    </a:lnTo>
                    <a:lnTo>
                      <a:pt x="1097" y="22"/>
                    </a:lnTo>
                    <a:lnTo>
                      <a:pt x="1011" y="11"/>
                    </a:lnTo>
                    <a:lnTo>
                      <a:pt x="92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2034675" y="2209875"/>
                <a:ext cx="44375" cy="44375"/>
              </a:xfrm>
              <a:custGeom>
                <a:avLst/>
                <a:gdLst/>
                <a:ahLst/>
                <a:cxnLst/>
                <a:rect l="l" t="t" r="r" b="b"/>
                <a:pathLst>
                  <a:path w="1775" h="1775" extrusionOk="0">
                    <a:moveTo>
                      <a:pt x="785" y="1"/>
                    </a:moveTo>
                    <a:lnTo>
                      <a:pt x="699" y="22"/>
                    </a:lnTo>
                    <a:lnTo>
                      <a:pt x="624" y="44"/>
                    </a:lnTo>
                    <a:lnTo>
                      <a:pt x="538" y="65"/>
                    </a:lnTo>
                    <a:lnTo>
                      <a:pt x="463" y="108"/>
                    </a:lnTo>
                    <a:lnTo>
                      <a:pt x="387" y="151"/>
                    </a:lnTo>
                    <a:lnTo>
                      <a:pt x="323" y="205"/>
                    </a:lnTo>
                    <a:lnTo>
                      <a:pt x="258" y="259"/>
                    </a:lnTo>
                    <a:lnTo>
                      <a:pt x="205" y="323"/>
                    </a:lnTo>
                    <a:lnTo>
                      <a:pt x="151" y="388"/>
                    </a:lnTo>
                    <a:lnTo>
                      <a:pt x="108" y="463"/>
                    </a:lnTo>
                    <a:lnTo>
                      <a:pt x="76" y="538"/>
                    </a:lnTo>
                    <a:lnTo>
                      <a:pt x="43" y="624"/>
                    </a:lnTo>
                    <a:lnTo>
                      <a:pt x="22" y="700"/>
                    </a:lnTo>
                    <a:lnTo>
                      <a:pt x="11" y="796"/>
                    </a:lnTo>
                    <a:lnTo>
                      <a:pt x="0" y="882"/>
                    </a:lnTo>
                    <a:lnTo>
                      <a:pt x="0" y="979"/>
                    </a:lnTo>
                    <a:lnTo>
                      <a:pt x="22" y="1065"/>
                    </a:lnTo>
                    <a:lnTo>
                      <a:pt x="43" y="1151"/>
                    </a:lnTo>
                    <a:lnTo>
                      <a:pt x="76" y="1237"/>
                    </a:lnTo>
                    <a:lnTo>
                      <a:pt x="108" y="1312"/>
                    </a:lnTo>
                    <a:lnTo>
                      <a:pt x="162" y="1388"/>
                    </a:lnTo>
                    <a:lnTo>
                      <a:pt x="215" y="1463"/>
                    </a:lnTo>
                    <a:lnTo>
                      <a:pt x="269" y="1528"/>
                    </a:lnTo>
                    <a:lnTo>
                      <a:pt x="344" y="1581"/>
                    </a:lnTo>
                    <a:lnTo>
                      <a:pt x="409" y="1635"/>
                    </a:lnTo>
                    <a:lnTo>
                      <a:pt x="484" y="1678"/>
                    </a:lnTo>
                    <a:lnTo>
                      <a:pt x="570" y="1710"/>
                    </a:lnTo>
                    <a:lnTo>
                      <a:pt x="656" y="1743"/>
                    </a:lnTo>
                    <a:lnTo>
                      <a:pt x="742" y="1764"/>
                    </a:lnTo>
                    <a:lnTo>
                      <a:pt x="828" y="1775"/>
                    </a:lnTo>
                    <a:lnTo>
                      <a:pt x="925" y="1775"/>
                    </a:lnTo>
                    <a:lnTo>
                      <a:pt x="1011" y="1764"/>
                    </a:lnTo>
                    <a:lnTo>
                      <a:pt x="1097" y="1753"/>
                    </a:lnTo>
                    <a:lnTo>
                      <a:pt x="1183" y="1721"/>
                    </a:lnTo>
                    <a:lnTo>
                      <a:pt x="1258" y="1689"/>
                    </a:lnTo>
                    <a:lnTo>
                      <a:pt x="1344" y="1646"/>
                    </a:lnTo>
                    <a:lnTo>
                      <a:pt x="1409" y="1603"/>
                    </a:lnTo>
                    <a:lnTo>
                      <a:pt x="1473" y="1549"/>
                    </a:lnTo>
                    <a:lnTo>
                      <a:pt x="1538" y="1495"/>
                    </a:lnTo>
                    <a:lnTo>
                      <a:pt x="1592" y="1431"/>
                    </a:lnTo>
                    <a:lnTo>
                      <a:pt x="1635" y="1356"/>
                    </a:lnTo>
                    <a:lnTo>
                      <a:pt x="1678" y="1280"/>
                    </a:lnTo>
                    <a:lnTo>
                      <a:pt x="1721" y="1205"/>
                    </a:lnTo>
                    <a:lnTo>
                      <a:pt x="1742" y="1130"/>
                    </a:lnTo>
                    <a:lnTo>
                      <a:pt x="1764" y="1044"/>
                    </a:lnTo>
                    <a:lnTo>
                      <a:pt x="1774" y="958"/>
                    </a:lnTo>
                    <a:lnTo>
                      <a:pt x="1774" y="861"/>
                    </a:lnTo>
                    <a:lnTo>
                      <a:pt x="1774" y="775"/>
                    </a:lnTo>
                    <a:lnTo>
                      <a:pt x="1753" y="689"/>
                    </a:lnTo>
                    <a:lnTo>
                      <a:pt x="1731" y="603"/>
                    </a:lnTo>
                    <a:lnTo>
                      <a:pt x="1699" y="528"/>
                    </a:lnTo>
                    <a:lnTo>
                      <a:pt x="1656" y="452"/>
                    </a:lnTo>
                    <a:lnTo>
                      <a:pt x="1613" y="377"/>
                    </a:lnTo>
                    <a:lnTo>
                      <a:pt x="1559" y="312"/>
                    </a:lnTo>
                    <a:lnTo>
                      <a:pt x="1506" y="248"/>
                    </a:lnTo>
                    <a:lnTo>
                      <a:pt x="1441" y="194"/>
                    </a:lnTo>
                    <a:lnTo>
                      <a:pt x="1377" y="140"/>
                    </a:lnTo>
                    <a:lnTo>
                      <a:pt x="1301" y="97"/>
                    </a:lnTo>
                    <a:lnTo>
                      <a:pt x="1226" y="65"/>
                    </a:lnTo>
                    <a:lnTo>
                      <a:pt x="1140" y="33"/>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460700" y="2209875"/>
                <a:ext cx="44375" cy="44375"/>
              </a:xfrm>
              <a:custGeom>
                <a:avLst/>
                <a:gdLst/>
                <a:ahLst/>
                <a:cxnLst/>
                <a:rect l="l" t="t" r="r" b="b"/>
                <a:pathLst>
                  <a:path w="1775" h="1775" extrusionOk="0">
                    <a:moveTo>
                      <a:pt x="807" y="1"/>
                    </a:moveTo>
                    <a:lnTo>
                      <a:pt x="721" y="11"/>
                    </a:lnTo>
                    <a:lnTo>
                      <a:pt x="635" y="33"/>
                    </a:lnTo>
                    <a:lnTo>
                      <a:pt x="560" y="65"/>
                    </a:lnTo>
                    <a:lnTo>
                      <a:pt x="484" y="97"/>
                    </a:lnTo>
                    <a:lnTo>
                      <a:pt x="409" y="140"/>
                    </a:lnTo>
                    <a:lnTo>
                      <a:pt x="334" y="194"/>
                    </a:lnTo>
                    <a:lnTo>
                      <a:pt x="269" y="248"/>
                    </a:lnTo>
                    <a:lnTo>
                      <a:pt x="216" y="312"/>
                    </a:lnTo>
                    <a:lnTo>
                      <a:pt x="162" y="377"/>
                    </a:lnTo>
                    <a:lnTo>
                      <a:pt x="119" y="452"/>
                    </a:lnTo>
                    <a:lnTo>
                      <a:pt x="76" y="528"/>
                    </a:lnTo>
                    <a:lnTo>
                      <a:pt x="54" y="603"/>
                    </a:lnTo>
                    <a:lnTo>
                      <a:pt x="22" y="689"/>
                    </a:lnTo>
                    <a:lnTo>
                      <a:pt x="11" y="775"/>
                    </a:lnTo>
                    <a:lnTo>
                      <a:pt x="0" y="861"/>
                    </a:lnTo>
                    <a:lnTo>
                      <a:pt x="11" y="958"/>
                    </a:lnTo>
                    <a:lnTo>
                      <a:pt x="22" y="1054"/>
                    </a:lnTo>
                    <a:lnTo>
                      <a:pt x="43" y="1140"/>
                    </a:lnTo>
                    <a:lnTo>
                      <a:pt x="65" y="1226"/>
                    </a:lnTo>
                    <a:lnTo>
                      <a:pt x="108" y="1302"/>
                    </a:lnTo>
                    <a:lnTo>
                      <a:pt x="151" y="1377"/>
                    </a:lnTo>
                    <a:lnTo>
                      <a:pt x="205" y="1452"/>
                    </a:lnTo>
                    <a:lnTo>
                      <a:pt x="269" y="1517"/>
                    </a:lnTo>
                    <a:lnTo>
                      <a:pt x="334" y="1571"/>
                    </a:lnTo>
                    <a:lnTo>
                      <a:pt x="398" y="1624"/>
                    </a:lnTo>
                    <a:lnTo>
                      <a:pt x="474" y="1667"/>
                    </a:lnTo>
                    <a:lnTo>
                      <a:pt x="560" y="1710"/>
                    </a:lnTo>
                    <a:lnTo>
                      <a:pt x="646" y="1743"/>
                    </a:lnTo>
                    <a:lnTo>
                      <a:pt x="732" y="1764"/>
                    </a:lnTo>
                    <a:lnTo>
                      <a:pt x="818" y="1775"/>
                    </a:lnTo>
                    <a:lnTo>
                      <a:pt x="914" y="1775"/>
                    </a:lnTo>
                    <a:lnTo>
                      <a:pt x="1001" y="1764"/>
                    </a:lnTo>
                    <a:lnTo>
                      <a:pt x="1087" y="1753"/>
                    </a:lnTo>
                    <a:lnTo>
                      <a:pt x="1173" y="1732"/>
                    </a:lnTo>
                    <a:lnTo>
                      <a:pt x="1248" y="1700"/>
                    </a:lnTo>
                    <a:lnTo>
                      <a:pt x="1334" y="1657"/>
                    </a:lnTo>
                    <a:lnTo>
                      <a:pt x="1398" y="1614"/>
                    </a:lnTo>
                    <a:lnTo>
                      <a:pt x="1463" y="1560"/>
                    </a:lnTo>
                    <a:lnTo>
                      <a:pt x="1527" y="1506"/>
                    </a:lnTo>
                    <a:lnTo>
                      <a:pt x="1581" y="1442"/>
                    </a:lnTo>
                    <a:lnTo>
                      <a:pt x="1635" y="1366"/>
                    </a:lnTo>
                    <a:lnTo>
                      <a:pt x="1678" y="1302"/>
                    </a:lnTo>
                    <a:lnTo>
                      <a:pt x="1710" y="1216"/>
                    </a:lnTo>
                    <a:lnTo>
                      <a:pt x="1742" y="1140"/>
                    </a:lnTo>
                    <a:lnTo>
                      <a:pt x="1764" y="1054"/>
                    </a:lnTo>
                    <a:lnTo>
                      <a:pt x="1775" y="968"/>
                    </a:lnTo>
                    <a:lnTo>
                      <a:pt x="1775" y="882"/>
                    </a:lnTo>
                    <a:lnTo>
                      <a:pt x="1775" y="786"/>
                    </a:lnTo>
                    <a:lnTo>
                      <a:pt x="1764" y="700"/>
                    </a:lnTo>
                    <a:lnTo>
                      <a:pt x="1742" y="614"/>
                    </a:lnTo>
                    <a:lnTo>
                      <a:pt x="1710" y="538"/>
                    </a:lnTo>
                    <a:lnTo>
                      <a:pt x="1667" y="463"/>
                    </a:lnTo>
                    <a:lnTo>
                      <a:pt x="1624" y="388"/>
                    </a:lnTo>
                    <a:lnTo>
                      <a:pt x="1570" y="323"/>
                    </a:lnTo>
                    <a:lnTo>
                      <a:pt x="1517" y="259"/>
                    </a:lnTo>
                    <a:lnTo>
                      <a:pt x="1452" y="205"/>
                    </a:lnTo>
                    <a:lnTo>
                      <a:pt x="1388" y="151"/>
                    </a:lnTo>
                    <a:lnTo>
                      <a:pt x="1312" y="108"/>
                    </a:lnTo>
                    <a:lnTo>
                      <a:pt x="1237" y="65"/>
                    </a:lnTo>
                    <a:lnTo>
                      <a:pt x="1162" y="44"/>
                    </a:lnTo>
                    <a:lnTo>
                      <a:pt x="1076"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1406425" y="2919025"/>
                <a:ext cx="44100" cy="44125"/>
              </a:xfrm>
              <a:custGeom>
                <a:avLst/>
                <a:gdLst/>
                <a:ahLst/>
                <a:cxnLst/>
                <a:rect l="l" t="t" r="r" b="b"/>
                <a:pathLst>
                  <a:path w="1764" h="1765" extrusionOk="0">
                    <a:moveTo>
                      <a:pt x="850" y="1"/>
                    </a:moveTo>
                    <a:lnTo>
                      <a:pt x="764" y="12"/>
                    </a:lnTo>
                    <a:lnTo>
                      <a:pt x="689" y="33"/>
                    </a:lnTo>
                    <a:lnTo>
                      <a:pt x="603" y="55"/>
                    </a:lnTo>
                    <a:lnTo>
                      <a:pt x="527" y="87"/>
                    </a:lnTo>
                    <a:lnTo>
                      <a:pt x="452" y="119"/>
                    </a:lnTo>
                    <a:lnTo>
                      <a:pt x="388" y="173"/>
                    </a:lnTo>
                    <a:lnTo>
                      <a:pt x="323" y="216"/>
                    </a:lnTo>
                    <a:lnTo>
                      <a:pt x="259" y="281"/>
                    </a:lnTo>
                    <a:lnTo>
                      <a:pt x="205" y="334"/>
                    </a:lnTo>
                    <a:lnTo>
                      <a:pt x="151" y="410"/>
                    </a:lnTo>
                    <a:lnTo>
                      <a:pt x="108" y="474"/>
                    </a:lnTo>
                    <a:lnTo>
                      <a:pt x="76" y="549"/>
                    </a:lnTo>
                    <a:lnTo>
                      <a:pt x="44" y="625"/>
                    </a:lnTo>
                    <a:lnTo>
                      <a:pt x="22" y="711"/>
                    </a:lnTo>
                    <a:lnTo>
                      <a:pt x="11" y="786"/>
                    </a:lnTo>
                    <a:lnTo>
                      <a:pt x="1" y="872"/>
                    </a:lnTo>
                    <a:lnTo>
                      <a:pt x="11" y="958"/>
                    </a:lnTo>
                    <a:lnTo>
                      <a:pt x="22" y="1044"/>
                    </a:lnTo>
                    <a:lnTo>
                      <a:pt x="44" y="1130"/>
                    </a:lnTo>
                    <a:lnTo>
                      <a:pt x="76" y="1205"/>
                    </a:lnTo>
                    <a:lnTo>
                      <a:pt x="108" y="1291"/>
                    </a:lnTo>
                    <a:lnTo>
                      <a:pt x="151" y="1356"/>
                    </a:lnTo>
                    <a:lnTo>
                      <a:pt x="205" y="1431"/>
                    </a:lnTo>
                    <a:lnTo>
                      <a:pt x="269" y="1496"/>
                    </a:lnTo>
                    <a:lnTo>
                      <a:pt x="323" y="1549"/>
                    </a:lnTo>
                    <a:lnTo>
                      <a:pt x="398" y="1603"/>
                    </a:lnTo>
                    <a:lnTo>
                      <a:pt x="474" y="1646"/>
                    </a:lnTo>
                    <a:lnTo>
                      <a:pt x="549" y="1689"/>
                    </a:lnTo>
                    <a:lnTo>
                      <a:pt x="624" y="1721"/>
                    </a:lnTo>
                    <a:lnTo>
                      <a:pt x="710" y="1743"/>
                    </a:lnTo>
                    <a:lnTo>
                      <a:pt x="796" y="1754"/>
                    </a:lnTo>
                    <a:lnTo>
                      <a:pt x="882" y="1764"/>
                    </a:lnTo>
                    <a:lnTo>
                      <a:pt x="968" y="1754"/>
                    </a:lnTo>
                    <a:lnTo>
                      <a:pt x="1054" y="1743"/>
                    </a:lnTo>
                    <a:lnTo>
                      <a:pt x="1140" y="1721"/>
                    </a:lnTo>
                    <a:lnTo>
                      <a:pt x="1226" y="1689"/>
                    </a:lnTo>
                    <a:lnTo>
                      <a:pt x="1302" y="1646"/>
                    </a:lnTo>
                    <a:lnTo>
                      <a:pt x="1366" y="1603"/>
                    </a:lnTo>
                    <a:lnTo>
                      <a:pt x="1441" y="1549"/>
                    </a:lnTo>
                    <a:lnTo>
                      <a:pt x="1506" y="1485"/>
                    </a:lnTo>
                    <a:lnTo>
                      <a:pt x="1560" y="1420"/>
                    </a:lnTo>
                    <a:lnTo>
                      <a:pt x="1613" y="1356"/>
                    </a:lnTo>
                    <a:lnTo>
                      <a:pt x="1656" y="1281"/>
                    </a:lnTo>
                    <a:lnTo>
                      <a:pt x="1689" y="1205"/>
                    </a:lnTo>
                    <a:lnTo>
                      <a:pt x="1721" y="1119"/>
                    </a:lnTo>
                    <a:lnTo>
                      <a:pt x="1742" y="1044"/>
                    </a:lnTo>
                    <a:lnTo>
                      <a:pt x="1753" y="958"/>
                    </a:lnTo>
                    <a:lnTo>
                      <a:pt x="1764" y="861"/>
                    </a:lnTo>
                    <a:lnTo>
                      <a:pt x="1753" y="775"/>
                    </a:lnTo>
                    <a:lnTo>
                      <a:pt x="1732" y="689"/>
                    </a:lnTo>
                    <a:lnTo>
                      <a:pt x="1710" y="614"/>
                    </a:lnTo>
                    <a:lnTo>
                      <a:pt x="1678" y="528"/>
                    </a:lnTo>
                    <a:lnTo>
                      <a:pt x="1635" y="453"/>
                    </a:lnTo>
                    <a:lnTo>
                      <a:pt x="1592" y="377"/>
                    </a:lnTo>
                    <a:lnTo>
                      <a:pt x="1538" y="313"/>
                    </a:lnTo>
                    <a:lnTo>
                      <a:pt x="1474" y="248"/>
                    </a:lnTo>
                    <a:lnTo>
                      <a:pt x="1409" y="194"/>
                    </a:lnTo>
                    <a:lnTo>
                      <a:pt x="1345" y="141"/>
                    </a:lnTo>
                    <a:lnTo>
                      <a:pt x="1269" y="98"/>
                    </a:lnTo>
                    <a:lnTo>
                      <a:pt x="1183" y="65"/>
                    </a:lnTo>
                    <a:lnTo>
                      <a:pt x="1108" y="33"/>
                    </a:lnTo>
                    <a:lnTo>
                      <a:pt x="1022" y="22"/>
                    </a:lnTo>
                    <a:lnTo>
                      <a:pt x="936" y="12"/>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1092450" y="1345350"/>
                <a:ext cx="43550" cy="43575"/>
              </a:xfrm>
              <a:custGeom>
                <a:avLst/>
                <a:gdLst/>
                <a:ahLst/>
                <a:cxnLst/>
                <a:rect l="l" t="t" r="r" b="b"/>
                <a:pathLst>
                  <a:path w="1742" h="1743" extrusionOk="0">
                    <a:moveTo>
                      <a:pt x="828" y="0"/>
                    </a:moveTo>
                    <a:lnTo>
                      <a:pt x="753" y="11"/>
                    </a:lnTo>
                    <a:lnTo>
                      <a:pt x="667" y="32"/>
                    </a:lnTo>
                    <a:lnTo>
                      <a:pt x="591" y="54"/>
                    </a:lnTo>
                    <a:lnTo>
                      <a:pt x="516" y="86"/>
                    </a:lnTo>
                    <a:lnTo>
                      <a:pt x="441" y="129"/>
                    </a:lnTo>
                    <a:lnTo>
                      <a:pt x="376" y="172"/>
                    </a:lnTo>
                    <a:lnTo>
                      <a:pt x="312" y="226"/>
                    </a:lnTo>
                    <a:lnTo>
                      <a:pt x="247" y="280"/>
                    </a:lnTo>
                    <a:lnTo>
                      <a:pt x="194" y="344"/>
                    </a:lnTo>
                    <a:lnTo>
                      <a:pt x="140" y="409"/>
                    </a:lnTo>
                    <a:lnTo>
                      <a:pt x="97" y="484"/>
                    </a:lnTo>
                    <a:lnTo>
                      <a:pt x="65" y="559"/>
                    </a:lnTo>
                    <a:lnTo>
                      <a:pt x="32" y="635"/>
                    </a:lnTo>
                    <a:lnTo>
                      <a:pt x="11" y="721"/>
                    </a:lnTo>
                    <a:lnTo>
                      <a:pt x="0" y="807"/>
                    </a:lnTo>
                    <a:lnTo>
                      <a:pt x="0" y="893"/>
                    </a:lnTo>
                    <a:lnTo>
                      <a:pt x="11" y="979"/>
                    </a:lnTo>
                    <a:lnTo>
                      <a:pt x="22" y="1065"/>
                    </a:lnTo>
                    <a:lnTo>
                      <a:pt x="43" y="1140"/>
                    </a:lnTo>
                    <a:lnTo>
                      <a:pt x="75" y="1226"/>
                    </a:lnTo>
                    <a:lnTo>
                      <a:pt x="118" y="1301"/>
                    </a:lnTo>
                    <a:lnTo>
                      <a:pt x="172" y="1377"/>
                    </a:lnTo>
                    <a:lnTo>
                      <a:pt x="226" y="1441"/>
                    </a:lnTo>
                    <a:lnTo>
                      <a:pt x="280" y="1506"/>
                    </a:lnTo>
                    <a:lnTo>
                      <a:pt x="344" y="1559"/>
                    </a:lnTo>
                    <a:lnTo>
                      <a:pt x="419" y="1613"/>
                    </a:lnTo>
                    <a:lnTo>
                      <a:pt x="495" y="1656"/>
                    </a:lnTo>
                    <a:lnTo>
                      <a:pt x="570" y="1688"/>
                    </a:lnTo>
                    <a:lnTo>
                      <a:pt x="656" y="1721"/>
                    </a:lnTo>
                    <a:lnTo>
                      <a:pt x="742" y="1731"/>
                    </a:lnTo>
                    <a:lnTo>
                      <a:pt x="828" y="1742"/>
                    </a:lnTo>
                    <a:lnTo>
                      <a:pt x="989" y="1742"/>
                    </a:lnTo>
                    <a:lnTo>
                      <a:pt x="1075" y="1721"/>
                    </a:lnTo>
                    <a:lnTo>
                      <a:pt x="1151" y="1699"/>
                    </a:lnTo>
                    <a:lnTo>
                      <a:pt x="1226" y="1667"/>
                    </a:lnTo>
                    <a:lnTo>
                      <a:pt x="1301" y="1624"/>
                    </a:lnTo>
                    <a:lnTo>
                      <a:pt x="1366" y="1581"/>
                    </a:lnTo>
                    <a:lnTo>
                      <a:pt x="1430" y="1527"/>
                    </a:lnTo>
                    <a:lnTo>
                      <a:pt x="1495" y="1463"/>
                    </a:lnTo>
                    <a:lnTo>
                      <a:pt x="1548" y="1398"/>
                    </a:lnTo>
                    <a:lnTo>
                      <a:pt x="1602" y="1333"/>
                    </a:lnTo>
                    <a:lnTo>
                      <a:pt x="1645" y="1269"/>
                    </a:lnTo>
                    <a:lnTo>
                      <a:pt x="1677" y="1183"/>
                    </a:lnTo>
                    <a:lnTo>
                      <a:pt x="1710" y="1108"/>
                    </a:lnTo>
                    <a:lnTo>
                      <a:pt x="1731" y="1032"/>
                    </a:lnTo>
                    <a:lnTo>
                      <a:pt x="1742" y="946"/>
                    </a:lnTo>
                    <a:lnTo>
                      <a:pt x="1742" y="860"/>
                    </a:lnTo>
                    <a:lnTo>
                      <a:pt x="1731" y="774"/>
                    </a:lnTo>
                    <a:lnTo>
                      <a:pt x="1720" y="688"/>
                    </a:lnTo>
                    <a:lnTo>
                      <a:pt x="1699" y="602"/>
                    </a:lnTo>
                    <a:lnTo>
                      <a:pt x="1667" y="527"/>
                    </a:lnTo>
                    <a:lnTo>
                      <a:pt x="1624" y="452"/>
                    </a:lnTo>
                    <a:lnTo>
                      <a:pt x="1570" y="376"/>
                    </a:lnTo>
                    <a:lnTo>
                      <a:pt x="1516" y="312"/>
                    </a:lnTo>
                    <a:lnTo>
                      <a:pt x="1462" y="247"/>
                    </a:lnTo>
                    <a:lnTo>
                      <a:pt x="1398" y="194"/>
                    </a:lnTo>
                    <a:lnTo>
                      <a:pt x="1323" y="140"/>
                    </a:lnTo>
                    <a:lnTo>
                      <a:pt x="1247" y="97"/>
                    </a:lnTo>
                    <a:lnTo>
                      <a:pt x="1172" y="65"/>
                    </a:lnTo>
                    <a:lnTo>
                      <a:pt x="1086" y="32"/>
                    </a:lnTo>
                    <a:lnTo>
                      <a:pt x="1000"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461225" y="1973850"/>
                <a:ext cx="43575" cy="43575"/>
              </a:xfrm>
              <a:custGeom>
                <a:avLst/>
                <a:gdLst/>
                <a:ahLst/>
                <a:cxnLst/>
                <a:rect l="l" t="t" r="r" b="b"/>
                <a:pathLst>
                  <a:path w="1743" h="1743" extrusionOk="0">
                    <a:moveTo>
                      <a:pt x="786" y="1"/>
                    </a:moveTo>
                    <a:lnTo>
                      <a:pt x="700" y="11"/>
                    </a:lnTo>
                    <a:lnTo>
                      <a:pt x="625" y="44"/>
                    </a:lnTo>
                    <a:lnTo>
                      <a:pt x="539" y="65"/>
                    </a:lnTo>
                    <a:lnTo>
                      <a:pt x="463" y="108"/>
                    </a:lnTo>
                    <a:lnTo>
                      <a:pt x="388" y="151"/>
                    </a:lnTo>
                    <a:lnTo>
                      <a:pt x="324" y="205"/>
                    </a:lnTo>
                    <a:lnTo>
                      <a:pt x="259" y="259"/>
                    </a:lnTo>
                    <a:lnTo>
                      <a:pt x="205" y="323"/>
                    </a:lnTo>
                    <a:lnTo>
                      <a:pt x="152" y="398"/>
                    </a:lnTo>
                    <a:lnTo>
                      <a:pt x="109" y="474"/>
                    </a:lnTo>
                    <a:lnTo>
                      <a:pt x="66" y="549"/>
                    </a:lnTo>
                    <a:lnTo>
                      <a:pt x="33" y="624"/>
                    </a:lnTo>
                    <a:lnTo>
                      <a:pt x="12" y="710"/>
                    </a:lnTo>
                    <a:lnTo>
                      <a:pt x="1" y="796"/>
                    </a:lnTo>
                    <a:lnTo>
                      <a:pt x="1" y="882"/>
                    </a:lnTo>
                    <a:lnTo>
                      <a:pt x="1" y="968"/>
                    </a:lnTo>
                    <a:lnTo>
                      <a:pt x="12" y="1044"/>
                    </a:lnTo>
                    <a:lnTo>
                      <a:pt x="33" y="1119"/>
                    </a:lnTo>
                    <a:lnTo>
                      <a:pt x="66" y="1205"/>
                    </a:lnTo>
                    <a:lnTo>
                      <a:pt x="109" y="1269"/>
                    </a:lnTo>
                    <a:lnTo>
                      <a:pt x="152" y="1345"/>
                    </a:lnTo>
                    <a:lnTo>
                      <a:pt x="195" y="1409"/>
                    </a:lnTo>
                    <a:lnTo>
                      <a:pt x="248" y="1474"/>
                    </a:lnTo>
                    <a:lnTo>
                      <a:pt x="313" y="1527"/>
                    </a:lnTo>
                    <a:lnTo>
                      <a:pt x="377" y="1581"/>
                    </a:lnTo>
                    <a:lnTo>
                      <a:pt x="442" y="1624"/>
                    </a:lnTo>
                    <a:lnTo>
                      <a:pt x="517" y="1667"/>
                    </a:lnTo>
                    <a:lnTo>
                      <a:pt x="592" y="1700"/>
                    </a:lnTo>
                    <a:lnTo>
                      <a:pt x="678" y="1721"/>
                    </a:lnTo>
                    <a:lnTo>
                      <a:pt x="754" y="1743"/>
                    </a:lnTo>
                    <a:lnTo>
                      <a:pt x="926" y="1743"/>
                    </a:lnTo>
                    <a:lnTo>
                      <a:pt x="1012" y="1732"/>
                    </a:lnTo>
                    <a:lnTo>
                      <a:pt x="1098" y="1710"/>
                    </a:lnTo>
                    <a:lnTo>
                      <a:pt x="1173" y="1689"/>
                    </a:lnTo>
                    <a:lnTo>
                      <a:pt x="1248" y="1646"/>
                    </a:lnTo>
                    <a:lnTo>
                      <a:pt x="1324" y="1603"/>
                    </a:lnTo>
                    <a:lnTo>
                      <a:pt x="1399" y="1560"/>
                    </a:lnTo>
                    <a:lnTo>
                      <a:pt x="1463" y="1506"/>
                    </a:lnTo>
                    <a:lnTo>
                      <a:pt x="1517" y="1441"/>
                    </a:lnTo>
                    <a:lnTo>
                      <a:pt x="1571" y="1377"/>
                    </a:lnTo>
                    <a:lnTo>
                      <a:pt x="1625" y="1302"/>
                    </a:lnTo>
                    <a:lnTo>
                      <a:pt x="1668" y="1226"/>
                    </a:lnTo>
                    <a:lnTo>
                      <a:pt x="1700" y="1151"/>
                    </a:lnTo>
                    <a:lnTo>
                      <a:pt x="1721" y="1065"/>
                    </a:lnTo>
                    <a:lnTo>
                      <a:pt x="1732" y="979"/>
                    </a:lnTo>
                    <a:lnTo>
                      <a:pt x="1743" y="893"/>
                    </a:lnTo>
                    <a:lnTo>
                      <a:pt x="1743" y="807"/>
                    </a:lnTo>
                    <a:lnTo>
                      <a:pt x="1732" y="721"/>
                    </a:lnTo>
                    <a:lnTo>
                      <a:pt x="1711" y="635"/>
                    </a:lnTo>
                    <a:lnTo>
                      <a:pt x="1678" y="560"/>
                    </a:lnTo>
                    <a:lnTo>
                      <a:pt x="1646" y="484"/>
                    </a:lnTo>
                    <a:lnTo>
                      <a:pt x="1603" y="409"/>
                    </a:lnTo>
                    <a:lnTo>
                      <a:pt x="1549" y="334"/>
                    </a:lnTo>
                    <a:lnTo>
                      <a:pt x="1496" y="269"/>
                    </a:lnTo>
                    <a:lnTo>
                      <a:pt x="1431" y="216"/>
                    </a:lnTo>
                    <a:lnTo>
                      <a:pt x="1356" y="162"/>
                    </a:lnTo>
                    <a:lnTo>
                      <a:pt x="1291" y="119"/>
                    </a:lnTo>
                    <a:lnTo>
                      <a:pt x="1216" y="76"/>
                    </a:lnTo>
                    <a:lnTo>
                      <a:pt x="1130" y="44"/>
                    </a:lnTo>
                    <a:lnTo>
                      <a:pt x="1044" y="22"/>
                    </a:lnTo>
                    <a:lnTo>
                      <a:pt x="96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1092175" y="2919025"/>
                <a:ext cx="44100" cy="44125"/>
              </a:xfrm>
              <a:custGeom>
                <a:avLst/>
                <a:gdLst/>
                <a:ahLst/>
                <a:cxnLst/>
                <a:rect l="l" t="t" r="r" b="b"/>
                <a:pathLst>
                  <a:path w="1764" h="1765" extrusionOk="0">
                    <a:moveTo>
                      <a:pt x="850" y="1"/>
                    </a:moveTo>
                    <a:lnTo>
                      <a:pt x="764" y="12"/>
                    </a:lnTo>
                    <a:lnTo>
                      <a:pt x="688" y="33"/>
                    </a:lnTo>
                    <a:lnTo>
                      <a:pt x="602" y="55"/>
                    </a:lnTo>
                    <a:lnTo>
                      <a:pt x="527" y="87"/>
                    </a:lnTo>
                    <a:lnTo>
                      <a:pt x="452" y="119"/>
                    </a:lnTo>
                    <a:lnTo>
                      <a:pt x="387" y="173"/>
                    </a:lnTo>
                    <a:lnTo>
                      <a:pt x="323" y="216"/>
                    </a:lnTo>
                    <a:lnTo>
                      <a:pt x="258" y="281"/>
                    </a:lnTo>
                    <a:lnTo>
                      <a:pt x="205" y="334"/>
                    </a:lnTo>
                    <a:lnTo>
                      <a:pt x="151" y="410"/>
                    </a:lnTo>
                    <a:lnTo>
                      <a:pt x="108" y="474"/>
                    </a:lnTo>
                    <a:lnTo>
                      <a:pt x="76" y="549"/>
                    </a:lnTo>
                    <a:lnTo>
                      <a:pt x="43" y="625"/>
                    </a:lnTo>
                    <a:lnTo>
                      <a:pt x="22" y="711"/>
                    </a:lnTo>
                    <a:lnTo>
                      <a:pt x="11" y="786"/>
                    </a:lnTo>
                    <a:lnTo>
                      <a:pt x="0" y="872"/>
                    </a:lnTo>
                    <a:lnTo>
                      <a:pt x="11" y="958"/>
                    </a:lnTo>
                    <a:lnTo>
                      <a:pt x="22" y="1044"/>
                    </a:lnTo>
                    <a:lnTo>
                      <a:pt x="43" y="1130"/>
                    </a:lnTo>
                    <a:lnTo>
                      <a:pt x="76" y="1205"/>
                    </a:lnTo>
                    <a:lnTo>
                      <a:pt x="108" y="1291"/>
                    </a:lnTo>
                    <a:lnTo>
                      <a:pt x="151" y="1356"/>
                    </a:lnTo>
                    <a:lnTo>
                      <a:pt x="205" y="1431"/>
                    </a:lnTo>
                    <a:lnTo>
                      <a:pt x="269" y="1496"/>
                    </a:lnTo>
                    <a:lnTo>
                      <a:pt x="334" y="1549"/>
                    </a:lnTo>
                    <a:lnTo>
                      <a:pt x="398" y="1603"/>
                    </a:lnTo>
                    <a:lnTo>
                      <a:pt x="473" y="1646"/>
                    </a:lnTo>
                    <a:lnTo>
                      <a:pt x="549" y="1689"/>
                    </a:lnTo>
                    <a:lnTo>
                      <a:pt x="624" y="1721"/>
                    </a:lnTo>
                    <a:lnTo>
                      <a:pt x="710" y="1743"/>
                    </a:lnTo>
                    <a:lnTo>
                      <a:pt x="796" y="1754"/>
                    </a:lnTo>
                    <a:lnTo>
                      <a:pt x="882" y="1764"/>
                    </a:lnTo>
                    <a:lnTo>
                      <a:pt x="968" y="1754"/>
                    </a:lnTo>
                    <a:lnTo>
                      <a:pt x="1054" y="1743"/>
                    </a:lnTo>
                    <a:lnTo>
                      <a:pt x="1140" y="1721"/>
                    </a:lnTo>
                    <a:lnTo>
                      <a:pt x="1226" y="1689"/>
                    </a:lnTo>
                    <a:lnTo>
                      <a:pt x="1301" y="1646"/>
                    </a:lnTo>
                    <a:lnTo>
                      <a:pt x="1377" y="1603"/>
                    </a:lnTo>
                    <a:lnTo>
                      <a:pt x="1441" y="1549"/>
                    </a:lnTo>
                    <a:lnTo>
                      <a:pt x="1506" y="1485"/>
                    </a:lnTo>
                    <a:lnTo>
                      <a:pt x="1559" y="1420"/>
                    </a:lnTo>
                    <a:lnTo>
                      <a:pt x="1613" y="1356"/>
                    </a:lnTo>
                    <a:lnTo>
                      <a:pt x="1656" y="1281"/>
                    </a:lnTo>
                    <a:lnTo>
                      <a:pt x="1699" y="1205"/>
                    </a:lnTo>
                    <a:lnTo>
                      <a:pt x="1721" y="1119"/>
                    </a:lnTo>
                    <a:lnTo>
                      <a:pt x="1742" y="1044"/>
                    </a:lnTo>
                    <a:lnTo>
                      <a:pt x="1753" y="958"/>
                    </a:lnTo>
                    <a:lnTo>
                      <a:pt x="1764" y="861"/>
                    </a:lnTo>
                    <a:lnTo>
                      <a:pt x="1753" y="775"/>
                    </a:lnTo>
                    <a:lnTo>
                      <a:pt x="1742" y="689"/>
                    </a:lnTo>
                    <a:lnTo>
                      <a:pt x="1710" y="614"/>
                    </a:lnTo>
                    <a:lnTo>
                      <a:pt x="1678" y="528"/>
                    </a:lnTo>
                    <a:lnTo>
                      <a:pt x="1635" y="453"/>
                    </a:lnTo>
                    <a:lnTo>
                      <a:pt x="1592" y="377"/>
                    </a:lnTo>
                    <a:lnTo>
                      <a:pt x="1538" y="313"/>
                    </a:lnTo>
                    <a:lnTo>
                      <a:pt x="1473" y="248"/>
                    </a:lnTo>
                    <a:lnTo>
                      <a:pt x="1409" y="194"/>
                    </a:lnTo>
                    <a:lnTo>
                      <a:pt x="1344" y="141"/>
                    </a:lnTo>
                    <a:lnTo>
                      <a:pt x="1269" y="98"/>
                    </a:lnTo>
                    <a:lnTo>
                      <a:pt x="1194" y="65"/>
                    </a:lnTo>
                    <a:lnTo>
                      <a:pt x="1108" y="33"/>
                    </a:lnTo>
                    <a:lnTo>
                      <a:pt x="1022" y="22"/>
                    </a:lnTo>
                    <a:lnTo>
                      <a:pt x="936" y="12"/>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2035200" y="1973850"/>
                <a:ext cx="43575" cy="43575"/>
              </a:xfrm>
              <a:custGeom>
                <a:avLst/>
                <a:gdLst/>
                <a:ahLst/>
                <a:cxnLst/>
                <a:rect l="l" t="t" r="r" b="b"/>
                <a:pathLst>
                  <a:path w="1743" h="1743" extrusionOk="0">
                    <a:moveTo>
                      <a:pt x="807" y="1"/>
                    </a:moveTo>
                    <a:lnTo>
                      <a:pt x="721" y="11"/>
                    </a:lnTo>
                    <a:lnTo>
                      <a:pt x="635" y="33"/>
                    </a:lnTo>
                    <a:lnTo>
                      <a:pt x="560" y="65"/>
                    </a:lnTo>
                    <a:lnTo>
                      <a:pt x="485" y="97"/>
                    </a:lnTo>
                    <a:lnTo>
                      <a:pt x="409" y="140"/>
                    </a:lnTo>
                    <a:lnTo>
                      <a:pt x="334" y="194"/>
                    </a:lnTo>
                    <a:lnTo>
                      <a:pt x="270" y="248"/>
                    </a:lnTo>
                    <a:lnTo>
                      <a:pt x="216" y="312"/>
                    </a:lnTo>
                    <a:lnTo>
                      <a:pt x="162" y="388"/>
                    </a:lnTo>
                    <a:lnTo>
                      <a:pt x="108" y="452"/>
                    </a:lnTo>
                    <a:lnTo>
                      <a:pt x="76" y="538"/>
                    </a:lnTo>
                    <a:lnTo>
                      <a:pt x="44" y="613"/>
                    </a:lnTo>
                    <a:lnTo>
                      <a:pt x="12" y="699"/>
                    </a:lnTo>
                    <a:lnTo>
                      <a:pt x="1" y="786"/>
                    </a:lnTo>
                    <a:lnTo>
                      <a:pt x="1" y="872"/>
                    </a:lnTo>
                    <a:lnTo>
                      <a:pt x="1" y="958"/>
                    </a:lnTo>
                    <a:lnTo>
                      <a:pt x="12" y="1033"/>
                    </a:lnTo>
                    <a:lnTo>
                      <a:pt x="33" y="1119"/>
                    </a:lnTo>
                    <a:lnTo>
                      <a:pt x="65" y="1194"/>
                    </a:lnTo>
                    <a:lnTo>
                      <a:pt x="98" y="1269"/>
                    </a:lnTo>
                    <a:lnTo>
                      <a:pt x="141" y="1345"/>
                    </a:lnTo>
                    <a:lnTo>
                      <a:pt x="194" y="1409"/>
                    </a:lnTo>
                    <a:lnTo>
                      <a:pt x="248" y="1474"/>
                    </a:lnTo>
                    <a:lnTo>
                      <a:pt x="313" y="1527"/>
                    </a:lnTo>
                    <a:lnTo>
                      <a:pt x="377" y="1581"/>
                    </a:lnTo>
                    <a:lnTo>
                      <a:pt x="442" y="1624"/>
                    </a:lnTo>
                    <a:lnTo>
                      <a:pt x="517" y="1667"/>
                    </a:lnTo>
                    <a:lnTo>
                      <a:pt x="592" y="1700"/>
                    </a:lnTo>
                    <a:lnTo>
                      <a:pt x="678" y="1721"/>
                    </a:lnTo>
                    <a:lnTo>
                      <a:pt x="753" y="1732"/>
                    </a:lnTo>
                    <a:lnTo>
                      <a:pt x="839" y="1743"/>
                    </a:lnTo>
                    <a:lnTo>
                      <a:pt x="926" y="1743"/>
                    </a:lnTo>
                    <a:lnTo>
                      <a:pt x="1012" y="1732"/>
                    </a:lnTo>
                    <a:lnTo>
                      <a:pt x="1098" y="1710"/>
                    </a:lnTo>
                    <a:lnTo>
                      <a:pt x="1173" y="1678"/>
                    </a:lnTo>
                    <a:lnTo>
                      <a:pt x="1259" y="1646"/>
                    </a:lnTo>
                    <a:lnTo>
                      <a:pt x="1334" y="1603"/>
                    </a:lnTo>
                    <a:lnTo>
                      <a:pt x="1399" y="1549"/>
                    </a:lnTo>
                    <a:lnTo>
                      <a:pt x="1463" y="1495"/>
                    </a:lnTo>
                    <a:lnTo>
                      <a:pt x="1528" y="1431"/>
                    </a:lnTo>
                    <a:lnTo>
                      <a:pt x="1581" y="1355"/>
                    </a:lnTo>
                    <a:lnTo>
                      <a:pt x="1624" y="1291"/>
                    </a:lnTo>
                    <a:lnTo>
                      <a:pt x="1667" y="1216"/>
                    </a:lnTo>
                    <a:lnTo>
                      <a:pt x="1700" y="1130"/>
                    </a:lnTo>
                    <a:lnTo>
                      <a:pt x="1721" y="1044"/>
                    </a:lnTo>
                    <a:lnTo>
                      <a:pt x="1732" y="958"/>
                    </a:lnTo>
                    <a:lnTo>
                      <a:pt x="1743" y="872"/>
                    </a:lnTo>
                    <a:lnTo>
                      <a:pt x="1732" y="786"/>
                    </a:lnTo>
                    <a:lnTo>
                      <a:pt x="1721" y="710"/>
                    </a:lnTo>
                    <a:lnTo>
                      <a:pt x="1700" y="624"/>
                    </a:lnTo>
                    <a:lnTo>
                      <a:pt x="1667" y="549"/>
                    </a:lnTo>
                    <a:lnTo>
                      <a:pt x="1635" y="474"/>
                    </a:lnTo>
                    <a:lnTo>
                      <a:pt x="1592" y="409"/>
                    </a:lnTo>
                    <a:lnTo>
                      <a:pt x="1538" y="334"/>
                    </a:lnTo>
                    <a:lnTo>
                      <a:pt x="1485" y="280"/>
                    </a:lnTo>
                    <a:lnTo>
                      <a:pt x="1431" y="216"/>
                    </a:lnTo>
                    <a:lnTo>
                      <a:pt x="1366" y="162"/>
                    </a:lnTo>
                    <a:lnTo>
                      <a:pt x="1291" y="119"/>
                    </a:lnTo>
                    <a:lnTo>
                      <a:pt x="1216" y="87"/>
                    </a:lnTo>
                    <a:lnTo>
                      <a:pt x="1141" y="54"/>
                    </a:lnTo>
                    <a:lnTo>
                      <a:pt x="1065" y="22"/>
                    </a:lnTo>
                    <a:lnTo>
                      <a:pt x="979" y="11"/>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461225" y="2288100"/>
                <a:ext cx="43575" cy="43575"/>
              </a:xfrm>
              <a:custGeom>
                <a:avLst/>
                <a:gdLst/>
                <a:ahLst/>
                <a:cxnLst/>
                <a:rect l="l" t="t" r="r" b="b"/>
                <a:pathLst>
                  <a:path w="1743" h="1743" extrusionOk="0">
                    <a:moveTo>
                      <a:pt x="764" y="1"/>
                    </a:moveTo>
                    <a:lnTo>
                      <a:pt x="678" y="22"/>
                    </a:lnTo>
                    <a:lnTo>
                      <a:pt x="603" y="44"/>
                    </a:lnTo>
                    <a:lnTo>
                      <a:pt x="528" y="76"/>
                    </a:lnTo>
                    <a:lnTo>
                      <a:pt x="453" y="108"/>
                    </a:lnTo>
                    <a:lnTo>
                      <a:pt x="388" y="162"/>
                    </a:lnTo>
                    <a:lnTo>
                      <a:pt x="324" y="205"/>
                    </a:lnTo>
                    <a:lnTo>
                      <a:pt x="259" y="259"/>
                    </a:lnTo>
                    <a:lnTo>
                      <a:pt x="205" y="323"/>
                    </a:lnTo>
                    <a:lnTo>
                      <a:pt x="152" y="388"/>
                    </a:lnTo>
                    <a:lnTo>
                      <a:pt x="109" y="463"/>
                    </a:lnTo>
                    <a:lnTo>
                      <a:pt x="76" y="538"/>
                    </a:lnTo>
                    <a:lnTo>
                      <a:pt x="44" y="614"/>
                    </a:lnTo>
                    <a:lnTo>
                      <a:pt x="22" y="689"/>
                    </a:lnTo>
                    <a:lnTo>
                      <a:pt x="1" y="775"/>
                    </a:lnTo>
                    <a:lnTo>
                      <a:pt x="1" y="850"/>
                    </a:lnTo>
                    <a:lnTo>
                      <a:pt x="1" y="936"/>
                    </a:lnTo>
                    <a:lnTo>
                      <a:pt x="12" y="1022"/>
                    </a:lnTo>
                    <a:lnTo>
                      <a:pt x="33" y="1108"/>
                    </a:lnTo>
                    <a:lnTo>
                      <a:pt x="66" y="1194"/>
                    </a:lnTo>
                    <a:lnTo>
                      <a:pt x="98" y="1270"/>
                    </a:lnTo>
                    <a:lnTo>
                      <a:pt x="141" y="1345"/>
                    </a:lnTo>
                    <a:lnTo>
                      <a:pt x="195" y="1409"/>
                    </a:lnTo>
                    <a:lnTo>
                      <a:pt x="248" y="1474"/>
                    </a:lnTo>
                    <a:lnTo>
                      <a:pt x="313" y="1528"/>
                    </a:lnTo>
                    <a:lnTo>
                      <a:pt x="388" y="1581"/>
                    </a:lnTo>
                    <a:lnTo>
                      <a:pt x="453" y="1635"/>
                    </a:lnTo>
                    <a:lnTo>
                      <a:pt x="528" y="1667"/>
                    </a:lnTo>
                    <a:lnTo>
                      <a:pt x="614" y="1700"/>
                    </a:lnTo>
                    <a:lnTo>
                      <a:pt x="700" y="1721"/>
                    </a:lnTo>
                    <a:lnTo>
                      <a:pt x="775" y="1743"/>
                    </a:lnTo>
                    <a:lnTo>
                      <a:pt x="958" y="1743"/>
                    </a:lnTo>
                    <a:lnTo>
                      <a:pt x="1044" y="1721"/>
                    </a:lnTo>
                    <a:lnTo>
                      <a:pt x="1119" y="1700"/>
                    </a:lnTo>
                    <a:lnTo>
                      <a:pt x="1205" y="1678"/>
                    </a:lnTo>
                    <a:lnTo>
                      <a:pt x="1281" y="1635"/>
                    </a:lnTo>
                    <a:lnTo>
                      <a:pt x="1356" y="1592"/>
                    </a:lnTo>
                    <a:lnTo>
                      <a:pt x="1420" y="1538"/>
                    </a:lnTo>
                    <a:lnTo>
                      <a:pt x="1485" y="1474"/>
                    </a:lnTo>
                    <a:lnTo>
                      <a:pt x="1539" y="1409"/>
                    </a:lnTo>
                    <a:lnTo>
                      <a:pt x="1592" y="1345"/>
                    </a:lnTo>
                    <a:lnTo>
                      <a:pt x="1635" y="1270"/>
                    </a:lnTo>
                    <a:lnTo>
                      <a:pt x="1678" y="1194"/>
                    </a:lnTo>
                    <a:lnTo>
                      <a:pt x="1711" y="1119"/>
                    </a:lnTo>
                    <a:lnTo>
                      <a:pt x="1732" y="1033"/>
                    </a:lnTo>
                    <a:lnTo>
                      <a:pt x="1743" y="947"/>
                    </a:lnTo>
                    <a:lnTo>
                      <a:pt x="1743" y="861"/>
                    </a:lnTo>
                    <a:lnTo>
                      <a:pt x="1743" y="775"/>
                    </a:lnTo>
                    <a:lnTo>
                      <a:pt x="1721" y="689"/>
                    </a:lnTo>
                    <a:lnTo>
                      <a:pt x="1700" y="603"/>
                    </a:lnTo>
                    <a:lnTo>
                      <a:pt x="1668" y="528"/>
                    </a:lnTo>
                    <a:lnTo>
                      <a:pt x="1625" y="452"/>
                    </a:lnTo>
                    <a:lnTo>
                      <a:pt x="1582" y="377"/>
                    </a:lnTo>
                    <a:lnTo>
                      <a:pt x="1528" y="313"/>
                    </a:lnTo>
                    <a:lnTo>
                      <a:pt x="1463" y="248"/>
                    </a:lnTo>
                    <a:lnTo>
                      <a:pt x="1399" y="194"/>
                    </a:lnTo>
                    <a:lnTo>
                      <a:pt x="1334" y="141"/>
                    </a:lnTo>
                    <a:lnTo>
                      <a:pt x="1259" y="98"/>
                    </a:lnTo>
                    <a:lnTo>
                      <a:pt x="1184" y="65"/>
                    </a:lnTo>
                    <a:lnTo>
                      <a:pt x="1098" y="33"/>
                    </a:lnTo>
                    <a:lnTo>
                      <a:pt x="1023" y="11"/>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2034950" y="2288100"/>
                <a:ext cx="43825" cy="43575"/>
              </a:xfrm>
              <a:custGeom>
                <a:avLst/>
                <a:gdLst/>
                <a:ahLst/>
                <a:cxnLst/>
                <a:rect l="l" t="t" r="r" b="b"/>
                <a:pathLst>
                  <a:path w="1753" h="1743" extrusionOk="0">
                    <a:moveTo>
                      <a:pt x="796" y="1"/>
                    </a:moveTo>
                    <a:lnTo>
                      <a:pt x="710" y="11"/>
                    </a:lnTo>
                    <a:lnTo>
                      <a:pt x="624" y="44"/>
                    </a:lnTo>
                    <a:lnTo>
                      <a:pt x="548" y="65"/>
                    </a:lnTo>
                    <a:lnTo>
                      <a:pt x="462" y="108"/>
                    </a:lnTo>
                    <a:lnTo>
                      <a:pt x="398" y="151"/>
                    </a:lnTo>
                    <a:lnTo>
                      <a:pt x="323" y="205"/>
                    </a:lnTo>
                    <a:lnTo>
                      <a:pt x="258" y="270"/>
                    </a:lnTo>
                    <a:lnTo>
                      <a:pt x="204" y="334"/>
                    </a:lnTo>
                    <a:lnTo>
                      <a:pt x="151" y="399"/>
                    </a:lnTo>
                    <a:lnTo>
                      <a:pt x="108" y="474"/>
                    </a:lnTo>
                    <a:lnTo>
                      <a:pt x="75" y="549"/>
                    </a:lnTo>
                    <a:lnTo>
                      <a:pt x="43" y="624"/>
                    </a:lnTo>
                    <a:lnTo>
                      <a:pt x="22" y="710"/>
                    </a:lnTo>
                    <a:lnTo>
                      <a:pt x="11" y="796"/>
                    </a:lnTo>
                    <a:lnTo>
                      <a:pt x="0" y="882"/>
                    </a:lnTo>
                    <a:lnTo>
                      <a:pt x="11" y="969"/>
                    </a:lnTo>
                    <a:lnTo>
                      <a:pt x="22" y="1044"/>
                    </a:lnTo>
                    <a:lnTo>
                      <a:pt x="43" y="1130"/>
                    </a:lnTo>
                    <a:lnTo>
                      <a:pt x="75" y="1205"/>
                    </a:lnTo>
                    <a:lnTo>
                      <a:pt x="118" y="1280"/>
                    </a:lnTo>
                    <a:lnTo>
                      <a:pt x="161" y="1345"/>
                    </a:lnTo>
                    <a:lnTo>
                      <a:pt x="204" y="1409"/>
                    </a:lnTo>
                    <a:lnTo>
                      <a:pt x="258" y="1474"/>
                    </a:lnTo>
                    <a:lnTo>
                      <a:pt x="323" y="1528"/>
                    </a:lnTo>
                    <a:lnTo>
                      <a:pt x="387" y="1581"/>
                    </a:lnTo>
                    <a:lnTo>
                      <a:pt x="462" y="1624"/>
                    </a:lnTo>
                    <a:lnTo>
                      <a:pt x="527" y="1667"/>
                    </a:lnTo>
                    <a:lnTo>
                      <a:pt x="602" y="1700"/>
                    </a:lnTo>
                    <a:lnTo>
                      <a:pt x="688" y="1721"/>
                    </a:lnTo>
                    <a:lnTo>
                      <a:pt x="763" y="1732"/>
                    </a:lnTo>
                    <a:lnTo>
                      <a:pt x="849" y="1743"/>
                    </a:lnTo>
                    <a:lnTo>
                      <a:pt x="936" y="1743"/>
                    </a:lnTo>
                    <a:lnTo>
                      <a:pt x="1022" y="1732"/>
                    </a:lnTo>
                    <a:lnTo>
                      <a:pt x="1108" y="1710"/>
                    </a:lnTo>
                    <a:lnTo>
                      <a:pt x="1183" y="1678"/>
                    </a:lnTo>
                    <a:lnTo>
                      <a:pt x="1258" y="1646"/>
                    </a:lnTo>
                    <a:lnTo>
                      <a:pt x="1333" y="1603"/>
                    </a:lnTo>
                    <a:lnTo>
                      <a:pt x="1409" y="1549"/>
                    </a:lnTo>
                    <a:lnTo>
                      <a:pt x="1473" y="1495"/>
                    </a:lnTo>
                    <a:lnTo>
                      <a:pt x="1527" y="1431"/>
                    </a:lnTo>
                    <a:lnTo>
                      <a:pt x="1581" y="1366"/>
                    </a:lnTo>
                    <a:lnTo>
                      <a:pt x="1634" y="1291"/>
                    </a:lnTo>
                    <a:lnTo>
                      <a:pt x="1667" y="1216"/>
                    </a:lnTo>
                    <a:lnTo>
                      <a:pt x="1710" y="1141"/>
                    </a:lnTo>
                    <a:lnTo>
                      <a:pt x="1731" y="1055"/>
                    </a:lnTo>
                    <a:lnTo>
                      <a:pt x="1742" y="969"/>
                    </a:lnTo>
                    <a:lnTo>
                      <a:pt x="1753" y="882"/>
                    </a:lnTo>
                    <a:lnTo>
                      <a:pt x="1753" y="796"/>
                    </a:lnTo>
                    <a:lnTo>
                      <a:pt x="1731" y="710"/>
                    </a:lnTo>
                    <a:lnTo>
                      <a:pt x="1710" y="635"/>
                    </a:lnTo>
                    <a:lnTo>
                      <a:pt x="1688" y="549"/>
                    </a:lnTo>
                    <a:lnTo>
                      <a:pt x="1645" y="474"/>
                    </a:lnTo>
                    <a:lnTo>
                      <a:pt x="1602" y="399"/>
                    </a:lnTo>
                    <a:lnTo>
                      <a:pt x="1548" y="334"/>
                    </a:lnTo>
                    <a:lnTo>
                      <a:pt x="1495" y="270"/>
                    </a:lnTo>
                    <a:lnTo>
                      <a:pt x="1430" y="205"/>
                    </a:lnTo>
                    <a:lnTo>
                      <a:pt x="1366" y="151"/>
                    </a:lnTo>
                    <a:lnTo>
                      <a:pt x="1290" y="108"/>
                    </a:lnTo>
                    <a:lnTo>
                      <a:pt x="1215" y="76"/>
                    </a:lnTo>
                    <a:lnTo>
                      <a:pt x="1129" y="44"/>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1643250" y="2838925"/>
                <a:ext cx="43325" cy="43050"/>
              </a:xfrm>
              <a:custGeom>
                <a:avLst/>
                <a:gdLst/>
                <a:ahLst/>
                <a:cxnLst/>
                <a:rect l="l" t="t" r="r" b="b"/>
                <a:pathLst>
                  <a:path w="1733" h="1722" extrusionOk="0">
                    <a:moveTo>
                      <a:pt x="807" y="1"/>
                    </a:moveTo>
                    <a:lnTo>
                      <a:pt x="721" y="11"/>
                    </a:lnTo>
                    <a:lnTo>
                      <a:pt x="635" y="33"/>
                    </a:lnTo>
                    <a:lnTo>
                      <a:pt x="560" y="54"/>
                    </a:lnTo>
                    <a:lnTo>
                      <a:pt x="474" y="97"/>
                    </a:lnTo>
                    <a:lnTo>
                      <a:pt x="399" y="140"/>
                    </a:lnTo>
                    <a:lnTo>
                      <a:pt x="334" y="194"/>
                    </a:lnTo>
                    <a:lnTo>
                      <a:pt x="270" y="248"/>
                    </a:lnTo>
                    <a:lnTo>
                      <a:pt x="205" y="312"/>
                    </a:lnTo>
                    <a:lnTo>
                      <a:pt x="151" y="377"/>
                    </a:lnTo>
                    <a:lnTo>
                      <a:pt x="108" y="452"/>
                    </a:lnTo>
                    <a:lnTo>
                      <a:pt x="65" y="527"/>
                    </a:lnTo>
                    <a:lnTo>
                      <a:pt x="33" y="613"/>
                    </a:lnTo>
                    <a:lnTo>
                      <a:pt x="12" y="699"/>
                    </a:lnTo>
                    <a:lnTo>
                      <a:pt x="1" y="786"/>
                    </a:lnTo>
                    <a:lnTo>
                      <a:pt x="1" y="872"/>
                    </a:lnTo>
                    <a:lnTo>
                      <a:pt x="1" y="958"/>
                    </a:lnTo>
                    <a:lnTo>
                      <a:pt x="22" y="1033"/>
                    </a:lnTo>
                    <a:lnTo>
                      <a:pt x="44" y="1119"/>
                    </a:lnTo>
                    <a:lnTo>
                      <a:pt x="76" y="1194"/>
                    </a:lnTo>
                    <a:lnTo>
                      <a:pt x="108" y="1269"/>
                    </a:lnTo>
                    <a:lnTo>
                      <a:pt x="151" y="1334"/>
                    </a:lnTo>
                    <a:lnTo>
                      <a:pt x="205" y="1409"/>
                    </a:lnTo>
                    <a:lnTo>
                      <a:pt x="259" y="1463"/>
                    </a:lnTo>
                    <a:lnTo>
                      <a:pt x="323" y="1527"/>
                    </a:lnTo>
                    <a:lnTo>
                      <a:pt x="388" y="1570"/>
                    </a:lnTo>
                    <a:lnTo>
                      <a:pt x="463" y="1613"/>
                    </a:lnTo>
                    <a:lnTo>
                      <a:pt x="539" y="1657"/>
                    </a:lnTo>
                    <a:lnTo>
                      <a:pt x="614" y="1689"/>
                    </a:lnTo>
                    <a:lnTo>
                      <a:pt x="689" y="1710"/>
                    </a:lnTo>
                    <a:lnTo>
                      <a:pt x="775" y="1721"/>
                    </a:lnTo>
                    <a:lnTo>
                      <a:pt x="936" y="1721"/>
                    </a:lnTo>
                    <a:lnTo>
                      <a:pt x="1022" y="1710"/>
                    </a:lnTo>
                    <a:lnTo>
                      <a:pt x="1108" y="1689"/>
                    </a:lnTo>
                    <a:lnTo>
                      <a:pt x="1184" y="1657"/>
                    </a:lnTo>
                    <a:lnTo>
                      <a:pt x="1259" y="1624"/>
                    </a:lnTo>
                    <a:lnTo>
                      <a:pt x="1324" y="1581"/>
                    </a:lnTo>
                    <a:lnTo>
                      <a:pt x="1399" y="1527"/>
                    </a:lnTo>
                    <a:lnTo>
                      <a:pt x="1453" y="1474"/>
                    </a:lnTo>
                    <a:lnTo>
                      <a:pt x="1517" y="1409"/>
                    </a:lnTo>
                    <a:lnTo>
                      <a:pt x="1571" y="1345"/>
                    </a:lnTo>
                    <a:lnTo>
                      <a:pt x="1614" y="1280"/>
                    </a:lnTo>
                    <a:lnTo>
                      <a:pt x="1646" y="1205"/>
                    </a:lnTo>
                    <a:lnTo>
                      <a:pt x="1678" y="1130"/>
                    </a:lnTo>
                    <a:lnTo>
                      <a:pt x="1700" y="1044"/>
                    </a:lnTo>
                    <a:lnTo>
                      <a:pt x="1721" y="968"/>
                    </a:lnTo>
                    <a:lnTo>
                      <a:pt x="1732" y="882"/>
                    </a:lnTo>
                    <a:lnTo>
                      <a:pt x="1721" y="796"/>
                    </a:lnTo>
                    <a:lnTo>
                      <a:pt x="1711" y="710"/>
                    </a:lnTo>
                    <a:lnTo>
                      <a:pt x="1689" y="635"/>
                    </a:lnTo>
                    <a:lnTo>
                      <a:pt x="1668" y="560"/>
                    </a:lnTo>
                    <a:lnTo>
                      <a:pt x="1625" y="484"/>
                    </a:lnTo>
                    <a:lnTo>
                      <a:pt x="1592" y="409"/>
                    </a:lnTo>
                    <a:lnTo>
                      <a:pt x="1539" y="345"/>
                    </a:lnTo>
                    <a:lnTo>
                      <a:pt x="1485" y="280"/>
                    </a:lnTo>
                    <a:lnTo>
                      <a:pt x="1420" y="216"/>
                    </a:lnTo>
                    <a:lnTo>
                      <a:pt x="1356" y="162"/>
                    </a:lnTo>
                    <a:lnTo>
                      <a:pt x="1291" y="119"/>
                    </a:lnTo>
                    <a:lnTo>
                      <a:pt x="1216" y="76"/>
                    </a:lnTo>
                    <a:lnTo>
                      <a:pt x="1141" y="44"/>
                    </a:lnTo>
                    <a:lnTo>
                      <a:pt x="1065" y="22"/>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541875" y="2524675"/>
                <a:ext cx="43325" cy="43300"/>
              </a:xfrm>
              <a:custGeom>
                <a:avLst/>
                <a:gdLst/>
                <a:ahLst/>
                <a:cxnLst/>
                <a:rect l="l" t="t" r="r" b="b"/>
                <a:pathLst>
                  <a:path w="1733" h="1732" extrusionOk="0">
                    <a:moveTo>
                      <a:pt x="764" y="0"/>
                    </a:moveTo>
                    <a:lnTo>
                      <a:pt x="678" y="22"/>
                    </a:lnTo>
                    <a:lnTo>
                      <a:pt x="603" y="43"/>
                    </a:lnTo>
                    <a:lnTo>
                      <a:pt x="528" y="76"/>
                    </a:lnTo>
                    <a:lnTo>
                      <a:pt x="453" y="119"/>
                    </a:lnTo>
                    <a:lnTo>
                      <a:pt x="377" y="162"/>
                    </a:lnTo>
                    <a:lnTo>
                      <a:pt x="313" y="215"/>
                    </a:lnTo>
                    <a:lnTo>
                      <a:pt x="259" y="269"/>
                    </a:lnTo>
                    <a:lnTo>
                      <a:pt x="205" y="334"/>
                    </a:lnTo>
                    <a:lnTo>
                      <a:pt x="151" y="398"/>
                    </a:lnTo>
                    <a:lnTo>
                      <a:pt x="108" y="463"/>
                    </a:lnTo>
                    <a:lnTo>
                      <a:pt x="76" y="538"/>
                    </a:lnTo>
                    <a:lnTo>
                      <a:pt x="44" y="613"/>
                    </a:lnTo>
                    <a:lnTo>
                      <a:pt x="22" y="699"/>
                    </a:lnTo>
                    <a:lnTo>
                      <a:pt x="12" y="775"/>
                    </a:lnTo>
                    <a:lnTo>
                      <a:pt x="1" y="861"/>
                    </a:lnTo>
                    <a:lnTo>
                      <a:pt x="12" y="947"/>
                    </a:lnTo>
                    <a:lnTo>
                      <a:pt x="22" y="1033"/>
                    </a:lnTo>
                    <a:lnTo>
                      <a:pt x="44" y="1119"/>
                    </a:lnTo>
                    <a:lnTo>
                      <a:pt x="76" y="1194"/>
                    </a:lnTo>
                    <a:lnTo>
                      <a:pt x="119" y="1269"/>
                    </a:lnTo>
                    <a:lnTo>
                      <a:pt x="162" y="1344"/>
                    </a:lnTo>
                    <a:lnTo>
                      <a:pt x="216" y="1409"/>
                    </a:lnTo>
                    <a:lnTo>
                      <a:pt x="280" y="1474"/>
                    </a:lnTo>
                    <a:lnTo>
                      <a:pt x="345" y="1538"/>
                    </a:lnTo>
                    <a:lnTo>
                      <a:pt x="409" y="1581"/>
                    </a:lnTo>
                    <a:lnTo>
                      <a:pt x="485" y="1635"/>
                    </a:lnTo>
                    <a:lnTo>
                      <a:pt x="560" y="1667"/>
                    </a:lnTo>
                    <a:lnTo>
                      <a:pt x="646" y="1699"/>
                    </a:lnTo>
                    <a:lnTo>
                      <a:pt x="721" y="1721"/>
                    </a:lnTo>
                    <a:lnTo>
                      <a:pt x="807" y="1732"/>
                    </a:lnTo>
                    <a:lnTo>
                      <a:pt x="893" y="1732"/>
                    </a:lnTo>
                    <a:lnTo>
                      <a:pt x="979" y="1721"/>
                    </a:lnTo>
                    <a:lnTo>
                      <a:pt x="1065" y="1710"/>
                    </a:lnTo>
                    <a:lnTo>
                      <a:pt x="1141" y="1678"/>
                    </a:lnTo>
                    <a:lnTo>
                      <a:pt x="1216" y="1646"/>
                    </a:lnTo>
                    <a:lnTo>
                      <a:pt x="1291" y="1613"/>
                    </a:lnTo>
                    <a:lnTo>
                      <a:pt x="1356" y="1570"/>
                    </a:lnTo>
                    <a:lnTo>
                      <a:pt x="1420" y="1517"/>
                    </a:lnTo>
                    <a:lnTo>
                      <a:pt x="1485" y="1452"/>
                    </a:lnTo>
                    <a:lnTo>
                      <a:pt x="1539" y="1398"/>
                    </a:lnTo>
                    <a:lnTo>
                      <a:pt x="1592" y="1334"/>
                    </a:lnTo>
                    <a:lnTo>
                      <a:pt x="1635" y="1258"/>
                    </a:lnTo>
                    <a:lnTo>
                      <a:pt x="1668" y="1183"/>
                    </a:lnTo>
                    <a:lnTo>
                      <a:pt x="1700" y="1108"/>
                    </a:lnTo>
                    <a:lnTo>
                      <a:pt x="1721" y="1033"/>
                    </a:lnTo>
                    <a:lnTo>
                      <a:pt x="1732" y="947"/>
                    </a:lnTo>
                    <a:lnTo>
                      <a:pt x="1732" y="861"/>
                    </a:lnTo>
                    <a:lnTo>
                      <a:pt x="1732" y="775"/>
                    </a:lnTo>
                    <a:lnTo>
                      <a:pt x="1721" y="689"/>
                    </a:lnTo>
                    <a:lnTo>
                      <a:pt x="1700" y="613"/>
                    </a:lnTo>
                    <a:lnTo>
                      <a:pt x="1668" y="527"/>
                    </a:lnTo>
                    <a:lnTo>
                      <a:pt x="1625" y="452"/>
                    </a:lnTo>
                    <a:lnTo>
                      <a:pt x="1582" y="377"/>
                    </a:lnTo>
                    <a:lnTo>
                      <a:pt x="1528" y="312"/>
                    </a:lnTo>
                    <a:lnTo>
                      <a:pt x="1463" y="248"/>
                    </a:lnTo>
                    <a:lnTo>
                      <a:pt x="1399" y="194"/>
                    </a:lnTo>
                    <a:lnTo>
                      <a:pt x="1334" y="140"/>
                    </a:lnTo>
                    <a:lnTo>
                      <a:pt x="1259" y="97"/>
                    </a:lnTo>
                    <a:lnTo>
                      <a:pt x="1184" y="54"/>
                    </a:lnTo>
                    <a:lnTo>
                      <a:pt x="1098" y="33"/>
                    </a:lnTo>
                    <a:lnTo>
                      <a:pt x="1012" y="11"/>
                    </a:lnTo>
                    <a:lnTo>
                      <a:pt x="9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1406700" y="1345600"/>
                <a:ext cx="43300" cy="43325"/>
              </a:xfrm>
              <a:custGeom>
                <a:avLst/>
                <a:gdLst/>
                <a:ahLst/>
                <a:cxnLst/>
                <a:rect l="l" t="t" r="r" b="b"/>
                <a:pathLst>
                  <a:path w="1732" h="1733" extrusionOk="0">
                    <a:moveTo>
                      <a:pt x="785" y="1"/>
                    </a:moveTo>
                    <a:lnTo>
                      <a:pt x="699" y="12"/>
                    </a:lnTo>
                    <a:lnTo>
                      <a:pt x="624" y="33"/>
                    </a:lnTo>
                    <a:lnTo>
                      <a:pt x="538" y="65"/>
                    </a:lnTo>
                    <a:lnTo>
                      <a:pt x="463" y="108"/>
                    </a:lnTo>
                    <a:lnTo>
                      <a:pt x="387" y="151"/>
                    </a:lnTo>
                    <a:lnTo>
                      <a:pt x="323" y="205"/>
                    </a:lnTo>
                    <a:lnTo>
                      <a:pt x="258" y="270"/>
                    </a:lnTo>
                    <a:lnTo>
                      <a:pt x="205" y="334"/>
                    </a:lnTo>
                    <a:lnTo>
                      <a:pt x="151" y="399"/>
                    </a:lnTo>
                    <a:lnTo>
                      <a:pt x="108" y="474"/>
                    </a:lnTo>
                    <a:lnTo>
                      <a:pt x="65" y="549"/>
                    </a:lnTo>
                    <a:lnTo>
                      <a:pt x="43" y="635"/>
                    </a:lnTo>
                    <a:lnTo>
                      <a:pt x="22" y="711"/>
                    </a:lnTo>
                    <a:lnTo>
                      <a:pt x="11" y="797"/>
                    </a:lnTo>
                    <a:lnTo>
                      <a:pt x="0" y="883"/>
                    </a:lnTo>
                    <a:lnTo>
                      <a:pt x="11" y="969"/>
                    </a:lnTo>
                    <a:lnTo>
                      <a:pt x="22" y="1055"/>
                    </a:lnTo>
                    <a:lnTo>
                      <a:pt x="54" y="1130"/>
                    </a:lnTo>
                    <a:lnTo>
                      <a:pt x="76" y="1205"/>
                    </a:lnTo>
                    <a:lnTo>
                      <a:pt x="119" y="1280"/>
                    </a:lnTo>
                    <a:lnTo>
                      <a:pt x="162" y="1345"/>
                    </a:lnTo>
                    <a:lnTo>
                      <a:pt x="215" y="1410"/>
                    </a:lnTo>
                    <a:lnTo>
                      <a:pt x="269" y="1474"/>
                    </a:lnTo>
                    <a:lnTo>
                      <a:pt x="334" y="1528"/>
                    </a:lnTo>
                    <a:lnTo>
                      <a:pt x="398" y="1582"/>
                    </a:lnTo>
                    <a:lnTo>
                      <a:pt x="473" y="1625"/>
                    </a:lnTo>
                    <a:lnTo>
                      <a:pt x="538" y="1657"/>
                    </a:lnTo>
                    <a:lnTo>
                      <a:pt x="624" y="1689"/>
                    </a:lnTo>
                    <a:lnTo>
                      <a:pt x="699" y="1711"/>
                    </a:lnTo>
                    <a:lnTo>
                      <a:pt x="785" y="1721"/>
                    </a:lnTo>
                    <a:lnTo>
                      <a:pt x="860" y="1732"/>
                    </a:lnTo>
                    <a:lnTo>
                      <a:pt x="947" y="1732"/>
                    </a:lnTo>
                    <a:lnTo>
                      <a:pt x="1033" y="1711"/>
                    </a:lnTo>
                    <a:lnTo>
                      <a:pt x="1119" y="1689"/>
                    </a:lnTo>
                    <a:lnTo>
                      <a:pt x="1194" y="1657"/>
                    </a:lnTo>
                    <a:lnTo>
                      <a:pt x="1280" y="1625"/>
                    </a:lnTo>
                    <a:lnTo>
                      <a:pt x="1344" y="1571"/>
                    </a:lnTo>
                    <a:lnTo>
                      <a:pt x="1420" y="1517"/>
                    </a:lnTo>
                    <a:lnTo>
                      <a:pt x="1484" y="1463"/>
                    </a:lnTo>
                    <a:lnTo>
                      <a:pt x="1538" y="1399"/>
                    </a:lnTo>
                    <a:lnTo>
                      <a:pt x="1592" y="1334"/>
                    </a:lnTo>
                    <a:lnTo>
                      <a:pt x="1635" y="1259"/>
                    </a:lnTo>
                    <a:lnTo>
                      <a:pt x="1667" y="1184"/>
                    </a:lnTo>
                    <a:lnTo>
                      <a:pt x="1699" y="1098"/>
                    </a:lnTo>
                    <a:lnTo>
                      <a:pt x="1721" y="1012"/>
                    </a:lnTo>
                    <a:lnTo>
                      <a:pt x="1731" y="926"/>
                    </a:lnTo>
                    <a:lnTo>
                      <a:pt x="1731" y="840"/>
                    </a:lnTo>
                    <a:lnTo>
                      <a:pt x="1731" y="764"/>
                    </a:lnTo>
                    <a:lnTo>
                      <a:pt x="1710" y="678"/>
                    </a:lnTo>
                    <a:lnTo>
                      <a:pt x="1688" y="603"/>
                    </a:lnTo>
                    <a:lnTo>
                      <a:pt x="1656" y="528"/>
                    </a:lnTo>
                    <a:lnTo>
                      <a:pt x="1624" y="453"/>
                    </a:lnTo>
                    <a:lnTo>
                      <a:pt x="1581" y="377"/>
                    </a:lnTo>
                    <a:lnTo>
                      <a:pt x="1527" y="313"/>
                    </a:lnTo>
                    <a:lnTo>
                      <a:pt x="1473" y="259"/>
                    </a:lnTo>
                    <a:lnTo>
                      <a:pt x="1409" y="194"/>
                    </a:lnTo>
                    <a:lnTo>
                      <a:pt x="1344" y="151"/>
                    </a:lnTo>
                    <a:lnTo>
                      <a:pt x="1269" y="108"/>
                    </a:lnTo>
                    <a:lnTo>
                      <a:pt x="1194" y="65"/>
                    </a:lnTo>
                    <a:lnTo>
                      <a:pt x="1119" y="44"/>
                    </a:lnTo>
                    <a:lnTo>
                      <a:pt x="1043" y="12"/>
                    </a:lnTo>
                    <a:lnTo>
                      <a:pt x="95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856400" y="1423575"/>
                <a:ext cx="42775" cy="43025"/>
              </a:xfrm>
              <a:custGeom>
                <a:avLst/>
                <a:gdLst/>
                <a:ahLst/>
                <a:cxnLst/>
                <a:rect l="l" t="t" r="r" b="b"/>
                <a:pathLst>
                  <a:path w="1711" h="1721" extrusionOk="0">
                    <a:moveTo>
                      <a:pt x="797" y="0"/>
                    </a:moveTo>
                    <a:lnTo>
                      <a:pt x="711" y="11"/>
                    </a:lnTo>
                    <a:lnTo>
                      <a:pt x="635" y="32"/>
                    </a:lnTo>
                    <a:lnTo>
                      <a:pt x="560" y="65"/>
                    </a:lnTo>
                    <a:lnTo>
                      <a:pt x="485" y="97"/>
                    </a:lnTo>
                    <a:lnTo>
                      <a:pt x="409" y="140"/>
                    </a:lnTo>
                    <a:lnTo>
                      <a:pt x="345" y="183"/>
                    </a:lnTo>
                    <a:lnTo>
                      <a:pt x="280" y="237"/>
                    </a:lnTo>
                    <a:lnTo>
                      <a:pt x="227" y="301"/>
                    </a:lnTo>
                    <a:lnTo>
                      <a:pt x="173" y="366"/>
                    </a:lnTo>
                    <a:lnTo>
                      <a:pt x="130" y="430"/>
                    </a:lnTo>
                    <a:lnTo>
                      <a:pt x="87" y="506"/>
                    </a:lnTo>
                    <a:lnTo>
                      <a:pt x="55" y="581"/>
                    </a:lnTo>
                    <a:lnTo>
                      <a:pt x="22" y="656"/>
                    </a:lnTo>
                    <a:lnTo>
                      <a:pt x="12" y="742"/>
                    </a:lnTo>
                    <a:lnTo>
                      <a:pt x="1" y="828"/>
                    </a:lnTo>
                    <a:lnTo>
                      <a:pt x="1" y="903"/>
                    </a:lnTo>
                    <a:lnTo>
                      <a:pt x="12" y="990"/>
                    </a:lnTo>
                    <a:lnTo>
                      <a:pt x="33" y="1065"/>
                    </a:lnTo>
                    <a:lnTo>
                      <a:pt x="55" y="1151"/>
                    </a:lnTo>
                    <a:lnTo>
                      <a:pt x="87" y="1226"/>
                    </a:lnTo>
                    <a:lnTo>
                      <a:pt x="130" y="1291"/>
                    </a:lnTo>
                    <a:lnTo>
                      <a:pt x="173" y="1366"/>
                    </a:lnTo>
                    <a:lnTo>
                      <a:pt x="227" y="1430"/>
                    </a:lnTo>
                    <a:lnTo>
                      <a:pt x="291" y="1484"/>
                    </a:lnTo>
                    <a:lnTo>
                      <a:pt x="356" y="1538"/>
                    </a:lnTo>
                    <a:lnTo>
                      <a:pt x="420" y="1581"/>
                    </a:lnTo>
                    <a:lnTo>
                      <a:pt x="496" y="1624"/>
                    </a:lnTo>
                    <a:lnTo>
                      <a:pt x="571" y="1656"/>
                    </a:lnTo>
                    <a:lnTo>
                      <a:pt x="646" y="1688"/>
                    </a:lnTo>
                    <a:lnTo>
                      <a:pt x="721" y="1710"/>
                    </a:lnTo>
                    <a:lnTo>
                      <a:pt x="807" y="1721"/>
                    </a:lnTo>
                    <a:lnTo>
                      <a:pt x="893" y="1721"/>
                    </a:lnTo>
                    <a:lnTo>
                      <a:pt x="979" y="1710"/>
                    </a:lnTo>
                    <a:lnTo>
                      <a:pt x="1065" y="1688"/>
                    </a:lnTo>
                    <a:lnTo>
                      <a:pt x="1151" y="1667"/>
                    </a:lnTo>
                    <a:lnTo>
                      <a:pt x="1227" y="1624"/>
                    </a:lnTo>
                    <a:lnTo>
                      <a:pt x="1302" y="1581"/>
                    </a:lnTo>
                    <a:lnTo>
                      <a:pt x="1367" y="1538"/>
                    </a:lnTo>
                    <a:lnTo>
                      <a:pt x="1431" y="1484"/>
                    </a:lnTo>
                    <a:lnTo>
                      <a:pt x="1496" y="1420"/>
                    </a:lnTo>
                    <a:lnTo>
                      <a:pt x="1549" y="1355"/>
                    </a:lnTo>
                    <a:lnTo>
                      <a:pt x="1592" y="1280"/>
                    </a:lnTo>
                    <a:lnTo>
                      <a:pt x="1635" y="1205"/>
                    </a:lnTo>
                    <a:lnTo>
                      <a:pt x="1668" y="1119"/>
                    </a:lnTo>
                    <a:lnTo>
                      <a:pt x="1689" y="1043"/>
                    </a:lnTo>
                    <a:lnTo>
                      <a:pt x="1711" y="957"/>
                    </a:lnTo>
                    <a:lnTo>
                      <a:pt x="1711" y="871"/>
                    </a:lnTo>
                    <a:lnTo>
                      <a:pt x="1711" y="785"/>
                    </a:lnTo>
                    <a:lnTo>
                      <a:pt x="1700" y="699"/>
                    </a:lnTo>
                    <a:lnTo>
                      <a:pt x="1678" y="624"/>
                    </a:lnTo>
                    <a:lnTo>
                      <a:pt x="1646" y="549"/>
                    </a:lnTo>
                    <a:lnTo>
                      <a:pt x="1614" y="473"/>
                    </a:lnTo>
                    <a:lnTo>
                      <a:pt x="1571" y="398"/>
                    </a:lnTo>
                    <a:lnTo>
                      <a:pt x="1528" y="334"/>
                    </a:lnTo>
                    <a:lnTo>
                      <a:pt x="1463" y="269"/>
                    </a:lnTo>
                    <a:lnTo>
                      <a:pt x="1410" y="215"/>
                    </a:lnTo>
                    <a:lnTo>
                      <a:pt x="1345" y="162"/>
                    </a:lnTo>
                    <a:lnTo>
                      <a:pt x="1270" y="119"/>
                    </a:lnTo>
                    <a:lnTo>
                      <a:pt x="1205" y="76"/>
                    </a:lnTo>
                    <a:lnTo>
                      <a:pt x="1119" y="54"/>
                    </a:lnTo>
                    <a:lnTo>
                      <a:pt x="1044" y="22"/>
                    </a:lnTo>
                    <a:lnTo>
                      <a:pt x="958" y="11"/>
                    </a:lnTo>
                    <a:lnTo>
                      <a:pt x="8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542150" y="1737825"/>
                <a:ext cx="43050" cy="43025"/>
              </a:xfrm>
              <a:custGeom>
                <a:avLst/>
                <a:gdLst/>
                <a:ahLst/>
                <a:cxnLst/>
                <a:rect l="l" t="t" r="r" b="b"/>
                <a:pathLst>
                  <a:path w="1722" h="1721" extrusionOk="0">
                    <a:moveTo>
                      <a:pt x="796" y="0"/>
                    </a:moveTo>
                    <a:lnTo>
                      <a:pt x="710" y="11"/>
                    </a:lnTo>
                    <a:lnTo>
                      <a:pt x="635" y="33"/>
                    </a:lnTo>
                    <a:lnTo>
                      <a:pt x="560" y="65"/>
                    </a:lnTo>
                    <a:lnTo>
                      <a:pt x="485" y="97"/>
                    </a:lnTo>
                    <a:lnTo>
                      <a:pt x="409" y="140"/>
                    </a:lnTo>
                    <a:lnTo>
                      <a:pt x="345" y="183"/>
                    </a:lnTo>
                    <a:lnTo>
                      <a:pt x="280" y="237"/>
                    </a:lnTo>
                    <a:lnTo>
                      <a:pt x="216" y="302"/>
                    </a:lnTo>
                    <a:lnTo>
                      <a:pt x="173" y="366"/>
                    </a:lnTo>
                    <a:lnTo>
                      <a:pt x="119" y="431"/>
                    </a:lnTo>
                    <a:lnTo>
                      <a:pt x="87" y="506"/>
                    </a:lnTo>
                    <a:lnTo>
                      <a:pt x="54" y="581"/>
                    </a:lnTo>
                    <a:lnTo>
                      <a:pt x="22" y="667"/>
                    </a:lnTo>
                    <a:lnTo>
                      <a:pt x="11" y="742"/>
                    </a:lnTo>
                    <a:lnTo>
                      <a:pt x="1" y="828"/>
                    </a:lnTo>
                    <a:lnTo>
                      <a:pt x="1" y="914"/>
                    </a:lnTo>
                    <a:lnTo>
                      <a:pt x="11" y="990"/>
                    </a:lnTo>
                    <a:lnTo>
                      <a:pt x="33" y="1076"/>
                    </a:lnTo>
                    <a:lnTo>
                      <a:pt x="54" y="1151"/>
                    </a:lnTo>
                    <a:lnTo>
                      <a:pt x="87" y="1226"/>
                    </a:lnTo>
                    <a:lnTo>
                      <a:pt x="130" y="1302"/>
                    </a:lnTo>
                    <a:lnTo>
                      <a:pt x="183" y="1366"/>
                    </a:lnTo>
                    <a:lnTo>
                      <a:pt x="226" y="1431"/>
                    </a:lnTo>
                    <a:lnTo>
                      <a:pt x="291" y="1484"/>
                    </a:lnTo>
                    <a:lnTo>
                      <a:pt x="355" y="1538"/>
                    </a:lnTo>
                    <a:lnTo>
                      <a:pt x="420" y="1592"/>
                    </a:lnTo>
                    <a:lnTo>
                      <a:pt x="495" y="1624"/>
                    </a:lnTo>
                    <a:lnTo>
                      <a:pt x="571" y="1667"/>
                    </a:lnTo>
                    <a:lnTo>
                      <a:pt x="646" y="1689"/>
                    </a:lnTo>
                    <a:lnTo>
                      <a:pt x="732" y="1710"/>
                    </a:lnTo>
                    <a:lnTo>
                      <a:pt x="818" y="1721"/>
                    </a:lnTo>
                    <a:lnTo>
                      <a:pt x="904" y="1721"/>
                    </a:lnTo>
                    <a:lnTo>
                      <a:pt x="990" y="1710"/>
                    </a:lnTo>
                    <a:lnTo>
                      <a:pt x="1065" y="1689"/>
                    </a:lnTo>
                    <a:lnTo>
                      <a:pt x="1151" y="1667"/>
                    </a:lnTo>
                    <a:lnTo>
                      <a:pt x="1226" y="1624"/>
                    </a:lnTo>
                    <a:lnTo>
                      <a:pt x="1302" y="1581"/>
                    </a:lnTo>
                    <a:lnTo>
                      <a:pt x="1377" y="1538"/>
                    </a:lnTo>
                    <a:lnTo>
                      <a:pt x="1442" y="1474"/>
                    </a:lnTo>
                    <a:lnTo>
                      <a:pt x="1495" y="1420"/>
                    </a:lnTo>
                    <a:lnTo>
                      <a:pt x="1549" y="1345"/>
                    </a:lnTo>
                    <a:lnTo>
                      <a:pt x="1603" y="1280"/>
                    </a:lnTo>
                    <a:lnTo>
                      <a:pt x="1646" y="1194"/>
                    </a:lnTo>
                    <a:lnTo>
                      <a:pt x="1678" y="1119"/>
                    </a:lnTo>
                    <a:lnTo>
                      <a:pt x="1700" y="1033"/>
                    </a:lnTo>
                    <a:lnTo>
                      <a:pt x="1710" y="947"/>
                    </a:lnTo>
                    <a:lnTo>
                      <a:pt x="1721" y="861"/>
                    </a:lnTo>
                    <a:lnTo>
                      <a:pt x="1710" y="775"/>
                    </a:lnTo>
                    <a:lnTo>
                      <a:pt x="1700" y="699"/>
                    </a:lnTo>
                    <a:lnTo>
                      <a:pt x="1678" y="613"/>
                    </a:lnTo>
                    <a:lnTo>
                      <a:pt x="1657" y="538"/>
                    </a:lnTo>
                    <a:lnTo>
                      <a:pt x="1614" y="463"/>
                    </a:lnTo>
                    <a:lnTo>
                      <a:pt x="1571" y="398"/>
                    </a:lnTo>
                    <a:lnTo>
                      <a:pt x="1528" y="334"/>
                    </a:lnTo>
                    <a:lnTo>
                      <a:pt x="1463" y="269"/>
                    </a:lnTo>
                    <a:lnTo>
                      <a:pt x="1409" y="216"/>
                    </a:lnTo>
                    <a:lnTo>
                      <a:pt x="1345" y="162"/>
                    </a:lnTo>
                    <a:lnTo>
                      <a:pt x="1269" y="119"/>
                    </a:lnTo>
                    <a:lnTo>
                      <a:pt x="1194" y="76"/>
                    </a:lnTo>
                    <a:lnTo>
                      <a:pt x="1119" y="43"/>
                    </a:lnTo>
                    <a:lnTo>
                      <a:pt x="1044" y="22"/>
                    </a:lnTo>
                    <a:lnTo>
                      <a:pt x="958" y="11"/>
                    </a:lnTo>
                    <a:lnTo>
                      <a:pt x="88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856150" y="2838650"/>
                <a:ext cx="43300" cy="43575"/>
              </a:xfrm>
              <a:custGeom>
                <a:avLst/>
                <a:gdLst/>
                <a:ahLst/>
                <a:cxnLst/>
                <a:rect l="l" t="t" r="r" b="b"/>
                <a:pathLst>
                  <a:path w="1732" h="1743" extrusionOk="0">
                    <a:moveTo>
                      <a:pt x="893" y="1"/>
                    </a:moveTo>
                    <a:lnTo>
                      <a:pt x="807" y="12"/>
                    </a:lnTo>
                    <a:lnTo>
                      <a:pt x="721" y="22"/>
                    </a:lnTo>
                    <a:lnTo>
                      <a:pt x="635" y="44"/>
                    </a:lnTo>
                    <a:lnTo>
                      <a:pt x="559" y="65"/>
                    </a:lnTo>
                    <a:lnTo>
                      <a:pt x="484" y="108"/>
                    </a:lnTo>
                    <a:lnTo>
                      <a:pt x="409" y="151"/>
                    </a:lnTo>
                    <a:lnTo>
                      <a:pt x="333" y="205"/>
                    </a:lnTo>
                    <a:lnTo>
                      <a:pt x="269" y="259"/>
                    </a:lnTo>
                    <a:lnTo>
                      <a:pt x="215" y="323"/>
                    </a:lnTo>
                    <a:lnTo>
                      <a:pt x="161" y="388"/>
                    </a:lnTo>
                    <a:lnTo>
                      <a:pt x="118" y="463"/>
                    </a:lnTo>
                    <a:lnTo>
                      <a:pt x="75" y="538"/>
                    </a:lnTo>
                    <a:lnTo>
                      <a:pt x="43" y="624"/>
                    </a:lnTo>
                    <a:lnTo>
                      <a:pt x="22" y="700"/>
                    </a:lnTo>
                    <a:lnTo>
                      <a:pt x="11" y="786"/>
                    </a:lnTo>
                    <a:lnTo>
                      <a:pt x="0" y="872"/>
                    </a:lnTo>
                    <a:lnTo>
                      <a:pt x="11" y="958"/>
                    </a:lnTo>
                    <a:lnTo>
                      <a:pt x="22" y="1044"/>
                    </a:lnTo>
                    <a:lnTo>
                      <a:pt x="43" y="1119"/>
                    </a:lnTo>
                    <a:lnTo>
                      <a:pt x="75" y="1194"/>
                    </a:lnTo>
                    <a:lnTo>
                      <a:pt x="108" y="1270"/>
                    </a:lnTo>
                    <a:lnTo>
                      <a:pt x="151" y="1345"/>
                    </a:lnTo>
                    <a:lnTo>
                      <a:pt x="204" y="1409"/>
                    </a:lnTo>
                    <a:lnTo>
                      <a:pt x="258" y="1463"/>
                    </a:lnTo>
                    <a:lnTo>
                      <a:pt x="312" y="1528"/>
                    </a:lnTo>
                    <a:lnTo>
                      <a:pt x="376" y="1581"/>
                    </a:lnTo>
                    <a:lnTo>
                      <a:pt x="452" y="1624"/>
                    </a:lnTo>
                    <a:lnTo>
                      <a:pt x="527" y="1657"/>
                    </a:lnTo>
                    <a:lnTo>
                      <a:pt x="602" y="1689"/>
                    </a:lnTo>
                    <a:lnTo>
                      <a:pt x="678" y="1711"/>
                    </a:lnTo>
                    <a:lnTo>
                      <a:pt x="764" y="1732"/>
                    </a:lnTo>
                    <a:lnTo>
                      <a:pt x="839" y="1743"/>
                    </a:lnTo>
                    <a:lnTo>
                      <a:pt x="925" y="1732"/>
                    </a:lnTo>
                    <a:lnTo>
                      <a:pt x="1011" y="1721"/>
                    </a:lnTo>
                    <a:lnTo>
                      <a:pt x="1097" y="1700"/>
                    </a:lnTo>
                    <a:lnTo>
                      <a:pt x="1183" y="1678"/>
                    </a:lnTo>
                    <a:lnTo>
                      <a:pt x="1258" y="1635"/>
                    </a:lnTo>
                    <a:lnTo>
                      <a:pt x="1334" y="1592"/>
                    </a:lnTo>
                    <a:lnTo>
                      <a:pt x="1398" y="1538"/>
                    </a:lnTo>
                    <a:lnTo>
                      <a:pt x="1463" y="1485"/>
                    </a:lnTo>
                    <a:lnTo>
                      <a:pt x="1527" y="1420"/>
                    </a:lnTo>
                    <a:lnTo>
                      <a:pt x="1581" y="1356"/>
                    </a:lnTo>
                    <a:lnTo>
                      <a:pt x="1624" y="1280"/>
                    </a:lnTo>
                    <a:lnTo>
                      <a:pt x="1667" y="1205"/>
                    </a:lnTo>
                    <a:lnTo>
                      <a:pt x="1688" y="1130"/>
                    </a:lnTo>
                    <a:lnTo>
                      <a:pt x="1721" y="1044"/>
                    </a:lnTo>
                    <a:lnTo>
                      <a:pt x="1731" y="958"/>
                    </a:lnTo>
                    <a:lnTo>
                      <a:pt x="1731" y="872"/>
                    </a:lnTo>
                    <a:lnTo>
                      <a:pt x="1731" y="786"/>
                    </a:lnTo>
                    <a:lnTo>
                      <a:pt x="1721" y="710"/>
                    </a:lnTo>
                    <a:lnTo>
                      <a:pt x="1699" y="624"/>
                    </a:lnTo>
                    <a:lnTo>
                      <a:pt x="1667" y="549"/>
                    </a:lnTo>
                    <a:lnTo>
                      <a:pt x="1635" y="474"/>
                    </a:lnTo>
                    <a:lnTo>
                      <a:pt x="1581" y="409"/>
                    </a:lnTo>
                    <a:lnTo>
                      <a:pt x="1538" y="334"/>
                    </a:lnTo>
                    <a:lnTo>
                      <a:pt x="1484" y="280"/>
                    </a:lnTo>
                    <a:lnTo>
                      <a:pt x="1420" y="216"/>
                    </a:lnTo>
                    <a:lnTo>
                      <a:pt x="1355" y="173"/>
                    </a:lnTo>
                    <a:lnTo>
                      <a:pt x="1290" y="119"/>
                    </a:lnTo>
                    <a:lnTo>
                      <a:pt x="1215" y="87"/>
                    </a:lnTo>
                    <a:lnTo>
                      <a:pt x="1140" y="55"/>
                    </a:lnTo>
                    <a:lnTo>
                      <a:pt x="1054" y="33"/>
                    </a:lnTo>
                    <a:lnTo>
                      <a:pt x="979"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1957525" y="2524675"/>
                <a:ext cx="43025" cy="43025"/>
              </a:xfrm>
              <a:custGeom>
                <a:avLst/>
                <a:gdLst/>
                <a:ahLst/>
                <a:cxnLst/>
                <a:rect l="l" t="t" r="r" b="b"/>
                <a:pathLst>
                  <a:path w="1721" h="1721" extrusionOk="0">
                    <a:moveTo>
                      <a:pt x="860" y="0"/>
                    </a:moveTo>
                    <a:lnTo>
                      <a:pt x="774" y="11"/>
                    </a:lnTo>
                    <a:lnTo>
                      <a:pt x="699" y="22"/>
                    </a:lnTo>
                    <a:lnTo>
                      <a:pt x="613" y="43"/>
                    </a:lnTo>
                    <a:lnTo>
                      <a:pt x="538" y="76"/>
                    </a:lnTo>
                    <a:lnTo>
                      <a:pt x="463" y="108"/>
                    </a:lnTo>
                    <a:lnTo>
                      <a:pt x="398" y="151"/>
                    </a:lnTo>
                    <a:lnTo>
                      <a:pt x="323" y="205"/>
                    </a:lnTo>
                    <a:lnTo>
                      <a:pt x="269" y="258"/>
                    </a:lnTo>
                    <a:lnTo>
                      <a:pt x="204" y="323"/>
                    </a:lnTo>
                    <a:lnTo>
                      <a:pt x="161" y="387"/>
                    </a:lnTo>
                    <a:lnTo>
                      <a:pt x="118" y="452"/>
                    </a:lnTo>
                    <a:lnTo>
                      <a:pt x="75" y="527"/>
                    </a:lnTo>
                    <a:lnTo>
                      <a:pt x="43" y="603"/>
                    </a:lnTo>
                    <a:lnTo>
                      <a:pt x="22" y="689"/>
                    </a:lnTo>
                    <a:lnTo>
                      <a:pt x="11" y="764"/>
                    </a:lnTo>
                    <a:lnTo>
                      <a:pt x="0" y="850"/>
                    </a:lnTo>
                    <a:lnTo>
                      <a:pt x="0" y="936"/>
                    </a:lnTo>
                    <a:lnTo>
                      <a:pt x="11" y="1011"/>
                    </a:lnTo>
                    <a:lnTo>
                      <a:pt x="32" y="1097"/>
                    </a:lnTo>
                    <a:lnTo>
                      <a:pt x="65" y="1172"/>
                    </a:lnTo>
                    <a:lnTo>
                      <a:pt x="97" y="1248"/>
                    </a:lnTo>
                    <a:lnTo>
                      <a:pt x="140" y="1312"/>
                    </a:lnTo>
                    <a:lnTo>
                      <a:pt x="194" y="1387"/>
                    </a:lnTo>
                    <a:lnTo>
                      <a:pt x="247" y="1441"/>
                    </a:lnTo>
                    <a:lnTo>
                      <a:pt x="301" y="1506"/>
                    </a:lnTo>
                    <a:lnTo>
                      <a:pt x="366" y="1560"/>
                    </a:lnTo>
                    <a:lnTo>
                      <a:pt x="441" y="1603"/>
                    </a:lnTo>
                    <a:lnTo>
                      <a:pt x="516" y="1646"/>
                    </a:lnTo>
                    <a:lnTo>
                      <a:pt x="592" y="1678"/>
                    </a:lnTo>
                    <a:lnTo>
                      <a:pt x="667" y="1699"/>
                    </a:lnTo>
                    <a:lnTo>
                      <a:pt x="753" y="1710"/>
                    </a:lnTo>
                    <a:lnTo>
                      <a:pt x="828" y="1721"/>
                    </a:lnTo>
                    <a:lnTo>
                      <a:pt x="925" y="1721"/>
                    </a:lnTo>
                    <a:lnTo>
                      <a:pt x="1011" y="1710"/>
                    </a:lnTo>
                    <a:lnTo>
                      <a:pt x="1086" y="1689"/>
                    </a:lnTo>
                    <a:lnTo>
                      <a:pt x="1172" y="1656"/>
                    </a:lnTo>
                    <a:lnTo>
                      <a:pt x="1247" y="1624"/>
                    </a:lnTo>
                    <a:lnTo>
                      <a:pt x="1323" y="1581"/>
                    </a:lnTo>
                    <a:lnTo>
                      <a:pt x="1387" y="1527"/>
                    </a:lnTo>
                    <a:lnTo>
                      <a:pt x="1452" y="1463"/>
                    </a:lnTo>
                    <a:lnTo>
                      <a:pt x="1516" y="1409"/>
                    </a:lnTo>
                    <a:lnTo>
                      <a:pt x="1570" y="1334"/>
                    </a:lnTo>
                    <a:lnTo>
                      <a:pt x="1613" y="1258"/>
                    </a:lnTo>
                    <a:lnTo>
                      <a:pt x="1645" y="1183"/>
                    </a:lnTo>
                    <a:lnTo>
                      <a:pt x="1678" y="1108"/>
                    </a:lnTo>
                    <a:lnTo>
                      <a:pt x="1699" y="1022"/>
                    </a:lnTo>
                    <a:lnTo>
                      <a:pt x="1721" y="936"/>
                    </a:lnTo>
                    <a:lnTo>
                      <a:pt x="1721" y="850"/>
                    </a:lnTo>
                    <a:lnTo>
                      <a:pt x="1710" y="764"/>
                    </a:lnTo>
                    <a:lnTo>
                      <a:pt x="1699" y="689"/>
                    </a:lnTo>
                    <a:lnTo>
                      <a:pt x="1678" y="603"/>
                    </a:lnTo>
                    <a:lnTo>
                      <a:pt x="1645" y="527"/>
                    </a:lnTo>
                    <a:lnTo>
                      <a:pt x="1602" y="452"/>
                    </a:lnTo>
                    <a:lnTo>
                      <a:pt x="1559" y="387"/>
                    </a:lnTo>
                    <a:lnTo>
                      <a:pt x="1516" y="323"/>
                    </a:lnTo>
                    <a:lnTo>
                      <a:pt x="1452" y="258"/>
                    </a:lnTo>
                    <a:lnTo>
                      <a:pt x="1398" y="205"/>
                    </a:lnTo>
                    <a:lnTo>
                      <a:pt x="1323" y="151"/>
                    </a:lnTo>
                    <a:lnTo>
                      <a:pt x="1258" y="108"/>
                    </a:lnTo>
                    <a:lnTo>
                      <a:pt x="1183" y="76"/>
                    </a:lnTo>
                    <a:lnTo>
                      <a:pt x="1108" y="43"/>
                    </a:lnTo>
                    <a:lnTo>
                      <a:pt x="1022" y="22"/>
                    </a:lnTo>
                    <a:lnTo>
                      <a:pt x="946" y="11"/>
                    </a:lnTo>
                    <a:lnTo>
                      <a:pt x="86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1012875" y="2920375"/>
                <a:ext cx="41675" cy="41700"/>
              </a:xfrm>
              <a:custGeom>
                <a:avLst/>
                <a:gdLst/>
                <a:ahLst/>
                <a:cxnLst/>
                <a:rect l="l" t="t" r="r" b="b"/>
                <a:pathLst>
                  <a:path w="1667" h="1668" extrusionOk="0">
                    <a:moveTo>
                      <a:pt x="764" y="1"/>
                    </a:moveTo>
                    <a:lnTo>
                      <a:pt x="678" y="11"/>
                    </a:lnTo>
                    <a:lnTo>
                      <a:pt x="592" y="33"/>
                    </a:lnTo>
                    <a:lnTo>
                      <a:pt x="516" y="54"/>
                    </a:lnTo>
                    <a:lnTo>
                      <a:pt x="441" y="87"/>
                    </a:lnTo>
                    <a:lnTo>
                      <a:pt x="376" y="130"/>
                    </a:lnTo>
                    <a:lnTo>
                      <a:pt x="312" y="183"/>
                    </a:lnTo>
                    <a:lnTo>
                      <a:pt x="247" y="237"/>
                    </a:lnTo>
                    <a:lnTo>
                      <a:pt x="194" y="291"/>
                    </a:lnTo>
                    <a:lnTo>
                      <a:pt x="140" y="356"/>
                    </a:lnTo>
                    <a:lnTo>
                      <a:pt x="97" y="420"/>
                    </a:lnTo>
                    <a:lnTo>
                      <a:pt x="65" y="495"/>
                    </a:lnTo>
                    <a:lnTo>
                      <a:pt x="32" y="571"/>
                    </a:lnTo>
                    <a:lnTo>
                      <a:pt x="11" y="657"/>
                    </a:lnTo>
                    <a:lnTo>
                      <a:pt x="0" y="743"/>
                    </a:lnTo>
                    <a:lnTo>
                      <a:pt x="0" y="829"/>
                    </a:lnTo>
                    <a:lnTo>
                      <a:pt x="0" y="915"/>
                    </a:lnTo>
                    <a:lnTo>
                      <a:pt x="11" y="1001"/>
                    </a:lnTo>
                    <a:lnTo>
                      <a:pt x="32" y="1076"/>
                    </a:lnTo>
                    <a:lnTo>
                      <a:pt x="65" y="1151"/>
                    </a:lnTo>
                    <a:lnTo>
                      <a:pt x="97" y="1227"/>
                    </a:lnTo>
                    <a:lnTo>
                      <a:pt x="140" y="1302"/>
                    </a:lnTo>
                    <a:lnTo>
                      <a:pt x="183" y="1366"/>
                    </a:lnTo>
                    <a:lnTo>
                      <a:pt x="237" y="1420"/>
                    </a:lnTo>
                    <a:lnTo>
                      <a:pt x="301" y="1474"/>
                    </a:lnTo>
                    <a:lnTo>
                      <a:pt x="366" y="1528"/>
                    </a:lnTo>
                    <a:lnTo>
                      <a:pt x="441" y="1560"/>
                    </a:lnTo>
                    <a:lnTo>
                      <a:pt x="506" y="1603"/>
                    </a:lnTo>
                    <a:lnTo>
                      <a:pt x="592" y="1624"/>
                    </a:lnTo>
                    <a:lnTo>
                      <a:pt x="667" y="1646"/>
                    </a:lnTo>
                    <a:lnTo>
                      <a:pt x="753" y="1657"/>
                    </a:lnTo>
                    <a:lnTo>
                      <a:pt x="839" y="1667"/>
                    </a:lnTo>
                    <a:lnTo>
                      <a:pt x="925" y="1657"/>
                    </a:lnTo>
                    <a:lnTo>
                      <a:pt x="1011" y="1646"/>
                    </a:lnTo>
                    <a:lnTo>
                      <a:pt x="1086" y="1624"/>
                    </a:lnTo>
                    <a:lnTo>
                      <a:pt x="1161" y="1592"/>
                    </a:lnTo>
                    <a:lnTo>
                      <a:pt x="1237" y="1560"/>
                    </a:lnTo>
                    <a:lnTo>
                      <a:pt x="1312" y="1506"/>
                    </a:lnTo>
                    <a:lnTo>
                      <a:pt x="1377" y="1463"/>
                    </a:lnTo>
                    <a:lnTo>
                      <a:pt x="1430" y="1409"/>
                    </a:lnTo>
                    <a:lnTo>
                      <a:pt x="1484" y="1345"/>
                    </a:lnTo>
                    <a:lnTo>
                      <a:pt x="1527" y="1280"/>
                    </a:lnTo>
                    <a:lnTo>
                      <a:pt x="1570" y="1205"/>
                    </a:lnTo>
                    <a:lnTo>
                      <a:pt x="1602" y="1130"/>
                    </a:lnTo>
                    <a:lnTo>
                      <a:pt x="1635" y="1054"/>
                    </a:lnTo>
                    <a:lnTo>
                      <a:pt x="1645" y="979"/>
                    </a:lnTo>
                    <a:lnTo>
                      <a:pt x="1656" y="893"/>
                    </a:lnTo>
                    <a:lnTo>
                      <a:pt x="1667" y="807"/>
                    </a:lnTo>
                    <a:lnTo>
                      <a:pt x="1656" y="721"/>
                    </a:lnTo>
                    <a:lnTo>
                      <a:pt x="1645" y="646"/>
                    </a:lnTo>
                    <a:lnTo>
                      <a:pt x="1624" y="571"/>
                    </a:lnTo>
                    <a:lnTo>
                      <a:pt x="1592" y="495"/>
                    </a:lnTo>
                    <a:lnTo>
                      <a:pt x="1559" y="420"/>
                    </a:lnTo>
                    <a:lnTo>
                      <a:pt x="1516" y="356"/>
                    </a:lnTo>
                    <a:lnTo>
                      <a:pt x="1463" y="291"/>
                    </a:lnTo>
                    <a:lnTo>
                      <a:pt x="1420" y="237"/>
                    </a:lnTo>
                    <a:lnTo>
                      <a:pt x="1355" y="183"/>
                    </a:lnTo>
                    <a:lnTo>
                      <a:pt x="1290" y="140"/>
                    </a:lnTo>
                    <a:lnTo>
                      <a:pt x="1226" y="97"/>
                    </a:lnTo>
                    <a:lnTo>
                      <a:pt x="1161" y="65"/>
                    </a:lnTo>
                    <a:lnTo>
                      <a:pt x="1086" y="33"/>
                    </a:lnTo>
                    <a:lnTo>
                      <a:pt x="1011" y="11"/>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1957775" y="1738100"/>
                <a:ext cx="42500" cy="42500"/>
              </a:xfrm>
              <a:custGeom>
                <a:avLst/>
                <a:gdLst/>
                <a:ahLst/>
                <a:cxnLst/>
                <a:rect l="l" t="t" r="r" b="b"/>
                <a:pathLst>
                  <a:path w="1700" h="1700" extrusionOk="0">
                    <a:moveTo>
                      <a:pt x="775" y="0"/>
                    </a:moveTo>
                    <a:lnTo>
                      <a:pt x="700" y="11"/>
                    </a:lnTo>
                    <a:lnTo>
                      <a:pt x="614" y="32"/>
                    </a:lnTo>
                    <a:lnTo>
                      <a:pt x="539" y="65"/>
                    </a:lnTo>
                    <a:lnTo>
                      <a:pt x="463" y="97"/>
                    </a:lnTo>
                    <a:lnTo>
                      <a:pt x="399" y="140"/>
                    </a:lnTo>
                    <a:lnTo>
                      <a:pt x="323" y="183"/>
                    </a:lnTo>
                    <a:lnTo>
                      <a:pt x="270" y="248"/>
                    </a:lnTo>
                    <a:lnTo>
                      <a:pt x="205" y="301"/>
                    </a:lnTo>
                    <a:lnTo>
                      <a:pt x="162" y="366"/>
                    </a:lnTo>
                    <a:lnTo>
                      <a:pt x="108" y="441"/>
                    </a:lnTo>
                    <a:lnTo>
                      <a:pt x="76" y="506"/>
                    </a:lnTo>
                    <a:lnTo>
                      <a:pt x="44" y="592"/>
                    </a:lnTo>
                    <a:lnTo>
                      <a:pt x="22" y="667"/>
                    </a:lnTo>
                    <a:lnTo>
                      <a:pt x="12" y="753"/>
                    </a:lnTo>
                    <a:lnTo>
                      <a:pt x="1" y="839"/>
                    </a:lnTo>
                    <a:lnTo>
                      <a:pt x="1" y="914"/>
                    </a:lnTo>
                    <a:lnTo>
                      <a:pt x="12" y="1000"/>
                    </a:lnTo>
                    <a:lnTo>
                      <a:pt x="33" y="1086"/>
                    </a:lnTo>
                    <a:lnTo>
                      <a:pt x="65" y="1162"/>
                    </a:lnTo>
                    <a:lnTo>
                      <a:pt x="98" y="1237"/>
                    </a:lnTo>
                    <a:lnTo>
                      <a:pt x="141" y="1301"/>
                    </a:lnTo>
                    <a:lnTo>
                      <a:pt x="194" y="1366"/>
                    </a:lnTo>
                    <a:lnTo>
                      <a:pt x="248" y="1430"/>
                    </a:lnTo>
                    <a:lnTo>
                      <a:pt x="302" y="1484"/>
                    </a:lnTo>
                    <a:lnTo>
                      <a:pt x="366" y="1538"/>
                    </a:lnTo>
                    <a:lnTo>
                      <a:pt x="442" y="1581"/>
                    </a:lnTo>
                    <a:lnTo>
                      <a:pt x="517" y="1624"/>
                    </a:lnTo>
                    <a:lnTo>
                      <a:pt x="592" y="1656"/>
                    </a:lnTo>
                    <a:lnTo>
                      <a:pt x="668" y="1678"/>
                    </a:lnTo>
                    <a:lnTo>
                      <a:pt x="754" y="1688"/>
                    </a:lnTo>
                    <a:lnTo>
                      <a:pt x="840" y="1699"/>
                    </a:lnTo>
                    <a:lnTo>
                      <a:pt x="926" y="1699"/>
                    </a:lnTo>
                    <a:lnTo>
                      <a:pt x="1001" y="1678"/>
                    </a:lnTo>
                    <a:lnTo>
                      <a:pt x="1087" y="1667"/>
                    </a:lnTo>
                    <a:lnTo>
                      <a:pt x="1162" y="1635"/>
                    </a:lnTo>
                    <a:lnTo>
                      <a:pt x="1237" y="1602"/>
                    </a:lnTo>
                    <a:lnTo>
                      <a:pt x="1302" y="1559"/>
                    </a:lnTo>
                    <a:lnTo>
                      <a:pt x="1377" y="1506"/>
                    </a:lnTo>
                    <a:lnTo>
                      <a:pt x="1431" y="1452"/>
                    </a:lnTo>
                    <a:lnTo>
                      <a:pt x="1496" y="1387"/>
                    </a:lnTo>
                    <a:lnTo>
                      <a:pt x="1539" y="1323"/>
                    </a:lnTo>
                    <a:lnTo>
                      <a:pt x="1592" y="1258"/>
                    </a:lnTo>
                    <a:lnTo>
                      <a:pt x="1625" y="1183"/>
                    </a:lnTo>
                    <a:lnTo>
                      <a:pt x="1657" y="1108"/>
                    </a:lnTo>
                    <a:lnTo>
                      <a:pt x="1678" y="1032"/>
                    </a:lnTo>
                    <a:lnTo>
                      <a:pt x="1689" y="946"/>
                    </a:lnTo>
                    <a:lnTo>
                      <a:pt x="1700" y="860"/>
                    </a:lnTo>
                    <a:lnTo>
                      <a:pt x="1700" y="774"/>
                    </a:lnTo>
                    <a:lnTo>
                      <a:pt x="1689" y="699"/>
                    </a:lnTo>
                    <a:lnTo>
                      <a:pt x="1668" y="613"/>
                    </a:lnTo>
                    <a:lnTo>
                      <a:pt x="1635" y="538"/>
                    </a:lnTo>
                    <a:lnTo>
                      <a:pt x="1603" y="463"/>
                    </a:lnTo>
                    <a:lnTo>
                      <a:pt x="1560" y="387"/>
                    </a:lnTo>
                    <a:lnTo>
                      <a:pt x="1506" y="323"/>
                    </a:lnTo>
                    <a:lnTo>
                      <a:pt x="1453" y="258"/>
                    </a:lnTo>
                    <a:lnTo>
                      <a:pt x="1399" y="205"/>
                    </a:lnTo>
                    <a:lnTo>
                      <a:pt x="1334" y="151"/>
                    </a:lnTo>
                    <a:lnTo>
                      <a:pt x="1259" y="108"/>
                    </a:lnTo>
                    <a:lnTo>
                      <a:pt x="1184" y="75"/>
                    </a:lnTo>
                    <a:lnTo>
                      <a:pt x="1108" y="43"/>
                    </a:lnTo>
                    <a:lnTo>
                      <a:pt x="1033" y="22"/>
                    </a:lnTo>
                    <a:lnTo>
                      <a:pt x="9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1485450" y="2920375"/>
                <a:ext cx="41700" cy="41700"/>
              </a:xfrm>
              <a:custGeom>
                <a:avLst/>
                <a:gdLst/>
                <a:ahLst/>
                <a:cxnLst/>
                <a:rect l="l" t="t" r="r" b="b"/>
                <a:pathLst>
                  <a:path w="1668" h="1668" extrusionOk="0">
                    <a:moveTo>
                      <a:pt x="754" y="1"/>
                    </a:moveTo>
                    <a:lnTo>
                      <a:pt x="668" y="11"/>
                    </a:lnTo>
                    <a:lnTo>
                      <a:pt x="592" y="33"/>
                    </a:lnTo>
                    <a:lnTo>
                      <a:pt x="517" y="65"/>
                    </a:lnTo>
                    <a:lnTo>
                      <a:pt x="442" y="97"/>
                    </a:lnTo>
                    <a:lnTo>
                      <a:pt x="366" y="140"/>
                    </a:lnTo>
                    <a:lnTo>
                      <a:pt x="302" y="183"/>
                    </a:lnTo>
                    <a:lnTo>
                      <a:pt x="248" y="237"/>
                    </a:lnTo>
                    <a:lnTo>
                      <a:pt x="194" y="302"/>
                    </a:lnTo>
                    <a:lnTo>
                      <a:pt x="141" y="366"/>
                    </a:lnTo>
                    <a:lnTo>
                      <a:pt x="98" y="431"/>
                    </a:lnTo>
                    <a:lnTo>
                      <a:pt x="65" y="506"/>
                    </a:lnTo>
                    <a:lnTo>
                      <a:pt x="33" y="581"/>
                    </a:lnTo>
                    <a:lnTo>
                      <a:pt x="12" y="667"/>
                    </a:lnTo>
                    <a:lnTo>
                      <a:pt x="1" y="753"/>
                    </a:lnTo>
                    <a:lnTo>
                      <a:pt x="1" y="839"/>
                    </a:lnTo>
                    <a:lnTo>
                      <a:pt x="1" y="915"/>
                    </a:lnTo>
                    <a:lnTo>
                      <a:pt x="22" y="1001"/>
                    </a:lnTo>
                    <a:lnTo>
                      <a:pt x="33" y="1076"/>
                    </a:lnTo>
                    <a:lnTo>
                      <a:pt x="65" y="1151"/>
                    </a:lnTo>
                    <a:lnTo>
                      <a:pt x="98" y="1227"/>
                    </a:lnTo>
                    <a:lnTo>
                      <a:pt x="141" y="1291"/>
                    </a:lnTo>
                    <a:lnTo>
                      <a:pt x="184" y="1356"/>
                    </a:lnTo>
                    <a:lnTo>
                      <a:pt x="237" y="1409"/>
                    </a:lnTo>
                    <a:lnTo>
                      <a:pt x="291" y="1463"/>
                    </a:lnTo>
                    <a:lnTo>
                      <a:pt x="356" y="1506"/>
                    </a:lnTo>
                    <a:lnTo>
                      <a:pt x="420" y="1549"/>
                    </a:lnTo>
                    <a:lnTo>
                      <a:pt x="485" y="1592"/>
                    </a:lnTo>
                    <a:lnTo>
                      <a:pt x="560" y="1614"/>
                    </a:lnTo>
                    <a:lnTo>
                      <a:pt x="635" y="1635"/>
                    </a:lnTo>
                    <a:lnTo>
                      <a:pt x="721" y="1657"/>
                    </a:lnTo>
                    <a:lnTo>
                      <a:pt x="797" y="1667"/>
                    </a:lnTo>
                    <a:lnTo>
                      <a:pt x="883" y="1657"/>
                    </a:lnTo>
                    <a:lnTo>
                      <a:pt x="969" y="1657"/>
                    </a:lnTo>
                    <a:lnTo>
                      <a:pt x="1055" y="1635"/>
                    </a:lnTo>
                    <a:lnTo>
                      <a:pt x="1130" y="1614"/>
                    </a:lnTo>
                    <a:lnTo>
                      <a:pt x="1205" y="1571"/>
                    </a:lnTo>
                    <a:lnTo>
                      <a:pt x="1280" y="1538"/>
                    </a:lnTo>
                    <a:lnTo>
                      <a:pt x="1345" y="1485"/>
                    </a:lnTo>
                    <a:lnTo>
                      <a:pt x="1410" y="1442"/>
                    </a:lnTo>
                    <a:lnTo>
                      <a:pt x="1463" y="1377"/>
                    </a:lnTo>
                    <a:lnTo>
                      <a:pt x="1506" y="1313"/>
                    </a:lnTo>
                    <a:lnTo>
                      <a:pt x="1560" y="1248"/>
                    </a:lnTo>
                    <a:lnTo>
                      <a:pt x="1592" y="1173"/>
                    </a:lnTo>
                    <a:lnTo>
                      <a:pt x="1625" y="1097"/>
                    </a:lnTo>
                    <a:lnTo>
                      <a:pt x="1646" y="1022"/>
                    </a:lnTo>
                    <a:lnTo>
                      <a:pt x="1657" y="936"/>
                    </a:lnTo>
                    <a:lnTo>
                      <a:pt x="1668" y="850"/>
                    </a:lnTo>
                    <a:lnTo>
                      <a:pt x="1668" y="764"/>
                    </a:lnTo>
                    <a:lnTo>
                      <a:pt x="1657" y="678"/>
                    </a:lnTo>
                    <a:lnTo>
                      <a:pt x="1635" y="592"/>
                    </a:lnTo>
                    <a:lnTo>
                      <a:pt x="1614" y="517"/>
                    </a:lnTo>
                    <a:lnTo>
                      <a:pt x="1571" y="442"/>
                    </a:lnTo>
                    <a:lnTo>
                      <a:pt x="1539" y="377"/>
                    </a:lnTo>
                    <a:lnTo>
                      <a:pt x="1485" y="313"/>
                    </a:lnTo>
                    <a:lnTo>
                      <a:pt x="1431" y="248"/>
                    </a:lnTo>
                    <a:lnTo>
                      <a:pt x="1377" y="194"/>
                    </a:lnTo>
                    <a:lnTo>
                      <a:pt x="1313" y="140"/>
                    </a:lnTo>
                    <a:lnTo>
                      <a:pt x="1237" y="97"/>
                    </a:lnTo>
                    <a:lnTo>
                      <a:pt x="1162" y="65"/>
                    </a:lnTo>
                    <a:lnTo>
                      <a:pt x="1087" y="33"/>
                    </a:lnTo>
                    <a:lnTo>
                      <a:pt x="1012" y="11"/>
                    </a:lnTo>
                    <a:lnTo>
                      <a:pt x="9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1643525" y="1423825"/>
                <a:ext cx="42500" cy="42500"/>
              </a:xfrm>
              <a:custGeom>
                <a:avLst/>
                <a:gdLst/>
                <a:ahLst/>
                <a:cxnLst/>
                <a:rect l="l" t="t" r="r" b="b"/>
                <a:pathLst>
                  <a:path w="1700" h="1700" extrusionOk="0">
                    <a:moveTo>
                      <a:pt x="839" y="1"/>
                    </a:moveTo>
                    <a:lnTo>
                      <a:pt x="753" y="12"/>
                    </a:lnTo>
                    <a:lnTo>
                      <a:pt x="667" y="22"/>
                    </a:lnTo>
                    <a:lnTo>
                      <a:pt x="592" y="44"/>
                    </a:lnTo>
                    <a:lnTo>
                      <a:pt x="517" y="76"/>
                    </a:lnTo>
                    <a:lnTo>
                      <a:pt x="442" y="109"/>
                    </a:lnTo>
                    <a:lnTo>
                      <a:pt x="366" y="162"/>
                    </a:lnTo>
                    <a:lnTo>
                      <a:pt x="302" y="205"/>
                    </a:lnTo>
                    <a:lnTo>
                      <a:pt x="248" y="270"/>
                    </a:lnTo>
                    <a:lnTo>
                      <a:pt x="194" y="324"/>
                    </a:lnTo>
                    <a:lnTo>
                      <a:pt x="140" y="388"/>
                    </a:lnTo>
                    <a:lnTo>
                      <a:pt x="97" y="463"/>
                    </a:lnTo>
                    <a:lnTo>
                      <a:pt x="65" y="539"/>
                    </a:lnTo>
                    <a:lnTo>
                      <a:pt x="33" y="614"/>
                    </a:lnTo>
                    <a:lnTo>
                      <a:pt x="22" y="700"/>
                    </a:lnTo>
                    <a:lnTo>
                      <a:pt x="1" y="775"/>
                    </a:lnTo>
                    <a:lnTo>
                      <a:pt x="1" y="861"/>
                    </a:lnTo>
                    <a:lnTo>
                      <a:pt x="11" y="947"/>
                    </a:lnTo>
                    <a:lnTo>
                      <a:pt x="22" y="1033"/>
                    </a:lnTo>
                    <a:lnTo>
                      <a:pt x="44" y="1109"/>
                    </a:lnTo>
                    <a:lnTo>
                      <a:pt x="76" y="1184"/>
                    </a:lnTo>
                    <a:lnTo>
                      <a:pt x="119" y="1259"/>
                    </a:lnTo>
                    <a:lnTo>
                      <a:pt x="162" y="1334"/>
                    </a:lnTo>
                    <a:lnTo>
                      <a:pt x="205" y="1399"/>
                    </a:lnTo>
                    <a:lnTo>
                      <a:pt x="269" y="1453"/>
                    </a:lnTo>
                    <a:lnTo>
                      <a:pt x="323" y="1506"/>
                    </a:lnTo>
                    <a:lnTo>
                      <a:pt x="399" y="1560"/>
                    </a:lnTo>
                    <a:lnTo>
                      <a:pt x="463" y="1603"/>
                    </a:lnTo>
                    <a:lnTo>
                      <a:pt x="538" y="1635"/>
                    </a:lnTo>
                    <a:lnTo>
                      <a:pt x="614" y="1668"/>
                    </a:lnTo>
                    <a:lnTo>
                      <a:pt x="700" y="1689"/>
                    </a:lnTo>
                    <a:lnTo>
                      <a:pt x="786" y="1700"/>
                    </a:lnTo>
                    <a:lnTo>
                      <a:pt x="861" y="1700"/>
                    </a:lnTo>
                    <a:lnTo>
                      <a:pt x="947" y="1689"/>
                    </a:lnTo>
                    <a:lnTo>
                      <a:pt x="1033" y="1678"/>
                    </a:lnTo>
                    <a:lnTo>
                      <a:pt x="1108" y="1657"/>
                    </a:lnTo>
                    <a:lnTo>
                      <a:pt x="1183" y="1625"/>
                    </a:lnTo>
                    <a:lnTo>
                      <a:pt x="1259" y="1582"/>
                    </a:lnTo>
                    <a:lnTo>
                      <a:pt x="1334" y="1539"/>
                    </a:lnTo>
                    <a:lnTo>
                      <a:pt x="1399" y="1496"/>
                    </a:lnTo>
                    <a:lnTo>
                      <a:pt x="1452" y="1431"/>
                    </a:lnTo>
                    <a:lnTo>
                      <a:pt x="1506" y="1377"/>
                    </a:lnTo>
                    <a:lnTo>
                      <a:pt x="1560" y="1302"/>
                    </a:lnTo>
                    <a:lnTo>
                      <a:pt x="1603" y="1238"/>
                    </a:lnTo>
                    <a:lnTo>
                      <a:pt x="1635" y="1162"/>
                    </a:lnTo>
                    <a:lnTo>
                      <a:pt x="1667" y="1087"/>
                    </a:lnTo>
                    <a:lnTo>
                      <a:pt x="1689" y="1001"/>
                    </a:lnTo>
                    <a:lnTo>
                      <a:pt x="1700" y="926"/>
                    </a:lnTo>
                    <a:lnTo>
                      <a:pt x="1700" y="840"/>
                    </a:lnTo>
                    <a:lnTo>
                      <a:pt x="1700" y="754"/>
                    </a:lnTo>
                    <a:lnTo>
                      <a:pt x="1678" y="668"/>
                    </a:lnTo>
                    <a:lnTo>
                      <a:pt x="1657" y="592"/>
                    </a:lnTo>
                    <a:lnTo>
                      <a:pt x="1624" y="517"/>
                    </a:lnTo>
                    <a:lnTo>
                      <a:pt x="1592" y="442"/>
                    </a:lnTo>
                    <a:lnTo>
                      <a:pt x="1538" y="367"/>
                    </a:lnTo>
                    <a:lnTo>
                      <a:pt x="1495" y="302"/>
                    </a:lnTo>
                    <a:lnTo>
                      <a:pt x="1442" y="248"/>
                    </a:lnTo>
                    <a:lnTo>
                      <a:pt x="1377" y="195"/>
                    </a:lnTo>
                    <a:lnTo>
                      <a:pt x="1313" y="141"/>
                    </a:lnTo>
                    <a:lnTo>
                      <a:pt x="1237" y="98"/>
                    </a:lnTo>
                    <a:lnTo>
                      <a:pt x="1162" y="66"/>
                    </a:lnTo>
                    <a:lnTo>
                      <a:pt x="1087" y="33"/>
                    </a:lnTo>
                    <a:lnTo>
                      <a:pt x="1001" y="12"/>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2036275" y="2369825"/>
                <a:ext cx="41150" cy="41150"/>
              </a:xfrm>
              <a:custGeom>
                <a:avLst/>
                <a:gdLst/>
                <a:ahLst/>
                <a:cxnLst/>
                <a:rect l="l" t="t" r="r" b="b"/>
                <a:pathLst>
                  <a:path w="1646" h="1646" extrusionOk="0">
                    <a:moveTo>
                      <a:pt x="764" y="1"/>
                    </a:moveTo>
                    <a:lnTo>
                      <a:pt x="678" y="11"/>
                    </a:lnTo>
                    <a:lnTo>
                      <a:pt x="603" y="33"/>
                    </a:lnTo>
                    <a:lnTo>
                      <a:pt x="517" y="54"/>
                    </a:lnTo>
                    <a:lnTo>
                      <a:pt x="442" y="97"/>
                    </a:lnTo>
                    <a:lnTo>
                      <a:pt x="377" y="130"/>
                    </a:lnTo>
                    <a:lnTo>
                      <a:pt x="313" y="183"/>
                    </a:lnTo>
                    <a:lnTo>
                      <a:pt x="248" y="226"/>
                    </a:lnTo>
                    <a:lnTo>
                      <a:pt x="194" y="291"/>
                    </a:lnTo>
                    <a:lnTo>
                      <a:pt x="151" y="355"/>
                    </a:lnTo>
                    <a:lnTo>
                      <a:pt x="108" y="420"/>
                    </a:lnTo>
                    <a:lnTo>
                      <a:pt x="65" y="495"/>
                    </a:lnTo>
                    <a:lnTo>
                      <a:pt x="44" y="571"/>
                    </a:lnTo>
                    <a:lnTo>
                      <a:pt x="22" y="657"/>
                    </a:lnTo>
                    <a:lnTo>
                      <a:pt x="12" y="743"/>
                    </a:lnTo>
                    <a:lnTo>
                      <a:pt x="1" y="829"/>
                    </a:lnTo>
                    <a:lnTo>
                      <a:pt x="1" y="915"/>
                    </a:lnTo>
                    <a:lnTo>
                      <a:pt x="12" y="990"/>
                    </a:lnTo>
                    <a:lnTo>
                      <a:pt x="33" y="1065"/>
                    </a:lnTo>
                    <a:lnTo>
                      <a:pt x="65" y="1140"/>
                    </a:lnTo>
                    <a:lnTo>
                      <a:pt x="98" y="1216"/>
                    </a:lnTo>
                    <a:lnTo>
                      <a:pt x="130" y="1280"/>
                    </a:lnTo>
                    <a:lnTo>
                      <a:pt x="173" y="1345"/>
                    </a:lnTo>
                    <a:lnTo>
                      <a:pt x="227" y="1399"/>
                    </a:lnTo>
                    <a:lnTo>
                      <a:pt x="280" y="1452"/>
                    </a:lnTo>
                    <a:lnTo>
                      <a:pt x="345" y="1506"/>
                    </a:lnTo>
                    <a:lnTo>
                      <a:pt x="409" y="1549"/>
                    </a:lnTo>
                    <a:lnTo>
                      <a:pt x="485" y="1581"/>
                    </a:lnTo>
                    <a:lnTo>
                      <a:pt x="549" y="1603"/>
                    </a:lnTo>
                    <a:lnTo>
                      <a:pt x="635" y="1624"/>
                    </a:lnTo>
                    <a:lnTo>
                      <a:pt x="710" y="1646"/>
                    </a:lnTo>
                    <a:lnTo>
                      <a:pt x="883" y="1646"/>
                    </a:lnTo>
                    <a:lnTo>
                      <a:pt x="969" y="1635"/>
                    </a:lnTo>
                    <a:lnTo>
                      <a:pt x="1055" y="1624"/>
                    </a:lnTo>
                    <a:lnTo>
                      <a:pt x="1130" y="1592"/>
                    </a:lnTo>
                    <a:lnTo>
                      <a:pt x="1205" y="1560"/>
                    </a:lnTo>
                    <a:lnTo>
                      <a:pt x="1270" y="1528"/>
                    </a:lnTo>
                    <a:lnTo>
                      <a:pt x="1334" y="1474"/>
                    </a:lnTo>
                    <a:lnTo>
                      <a:pt x="1399" y="1420"/>
                    </a:lnTo>
                    <a:lnTo>
                      <a:pt x="1452" y="1366"/>
                    </a:lnTo>
                    <a:lnTo>
                      <a:pt x="1506" y="1302"/>
                    </a:lnTo>
                    <a:lnTo>
                      <a:pt x="1549" y="1237"/>
                    </a:lnTo>
                    <a:lnTo>
                      <a:pt x="1581" y="1162"/>
                    </a:lnTo>
                    <a:lnTo>
                      <a:pt x="1614" y="1087"/>
                    </a:lnTo>
                    <a:lnTo>
                      <a:pt x="1635" y="1001"/>
                    </a:lnTo>
                    <a:lnTo>
                      <a:pt x="1646" y="915"/>
                    </a:lnTo>
                    <a:lnTo>
                      <a:pt x="1646" y="829"/>
                    </a:lnTo>
                    <a:lnTo>
                      <a:pt x="1646" y="743"/>
                    </a:lnTo>
                    <a:lnTo>
                      <a:pt x="1635" y="667"/>
                    </a:lnTo>
                    <a:lnTo>
                      <a:pt x="1614" y="581"/>
                    </a:lnTo>
                    <a:lnTo>
                      <a:pt x="1592" y="517"/>
                    </a:lnTo>
                    <a:lnTo>
                      <a:pt x="1560" y="442"/>
                    </a:lnTo>
                    <a:lnTo>
                      <a:pt x="1517" y="377"/>
                    </a:lnTo>
                    <a:lnTo>
                      <a:pt x="1474" y="312"/>
                    </a:lnTo>
                    <a:lnTo>
                      <a:pt x="1420" y="248"/>
                    </a:lnTo>
                    <a:lnTo>
                      <a:pt x="1366" y="205"/>
                    </a:lnTo>
                    <a:lnTo>
                      <a:pt x="1302" y="151"/>
                    </a:lnTo>
                    <a:lnTo>
                      <a:pt x="1237" y="108"/>
                    </a:lnTo>
                    <a:lnTo>
                      <a:pt x="1173" y="76"/>
                    </a:lnTo>
                    <a:lnTo>
                      <a:pt x="1098" y="44"/>
                    </a:lnTo>
                    <a:lnTo>
                      <a:pt x="1022" y="22"/>
                    </a:lnTo>
                    <a:lnTo>
                      <a:pt x="936" y="11"/>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462300" y="2369825"/>
                <a:ext cx="41175" cy="41150"/>
              </a:xfrm>
              <a:custGeom>
                <a:avLst/>
                <a:gdLst/>
                <a:ahLst/>
                <a:cxnLst/>
                <a:rect l="l" t="t" r="r" b="b"/>
                <a:pathLst>
                  <a:path w="1647" h="1646" extrusionOk="0">
                    <a:moveTo>
                      <a:pt x="840" y="1"/>
                    </a:moveTo>
                    <a:lnTo>
                      <a:pt x="754" y="11"/>
                    </a:lnTo>
                    <a:lnTo>
                      <a:pt x="668" y="22"/>
                    </a:lnTo>
                    <a:lnTo>
                      <a:pt x="592" y="33"/>
                    </a:lnTo>
                    <a:lnTo>
                      <a:pt x="506" y="65"/>
                    </a:lnTo>
                    <a:lnTo>
                      <a:pt x="442" y="97"/>
                    </a:lnTo>
                    <a:lnTo>
                      <a:pt x="367" y="140"/>
                    </a:lnTo>
                    <a:lnTo>
                      <a:pt x="302" y="183"/>
                    </a:lnTo>
                    <a:lnTo>
                      <a:pt x="248" y="237"/>
                    </a:lnTo>
                    <a:lnTo>
                      <a:pt x="195" y="302"/>
                    </a:lnTo>
                    <a:lnTo>
                      <a:pt x="141" y="366"/>
                    </a:lnTo>
                    <a:lnTo>
                      <a:pt x="98" y="431"/>
                    </a:lnTo>
                    <a:lnTo>
                      <a:pt x="66" y="506"/>
                    </a:lnTo>
                    <a:lnTo>
                      <a:pt x="44" y="581"/>
                    </a:lnTo>
                    <a:lnTo>
                      <a:pt x="23" y="667"/>
                    </a:lnTo>
                    <a:lnTo>
                      <a:pt x="12" y="753"/>
                    </a:lnTo>
                    <a:lnTo>
                      <a:pt x="1" y="839"/>
                    </a:lnTo>
                    <a:lnTo>
                      <a:pt x="12" y="925"/>
                    </a:lnTo>
                    <a:lnTo>
                      <a:pt x="23" y="1011"/>
                    </a:lnTo>
                    <a:lnTo>
                      <a:pt x="44" y="1097"/>
                    </a:lnTo>
                    <a:lnTo>
                      <a:pt x="76" y="1173"/>
                    </a:lnTo>
                    <a:lnTo>
                      <a:pt x="109" y="1248"/>
                    </a:lnTo>
                    <a:lnTo>
                      <a:pt x="152" y="1313"/>
                    </a:lnTo>
                    <a:lnTo>
                      <a:pt x="205" y="1377"/>
                    </a:lnTo>
                    <a:lnTo>
                      <a:pt x="259" y="1431"/>
                    </a:lnTo>
                    <a:lnTo>
                      <a:pt x="324" y="1485"/>
                    </a:lnTo>
                    <a:lnTo>
                      <a:pt x="388" y="1528"/>
                    </a:lnTo>
                    <a:lnTo>
                      <a:pt x="463" y="1571"/>
                    </a:lnTo>
                    <a:lnTo>
                      <a:pt x="539" y="1603"/>
                    </a:lnTo>
                    <a:lnTo>
                      <a:pt x="614" y="1624"/>
                    </a:lnTo>
                    <a:lnTo>
                      <a:pt x="700" y="1646"/>
                    </a:lnTo>
                    <a:lnTo>
                      <a:pt x="947" y="1646"/>
                    </a:lnTo>
                    <a:lnTo>
                      <a:pt x="1033" y="1624"/>
                    </a:lnTo>
                    <a:lnTo>
                      <a:pt x="1109" y="1603"/>
                    </a:lnTo>
                    <a:lnTo>
                      <a:pt x="1184" y="1571"/>
                    </a:lnTo>
                    <a:lnTo>
                      <a:pt x="1248" y="1538"/>
                    </a:lnTo>
                    <a:lnTo>
                      <a:pt x="1313" y="1495"/>
                    </a:lnTo>
                    <a:lnTo>
                      <a:pt x="1377" y="1452"/>
                    </a:lnTo>
                    <a:lnTo>
                      <a:pt x="1431" y="1399"/>
                    </a:lnTo>
                    <a:lnTo>
                      <a:pt x="1485" y="1334"/>
                    </a:lnTo>
                    <a:lnTo>
                      <a:pt x="1528" y="1269"/>
                    </a:lnTo>
                    <a:lnTo>
                      <a:pt x="1560" y="1205"/>
                    </a:lnTo>
                    <a:lnTo>
                      <a:pt x="1592" y="1130"/>
                    </a:lnTo>
                    <a:lnTo>
                      <a:pt x="1625" y="1054"/>
                    </a:lnTo>
                    <a:lnTo>
                      <a:pt x="1635" y="979"/>
                    </a:lnTo>
                    <a:lnTo>
                      <a:pt x="1646" y="904"/>
                    </a:lnTo>
                    <a:lnTo>
                      <a:pt x="1646" y="818"/>
                    </a:lnTo>
                    <a:lnTo>
                      <a:pt x="1646" y="732"/>
                    </a:lnTo>
                    <a:lnTo>
                      <a:pt x="1635" y="646"/>
                    </a:lnTo>
                    <a:lnTo>
                      <a:pt x="1614" y="571"/>
                    </a:lnTo>
                    <a:lnTo>
                      <a:pt x="1582" y="495"/>
                    </a:lnTo>
                    <a:lnTo>
                      <a:pt x="1549" y="431"/>
                    </a:lnTo>
                    <a:lnTo>
                      <a:pt x="1517" y="366"/>
                    </a:lnTo>
                    <a:lnTo>
                      <a:pt x="1463" y="302"/>
                    </a:lnTo>
                    <a:lnTo>
                      <a:pt x="1410" y="237"/>
                    </a:lnTo>
                    <a:lnTo>
                      <a:pt x="1356" y="194"/>
                    </a:lnTo>
                    <a:lnTo>
                      <a:pt x="1291" y="140"/>
                    </a:lnTo>
                    <a:lnTo>
                      <a:pt x="1227" y="108"/>
                    </a:lnTo>
                    <a:lnTo>
                      <a:pt x="1162" y="76"/>
                    </a:lnTo>
                    <a:lnTo>
                      <a:pt x="1087" y="44"/>
                    </a:lnTo>
                    <a:lnTo>
                      <a:pt x="1012" y="22"/>
                    </a:lnTo>
                    <a:lnTo>
                      <a:pt x="926" y="11"/>
                    </a:lnTo>
                    <a:lnTo>
                      <a:pt x="84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462300" y="1897225"/>
                <a:ext cx="41175" cy="41175"/>
              </a:xfrm>
              <a:custGeom>
                <a:avLst/>
                <a:gdLst/>
                <a:ahLst/>
                <a:cxnLst/>
                <a:rect l="l" t="t" r="r" b="b"/>
                <a:pathLst>
                  <a:path w="1647" h="1647" extrusionOk="0">
                    <a:moveTo>
                      <a:pt x="743" y="1"/>
                    </a:moveTo>
                    <a:lnTo>
                      <a:pt x="657" y="12"/>
                    </a:lnTo>
                    <a:lnTo>
                      <a:pt x="582" y="33"/>
                    </a:lnTo>
                    <a:lnTo>
                      <a:pt x="506" y="65"/>
                    </a:lnTo>
                    <a:lnTo>
                      <a:pt x="431" y="98"/>
                    </a:lnTo>
                    <a:lnTo>
                      <a:pt x="367" y="130"/>
                    </a:lnTo>
                    <a:lnTo>
                      <a:pt x="302" y="184"/>
                    </a:lnTo>
                    <a:lnTo>
                      <a:pt x="248" y="227"/>
                    </a:lnTo>
                    <a:lnTo>
                      <a:pt x="195" y="291"/>
                    </a:lnTo>
                    <a:lnTo>
                      <a:pt x="152" y="345"/>
                    </a:lnTo>
                    <a:lnTo>
                      <a:pt x="109" y="410"/>
                    </a:lnTo>
                    <a:lnTo>
                      <a:pt x="76" y="485"/>
                    </a:lnTo>
                    <a:lnTo>
                      <a:pt x="44" y="560"/>
                    </a:lnTo>
                    <a:lnTo>
                      <a:pt x="23" y="635"/>
                    </a:lnTo>
                    <a:lnTo>
                      <a:pt x="12" y="721"/>
                    </a:lnTo>
                    <a:lnTo>
                      <a:pt x="1" y="797"/>
                    </a:lnTo>
                    <a:lnTo>
                      <a:pt x="12" y="893"/>
                    </a:lnTo>
                    <a:lnTo>
                      <a:pt x="23" y="969"/>
                    </a:lnTo>
                    <a:lnTo>
                      <a:pt x="33" y="1055"/>
                    </a:lnTo>
                    <a:lnTo>
                      <a:pt x="66" y="1130"/>
                    </a:lnTo>
                    <a:lnTo>
                      <a:pt x="98" y="1205"/>
                    </a:lnTo>
                    <a:lnTo>
                      <a:pt x="141" y="1281"/>
                    </a:lnTo>
                    <a:lnTo>
                      <a:pt x="184" y="1345"/>
                    </a:lnTo>
                    <a:lnTo>
                      <a:pt x="238" y="1399"/>
                    </a:lnTo>
                    <a:lnTo>
                      <a:pt x="291" y="1453"/>
                    </a:lnTo>
                    <a:lnTo>
                      <a:pt x="356" y="1506"/>
                    </a:lnTo>
                    <a:lnTo>
                      <a:pt x="431" y="1549"/>
                    </a:lnTo>
                    <a:lnTo>
                      <a:pt x="506" y="1582"/>
                    </a:lnTo>
                    <a:lnTo>
                      <a:pt x="582" y="1614"/>
                    </a:lnTo>
                    <a:lnTo>
                      <a:pt x="657" y="1635"/>
                    </a:lnTo>
                    <a:lnTo>
                      <a:pt x="743" y="1646"/>
                    </a:lnTo>
                    <a:lnTo>
                      <a:pt x="926" y="1646"/>
                    </a:lnTo>
                    <a:lnTo>
                      <a:pt x="1001" y="1625"/>
                    </a:lnTo>
                    <a:lnTo>
                      <a:pt x="1087" y="1603"/>
                    </a:lnTo>
                    <a:lnTo>
                      <a:pt x="1162" y="1582"/>
                    </a:lnTo>
                    <a:lnTo>
                      <a:pt x="1238" y="1539"/>
                    </a:lnTo>
                    <a:lnTo>
                      <a:pt x="1302" y="1496"/>
                    </a:lnTo>
                    <a:lnTo>
                      <a:pt x="1367" y="1453"/>
                    </a:lnTo>
                    <a:lnTo>
                      <a:pt x="1431" y="1399"/>
                    </a:lnTo>
                    <a:lnTo>
                      <a:pt x="1474" y="1334"/>
                    </a:lnTo>
                    <a:lnTo>
                      <a:pt x="1528" y="1270"/>
                    </a:lnTo>
                    <a:lnTo>
                      <a:pt x="1560" y="1195"/>
                    </a:lnTo>
                    <a:lnTo>
                      <a:pt x="1592" y="1119"/>
                    </a:lnTo>
                    <a:lnTo>
                      <a:pt x="1625" y="1044"/>
                    </a:lnTo>
                    <a:lnTo>
                      <a:pt x="1635" y="958"/>
                    </a:lnTo>
                    <a:lnTo>
                      <a:pt x="1646" y="883"/>
                    </a:lnTo>
                    <a:lnTo>
                      <a:pt x="1646" y="786"/>
                    </a:lnTo>
                    <a:lnTo>
                      <a:pt x="1646" y="711"/>
                    </a:lnTo>
                    <a:lnTo>
                      <a:pt x="1625" y="625"/>
                    </a:lnTo>
                    <a:lnTo>
                      <a:pt x="1603" y="549"/>
                    </a:lnTo>
                    <a:lnTo>
                      <a:pt x="1582" y="474"/>
                    </a:lnTo>
                    <a:lnTo>
                      <a:pt x="1539" y="410"/>
                    </a:lnTo>
                    <a:lnTo>
                      <a:pt x="1506" y="345"/>
                    </a:lnTo>
                    <a:lnTo>
                      <a:pt x="1453" y="281"/>
                    </a:lnTo>
                    <a:lnTo>
                      <a:pt x="1399" y="227"/>
                    </a:lnTo>
                    <a:lnTo>
                      <a:pt x="1345" y="173"/>
                    </a:lnTo>
                    <a:lnTo>
                      <a:pt x="1281" y="130"/>
                    </a:lnTo>
                    <a:lnTo>
                      <a:pt x="1216" y="87"/>
                    </a:lnTo>
                    <a:lnTo>
                      <a:pt x="1141" y="55"/>
                    </a:lnTo>
                    <a:lnTo>
                      <a:pt x="1066" y="33"/>
                    </a:lnTo>
                    <a:lnTo>
                      <a:pt x="990" y="12"/>
                    </a:lnTo>
                    <a:lnTo>
                      <a:pt x="9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1485725" y="1346675"/>
                <a:ext cx="41150" cy="41175"/>
              </a:xfrm>
              <a:custGeom>
                <a:avLst/>
                <a:gdLst/>
                <a:ahLst/>
                <a:cxnLst/>
                <a:rect l="l" t="t" r="r" b="b"/>
                <a:pathLst>
                  <a:path w="1646" h="1647" extrusionOk="0">
                    <a:moveTo>
                      <a:pt x="743" y="1"/>
                    </a:moveTo>
                    <a:lnTo>
                      <a:pt x="657" y="22"/>
                    </a:lnTo>
                    <a:lnTo>
                      <a:pt x="571" y="33"/>
                    </a:lnTo>
                    <a:lnTo>
                      <a:pt x="495" y="65"/>
                    </a:lnTo>
                    <a:lnTo>
                      <a:pt x="420" y="98"/>
                    </a:lnTo>
                    <a:lnTo>
                      <a:pt x="355" y="141"/>
                    </a:lnTo>
                    <a:lnTo>
                      <a:pt x="291" y="184"/>
                    </a:lnTo>
                    <a:lnTo>
                      <a:pt x="237" y="248"/>
                    </a:lnTo>
                    <a:lnTo>
                      <a:pt x="183" y="302"/>
                    </a:lnTo>
                    <a:lnTo>
                      <a:pt x="130" y="366"/>
                    </a:lnTo>
                    <a:lnTo>
                      <a:pt x="97" y="442"/>
                    </a:lnTo>
                    <a:lnTo>
                      <a:pt x="65" y="506"/>
                    </a:lnTo>
                    <a:lnTo>
                      <a:pt x="33" y="592"/>
                    </a:lnTo>
                    <a:lnTo>
                      <a:pt x="11" y="668"/>
                    </a:lnTo>
                    <a:lnTo>
                      <a:pt x="1" y="754"/>
                    </a:lnTo>
                    <a:lnTo>
                      <a:pt x="1" y="840"/>
                    </a:lnTo>
                    <a:lnTo>
                      <a:pt x="11" y="936"/>
                    </a:lnTo>
                    <a:lnTo>
                      <a:pt x="22" y="1012"/>
                    </a:lnTo>
                    <a:lnTo>
                      <a:pt x="44" y="1098"/>
                    </a:lnTo>
                    <a:lnTo>
                      <a:pt x="76" y="1173"/>
                    </a:lnTo>
                    <a:lnTo>
                      <a:pt x="119" y="1248"/>
                    </a:lnTo>
                    <a:lnTo>
                      <a:pt x="162" y="1313"/>
                    </a:lnTo>
                    <a:lnTo>
                      <a:pt x="205" y="1377"/>
                    </a:lnTo>
                    <a:lnTo>
                      <a:pt x="269" y="1431"/>
                    </a:lnTo>
                    <a:lnTo>
                      <a:pt x="323" y="1485"/>
                    </a:lnTo>
                    <a:lnTo>
                      <a:pt x="388" y="1528"/>
                    </a:lnTo>
                    <a:lnTo>
                      <a:pt x="463" y="1560"/>
                    </a:lnTo>
                    <a:lnTo>
                      <a:pt x="538" y="1592"/>
                    </a:lnTo>
                    <a:lnTo>
                      <a:pt x="614" y="1614"/>
                    </a:lnTo>
                    <a:lnTo>
                      <a:pt x="700" y="1635"/>
                    </a:lnTo>
                    <a:lnTo>
                      <a:pt x="786" y="1646"/>
                    </a:lnTo>
                    <a:lnTo>
                      <a:pt x="872" y="1635"/>
                    </a:lnTo>
                    <a:lnTo>
                      <a:pt x="958" y="1635"/>
                    </a:lnTo>
                    <a:lnTo>
                      <a:pt x="1033" y="1614"/>
                    </a:lnTo>
                    <a:lnTo>
                      <a:pt x="1108" y="1592"/>
                    </a:lnTo>
                    <a:lnTo>
                      <a:pt x="1183" y="1560"/>
                    </a:lnTo>
                    <a:lnTo>
                      <a:pt x="1259" y="1528"/>
                    </a:lnTo>
                    <a:lnTo>
                      <a:pt x="1323" y="1485"/>
                    </a:lnTo>
                    <a:lnTo>
                      <a:pt x="1377" y="1431"/>
                    </a:lnTo>
                    <a:lnTo>
                      <a:pt x="1431" y="1377"/>
                    </a:lnTo>
                    <a:lnTo>
                      <a:pt x="1485" y="1324"/>
                    </a:lnTo>
                    <a:lnTo>
                      <a:pt x="1528" y="1259"/>
                    </a:lnTo>
                    <a:lnTo>
                      <a:pt x="1560" y="1194"/>
                    </a:lnTo>
                    <a:lnTo>
                      <a:pt x="1592" y="1119"/>
                    </a:lnTo>
                    <a:lnTo>
                      <a:pt x="1614" y="1044"/>
                    </a:lnTo>
                    <a:lnTo>
                      <a:pt x="1635" y="969"/>
                    </a:lnTo>
                    <a:lnTo>
                      <a:pt x="1646" y="883"/>
                    </a:lnTo>
                    <a:lnTo>
                      <a:pt x="1646" y="797"/>
                    </a:lnTo>
                    <a:lnTo>
                      <a:pt x="1635" y="711"/>
                    </a:lnTo>
                    <a:lnTo>
                      <a:pt x="1624" y="635"/>
                    </a:lnTo>
                    <a:lnTo>
                      <a:pt x="1603" y="560"/>
                    </a:lnTo>
                    <a:lnTo>
                      <a:pt x="1571" y="485"/>
                    </a:lnTo>
                    <a:lnTo>
                      <a:pt x="1538" y="410"/>
                    </a:lnTo>
                    <a:lnTo>
                      <a:pt x="1495" y="345"/>
                    </a:lnTo>
                    <a:lnTo>
                      <a:pt x="1452" y="291"/>
                    </a:lnTo>
                    <a:lnTo>
                      <a:pt x="1399" y="227"/>
                    </a:lnTo>
                    <a:lnTo>
                      <a:pt x="1345" y="184"/>
                    </a:lnTo>
                    <a:lnTo>
                      <a:pt x="1280" y="141"/>
                    </a:lnTo>
                    <a:lnTo>
                      <a:pt x="1216" y="98"/>
                    </a:lnTo>
                    <a:lnTo>
                      <a:pt x="1151" y="65"/>
                    </a:lnTo>
                    <a:lnTo>
                      <a:pt x="1076" y="33"/>
                    </a:lnTo>
                    <a:lnTo>
                      <a:pt x="990" y="22"/>
                    </a:lnTo>
                    <a:lnTo>
                      <a:pt x="91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1013125" y="1346675"/>
                <a:ext cx="40900" cy="41175"/>
              </a:xfrm>
              <a:custGeom>
                <a:avLst/>
                <a:gdLst/>
                <a:ahLst/>
                <a:cxnLst/>
                <a:rect l="l" t="t" r="r" b="b"/>
                <a:pathLst>
                  <a:path w="1636" h="1647" extrusionOk="0">
                    <a:moveTo>
                      <a:pt x="754" y="1"/>
                    </a:moveTo>
                    <a:lnTo>
                      <a:pt x="668" y="12"/>
                    </a:lnTo>
                    <a:lnTo>
                      <a:pt x="582" y="33"/>
                    </a:lnTo>
                    <a:lnTo>
                      <a:pt x="506" y="55"/>
                    </a:lnTo>
                    <a:lnTo>
                      <a:pt x="431" y="87"/>
                    </a:lnTo>
                    <a:lnTo>
                      <a:pt x="366" y="130"/>
                    </a:lnTo>
                    <a:lnTo>
                      <a:pt x="302" y="184"/>
                    </a:lnTo>
                    <a:lnTo>
                      <a:pt x="237" y="227"/>
                    </a:lnTo>
                    <a:lnTo>
                      <a:pt x="184" y="291"/>
                    </a:lnTo>
                    <a:lnTo>
                      <a:pt x="141" y="356"/>
                    </a:lnTo>
                    <a:lnTo>
                      <a:pt x="98" y="420"/>
                    </a:lnTo>
                    <a:lnTo>
                      <a:pt x="65" y="496"/>
                    </a:lnTo>
                    <a:lnTo>
                      <a:pt x="33" y="571"/>
                    </a:lnTo>
                    <a:lnTo>
                      <a:pt x="12" y="657"/>
                    </a:lnTo>
                    <a:lnTo>
                      <a:pt x="1" y="743"/>
                    </a:lnTo>
                    <a:lnTo>
                      <a:pt x="1" y="829"/>
                    </a:lnTo>
                    <a:lnTo>
                      <a:pt x="1" y="915"/>
                    </a:lnTo>
                    <a:lnTo>
                      <a:pt x="12" y="1001"/>
                    </a:lnTo>
                    <a:lnTo>
                      <a:pt x="33" y="1076"/>
                    </a:lnTo>
                    <a:lnTo>
                      <a:pt x="65" y="1162"/>
                    </a:lnTo>
                    <a:lnTo>
                      <a:pt x="98" y="1227"/>
                    </a:lnTo>
                    <a:lnTo>
                      <a:pt x="141" y="1302"/>
                    </a:lnTo>
                    <a:lnTo>
                      <a:pt x="194" y="1367"/>
                    </a:lnTo>
                    <a:lnTo>
                      <a:pt x="248" y="1420"/>
                    </a:lnTo>
                    <a:lnTo>
                      <a:pt x="302" y="1474"/>
                    </a:lnTo>
                    <a:lnTo>
                      <a:pt x="377" y="1517"/>
                    </a:lnTo>
                    <a:lnTo>
                      <a:pt x="442" y="1560"/>
                    </a:lnTo>
                    <a:lnTo>
                      <a:pt x="517" y="1592"/>
                    </a:lnTo>
                    <a:lnTo>
                      <a:pt x="592" y="1614"/>
                    </a:lnTo>
                    <a:lnTo>
                      <a:pt x="678" y="1635"/>
                    </a:lnTo>
                    <a:lnTo>
                      <a:pt x="764" y="1635"/>
                    </a:lnTo>
                    <a:lnTo>
                      <a:pt x="850" y="1646"/>
                    </a:lnTo>
                    <a:lnTo>
                      <a:pt x="936" y="1635"/>
                    </a:lnTo>
                    <a:lnTo>
                      <a:pt x="1012" y="1625"/>
                    </a:lnTo>
                    <a:lnTo>
                      <a:pt x="1087" y="1603"/>
                    </a:lnTo>
                    <a:lnTo>
                      <a:pt x="1162" y="1571"/>
                    </a:lnTo>
                    <a:lnTo>
                      <a:pt x="1237" y="1539"/>
                    </a:lnTo>
                    <a:lnTo>
                      <a:pt x="1302" y="1496"/>
                    </a:lnTo>
                    <a:lnTo>
                      <a:pt x="1356" y="1442"/>
                    </a:lnTo>
                    <a:lnTo>
                      <a:pt x="1420" y="1388"/>
                    </a:lnTo>
                    <a:lnTo>
                      <a:pt x="1463" y="1334"/>
                    </a:lnTo>
                    <a:lnTo>
                      <a:pt x="1506" y="1270"/>
                    </a:lnTo>
                    <a:lnTo>
                      <a:pt x="1549" y="1205"/>
                    </a:lnTo>
                    <a:lnTo>
                      <a:pt x="1582" y="1130"/>
                    </a:lnTo>
                    <a:lnTo>
                      <a:pt x="1603" y="1055"/>
                    </a:lnTo>
                    <a:lnTo>
                      <a:pt x="1625" y="979"/>
                    </a:lnTo>
                    <a:lnTo>
                      <a:pt x="1635" y="904"/>
                    </a:lnTo>
                    <a:lnTo>
                      <a:pt x="1635" y="818"/>
                    </a:lnTo>
                    <a:lnTo>
                      <a:pt x="1635" y="732"/>
                    </a:lnTo>
                    <a:lnTo>
                      <a:pt x="1625" y="646"/>
                    </a:lnTo>
                    <a:lnTo>
                      <a:pt x="1603" y="571"/>
                    </a:lnTo>
                    <a:lnTo>
                      <a:pt x="1582" y="496"/>
                    </a:lnTo>
                    <a:lnTo>
                      <a:pt x="1539" y="431"/>
                    </a:lnTo>
                    <a:lnTo>
                      <a:pt x="1506" y="366"/>
                    </a:lnTo>
                    <a:lnTo>
                      <a:pt x="1463" y="302"/>
                    </a:lnTo>
                    <a:lnTo>
                      <a:pt x="1410" y="237"/>
                    </a:lnTo>
                    <a:lnTo>
                      <a:pt x="1356" y="194"/>
                    </a:lnTo>
                    <a:lnTo>
                      <a:pt x="1291" y="141"/>
                    </a:lnTo>
                    <a:lnTo>
                      <a:pt x="1227" y="108"/>
                    </a:lnTo>
                    <a:lnTo>
                      <a:pt x="1151" y="65"/>
                    </a:lnTo>
                    <a:lnTo>
                      <a:pt x="1087" y="44"/>
                    </a:lnTo>
                    <a:lnTo>
                      <a:pt x="1001" y="22"/>
                    </a:lnTo>
                    <a:lnTo>
                      <a:pt x="926" y="12"/>
                    </a:lnTo>
                    <a:lnTo>
                      <a:pt x="84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2036275" y="1897225"/>
                <a:ext cx="41150" cy="41175"/>
              </a:xfrm>
              <a:custGeom>
                <a:avLst/>
                <a:gdLst/>
                <a:ahLst/>
                <a:cxnLst/>
                <a:rect l="l" t="t" r="r" b="b"/>
                <a:pathLst>
                  <a:path w="1646" h="1647" extrusionOk="0">
                    <a:moveTo>
                      <a:pt x="829" y="1"/>
                    </a:moveTo>
                    <a:lnTo>
                      <a:pt x="743" y="12"/>
                    </a:lnTo>
                    <a:lnTo>
                      <a:pt x="667" y="22"/>
                    </a:lnTo>
                    <a:lnTo>
                      <a:pt x="581" y="33"/>
                    </a:lnTo>
                    <a:lnTo>
                      <a:pt x="517" y="65"/>
                    </a:lnTo>
                    <a:lnTo>
                      <a:pt x="442" y="98"/>
                    </a:lnTo>
                    <a:lnTo>
                      <a:pt x="377" y="130"/>
                    </a:lnTo>
                    <a:lnTo>
                      <a:pt x="313" y="173"/>
                    </a:lnTo>
                    <a:lnTo>
                      <a:pt x="248" y="227"/>
                    </a:lnTo>
                    <a:lnTo>
                      <a:pt x="205" y="281"/>
                    </a:lnTo>
                    <a:lnTo>
                      <a:pt x="151" y="345"/>
                    </a:lnTo>
                    <a:lnTo>
                      <a:pt x="108" y="410"/>
                    </a:lnTo>
                    <a:lnTo>
                      <a:pt x="76" y="474"/>
                    </a:lnTo>
                    <a:lnTo>
                      <a:pt x="44" y="549"/>
                    </a:lnTo>
                    <a:lnTo>
                      <a:pt x="22" y="625"/>
                    </a:lnTo>
                    <a:lnTo>
                      <a:pt x="12" y="711"/>
                    </a:lnTo>
                    <a:lnTo>
                      <a:pt x="1" y="786"/>
                    </a:lnTo>
                    <a:lnTo>
                      <a:pt x="1" y="883"/>
                    </a:lnTo>
                    <a:lnTo>
                      <a:pt x="12" y="969"/>
                    </a:lnTo>
                    <a:lnTo>
                      <a:pt x="33" y="1044"/>
                    </a:lnTo>
                    <a:lnTo>
                      <a:pt x="55" y="1119"/>
                    </a:lnTo>
                    <a:lnTo>
                      <a:pt x="87" y="1195"/>
                    </a:lnTo>
                    <a:lnTo>
                      <a:pt x="130" y="1270"/>
                    </a:lnTo>
                    <a:lnTo>
                      <a:pt x="173" y="1334"/>
                    </a:lnTo>
                    <a:lnTo>
                      <a:pt x="227" y="1399"/>
                    </a:lnTo>
                    <a:lnTo>
                      <a:pt x="280" y="1453"/>
                    </a:lnTo>
                    <a:lnTo>
                      <a:pt x="345" y="1496"/>
                    </a:lnTo>
                    <a:lnTo>
                      <a:pt x="420" y="1539"/>
                    </a:lnTo>
                    <a:lnTo>
                      <a:pt x="485" y="1571"/>
                    </a:lnTo>
                    <a:lnTo>
                      <a:pt x="571" y="1603"/>
                    </a:lnTo>
                    <a:lnTo>
                      <a:pt x="646" y="1625"/>
                    </a:lnTo>
                    <a:lnTo>
                      <a:pt x="732" y="1635"/>
                    </a:lnTo>
                    <a:lnTo>
                      <a:pt x="818" y="1646"/>
                    </a:lnTo>
                    <a:lnTo>
                      <a:pt x="904" y="1635"/>
                    </a:lnTo>
                    <a:lnTo>
                      <a:pt x="990" y="1625"/>
                    </a:lnTo>
                    <a:lnTo>
                      <a:pt x="1065" y="1614"/>
                    </a:lnTo>
                    <a:lnTo>
                      <a:pt x="1141" y="1582"/>
                    </a:lnTo>
                    <a:lnTo>
                      <a:pt x="1205" y="1549"/>
                    </a:lnTo>
                    <a:lnTo>
                      <a:pt x="1280" y="1517"/>
                    </a:lnTo>
                    <a:lnTo>
                      <a:pt x="1334" y="1474"/>
                    </a:lnTo>
                    <a:lnTo>
                      <a:pt x="1399" y="1420"/>
                    </a:lnTo>
                    <a:lnTo>
                      <a:pt x="1452" y="1367"/>
                    </a:lnTo>
                    <a:lnTo>
                      <a:pt x="1495" y="1302"/>
                    </a:lnTo>
                    <a:lnTo>
                      <a:pt x="1538" y="1238"/>
                    </a:lnTo>
                    <a:lnTo>
                      <a:pt x="1571" y="1173"/>
                    </a:lnTo>
                    <a:lnTo>
                      <a:pt x="1603" y="1098"/>
                    </a:lnTo>
                    <a:lnTo>
                      <a:pt x="1624" y="1022"/>
                    </a:lnTo>
                    <a:lnTo>
                      <a:pt x="1635" y="936"/>
                    </a:lnTo>
                    <a:lnTo>
                      <a:pt x="1646" y="850"/>
                    </a:lnTo>
                    <a:lnTo>
                      <a:pt x="1646" y="764"/>
                    </a:lnTo>
                    <a:lnTo>
                      <a:pt x="1635" y="678"/>
                    </a:lnTo>
                    <a:lnTo>
                      <a:pt x="1614" y="603"/>
                    </a:lnTo>
                    <a:lnTo>
                      <a:pt x="1592" y="517"/>
                    </a:lnTo>
                    <a:lnTo>
                      <a:pt x="1560" y="442"/>
                    </a:lnTo>
                    <a:lnTo>
                      <a:pt x="1517" y="377"/>
                    </a:lnTo>
                    <a:lnTo>
                      <a:pt x="1474" y="313"/>
                    </a:lnTo>
                    <a:lnTo>
                      <a:pt x="1420" y="248"/>
                    </a:lnTo>
                    <a:lnTo>
                      <a:pt x="1366" y="195"/>
                    </a:lnTo>
                    <a:lnTo>
                      <a:pt x="1302" y="151"/>
                    </a:lnTo>
                    <a:lnTo>
                      <a:pt x="1237" y="108"/>
                    </a:lnTo>
                    <a:lnTo>
                      <a:pt x="1162" y="65"/>
                    </a:lnTo>
                    <a:lnTo>
                      <a:pt x="1087" y="44"/>
                    </a:lnTo>
                    <a:lnTo>
                      <a:pt x="1001" y="22"/>
                    </a:lnTo>
                    <a:lnTo>
                      <a:pt x="915"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699675" y="1503150"/>
                <a:ext cx="39550" cy="39525"/>
              </a:xfrm>
              <a:custGeom>
                <a:avLst/>
                <a:gdLst/>
                <a:ahLst/>
                <a:cxnLst/>
                <a:rect l="l" t="t" r="r" b="b"/>
                <a:pathLst>
                  <a:path w="1582" h="1581" extrusionOk="0">
                    <a:moveTo>
                      <a:pt x="732" y="0"/>
                    </a:moveTo>
                    <a:lnTo>
                      <a:pt x="646" y="11"/>
                    </a:lnTo>
                    <a:lnTo>
                      <a:pt x="571" y="32"/>
                    </a:lnTo>
                    <a:lnTo>
                      <a:pt x="496" y="54"/>
                    </a:lnTo>
                    <a:lnTo>
                      <a:pt x="420" y="86"/>
                    </a:lnTo>
                    <a:lnTo>
                      <a:pt x="356" y="129"/>
                    </a:lnTo>
                    <a:lnTo>
                      <a:pt x="291" y="172"/>
                    </a:lnTo>
                    <a:lnTo>
                      <a:pt x="237" y="215"/>
                    </a:lnTo>
                    <a:lnTo>
                      <a:pt x="184" y="280"/>
                    </a:lnTo>
                    <a:lnTo>
                      <a:pt x="141" y="333"/>
                    </a:lnTo>
                    <a:lnTo>
                      <a:pt x="98" y="398"/>
                    </a:lnTo>
                    <a:lnTo>
                      <a:pt x="65" y="473"/>
                    </a:lnTo>
                    <a:lnTo>
                      <a:pt x="33" y="549"/>
                    </a:lnTo>
                    <a:lnTo>
                      <a:pt x="12" y="624"/>
                    </a:lnTo>
                    <a:lnTo>
                      <a:pt x="1" y="710"/>
                    </a:lnTo>
                    <a:lnTo>
                      <a:pt x="1" y="796"/>
                    </a:lnTo>
                    <a:lnTo>
                      <a:pt x="1" y="871"/>
                    </a:lnTo>
                    <a:lnTo>
                      <a:pt x="12" y="946"/>
                    </a:lnTo>
                    <a:lnTo>
                      <a:pt x="33" y="1022"/>
                    </a:lnTo>
                    <a:lnTo>
                      <a:pt x="55" y="1097"/>
                    </a:lnTo>
                    <a:lnTo>
                      <a:pt x="87" y="1161"/>
                    </a:lnTo>
                    <a:lnTo>
                      <a:pt x="119" y="1226"/>
                    </a:lnTo>
                    <a:lnTo>
                      <a:pt x="162" y="1290"/>
                    </a:lnTo>
                    <a:lnTo>
                      <a:pt x="216" y="1344"/>
                    </a:lnTo>
                    <a:lnTo>
                      <a:pt x="270" y="1398"/>
                    </a:lnTo>
                    <a:lnTo>
                      <a:pt x="323" y="1441"/>
                    </a:lnTo>
                    <a:lnTo>
                      <a:pt x="388" y="1484"/>
                    </a:lnTo>
                    <a:lnTo>
                      <a:pt x="453" y="1516"/>
                    </a:lnTo>
                    <a:lnTo>
                      <a:pt x="528" y="1538"/>
                    </a:lnTo>
                    <a:lnTo>
                      <a:pt x="603" y="1559"/>
                    </a:lnTo>
                    <a:lnTo>
                      <a:pt x="678" y="1570"/>
                    </a:lnTo>
                    <a:lnTo>
                      <a:pt x="764" y="1581"/>
                    </a:lnTo>
                    <a:lnTo>
                      <a:pt x="840" y="1581"/>
                    </a:lnTo>
                    <a:lnTo>
                      <a:pt x="926" y="1570"/>
                    </a:lnTo>
                    <a:lnTo>
                      <a:pt x="1001" y="1549"/>
                    </a:lnTo>
                    <a:lnTo>
                      <a:pt x="1076" y="1527"/>
                    </a:lnTo>
                    <a:lnTo>
                      <a:pt x="1151" y="1495"/>
                    </a:lnTo>
                    <a:lnTo>
                      <a:pt x="1216" y="1463"/>
                    </a:lnTo>
                    <a:lnTo>
                      <a:pt x="1280" y="1420"/>
                    </a:lnTo>
                    <a:lnTo>
                      <a:pt x="1345" y="1366"/>
                    </a:lnTo>
                    <a:lnTo>
                      <a:pt x="1388" y="1312"/>
                    </a:lnTo>
                    <a:lnTo>
                      <a:pt x="1442" y="1247"/>
                    </a:lnTo>
                    <a:lnTo>
                      <a:pt x="1485" y="1183"/>
                    </a:lnTo>
                    <a:lnTo>
                      <a:pt x="1517" y="1108"/>
                    </a:lnTo>
                    <a:lnTo>
                      <a:pt x="1539" y="1032"/>
                    </a:lnTo>
                    <a:lnTo>
                      <a:pt x="1560" y="957"/>
                    </a:lnTo>
                    <a:lnTo>
                      <a:pt x="1571" y="871"/>
                    </a:lnTo>
                    <a:lnTo>
                      <a:pt x="1582" y="796"/>
                    </a:lnTo>
                    <a:lnTo>
                      <a:pt x="1571" y="710"/>
                    </a:lnTo>
                    <a:lnTo>
                      <a:pt x="1560" y="635"/>
                    </a:lnTo>
                    <a:lnTo>
                      <a:pt x="1549" y="559"/>
                    </a:lnTo>
                    <a:lnTo>
                      <a:pt x="1517" y="484"/>
                    </a:lnTo>
                    <a:lnTo>
                      <a:pt x="1485" y="419"/>
                    </a:lnTo>
                    <a:lnTo>
                      <a:pt x="1453" y="355"/>
                    </a:lnTo>
                    <a:lnTo>
                      <a:pt x="1410" y="290"/>
                    </a:lnTo>
                    <a:lnTo>
                      <a:pt x="1356" y="237"/>
                    </a:lnTo>
                    <a:lnTo>
                      <a:pt x="1302" y="183"/>
                    </a:lnTo>
                    <a:lnTo>
                      <a:pt x="1248" y="140"/>
                    </a:lnTo>
                    <a:lnTo>
                      <a:pt x="1184" y="108"/>
                    </a:lnTo>
                    <a:lnTo>
                      <a:pt x="1119" y="65"/>
                    </a:lnTo>
                    <a:lnTo>
                      <a:pt x="1044" y="43"/>
                    </a:lnTo>
                    <a:lnTo>
                      <a:pt x="969" y="22"/>
                    </a:lnTo>
                    <a:lnTo>
                      <a:pt x="893"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1800800" y="1505825"/>
                <a:ext cx="39525" cy="39550"/>
              </a:xfrm>
              <a:custGeom>
                <a:avLst/>
                <a:gdLst/>
                <a:ahLst/>
                <a:cxnLst/>
                <a:rect l="l" t="t" r="r" b="b"/>
                <a:pathLst>
                  <a:path w="1581" h="1582" extrusionOk="0">
                    <a:moveTo>
                      <a:pt x="785" y="1"/>
                    </a:moveTo>
                    <a:lnTo>
                      <a:pt x="699" y="11"/>
                    </a:lnTo>
                    <a:lnTo>
                      <a:pt x="624" y="22"/>
                    </a:lnTo>
                    <a:lnTo>
                      <a:pt x="549" y="44"/>
                    </a:lnTo>
                    <a:lnTo>
                      <a:pt x="473" y="65"/>
                    </a:lnTo>
                    <a:lnTo>
                      <a:pt x="409" y="97"/>
                    </a:lnTo>
                    <a:lnTo>
                      <a:pt x="344" y="130"/>
                    </a:lnTo>
                    <a:lnTo>
                      <a:pt x="290" y="183"/>
                    </a:lnTo>
                    <a:lnTo>
                      <a:pt x="237" y="226"/>
                    </a:lnTo>
                    <a:lnTo>
                      <a:pt x="183" y="280"/>
                    </a:lnTo>
                    <a:lnTo>
                      <a:pt x="140" y="345"/>
                    </a:lnTo>
                    <a:lnTo>
                      <a:pt x="97" y="399"/>
                    </a:lnTo>
                    <a:lnTo>
                      <a:pt x="65" y="474"/>
                    </a:lnTo>
                    <a:lnTo>
                      <a:pt x="43" y="538"/>
                    </a:lnTo>
                    <a:lnTo>
                      <a:pt x="22" y="614"/>
                    </a:lnTo>
                    <a:lnTo>
                      <a:pt x="11" y="689"/>
                    </a:lnTo>
                    <a:lnTo>
                      <a:pt x="0" y="775"/>
                    </a:lnTo>
                    <a:lnTo>
                      <a:pt x="0" y="861"/>
                    </a:lnTo>
                    <a:lnTo>
                      <a:pt x="11" y="936"/>
                    </a:lnTo>
                    <a:lnTo>
                      <a:pt x="32" y="1022"/>
                    </a:lnTo>
                    <a:lnTo>
                      <a:pt x="54" y="1097"/>
                    </a:lnTo>
                    <a:lnTo>
                      <a:pt x="86" y="1162"/>
                    </a:lnTo>
                    <a:lnTo>
                      <a:pt x="129" y="1237"/>
                    </a:lnTo>
                    <a:lnTo>
                      <a:pt x="172" y="1291"/>
                    </a:lnTo>
                    <a:lnTo>
                      <a:pt x="226" y="1356"/>
                    </a:lnTo>
                    <a:lnTo>
                      <a:pt x="280" y="1409"/>
                    </a:lnTo>
                    <a:lnTo>
                      <a:pt x="333" y="1452"/>
                    </a:lnTo>
                    <a:lnTo>
                      <a:pt x="409" y="1495"/>
                    </a:lnTo>
                    <a:lnTo>
                      <a:pt x="473" y="1528"/>
                    </a:lnTo>
                    <a:lnTo>
                      <a:pt x="549" y="1549"/>
                    </a:lnTo>
                    <a:lnTo>
                      <a:pt x="624" y="1571"/>
                    </a:lnTo>
                    <a:lnTo>
                      <a:pt x="710" y="1581"/>
                    </a:lnTo>
                    <a:lnTo>
                      <a:pt x="871" y="1581"/>
                    </a:lnTo>
                    <a:lnTo>
                      <a:pt x="957" y="1571"/>
                    </a:lnTo>
                    <a:lnTo>
                      <a:pt x="1032" y="1549"/>
                    </a:lnTo>
                    <a:lnTo>
                      <a:pt x="1097" y="1528"/>
                    </a:lnTo>
                    <a:lnTo>
                      <a:pt x="1172" y="1495"/>
                    </a:lnTo>
                    <a:lnTo>
                      <a:pt x="1237" y="1452"/>
                    </a:lnTo>
                    <a:lnTo>
                      <a:pt x="1291" y="1409"/>
                    </a:lnTo>
                    <a:lnTo>
                      <a:pt x="1344" y="1366"/>
                    </a:lnTo>
                    <a:lnTo>
                      <a:pt x="1398" y="1313"/>
                    </a:lnTo>
                    <a:lnTo>
                      <a:pt x="1441" y="1248"/>
                    </a:lnTo>
                    <a:lnTo>
                      <a:pt x="1484" y="1183"/>
                    </a:lnTo>
                    <a:lnTo>
                      <a:pt x="1516" y="1119"/>
                    </a:lnTo>
                    <a:lnTo>
                      <a:pt x="1538" y="1054"/>
                    </a:lnTo>
                    <a:lnTo>
                      <a:pt x="1559" y="979"/>
                    </a:lnTo>
                    <a:lnTo>
                      <a:pt x="1570" y="893"/>
                    </a:lnTo>
                    <a:lnTo>
                      <a:pt x="1581" y="818"/>
                    </a:lnTo>
                    <a:lnTo>
                      <a:pt x="1581" y="732"/>
                    </a:lnTo>
                    <a:lnTo>
                      <a:pt x="1570" y="646"/>
                    </a:lnTo>
                    <a:lnTo>
                      <a:pt x="1549" y="571"/>
                    </a:lnTo>
                    <a:lnTo>
                      <a:pt x="1527" y="495"/>
                    </a:lnTo>
                    <a:lnTo>
                      <a:pt x="1495" y="420"/>
                    </a:lnTo>
                    <a:lnTo>
                      <a:pt x="1452" y="355"/>
                    </a:lnTo>
                    <a:lnTo>
                      <a:pt x="1409" y="291"/>
                    </a:lnTo>
                    <a:lnTo>
                      <a:pt x="1355" y="237"/>
                    </a:lnTo>
                    <a:lnTo>
                      <a:pt x="1301" y="183"/>
                    </a:lnTo>
                    <a:lnTo>
                      <a:pt x="1237" y="140"/>
                    </a:lnTo>
                    <a:lnTo>
                      <a:pt x="1172" y="97"/>
                    </a:lnTo>
                    <a:lnTo>
                      <a:pt x="1108" y="65"/>
                    </a:lnTo>
                    <a:lnTo>
                      <a:pt x="1032" y="44"/>
                    </a:lnTo>
                    <a:lnTo>
                      <a:pt x="946" y="22"/>
                    </a:lnTo>
                    <a:lnTo>
                      <a:pt x="871" y="11"/>
                    </a:lnTo>
                    <a:lnTo>
                      <a:pt x="7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621725" y="1583800"/>
                <a:ext cx="39550" cy="39525"/>
              </a:xfrm>
              <a:custGeom>
                <a:avLst/>
                <a:gdLst/>
                <a:ahLst/>
                <a:cxnLst/>
                <a:rect l="l" t="t" r="r" b="b"/>
                <a:pathLst>
                  <a:path w="1582" h="1581" extrusionOk="0">
                    <a:moveTo>
                      <a:pt x="710" y="0"/>
                    </a:moveTo>
                    <a:lnTo>
                      <a:pt x="624" y="11"/>
                    </a:lnTo>
                    <a:lnTo>
                      <a:pt x="549" y="32"/>
                    </a:lnTo>
                    <a:lnTo>
                      <a:pt x="474" y="65"/>
                    </a:lnTo>
                    <a:lnTo>
                      <a:pt x="409" y="97"/>
                    </a:lnTo>
                    <a:lnTo>
                      <a:pt x="345" y="129"/>
                    </a:lnTo>
                    <a:lnTo>
                      <a:pt x="280" y="172"/>
                    </a:lnTo>
                    <a:lnTo>
                      <a:pt x="226" y="226"/>
                    </a:lnTo>
                    <a:lnTo>
                      <a:pt x="173" y="280"/>
                    </a:lnTo>
                    <a:lnTo>
                      <a:pt x="130" y="344"/>
                    </a:lnTo>
                    <a:lnTo>
                      <a:pt x="87" y="409"/>
                    </a:lnTo>
                    <a:lnTo>
                      <a:pt x="54" y="484"/>
                    </a:lnTo>
                    <a:lnTo>
                      <a:pt x="33" y="559"/>
                    </a:lnTo>
                    <a:lnTo>
                      <a:pt x="11" y="634"/>
                    </a:lnTo>
                    <a:lnTo>
                      <a:pt x="1" y="720"/>
                    </a:lnTo>
                    <a:lnTo>
                      <a:pt x="1" y="796"/>
                    </a:lnTo>
                    <a:lnTo>
                      <a:pt x="1" y="882"/>
                    </a:lnTo>
                    <a:lnTo>
                      <a:pt x="22" y="968"/>
                    </a:lnTo>
                    <a:lnTo>
                      <a:pt x="33" y="1043"/>
                    </a:lnTo>
                    <a:lnTo>
                      <a:pt x="65" y="1118"/>
                    </a:lnTo>
                    <a:lnTo>
                      <a:pt x="97" y="1183"/>
                    </a:lnTo>
                    <a:lnTo>
                      <a:pt x="140" y="1247"/>
                    </a:lnTo>
                    <a:lnTo>
                      <a:pt x="183" y="1312"/>
                    </a:lnTo>
                    <a:lnTo>
                      <a:pt x="237" y="1366"/>
                    </a:lnTo>
                    <a:lnTo>
                      <a:pt x="291" y="1419"/>
                    </a:lnTo>
                    <a:lnTo>
                      <a:pt x="355" y="1462"/>
                    </a:lnTo>
                    <a:lnTo>
                      <a:pt x="420" y="1495"/>
                    </a:lnTo>
                    <a:lnTo>
                      <a:pt x="495" y="1527"/>
                    </a:lnTo>
                    <a:lnTo>
                      <a:pt x="570" y="1548"/>
                    </a:lnTo>
                    <a:lnTo>
                      <a:pt x="646" y="1570"/>
                    </a:lnTo>
                    <a:lnTo>
                      <a:pt x="732" y="1581"/>
                    </a:lnTo>
                    <a:lnTo>
                      <a:pt x="893" y="1581"/>
                    </a:lnTo>
                    <a:lnTo>
                      <a:pt x="979" y="1559"/>
                    </a:lnTo>
                    <a:lnTo>
                      <a:pt x="1054" y="1538"/>
                    </a:lnTo>
                    <a:lnTo>
                      <a:pt x="1130" y="1516"/>
                    </a:lnTo>
                    <a:lnTo>
                      <a:pt x="1194" y="1473"/>
                    </a:lnTo>
                    <a:lnTo>
                      <a:pt x="1259" y="1430"/>
                    </a:lnTo>
                    <a:lnTo>
                      <a:pt x="1323" y="1387"/>
                    </a:lnTo>
                    <a:lnTo>
                      <a:pt x="1377" y="1333"/>
                    </a:lnTo>
                    <a:lnTo>
                      <a:pt x="1420" y="1280"/>
                    </a:lnTo>
                    <a:lnTo>
                      <a:pt x="1463" y="1215"/>
                    </a:lnTo>
                    <a:lnTo>
                      <a:pt x="1506" y="1151"/>
                    </a:lnTo>
                    <a:lnTo>
                      <a:pt x="1538" y="1075"/>
                    </a:lnTo>
                    <a:lnTo>
                      <a:pt x="1560" y="1000"/>
                    </a:lnTo>
                    <a:lnTo>
                      <a:pt x="1570" y="925"/>
                    </a:lnTo>
                    <a:lnTo>
                      <a:pt x="1581" y="839"/>
                    </a:lnTo>
                    <a:lnTo>
                      <a:pt x="1581" y="753"/>
                    </a:lnTo>
                    <a:lnTo>
                      <a:pt x="1570" y="677"/>
                    </a:lnTo>
                    <a:lnTo>
                      <a:pt x="1560" y="602"/>
                    </a:lnTo>
                    <a:lnTo>
                      <a:pt x="1538" y="527"/>
                    </a:lnTo>
                    <a:lnTo>
                      <a:pt x="1517" y="452"/>
                    </a:lnTo>
                    <a:lnTo>
                      <a:pt x="1484" y="387"/>
                    </a:lnTo>
                    <a:lnTo>
                      <a:pt x="1441" y="323"/>
                    </a:lnTo>
                    <a:lnTo>
                      <a:pt x="1398" y="269"/>
                    </a:lnTo>
                    <a:lnTo>
                      <a:pt x="1345" y="215"/>
                    </a:lnTo>
                    <a:lnTo>
                      <a:pt x="1291" y="172"/>
                    </a:lnTo>
                    <a:lnTo>
                      <a:pt x="1226" y="129"/>
                    </a:lnTo>
                    <a:lnTo>
                      <a:pt x="1162" y="86"/>
                    </a:lnTo>
                    <a:lnTo>
                      <a:pt x="1097" y="54"/>
                    </a:lnTo>
                    <a:lnTo>
                      <a:pt x="1033" y="32"/>
                    </a:lnTo>
                    <a:lnTo>
                      <a:pt x="958" y="11"/>
                    </a:lnTo>
                    <a:lnTo>
                      <a:pt x="87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1881450" y="1583800"/>
                <a:ext cx="39525" cy="39525"/>
              </a:xfrm>
              <a:custGeom>
                <a:avLst/>
                <a:gdLst/>
                <a:ahLst/>
                <a:cxnLst/>
                <a:rect l="l" t="t" r="r" b="b"/>
                <a:pathLst>
                  <a:path w="1581" h="1581" extrusionOk="0">
                    <a:moveTo>
                      <a:pt x="720" y="0"/>
                    </a:moveTo>
                    <a:lnTo>
                      <a:pt x="645" y="11"/>
                    </a:lnTo>
                    <a:lnTo>
                      <a:pt x="570" y="32"/>
                    </a:lnTo>
                    <a:lnTo>
                      <a:pt x="495" y="54"/>
                    </a:lnTo>
                    <a:lnTo>
                      <a:pt x="430" y="86"/>
                    </a:lnTo>
                    <a:lnTo>
                      <a:pt x="366" y="118"/>
                    </a:lnTo>
                    <a:lnTo>
                      <a:pt x="301" y="161"/>
                    </a:lnTo>
                    <a:lnTo>
                      <a:pt x="247" y="215"/>
                    </a:lnTo>
                    <a:lnTo>
                      <a:pt x="194" y="269"/>
                    </a:lnTo>
                    <a:lnTo>
                      <a:pt x="151" y="323"/>
                    </a:lnTo>
                    <a:lnTo>
                      <a:pt x="108" y="387"/>
                    </a:lnTo>
                    <a:lnTo>
                      <a:pt x="75" y="452"/>
                    </a:lnTo>
                    <a:lnTo>
                      <a:pt x="43" y="516"/>
                    </a:lnTo>
                    <a:lnTo>
                      <a:pt x="22" y="591"/>
                    </a:lnTo>
                    <a:lnTo>
                      <a:pt x="11" y="667"/>
                    </a:lnTo>
                    <a:lnTo>
                      <a:pt x="0" y="753"/>
                    </a:lnTo>
                    <a:lnTo>
                      <a:pt x="0" y="839"/>
                    </a:lnTo>
                    <a:lnTo>
                      <a:pt x="11" y="914"/>
                    </a:lnTo>
                    <a:lnTo>
                      <a:pt x="22" y="1000"/>
                    </a:lnTo>
                    <a:lnTo>
                      <a:pt x="43" y="1075"/>
                    </a:lnTo>
                    <a:lnTo>
                      <a:pt x="75" y="1151"/>
                    </a:lnTo>
                    <a:lnTo>
                      <a:pt x="118" y="1215"/>
                    </a:lnTo>
                    <a:lnTo>
                      <a:pt x="161" y="1280"/>
                    </a:lnTo>
                    <a:lnTo>
                      <a:pt x="204" y="1333"/>
                    </a:lnTo>
                    <a:lnTo>
                      <a:pt x="258" y="1387"/>
                    </a:lnTo>
                    <a:lnTo>
                      <a:pt x="323" y="1441"/>
                    </a:lnTo>
                    <a:lnTo>
                      <a:pt x="387" y="1473"/>
                    </a:lnTo>
                    <a:lnTo>
                      <a:pt x="462" y="1516"/>
                    </a:lnTo>
                    <a:lnTo>
                      <a:pt x="538" y="1538"/>
                    </a:lnTo>
                    <a:lnTo>
                      <a:pt x="613" y="1559"/>
                    </a:lnTo>
                    <a:lnTo>
                      <a:pt x="688" y="1570"/>
                    </a:lnTo>
                    <a:lnTo>
                      <a:pt x="774" y="1581"/>
                    </a:lnTo>
                    <a:lnTo>
                      <a:pt x="860" y="1581"/>
                    </a:lnTo>
                    <a:lnTo>
                      <a:pt x="936" y="1570"/>
                    </a:lnTo>
                    <a:lnTo>
                      <a:pt x="1011" y="1548"/>
                    </a:lnTo>
                    <a:lnTo>
                      <a:pt x="1086" y="1527"/>
                    </a:lnTo>
                    <a:lnTo>
                      <a:pt x="1151" y="1495"/>
                    </a:lnTo>
                    <a:lnTo>
                      <a:pt x="1215" y="1462"/>
                    </a:lnTo>
                    <a:lnTo>
                      <a:pt x="1280" y="1419"/>
                    </a:lnTo>
                    <a:lnTo>
                      <a:pt x="1333" y="1366"/>
                    </a:lnTo>
                    <a:lnTo>
                      <a:pt x="1387" y="1323"/>
                    </a:lnTo>
                    <a:lnTo>
                      <a:pt x="1430" y="1258"/>
                    </a:lnTo>
                    <a:lnTo>
                      <a:pt x="1473" y="1194"/>
                    </a:lnTo>
                    <a:lnTo>
                      <a:pt x="1505" y="1129"/>
                    </a:lnTo>
                    <a:lnTo>
                      <a:pt x="1538" y="1065"/>
                    </a:lnTo>
                    <a:lnTo>
                      <a:pt x="1559" y="989"/>
                    </a:lnTo>
                    <a:lnTo>
                      <a:pt x="1570" y="914"/>
                    </a:lnTo>
                    <a:lnTo>
                      <a:pt x="1581" y="828"/>
                    </a:lnTo>
                    <a:lnTo>
                      <a:pt x="1581" y="742"/>
                    </a:lnTo>
                    <a:lnTo>
                      <a:pt x="1570" y="667"/>
                    </a:lnTo>
                    <a:lnTo>
                      <a:pt x="1559" y="581"/>
                    </a:lnTo>
                    <a:lnTo>
                      <a:pt x="1527" y="505"/>
                    </a:lnTo>
                    <a:lnTo>
                      <a:pt x="1505" y="441"/>
                    </a:lnTo>
                    <a:lnTo>
                      <a:pt x="1462" y="366"/>
                    </a:lnTo>
                    <a:lnTo>
                      <a:pt x="1419" y="301"/>
                    </a:lnTo>
                    <a:lnTo>
                      <a:pt x="1366" y="247"/>
                    </a:lnTo>
                    <a:lnTo>
                      <a:pt x="1312" y="194"/>
                    </a:lnTo>
                    <a:lnTo>
                      <a:pt x="1258" y="151"/>
                    </a:lnTo>
                    <a:lnTo>
                      <a:pt x="1194" y="108"/>
                    </a:lnTo>
                    <a:lnTo>
                      <a:pt x="1118" y="65"/>
                    </a:lnTo>
                    <a:lnTo>
                      <a:pt x="1043" y="43"/>
                    </a:lnTo>
                    <a:lnTo>
                      <a:pt x="968" y="2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621725" y="2684900"/>
                <a:ext cx="39550" cy="39800"/>
              </a:xfrm>
              <a:custGeom>
                <a:avLst/>
                <a:gdLst/>
                <a:ahLst/>
                <a:cxnLst/>
                <a:rect l="l" t="t" r="r" b="b"/>
                <a:pathLst>
                  <a:path w="1582" h="1592" extrusionOk="0">
                    <a:moveTo>
                      <a:pt x="678" y="0"/>
                    </a:moveTo>
                    <a:lnTo>
                      <a:pt x="603" y="22"/>
                    </a:lnTo>
                    <a:lnTo>
                      <a:pt x="527" y="43"/>
                    </a:lnTo>
                    <a:lnTo>
                      <a:pt x="452" y="65"/>
                    </a:lnTo>
                    <a:lnTo>
                      <a:pt x="388" y="97"/>
                    </a:lnTo>
                    <a:lnTo>
                      <a:pt x="323" y="140"/>
                    </a:lnTo>
                    <a:lnTo>
                      <a:pt x="269" y="183"/>
                    </a:lnTo>
                    <a:lnTo>
                      <a:pt x="216" y="237"/>
                    </a:lnTo>
                    <a:lnTo>
                      <a:pt x="162" y="290"/>
                    </a:lnTo>
                    <a:lnTo>
                      <a:pt x="119" y="344"/>
                    </a:lnTo>
                    <a:lnTo>
                      <a:pt x="87" y="409"/>
                    </a:lnTo>
                    <a:lnTo>
                      <a:pt x="54" y="473"/>
                    </a:lnTo>
                    <a:lnTo>
                      <a:pt x="33" y="549"/>
                    </a:lnTo>
                    <a:lnTo>
                      <a:pt x="11" y="624"/>
                    </a:lnTo>
                    <a:lnTo>
                      <a:pt x="1" y="699"/>
                    </a:lnTo>
                    <a:lnTo>
                      <a:pt x="1" y="785"/>
                    </a:lnTo>
                    <a:lnTo>
                      <a:pt x="1" y="871"/>
                    </a:lnTo>
                    <a:lnTo>
                      <a:pt x="11" y="946"/>
                    </a:lnTo>
                    <a:lnTo>
                      <a:pt x="33" y="1032"/>
                    </a:lnTo>
                    <a:lnTo>
                      <a:pt x="54" y="1108"/>
                    </a:lnTo>
                    <a:lnTo>
                      <a:pt x="87" y="1172"/>
                    </a:lnTo>
                    <a:lnTo>
                      <a:pt x="130" y="1247"/>
                    </a:lnTo>
                    <a:lnTo>
                      <a:pt x="173" y="1301"/>
                    </a:lnTo>
                    <a:lnTo>
                      <a:pt x="216" y="1366"/>
                    </a:lnTo>
                    <a:lnTo>
                      <a:pt x="280" y="1409"/>
                    </a:lnTo>
                    <a:lnTo>
                      <a:pt x="334" y="1463"/>
                    </a:lnTo>
                    <a:lnTo>
                      <a:pt x="398" y="1495"/>
                    </a:lnTo>
                    <a:lnTo>
                      <a:pt x="474" y="1527"/>
                    </a:lnTo>
                    <a:lnTo>
                      <a:pt x="549" y="1559"/>
                    </a:lnTo>
                    <a:lnTo>
                      <a:pt x="624" y="1570"/>
                    </a:lnTo>
                    <a:lnTo>
                      <a:pt x="710" y="1581"/>
                    </a:lnTo>
                    <a:lnTo>
                      <a:pt x="796" y="1592"/>
                    </a:lnTo>
                    <a:lnTo>
                      <a:pt x="882" y="1581"/>
                    </a:lnTo>
                    <a:lnTo>
                      <a:pt x="958" y="1570"/>
                    </a:lnTo>
                    <a:lnTo>
                      <a:pt x="1044" y="1549"/>
                    </a:lnTo>
                    <a:lnTo>
                      <a:pt x="1119" y="1527"/>
                    </a:lnTo>
                    <a:lnTo>
                      <a:pt x="1183" y="1495"/>
                    </a:lnTo>
                    <a:lnTo>
                      <a:pt x="1248" y="1452"/>
                    </a:lnTo>
                    <a:lnTo>
                      <a:pt x="1312" y="1409"/>
                    </a:lnTo>
                    <a:lnTo>
                      <a:pt x="1366" y="1355"/>
                    </a:lnTo>
                    <a:lnTo>
                      <a:pt x="1420" y="1301"/>
                    </a:lnTo>
                    <a:lnTo>
                      <a:pt x="1463" y="1237"/>
                    </a:lnTo>
                    <a:lnTo>
                      <a:pt x="1495" y="1172"/>
                    </a:lnTo>
                    <a:lnTo>
                      <a:pt x="1527" y="1097"/>
                    </a:lnTo>
                    <a:lnTo>
                      <a:pt x="1560" y="1022"/>
                    </a:lnTo>
                    <a:lnTo>
                      <a:pt x="1570" y="946"/>
                    </a:lnTo>
                    <a:lnTo>
                      <a:pt x="1581" y="860"/>
                    </a:lnTo>
                    <a:lnTo>
                      <a:pt x="1581" y="774"/>
                    </a:lnTo>
                    <a:lnTo>
                      <a:pt x="1581" y="688"/>
                    </a:lnTo>
                    <a:lnTo>
                      <a:pt x="1570" y="613"/>
                    </a:lnTo>
                    <a:lnTo>
                      <a:pt x="1549" y="527"/>
                    </a:lnTo>
                    <a:lnTo>
                      <a:pt x="1517" y="462"/>
                    </a:lnTo>
                    <a:lnTo>
                      <a:pt x="1484" y="387"/>
                    </a:lnTo>
                    <a:lnTo>
                      <a:pt x="1441" y="323"/>
                    </a:lnTo>
                    <a:lnTo>
                      <a:pt x="1398" y="258"/>
                    </a:lnTo>
                    <a:lnTo>
                      <a:pt x="1345" y="204"/>
                    </a:lnTo>
                    <a:lnTo>
                      <a:pt x="1280" y="161"/>
                    </a:lnTo>
                    <a:lnTo>
                      <a:pt x="1226" y="118"/>
                    </a:lnTo>
                    <a:lnTo>
                      <a:pt x="1151" y="75"/>
                    </a:lnTo>
                    <a:lnTo>
                      <a:pt x="1087" y="43"/>
                    </a:lnTo>
                    <a:lnTo>
                      <a:pt x="1011" y="22"/>
                    </a:lnTo>
                    <a:lnTo>
                      <a:pt x="925" y="11"/>
                    </a:lnTo>
                    <a:lnTo>
                      <a:pt x="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1878475" y="2684900"/>
                <a:ext cx="39825" cy="39800"/>
              </a:xfrm>
              <a:custGeom>
                <a:avLst/>
                <a:gdLst/>
                <a:ahLst/>
                <a:cxnLst/>
                <a:rect l="l" t="t" r="r" b="b"/>
                <a:pathLst>
                  <a:path w="1593" h="1592" extrusionOk="0">
                    <a:moveTo>
                      <a:pt x="721" y="0"/>
                    </a:moveTo>
                    <a:lnTo>
                      <a:pt x="635" y="11"/>
                    </a:lnTo>
                    <a:lnTo>
                      <a:pt x="560" y="32"/>
                    </a:lnTo>
                    <a:lnTo>
                      <a:pt x="485" y="54"/>
                    </a:lnTo>
                    <a:lnTo>
                      <a:pt x="409" y="86"/>
                    </a:lnTo>
                    <a:lnTo>
                      <a:pt x="345" y="129"/>
                    </a:lnTo>
                    <a:lnTo>
                      <a:pt x="291" y="172"/>
                    </a:lnTo>
                    <a:lnTo>
                      <a:pt x="227" y="226"/>
                    </a:lnTo>
                    <a:lnTo>
                      <a:pt x="184" y="280"/>
                    </a:lnTo>
                    <a:lnTo>
                      <a:pt x="130" y="344"/>
                    </a:lnTo>
                    <a:lnTo>
                      <a:pt x="98" y="409"/>
                    </a:lnTo>
                    <a:lnTo>
                      <a:pt x="65" y="473"/>
                    </a:lnTo>
                    <a:lnTo>
                      <a:pt x="33" y="549"/>
                    </a:lnTo>
                    <a:lnTo>
                      <a:pt x="12" y="635"/>
                    </a:lnTo>
                    <a:lnTo>
                      <a:pt x="1" y="710"/>
                    </a:lnTo>
                    <a:lnTo>
                      <a:pt x="1" y="796"/>
                    </a:lnTo>
                    <a:lnTo>
                      <a:pt x="1" y="882"/>
                    </a:lnTo>
                    <a:lnTo>
                      <a:pt x="22" y="968"/>
                    </a:lnTo>
                    <a:lnTo>
                      <a:pt x="33" y="1043"/>
                    </a:lnTo>
                    <a:lnTo>
                      <a:pt x="65" y="1118"/>
                    </a:lnTo>
                    <a:lnTo>
                      <a:pt x="98" y="1183"/>
                    </a:lnTo>
                    <a:lnTo>
                      <a:pt x="141" y="1258"/>
                    </a:lnTo>
                    <a:lnTo>
                      <a:pt x="184" y="1312"/>
                    </a:lnTo>
                    <a:lnTo>
                      <a:pt x="237" y="1366"/>
                    </a:lnTo>
                    <a:lnTo>
                      <a:pt x="291" y="1419"/>
                    </a:lnTo>
                    <a:lnTo>
                      <a:pt x="356" y="1463"/>
                    </a:lnTo>
                    <a:lnTo>
                      <a:pt x="420" y="1506"/>
                    </a:lnTo>
                    <a:lnTo>
                      <a:pt x="495" y="1538"/>
                    </a:lnTo>
                    <a:lnTo>
                      <a:pt x="571" y="1559"/>
                    </a:lnTo>
                    <a:lnTo>
                      <a:pt x="646" y="1581"/>
                    </a:lnTo>
                    <a:lnTo>
                      <a:pt x="732" y="1592"/>
                    </a:lnTo>
                    <a:lnTo>
                      <a:pt x="818" y="1592"/>
                    </a:lnTo>
                    <a:lnTo>
                      <a:pt x="904" y="1581"/>
                    </a:lnTo>
                    <a:lnTo>
                      <a:pt x="979" y="1570"/>
                    </a:lnTo>
                    <a:lnTo>
                      <a:pt x="1055" y="1549"/>
                    </a:lnTo>
                    <a:lnTo>
                      <a:pt x="1130" y="1516"/>
                    </a:lnTo>
                    <a:lnTo>
                      <a:pt x="1205" y="1484"/>
                    </a:lnTo>
                    <a:lnTo>
                      <a:pt x="1270" y="1441"/>
                    </a:lnTo>
                    <a:lnTo>
                      <a:pt x="1323" y="1398"/>
                    </a:lnTo>
                    <a:lnTo>
                      <a:pt x="1377" y="1344"/>
                    </a:lnTo>
                    <a:lnTo>
                      <a:pt x="1431" y="1290"/>
                    </a:lnTo>
                    <a:lnTo>
                      <a:pt x="1474" y="1226"/>
                    </a:lnTo>
                    <a:lnTo>
                      <a:pt x="1517" y="1161"/>
                    </a:lnTo>
                    <a:lnTo>
                      <a:pt x="1538" y="1086"/>
                    </a:lnTo>
                    <a:lnTo>
                      <a:pt x="1571" y="1011"/>
                    </a:lnTo>
                    <a:lnTo>
                      <a:pt x="1581" y="925"/>
                    </a:lnTo>
                    <a:lnTo>
                      <a:pt x="1592" y="850"/>
                    </a:lnTo>
                    <a:lnTo>
                      <a:pt x="1592" y="764"/>
                    </a:lnTo>
                    <a:lnTo>
                      <a:pt x="1581" y="678"/>
                    </a:lnTo>
                    <a:lnTo>
                      <a:pt x="1571" y="602"/>
                    </a:lnTo>
                    <a:lnTo>
                      <a:pt x="1549" y="527"/>
                    </a:lnTo>
                    <a:lnTo>
                      <a:pt x="1528" y="462"/>
                    </a:lnTo>
                    <a:lnTo>
                      <a:pt x="1495" y="387"/>
                    </a:lnTo>
                    <a:lnTo>
                      <a:pt x="1452" y="333"/>
                    </a:lnTo>
                    <a:lnTo>
                      <a:pt x="1409" y="269"/>
                    </a:lnTo>
                    <a:lnTo>
                      <a:pt x="1356" y="215"/>
                    </a:lnTo>
                    <a:lnTo>
                      <a:pt x="1302" y="172"/>
                    </a:lnTo>
                    <a:lnTo>
                      <a:pt x="1248" y="129"/>
                    </a:lnTo>
                    <a:lnTo>
                      <a:pt x="1184" y="86"/>
                    </a:lnTo>
                    <a:lnTo>
                      <a:pt x="1108" y="54"/>
                    </a:lnTo>
                    <a:lnTo>
                      <a:pt x="1044" y="32"/>
                    </a:lnTo>
                    <a:lnTo>
                      <a:pt x="969" y="11"/>
                    </a:lnTo>
                    <a:lnTo>
                      <a:pt x="89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1800525" y="2762575"/>
                <a:ext cx="39800" cy="39825"/>
              </a:xfrm>
              <a:custGeom>
                <a:avLst/>
                <a:gdLst/>
                <a:ahLst/>
                <a:cxnLst/>
                <a:rect l="l" t="t" r="r" b="b"/>
                <a:pathLst>
                  <a:path w="1592" h="1593" extrusionOk="0">
                    <a:moveTo>
                      <a:pt x="807" y="1"/>
                    </a:moveTo>
                    <a:lnTo>
                      <a:pt x="721" y="11"/>
                    </a:lnTo>
                    <a:lnTo>
                      <a:pt x="646" y="22"/>
                    </a:lnTo>
                    <a:lnTo>
                      <a:pt x="570" y="33"/>
                    </a:lnTo>
                    <a:lnTo>
                      <a:pt x="495" y="65"/>
                    </a:lnTo>
                    <a:lnTo>
                      <a:pt x="431" y="87"/>
                    </a:lnTo>
                    <a:lnTo>
                      <a:pt x="366" y="130"/>
                    </a:lnTo>
                    <a:lnTo>
                      <a:pt x="301" y="173"/>
                    </a:lnTo>
                    <a:lnTo>
                      <a:pt x="248" y="216"/>
                    </a:lnTo>
                    <a:lnTo>
                      <a:pt x="194" y="270"/>
                    </a:lnTo>
                    <a:lnTo>
                      <a:pt x="151" y="323"/>
                    </a:lnTo>
                    <a:lnTo>
                      <a:pt x="108" y="388"/>
                    </a:lnTo>
                    <a:lnTo>
                      <a:pt x="76" y="452"/>
                    </a:lnTo>
                    <a:lnTo>
                      <a:pt x="54" y="528"/>
                    </a:lnTo>
                    <a:lnTo>
                      <a:pt x="33" y="603"/>
                    </a:lnTo>
                    <a:lnTo>
                      <a:pt x="11" y="678"/>
                    </a:lnTo>
                    <a:lnTo>
                      <a:pt x="0" y="753"/>
                    </a:lnTo>
                    <a:lnTo>
                      <a:pt x="0" y="839"/>
                    </a:lnTo>
                    <a:lnTo>
                      <a:pt x="11" y="925"/>
                    </a:lnTo>
                    <a:lnTo>
                      <a:pt x="33" y="1001"/>
                    </a:lnTo>
                    <a:lnTo>
                      <a:pt x="54" y="1076"/>
                    </a:lnTo>
                    <a:lnTo>
                      <a:pt x="76" y="1151"/>
                    </a:lnTo>
                    <a:lnTo>
                      <a:pt x="119" y="1216"/>
                    </a:lnTo>
                    <a:lnTo>
                      <a:pt x="162" y="1280"/>
                    </a:lnTo>
                    <a:lnTo>
                      <a:pt x="205" y="1345"/>
                    </a:lnTo>
                    <a:lnTo>
                      <a:pt x="258" y="1399"/>
                    </a:lnTo>
                    <a:lnTo>
                      <a:pt x="323" y="1442"/>
                    </a:lnTo>
                    <a:lnTo>
                      <a:pt x="387" y="1485"/>
                    </a:lnTo>
                    <a:lnTo>
                      <a:pt x="452" y="1528"/>
                    </a:lnTo>
                    <a:lnTo>
                      <a:pt x="527" y="1549"/>
                    </a:lnTo>
                    <a:lnTo>
                      <a:pt x="603" y="1571"/>
                    </a:lnTo>
                    <a:lnTo>
                      <a:pt x="689" y="1592"/>
                    </a:lnTo>
                    <a:lnTo>
                      <a:pt x="850" y="1592"/>
                    </a:lnTo>
                    <a:lnTo>
                      <a:pt x="936" y="1581"/>
                    </a:lnTo>
                    <a:lnTo>
                      <a:pt x="1011" y="1571"/>
                    </a:lnTo>
                    <a:lnTo>
                      <a:pt x="1097" y="1549"/>
                    </a:lnTo>
                    <a:lnTo>
                      <a:pt x="1162" y="1517"/>
                    </a:lnTo>
                    <a:lnTo>
                      <a:pt x="1237" y="1474"/>
                    </a:lnTo>
                    <a:lnTo>
                      <a:pt x="1291" y="1431"/>
                    </a:lnTo>
                    <a:lnTo>
                      <a:pt x="1355" y="1388"/>
                    </a:lnTo>
                    <a:lnTo>
                      <a:pt x="1409" y="1334"/>
                    </a:lnTo>
                    <a:lnTo>
                      <a:pt x="1452" y="1270"/>
                    </a:lnTo>
                    <a:lnTo>
                      <a:pt x="1495" y="1205"/>
                    </a:lnTo>
                    <a:lnTo>
                      <a:pt x="1527" y="1141"/>
                    </a:lnTo>
                    <a:lnTo>
                      <a:pt x="1560" y="1065"/>
                    </a:lnTo>
                    <a:lnTo>
                      <a:pt x="1581" y="990"/>
                    </a:lnTo>
                    <a:lnTo>
                      <a:pt x="1592" y="904"/>
                    </a:lnTo>
                    <a:lnTo>
                      <a:pt x="1592" y="818"/>
                    </a:lnTo>
                    <a:lnTo>
                      <a:pt x="1592" y="732"/>
                    </a:lnTo>
                    <a:lnTo>
                      <a:pt x="1581" y="646"/>
                    </a:lnTo>
                    <a:lnTo>
                      <a:pt x="1570" y="571"/>
                    </a:lnTo>
                    <a:lnTo>
                      <a:pt x="1538" y="495"/>
                    </a:lnTo>
                    <a:lnTo>
                      <a:pt x="1506" y="420"/>
                    </a:lnTo>
                    <a:lnTo>
                      <a:pt x="1474" y="356"/>
                    </a:lnTo>
                    <a:lnTo>
                      <a:pt x="1431" y="291"/>
                    </a:lnTo>
                    <a:lnTo>
                      <a:pt x="1377" y="237"/>
                    </a:lnTo>
                    <a:lnTo>
                      <a:pt x="1323" y="184"/>
                    </a:lnTo>
                    <a:lnTo>
                      <a:pt x="1258" y="140"/>
                    </a:lnTo>
                    <a:lnTo>
                      <a:pt x="1194" y="97"/>
                    </a:lnTo>
                    <a:lnTo>
                      <a:pt x="1129" y="65"/>
                    </a:lnTo>
                    <a:lnTo>
                      <a:pt x="1054" y="44"/>
                    </a:lnTo>
                    <a:lnTo>
                      <a:pt x="968" y="22"/>
                    </a:lnTo>
                    <a:lnTo>
                      <a:pt x="893" y="11"/>
                    </a:lnTo>
                    <a:lnTo>
                      <a:pt x="80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699425" y="2762575"/>
                <a:ext cx="39800" cy="39825"/>
              </a:xfrm>
              <a:custGeom>
                <a:avLst/>
                <a:gdLst/>
                <a:ahLst/>
                <a:cxnLst/>
                <a:rect l="l" t="t" r="r" b="b"/>
                <a:pathLst>
                  <a:path w="1592" h="1593" extrusionOk="0">
                    <a:moveTo>
                      <a:pt x="785" y="1"/>
                    </a:moveTo>
                    <a:lnTo>
                      <a:pt x="699" y="11"/>
                    </a:lnTo>
                    <a:lnTo>
                      <a:pt x="613" y="22"/>
                    </a:lnTo>
                    <a:lnTo>
                      <a:pt x="538" y="44"/>
                    </a:lnTo>
                    <a:lnTo>
                      <a:pt x="463" y="76"/>
                    </a:lnTo>
                    <a:lnTo>
                      <a:pt x="387" y="108"/>
                    </a:lnTo>
                    <a:lnTo>
                      <a:pt x="323" y="151"/>
                    </a:lnTo>
                    <a:lnTo>
                      <a:pt x="269" y="194"/>
                    </a:lnTo>
                    <a:lnTo>
                      <a:pt x="215" y="248"/>
                    </a:lnTo>
                    <a:lnTo>
                      <a:pt x="161" y="302"/>
                    </a:lnTo>
                    <a:lnTo>
                      <a:pt x="118" y="366"/>
                    </a:lnTo>
                    <a:lnTo>
                      <a:pt x="86" y="442"/>
                    </a:lnTo>
                    <a:lnTo>
                      <a:pt x="54" y="506"/>
                    </a:lnTo>
                    <a:lnTo>
                      <a:pt x="32" y="581"/>
                    </a:lnTo>
                    <a:lnTo>
                      <a:pt x="11" y="667"/>
                    </a:lnTo>
                    <a:lnTo>
                      <a:pt x="0" y="743"/>
                    </a:lnTo>
                    <a:lnTo>
                      <a:pt x="0" y="829"/>
                    </a:lnTo>
                    <a:lnTo>
                      <a:pt x="11" y="915"/>
                    </a:lnTo>
                    <a:lnTo>
                      <a:pt x="22" y="1001"/>
                    </a:lnTo>
                    <a:lnTo>
                      <a:pt x="43" y="1076"/>
                    </a:lnTo>
                    <a:lnTo>
                      <a:pt x="75" y="1151"/>
                    </a:lnTo>
                    <a:lnTo>
                      <a:pt x="108" y="1216"/>
                    </a:lnTo>
                    <a:lnTo>
                      <a:pt x="151" y="1280"/>
                    </a:lnTo>
                    <a:lnTo>
                      <a:pt x="204" y="1345"/>
                    </a:lnTo>
                    <a:lnTo>
                      <a:pt x="258" y="1399"/>
                    </a:lnTo>
                    <a:lnTo>
                      <a:pt x="312" y="1442"/>
                    </a:lnTo>
                    <a:lnTo>
                      <a:pt x="376" y="1485"/>
                    </a:lnTo>
                    <a:lnTo>
                      <a:pt x="441" y="1517"/>
                    </a:lnTo>
                    <a:lnTo>
                      <a:pt x="516" y="1549"/>
                    </a:lnTo>
                    <a:lnTo>
                      <a:pt x="592" y="1571"/>
                    </a:lnTo>
                    <a:lnTo>
                      <a:pt x="678" y="1592"/>
                    </a:lnTo>
                    <a:lnTo>
                      <a:pt x="925" y="1592"/>
                    </a:lnTo>
                    <a:lnTo>
                      <a:pt x="1000" y="1571"/>
                    </a:lnTo>
                    <a:lnTo>
                      <a:pt x="1075" y="1549"/>
                    </a:lnTo>
                    <a:lnTo>
                      <a:pt x="1140" y="1528"/>
                    </a:lnTo>
                    <a:lnTo>
                      <a:pt x="1215" y="1495"/>
                    </a:lnTo>
                    <a:lnTo>
                      <a:pt x="1269" y="1452"/>
                    </a:lnTo>
                    <a:lnTo>
                      <a:pt x="1334" y="1409"/>
                    </a:lnTo>
                    <a:lnTo>
                      <a:pt x="1387" y="1356"/>
                    </a:lnTo>
                    <a:lnTo>
                      <a:pt x="1430" y="1302"/>
                    </a:lnTo>
                    <a:lnTo>
                      <a:pt x="1473" y="1237"/>
                    </a:lnTo>
                    <a:lnTo>
                      <a:pt x="1506" y="1173"/>
                    </a:lnTo>
                    <a:lnTo>
                      <a:pt x="1538" y="1108"/>
                    </a:lnTo>
                    <a:lnTo>
                      <a:pt x="1559" y="1033"/>
                    </a:lnTo>
                    <a:lnTo>
                      <a:pt x="1581" y="958"/>
                    </a:lnTo>
                    <a:lnTo>
                      <a:pt x="1592" y="882"/>
                    </a:lnTo>
                    <a:lnTo>
                      <a:pt x="1592" y="796"/>
                    </a:lnTo>
                    <a:lnTo>
                      <a:pt x="1592" y="710"/>
                    </a:lnTo>
                    <a:lnTo>
                      <a:pt x="1581" y="635"/>
                    </a:lnTo>
                    <a:lnTo>
                      <a:pt x="1559" y="549"/>
                    </a:lnTo>
                    <a:lnTo>
                      <a:pt x="1527" y="474"/>
                    </a:lnTo>
                    <a:lnTo>
                      <a:pt x="1495" y="409"/>
                    </a:lnTo>
                    <a:lnTo>
                      <a:pt x="1463" y="345"/>
                    </a:lnTo>
                    <a:lnTo>
                      <a:pt x="1409" y="280"/>
                    </a:lnTo>
                    <a:lnTo>
                      <a:pt x="1355" y="227"/>
                    </a:lnTo>
                    <a:lnTo>
                      <a:pt x="1301" y="173"/>
                    </a:lnTo>
                    <a:lnTo>
                      <a:pt x="1237" y="130"/>
                    </a:lnTo>
                    <a:lnTo>
                      <a:pt x="1172" y="97"/>
                    </a:lnTo>
                    <a:lnTo>
                      <a:pt x="1108" y="65"/>
                    </a:lnTo>
                    <a:lnTo>
                      <a:pt x="1032" y="33"/>
                    </a:lnTo>
                    <a:lnTo>
                      <a:pt x="946" y="22"/>
                    </a:lnTo>
                    <a:lnTo>
                      <a:pt x="871" y="11"/>
                    </a:lnTo>
                    <a:lnTo>
                      <a:pt x="7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1564775" y="2921725"/>
                <a:ext cx="39000" cy="39000"/>
              </a:xfrm>
              <a:custGeom>
                <a:avLst/>
                <a:gdLst/>
                <a:ahLst/>
                <a:cxnLst/>
                <a:rect l="l" t="t" r="r" b="b"/>
                <a:pathLst>
                  <a:path w="1560" h="1560" extrusionOk="0">
                    <a:moveTo>
                      <a:pt x="688" y="0"/>
                    </a:moveTo>
                    <a:lnTo>
                      <a:pt x="613" y="11"/>
                    </a:lnTo>
                    <a:lnTo>
                      <a:pt x="538" y="33"/>
                    </a:lnTo>
                    <a:lnTo>
                      <a:pt x="473" y="54"/>
                    </a:lnTo>
                    <a:lnTo>
                      <a:pt x="398" y="86"/>
                    </a:lnTo>
                    <a:lnTo>
                      <a:pt x="333" y="129"/>
                    </a:lnTo>
                    <a:lnTo>
                      <a:pt x="280" y="173"/>
                    </a:lnTo>
                    <a:lnTo>
                      <a:pt x="226" y="226"/>
                    </a:lnTo>
                    <a:lnTo>
                      <a:pt x="172" y="280"/>
                    </a:lnTo>
                    <a:lnTo>
                      <a:pt x="129" y="334"/>
                    </a:lnTo>
                    <a:lnTo>
                      <a:pt x="97" y="398"/>
                    </a:lnTo>
                    <a:lnTo>
                      <a:pt x="54" y="474"/>
                    </a:lnTo>
                    <a:lnTo>
                      <a:pt x="32" y="538"/>
                    </a:lnTo>
                    <a:lnTo>
                      <a:pt x="11" y="613"/>
                    </a:lnTo>
                    <a:lnTo>
                      <a:pt x="0" y="689"/>
                    </a:lnTo>
                    <a:lnTo>
                      <a:pt x="0" y="764"/>
                    </a:lnTo>
                    <a:lnTo>
                      <a:pt x="0" y="850"/>
                    </a:lnTo>
                    <a:lnTo>
                      <a:pt x="11" y="925"/>
                    </a:lnTo>
                    <a:lnTo>
                      <a:pt x="32" y="1000"/>
                    </a:lnTo>
                    <a:lnTo>
                      <a:pt x="54" y="1065"/>
                    </a:lnTo>
                    <a:lnTo>
                      <a:pt x="86" y="1140"/>
                    </a:lnTo>
                    <a:lnTo>
                      <a:pt x="118" y="1205"/>
                    </a:lnTo>
                    <a:lnTo>
                      <a:pt x="172" y="1259"/>
                    </a:lnTo>
                    <a:lnTo>
                      <a:pt x="215" y="1312"/>
                    </a:lnTo>
                    <a:lnTo>
                      <a:pt x="269" y="1366"/>
                    </a:lnTo>
                    <a:lnTo>
                      <a:pt x="333" y="1409"/>
                    </a:lnTo>
                    <a:lnTo>
                      <a:pt x="387" y="1452"/>
                    </a:lnTo>
                    <a:lnTo>
                      <a:pt x="462" y="1484"/>
                    </a:lnTo>
                    <a:lnTo>
                      <a:pt x="527" y="1517"/>
                    </a:lnTo>
                    <a:lnTo>
                      <a:pt x="602" y="1538"/>
                    </a:lnTo>
                    <a:lnTo>
                      <a:pt x="677" y="1549"/>
                    </a:lnTo>
                    <a:lnTo>
                      <a:pt x="753" y="1560"/>
                    </a:lnTo>
                    <a:lnTo>
                      <a:pt x="839" y="1549"/>
                    </a:lnTo>
                    <a:lnTo>
                      <a:pt x="914" y="1538"/>
                    </a:lnTo>
                    <a:lnTo>
                      <a:pt x="1000" y="1527"/>
                    </a:lnTo>
                    <a:lnTo>
                      <a:pt x="1075" y="1495"/>
                    </a:lnTo>
                    <a:lnTo>
                      <a:pt x="1140" y="1463"/>
                    </a:lnTo>
                    <a:lnTo>
                      <a:pt x="1204" y="1420"/>
                    </a:lnTo>
                    <a:lnTo>
                      <a:pt x="1269" y="1377"/>
                    </a:lnTo>
                    <a:lnTo>
                      <a:pt x="1323" y="1323"/>
                    </a:lnTo>
                    <a:lnTo>
                      <a:pt x="1376" y="1269"/>
                    </a:lnTo>
                    <a:lnTo>
                      <a:pt x="1430" y="1205"/>
                    </a:lnTo>
                    <a:lnTo>
                      <a:pt x="1462" y="1140"/>
                    </a:lnTo>
                    <a:lnTo>
                      <a:pt x="1495" y="1065"/>
                    </a:lnTo>
                    <a:lnTo>
                      <a:pt x="1527" y="990"/>
                    </a:lnTo>
                    <a:lnTo>
                      <a:pt x="1538" y="914"/>
                    </a:lnTo>
                    <a:lnTo>
                      <a:pt x="1548" y="839"/>
                    </a:lnTo>
                    <a:lnTo>
                      <a:pt x="1559" y="753"/>
                    </a:lnTo>
                    <a:lnTo>
                      <a:pt x="1548" y="678"/>
                    </a:lnTo>
                    <a:lnTo>
                      <a:pt x="1538" y="603"/>
                    </a:lnTo>
                    <a:lnTo>
                      <a:pt x="1516" y="527"/>
                    </a:lnTo>
                    <a:lnTo>
                      <a:pt x="1484" y="452"/>
                    </a:lnTo>
                    <a:lnTo>
                      <a:pt x="1452" y="388"/>
                    </a:lnTo>
                    <a:lnTo>
                      <a:pt x="1409" y="323"/>
                    </a:lnTo>
                    <a:lnTo>
                      <a:pt x="1366" y="269"/>
                    </a:lnTo>
                    <a:lnTo>
                      <a:pt x="1312" y="216"/>
                    </a:lnTo>
                    <a:lnTo>
                      <a:pt x="1258" y="162"/>
                    </a:lnTo>
                    <a:lnTo>
                      <a:pt x="1204" y="119"/>
                    </a:lnTo>
                    <a:lnTo>
                      <a:pt x="1140" y="86"/>
                    </a:lnTo>
                    <a:lnTo>
                      <a:pt x="1065" y="54"/>
                    </a:lnTo>
                    <a:lnTo>
                      <a:pt x="1000" y="33"/>
                    </a:lnTo>
                    <a:lnTo>
                      <a:pt x="925" y="11"/>
                    </a:lnTo>
                    <a:lnTo>
                      <a:pt x="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936250" y="2921450"/>
                <a:ext cx="39000" cy="39275"/>
              </a:xfrm>
              <a:custGeom>
                <a:avLst/>
                <a:gdLst/>
                <a:ahLst/>
                <a:cxnLst/>
                <a:rect l="l" t="t" r="r" b="b"/>
                <a:pathLst>
                  <a:path w="1560" h="1571" extrusionOk="0">
                    <a:moveTo>
                      <a:pt x="753" y="1"/>
                    </a:moveTo>
                    <a:lnTo>
                      <a:pt x="667" y="11"/>
                    </a:lnTo>
                    <a:lnTo>
                      <a:pt x="592" y="33"/>
                    </a:lnTo>
                    <a:lnTo>
                      <a:pt x="517" y="54"/>
                    </a:lnTo>
                    <a:lnTo>
                      <a:pt x="441" y="87"/>
                    </a:lnTo>
                    <a:lnTo>
                      <a:pt x="377" y="119"/>
                    </a:lnTo>
                    <a:lnTo>
                      <a:pt x="312" y="162"/>
                    </a:lnTo>
                    <a:lnTo>
                      <a:pt x="248" y="216"/>
                    </a:lnTo>
                    <a:lnTo>
                      <a:pt x="194" y="270"/>
                    </a:lnTo>
                    <a:lnTo>
                      <a:pt x="151" y="323"/>
                    </a:lnTo>
                    <a:lnTo>
                      <a:pt x="108" y="388"/>
                    </a:lnTo>
                    <a:lnTo>
                      <a:pt x="65" y="463"/>
                    </a:lnTo>
                    <a:lnTo>
                      <a:pt x="44" y="538"/>
                    </a:lnTo>
                    <a:lnTo>
                      <a:pt x="22" y="614"/>
                    </a:lnTo>
                    <a:lnTo>
                      <a:pt x="1" y="689"/>
                    </a:lnTo>
                    <a:lnTo>
                      <a:pt x="1" y="775"/>
                    </a:lnTo>
                    <a:lnTo>
                      <a:pt x="1" y="850"/>
                    </a:lnTo>
                    <a:lnTo>
                      <a:pt x="11" y="925"/>
                    </a:lnTo>
                    <a:lnTo>
                      <a:pt x="33" y="1001"/>
                    </a:lnTo>
                    <a:lnTo>
                      <a:pt x="54" y="1076"/>
                    </a:lnTo>
                    <a:lnTo>
                      <a:pt x="87" y="1141"/>
                    </a:lnTo>
                    <a:lnTo>
                      <a:pt x="119" y="1205"/>
                    </a:lnTo>
                    <a:lnTo>
                      <a:pt x="162" y="1270"/>
                    </a:lnTo>
                    <a:lnTo>
                      <a:pt x="216" y="1323"/>
                    </a:lnTo>
                    <a:lnTo>
                      <a:pt x="269" y="1377"/>
                    </a:lnTo>
                    <a:lnTo>
                      <a:pt x="323" y="1420"/>
                    </a:lnTo>
                    <a:lnTo>
                      <a:pt x="388" y="1463"/>
                    </a:lnTo>
                    <a:lnTo>
                      <a:pt x="452" y="1495"/>
                    </a:lnTo>
                    <a:lnTo>
                      <a:pt x="527" y="1528"/>
                    </a:lnTo>
                    <a:lnTo>
                      <a:pt x="603" y="1549"/>
                    </a:lnTo>
                    <a:lnTo>
                      <a:pt x="678" y="1560"/>
                    </a:lnTo>
                    <a:lnTo>
                      <a:pt x="753" y="1571"/>
                    </a:lnTo>
                    <a:lnTo>
                      <a:pt x="829" y="1560"/>
                    </a:lnTo>
                    <a:lnTo>
                      <a:pt x="904" y="1560"/>
                    </a:lnTo>
                    <a:lnTo>
                      <a:pt x="979" y="1538"/>
                    </a:lnTo>
                    <a:lnTo>
                      <a:pt x="1054" y="1517"/>
                    </a:lnTo>
                    <a:lnTo>
                      <a:pt x="1119" y="1485"/>
                    </a:lnTo>
                    <a:lnTo>
                      <a:pt x="1183" y="1452"/>
                    </a:lnTo>
                    <a:lnTo>
                      <a:pt x="1248" y="1409"/>
                    </a:lnTo>
                    <a:lnTo>
                      <a:pt x="1302" y="1356"/>
                    </a:lnTo>
                    <a:lnTo>
                      <a:pt x="1355" y="1302"/>
                    </a:lnTo>
                    <a:lnTo>
                      <a:pt x="1409" y="1248"/>
                    </a:lnTo>
                    <a:lnTo>
                      <a:pt x="1452" y="1184"/>
                    </a:lnTo>
                    <a:lnTo>
                      <a:pt x="1484" y="1119"/>
                    </a:lnTo>
                    <a:lnTo>
                      <a:pt x="1517" y="1054"/>
                    </a:lnTo>
                    <a:lnTo>
                      <a:pt x="1538" y="979"/>
                    </a:lnTo>
                    <a:lnTo>
                      <a:pt x="1549" y="904"/>
                    </a:lnTo>
                    <a:lnTo>
                      <a:pt x="1560" y="829"/>
                    </a:lnTo>
                    <a:lnTo>
                      <a:pt x="1560" y="753"/>
                    </a:lnTo>
                    <a:lnTo>
                      <a:pt x="1549" y="667"/>
                    </a:lnTo>
                    <a:lnTo>
                      <a:pt x="1538" y="592"/>
                    </a:lnTo>
                    <a:lnTo>
                      <a:pt x="1517" y="528"/>
                    </a:lnTo>
                    <a:lnTo>
                      <a:pt x="1484" y="452"/>
                    </a:lnTo>
                    <a:lnTo>
                      <a:pt x="1452" y="388"/>
                    </a:lnTo>
                    <a:lnTo>
                      <a:pt x="1409" y="323"/>
                    </a:lnTo>
                    <a:lnTo>
                      <a:pt x="1366" y="270"/>
                    </a:lnTo>
                    <a:lnTo>
                      <a:pt x="1312" y="216"/>
                    </a:lnTo>
                    <a:lnTo>
                      <a:pt x="1248" y="173"/>
                    </a:lnTo>
                    <a:lnTo>
                      <a:pt x="1194" y="130"/>
                    </a:lnTo>
                    <a:lnTo>
                      <a:pt x="1130" y="87"/>
                    </a:lnTo>
                    <a:lnTo>
                      <a:pt x="1054" y="54"/>
                    </a:lnTo>
                    <a:lnTo>
                      <a:pt x="990" y="33"/>
                    </a:lnTo>
                    <a:lnTo>
                      <a:pt x="915" y="11"/>
                    </a:lnTo>
                    <a:lnTo>
                      <a:pt x="829" y="11"/>
                    </a:lnTo>
                    <a:lnTo>
                      <a:pt x="75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2037625" y="1820625"/>
                <a:ext cx="38725" cy="38725"/>
              </a:xfrm>
              <a:custGeom>
                <a:avLst/>
                <a:gdLst/>
                <a:ahLst/>
                <a:cxnLst/>
                <a:rect l="l" t="t" r="r" b="b"/>
                <a:pathLst>
                  <a:path w="1549" h="1549" extrusionOk="0">
                    <a:moveTo>
                      <a:pt x="678" y="0"/>
                    </a:moveTo>
                    <a:lnTo>
                      <a:pt x="603" y="22"/>
                    </a:lnTo>
                    <a:lnTo>
                      <a:pt x="527" y="43"/>
                    </a:lnTo>
                    <a:lnTo>
                      <a:pt x="452" y="65"/>
                    </a:lnTo>
                    <a:lnTo>
                      <a:pt x="388" y="108"/>
                    </a:lnTo>
                    <a:lnTo>
                      <a:pt x="323" y="140"/>
                    </a:lnTo>
                    <a:lnTo>
                      <a:pt x="269" y="194"/>
                    </a:lnTo>
                    <a:lnTo>
                      <a:pt x="216" y="248"/>
                    </a:lnTo>
                    <a:lnTo>
                      <a:pt x="162" y="301"/>
                    </a:lnTo>
                    <a:lnTo>
                      <a:pt x="119" y="355"/>
                    </a:lnTo>
                    <a:lnTo>
                      <a:pt x="87" y="430"/>
                    </a:lnTo>
                    <a:lnTo>
                      <a:pt x="54" y="495"/>
                    </a:lnTo>
                    <a:lnTo>
                      <a:pt x="22" y="570"/>
                    </a:lnTo>
                    <a:lnTo>
                      <a:pt x="11" y="635"/>
                    </a:lnTo>
                    <a:lnTo>
                      <a:pt x="1" y="710"/>
                    </a:lnTo>
                    <a:lnTo>
                      <a:pt x="1" y="796"/>
                    </a:lnTo>
                    <a:lnTo>
                      <a:pt x="1" y="871"/>
                    </a:lnTo>
                    <a:lnTo>
                      <a:pt x="11" y="947"/>
                    </a:lnTo>
                    <a:lnTo>
                      <a:pt x="33" y="1022"/>
                    </a:lnTo>
                    <a:lnTo>
                      <a:pt x="65" y="1086"/>
                    </a:lnTo>
                    <a:lnTo>
                      <a:pt x="97" y="1151"/>
                    </a:lnTo>
                    <a:lnTo>
                      <a:pt x="140" y="1215"/>
                    </a:lnTo>
                    <a:lnTo>
                      <a:pt x="194" y="1280"/>
                    </a:lnTo>
                    <a:lnTo>
                      <a:pt x="237" y="1334"/>
                    </a:lnTo>
                    <a:lnTo>
                      <a:pt x="302" y="1377"/>
                    </a:lnTo>
                    <a:lnTo>
                      <a:pt x="355" y="1420"/>
                    </a:lnTo>
                    <a:lnTo>
                      <a:pt x="420" y="1463"/>
                    </a:lnTo>
                    <a:lnTo>
                      <a:pt x="495" y="1495"/>
                    </a:lnTo>
                    <a:lnTo>
                      <a:pt x="560" y="1517"/>
                    </a:lnTo>
                    <a:lnTo>
                      <a:pt x="635" y="1538"/>
                    </a:lnTo>
                    <a:lnTo>
                      <a:pt x="710" y="1549"/>
                    </a:lnTo>
                    <a:lnTo>
                      <a:pt x="796" y="1549"/>
                    </a:lnTo>
                    <a:lnTo>
                      <a:pt x="872" y="1538"/>
                    </a:lnTo>
                    <a:lnTo>
                      <a:pt x="947" y="1527"/>
                    </a:lnTo>
                    <a:lnTo>
                      <a:pt x="1022" y="1506"/>
                    </a:lnTo>
                    <a:lnTo>
                      <a:pt x="1087" y="1474"/>
                    </a:lnTo>
                    <a:lnTo>
                      <a:pt x="1151" y="1441"/>
                    </a:lnTo>
                    <a:lnTo>
                      <a:pt x="1216" y="1398"/>
                    </a:lnTo>
                    <a:lnTo>
                      <a:pt x="1280" y="1355"/>
                    </a:lnTo>
                    <a:lnTo>
                      <a:pt x="1334" y="1301"/>
                    </a:lnTo>
                    <a:lnTo>
                      <a:pt x="1377" y="1248"/>
                    </a:lnTo>
                    <a:lnTo>
                      <a:pt x="1420" y="1183"/>
                    </a:lnTo>
                    <a:lnTo>
                      <a:pt x="1463" y="1119"/>
                    </a:lnTo>
                    <a:lnTo>
                      <a:pt x="1495" y="1054"/>
                    </a:lnTo>
                    <a:lnTo>
                      <a:pt x="1517" y="979"/>
                    </a:lnTo>
                    <a:lnTo>
                      <a:pt x="1538" y="904"/>
                    </a:lnTo>
                    <a:lnTo>
                      <a:pt x="1549" y="828"/>
                    </a:lnTo>
                    <a:lnTo>
                      <a:pt x="1549" y="753"/>
                    </a:lnTo>
                    <a:lnTo>
                      <a:pt x="1538" y="678"/>
                    </a:lnTo>
                    <a:lnTo>
                      <a:pt x="1527" y="603"/>
                    </a:lnTo>
                    <a:lnTo>
                      <a:pt x="1506" y="527"/>
                    </a:lnTo>
                    <a:lnTo>
                      <a:pt x="1474" y="452"/>
                    </a:lnTo>
                    <a:lnTo>
                      <a:pt x="1441" y="387"/>
                    </a:lnTo>
                    <a:lnTo>
                      <a:pt x="1398" y="323"/>
                    </a:lnTo>
                    <a:lnTo>
                      <a:pt x="1355" y="269"/>
                    </a:lnTo>
                    <a:lnTo>
                      <a:pt x="1302" y="215"/>
                    </a:lnTo>
                    <a:lnTo>
                      <a:pt x="1248" y="162"/>
                    </a:lnTo>
                    <a:lnTo>
                      <a:pt x="1183" y="119"/>
                    </a:lnTo>
                    <a:lnTo>
                      <a:pt x="1119" y="86"/>
                    </a:lnTo>
                    <a:lnTo>
                      <a:pt x="1054" y="54"/>
                    </a:lnTo>
                    <a:lnTo>
                      <a:pt x="979" y="22"/>
                    </a:lnTo>
                    <a:lnTo>
                      <a:pt x="904" y="11"/>
                    </a:lnTo>
                    <a:lnTo>
                      <a:pt x="82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463650" y="1820625"/>
                <a:ext cx="38750" cy="38725"/>
              </a:xfrm>
              <a:custGeom>
                <a:avLst/>
                <a:gdLst/>
                <a:ahLst/>
                <a:cxnLst/>
                <a:rect l="l" t="t" r="r" b="b"/>
                <a:pathLst>
                  <a:path w="1550" h="1549" extrusionOk="0">
                    <a:moveTo>
                      <a:pt x="700" y="0"/>
                    </a:moveTo>
                    <a:lnTo>
                      <a:pt x="624" y="11"/>
                    </a:lnTo>
                    <a:lnTo>
                      <a:pt x="549" y="33"/>
                    </a:lnTo>
                    <a:lnTo>
                      <a:pt x="474" y="54"/>
                    </a:lnTo>
                    <a:lnTo>
                      <a:pt x="409" y="86"/>
                    </a:lnTo>
                    <a:lnTo>
                      <a:pt x="345" y="129"/>
                    </a:lnTo>
                    <a:lnTo>
                      <a:pt x="291" y="172"/>
                    </a:lnTo>
                    <a:lnTo>
                      <a:pt x="227" y="226"/>
                    </a:lnTo>
                    <a:lnTo>
                      <a:pt x="184" y="280"/>
                    </a:lnTo>
                    <a:lnTo>
                      <a:pt x="130" y="334"/>
                    </a:lnTo>
                    <a:lnTo>
                      <a:pt x="98" y="398"/>
                    </a:lnTo>
                    <a:lnTo>
                      <a:pt x="65" y="473"/>
                    </a:lnTo>
                    <a:lnTo>
                      <a:pt x="33" y="538"/>
                    </a:lnTo>
                    <a:lnTo>
                      <a:pt x="12" y="613"/>
                    </a:lnTo>
                    <a:lnTo>
                      <a:pt x="1" y="689"/>
                    </a:lnTo>
                    <a:lnTo>
                      <a:pt x="1" y="764"/>
                    </a:lnTo>
                    <a:lnTo>
                      <a:pt x="1" y="850"/>
                    </a:lnTo>
                    <a:lnTo>
                      <a:pt x="12" y="925"/>
                    </a:lnTo>
                    <a:lnTo>
                      <a:pt x="33" y="1000"/>
                    </a:lnTo>
                    <a:lnTo>
                      <a:pt x="55" y="1065"/>
                    </a:lnTo>
                    <a:lnTo>
                      <a:pt x="87" y="1140"/>
                    </a:lnTo>
                    <a:lnTo>
                      <a:pt x="130" y="1205"/>
                    </a:lnTo>
                    <a:lnTo>
                      <a:pt x="173" y="1258"/>
                    </a:lnTo>
                    <a:lnTo>
                      <a:pt x="227" y="1312"/>
                    </a:lnTo>
                    <a:lnTo>
                      <a:pt x="280" y="1366"/>
                    </a:lnTo>
                    <a:lnTo>
                      <a:pt x="345" y="1409"/>
                    </a:lnTo>
                    <a:lnTo>
                      <a:pt x="399" y="1452"/>
                    </a:lnTo>
                    <a:lnTo>
                      <a:pt x="474" y="1484"/>
                    </a:lnTo>
                    <a:lnTo>
                      <a:pt x="538" y="1517"/>
                    </a:lnTo>
                    <a:lnTo>
                      <a:pt x="614" y="1527"/>
                    </a:lnTo>
                    <a:lnTo>
                      <a:pt x="689" y="1549"/>
                    </a:lnTo>
                    <a:lnTo>
                      <a:pt x="850" y="1549"/>
                    </a:lnTo>
                    <a:lnTo>
                      <a:pt x="926" y="1538"/>
                    </a:lnTo>
                    <a:lnTo>
                      <a:pt x="1001" y="1517"/>
                    </a:lnTo>
                    <a:lnTo>
                      <a:pt x="1065" y="1484"/>
                    </a:lnTo>
                    <a:lnTo>
                      <a:pt x="1141" y="1452"/>
                    </a:lnTo>
                    <a:lnTo>
                      <a:pt x="1205" y="1420"/>
                    </a:lnTo>
                    <a:lnTo>
                      <a:pt x="1259" y="1377"/>
                    </a:lnTo>
                    <a:lnTo>
                      <a:pt x="1313" y="1323"/>
                    </a:lnTo>
                    <a:lnTo>
                      <a:pt x="1366" y="1269"/>
                    </a:lnTo>
                    <a:lnTo>
                      <a:pt x="1409" y="1205"/>
                    </a:lnTo>
                    <a:lnTo>
                      <a:pt x="1452" y="1140"/>
                    </a:lnTo>
                    <a:lnTo>
                      <a:pt x="1485" y="1076"/>
                    </a:lnTo>
                    <a:lnTo>
                      <a:pt x="1517" y="1000"/>
                    </a:lnTo>
                    <a:lnTo>
                      <a:pt x="1538" y="936"/>
                    </a:lnTo>
                    <a:lnTo>
                      <a:pt x="1549" y="850"/>
                    </a:lnTo>
                    <a:lnTo>
                      <a:pt x="1549" y="775"/>
                    </a:lnTo>
                    <a:lnTo>
                      <a:pt x="1549" y="699"/>
                    </a:lnTo>
                    <a:lnTo>
                      <a:pt x="1538" y="624"/>
                    </a:lnTo>
                    <a:lnTo>
                      <a:pt x="1517" y="549"/>
                    </a:lnTo>
                    <a:lnTo>
                      <a:pt x="1485" y="473"/>
                    </a:lnTo>
                    <a:lnTo>
                      <a:pt x="1452" y="409"/>
                    </a:lnTo>
                    <a:lnTo>
                      <a:pt x="1420" y="344"/>
                    </a:lnTo>
                    <a:lnTo>
                      <a:pt x="1377" y="280"/>
                    </a:lnTo>
                    <a:lnTo>
                      <a:pt x="1323" y="226"/>
                    </a:lnTo>
                    <a:lnTo>
                      <a:pt x="1270" y="183"/>
                    </a:lnTo>
                    <a:lnTo>
                      <a:pt x="1205" y="129"/>
                    </a:lnTo>
                    <a:lnTo>
                      <a:pt x="1141" y="97"/>
                    </a:lnTo>
                    <a:lnTo>
                      <a:pt x="1076" y="65"/>
                    </a:lnTo>
                    <a:lnTo>
                      <a:pt x="1001" y="33"/>
                    </a:lnTo>
                    <a:lnTo>
                      <a:pt x="936" y="11"/>
                    </a:lnTo>
                    <a:lnTo>
                      <a:pt x="86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463400" y="2448875"/>
                <a:ext cx="39000" cy="39000"/>
              </a:xfrm>
              <a:custGeom>
                <a:avLst/>
                <a:gdLst/>
                <a:ahLst/>
                <a:cxnLst/>
                <a:rect l="l" t="t" r="r" b="b"/>
                <a:pathLst>
                  <a:path w="1560" h="1560" extrusionOk="0">
                    <a:moveTo>
                      <a:pt x="731" y="0"/>
                    </a:moveTo>
                    <a:lnTo>
                      <a:pt x="656" y="11"/>
                    </a:lnTo>
                    <a:lnTo>
                      <a:pt x="581" y="32"/>
                    </a:lnTo>
                    <a:lnTo>
                      <a:pt x="505" y="54"/>
                    </a:lnTo>
                    <a:lnTo>
                      <a:pt x="430" y="86"/>
                    </a:lnTo>
                    <a:lnTo>
                      <a:pt x="366" y="129"/>
                    </a:lnTo>
                    <a:lnTo>
                      <a:pt x="301" y="172"/>
                    </a:lnTo>
                    <a:lnTo>
                      <a:pt x="247" y="215"/>
                    </a:lnTo>
                    <a:lnTo>
                      <a:pt x="194" y="280"/>
                    </a:lnTo>
                    <a:lnTo>
                      <a:pt x="140" y="333"/>
                    </a:lnTo>
                    <a:lnTo>
                      <a:pt x="97" y="409"/>
                    </a:lnTo>
                    <a:lnTo>
                      <a:pt x="65" y="473"/>
                    </a:lnTo>
                    <a:lnTo>
                      <a:pt x="43" y="548"/>
                    </a:lnTo>
                    <a:lnTo>
                      <a:pt x="22" y="624"/>
                    </a:lnTo>
                    <a:lnTo>
                      <a:pt x="11" y="710"/>
                    </a:lnTo>
                    <a:lnTo>
                      <a:pt x="0" y="785"/>
                    </a:lnTo>
                    <a:lnTo>
                      <a:pt x="11" y="871"/>
                    </a:lnTo>
                    <a:lnTo>
                      <a:pt x="22" y="946"/>
                    </a:lnTo>
                    <a:lnTo>
                      <a:pt x="43" y="1011"/>
                    </a:lnTo>
                    <a:lnTo>
                      <a:pt x="65" y="1086"/>
                    </a:lnTo>
                    <a:lnTo>
                      <a:pt x="97" y="1151"/>
                    </a:lnTo>
                    <a:lnTo>
                      <a:pt x="140" y="1215"/>
                    </a:lnTo>
                    <a:lnTo>
                      <a:pt x="183" y="1280"/>
                    </a:lnTo>
                    <a:lnTo>
                      <a:pt x="237" y="1333"/>
                    </a:lnTo>
                    <a:lnTo>
                      <a:pt x="290" y="1376"/>
                    </a:lnTo>
                    <a:lnTo>
                      <a:pt x="344" y="1430"/>
                    </a:lnTo>
                    <a:lnTo>
                      <a:pt x="409" y="1462"/>
                    </a:lnTo>
                    <a:lnTo>
                      <a:pt x="473" y="1495"/>
                    </a:lnTo>
                    <a:lnTo>
                      <a:pt x="548" y="1527"/>
                    </a:lnTo>
                    <a:lnTo>
                      <a:pt x="624" y="1538"/>
                    </a:lnTo>
                    <a:lnTo>
                      <a:pt x="699" y="1559"/>
                    </a:lnTo>
                    <a:lnTo>
                      <a:pt x="860" y="1559"/>
                    </a:lnTo>
                    <a:lnTo>
                      <a:pt x="936" y="1548"/>
                    </a:lnTo>
                    <a:lnTo>
                      <a:pt x="1011" y="1527"/>
                    </a:lnTo>
                    <a:lnTo>
                      <a:pt x="1075" y="1505"/>
                    </a:lnTo>
                    <a:lnTo>
                      <a:pt x="1151" y="1473"/>
                    </a:lnTo>
                    <a:lnTo>
                      <a:pt x="1204" y="1430"/>
                    </a:lnTo>
                    <a:lnTo>
                      <a:pt x="1269" y="1387"/>
                    </a:lnTo>
                    <a:lnTo>
                      <a:pt x="1323" y="1344"/>
                    </a:lnTo>
                    <a:lnTo>
                      <a:pt x="1376" y="1290"/>
                    </a:lnTo>
                    <a:lnTo>
                      <a:pt x="1419" y="1226"/>
                    </a:lnTo>
                    <a:lnTo>
                      <a:pt x="1462" y="1161"/>
                    </a:lnTo>
                    <a:lnTo>
                      <a:pt x="1495" y="1097"/>
                    </a:lnTo>
                    <a:lnTo>
                      <a:pt x="1527" y="1032"/>
                    </a:lnTo>
                    <a:lnTo>
                      <a:pt x="1548" y="957"/>
                    </a:lnTo>
                    <a:lnTo>
                      <a:pt x="1559" y="882"/>
                    </a:lnTo>
                    <a:lnTo>
                      <a:pt x="1559" y="796"/>
                    </a:lnTo>
                    <a:lnTo>
                      <a:pt x="1559" y="720"/>
                    </a:lnTo>
                    <a:lnTo>
                      <a:pt x="1548" y="645"/>
                    </a:lnTo>
                    <a:lnTo>
                      <a:pt x="1538" y="570"/>
                    </a:lnTo>
                    <a:lnTo>
                      <a:pt x="1516" y="495"/>
                    </a:lnTo>
                    <a:lnTo>
                      <a:pt x="1484" y="430"/>
                    </a:lnTo>
                    <a:lnTo>
                      <a:pt x="1441" y="366"/>
                    </a:lnTo>
                    <a:lnTo>
                      <a:pt x="1398" y="301"/>
                    </a:lnTo>
                    <a:lnTo>
                      <a:pt x="1355" y="247"/>
                    </a:lnTo>
                    <a:lnTo>
                      <a:pt x="1301" y="194"/>
                    </a:lnTo>
                    <a:lnTo>
                      <a:pt x="1247" y="151"/>
                    </a:lnTo>
                    <a:lnTo>
                      <a:pt x="1183" y="108"/>
                    </a:lnTo>
                    <a:lnTo>
                      <a:pt x="1118" y="75"/>
                    </a:lnTo>
                    <a:lnTo>
                      <a:pt x="1043" y="43"/>
                    </a:lnTo>
                    <a:lnTo>
                      <a:pt x="968" y="22"/>
                    </a:lnTo>
                    <a:lnTo>
                      <a:pt x="893" y="11"/>
                    </a:lnTo>
                    <a:lnTo>
                      <a:pt x="8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2037350" y="2448875"/>
                <a:ext cx="39000" cy="39000"/>
              </a:xfrm>
              <a:custGeom>
                <a:avLst/>
                <a:gdLst/>
                <a:ahLst/>
                <a:cxnLst/>
                <a:rect l="l" t="t" r="r" b="b"/>
                <a:pathLst>
                  <a:path w="1560" h="1560" extrusionOk="0">
                    <a:moveTo>
                      <a:pt x="732" y="0"/>
                    </a:moveTo>
                    <a:lnTo>
                      <a:pt x="657" y="11"/>
                    </a:lnTo>
                    <a:lnTo>
                      <a:pt x="581" y="22"/>
                    </a:lnTo>
                    <a:lnTo>
                      <a:pt x="506" y="54"/>
                    </a:lnTo>
                    <a:lnTo>
                      <a:pt x="442" y="75"/>
                    </a:lnTo>
                    <a:lnTo>
                      <a:pt x="377" y="118"/>
                    </a:lnTo>
                    <a:lnTo>
                      <a:pt x="313" y="161"/>
                    </a:lnTo>
                    <a:lnTo>
                      <a:pt x="259" y="204"/>
                    </a:lnTo>
                    <a:lnTo>
                      <a:pt x="205" y="258"/>
                    </a:lnTo>
                    <a:lnTo>
                      <a:pt x="162" y="312"/>
                    </a:lnTo>
                    <a:lnTo>
                      <a:pt x="119" y="376"/>
                    </a:lnTo>
                    <a:lnTo>
                      <a:pt x="76" y="441"/>
                    </a:lnTo>
                    <a:lnTo>
                      <a:pt x="55" y="516"/>
                    </a:lnTo>
                    <a:lnTo>
                      <a:pt x="22" y="581"/>
                    </a:lnTo>
                    <a:lnTo>
                      <a:pt x="12" y="656"/>
                    </a:lnTo>
                    <a:lnTo>
                      <a:pt x="1" y="731"/>
                    </a:lnTo>
                    <a:lnTo>
                      <a:pt x="1" y="817"/>
                    </a:lnTo>
                    <a:lnTo>
                      <a:pt x="12" y="893"/>
                    </a:lnTo>
                    <a:lnTo>
                      <a:pt x="22" y="968"/>
                    </a:lnTo>
                    <a:lnTo>
                      <a:pt x="44" y="1043"/>
                    </a:lnTo>
                    <a:lnTo>
                      <a:pt x="76" y="1108"/>
                    </a:lnTo>
                    <a:lnTo>
                      <a:pt x="108" y="1172"/>
                    </a:lnTo>
                    <a:lnTo>
                      <a:pt x="151" y="1237"/>
                    </a:lnTo>
                    <a:lnTo>
                      <a:pt x="194" y="1290"/>
                    </a:lnTo>
                    <a:lnTo>
                      <a:pt x="248" y="1344"/>
                    </a:lnTo>
                    <a:lnTo>
                      <a:pt x="302" y="1398"/>
                    </a:lnTo>
                    <a:lnTo>
                      <a:pt x="366" y="1441"/>
                    </a:lnTo>
                    <a:lnTo>
                      <a:pt x="431" y="1473"/>
                    </a:lnTo>
                    <a:lnTo>
                      <a:pt x="495" y="1505"/>
                    </a:lnTo>
                    <a:lnTo>
                      <a:pt x="571" y="1527"/>
                    </a:lnTo>
                    <a:lnTo>
                      <a:pt x="646" y="1548"/>
                    </a:lnTo>
                    <a:lnTo>
                      <a:pt x="721" y="1559"/>
                    </a:lnTo>
                    <a:lnTo>
                      <a:pt x="883" y="1559"/>
                    </a:lnTo>
                    <a:lnTo>
                      <a:pt x="958" y="1538"/>
                    </a:lnTo>
                    <a:lnTo>
                      <a:pt x="1022" y="1516"/>
                    </a:lnTo>
                    <a:lnTo>
                      <a:pt x="1098" y="1495"/>
                    </a:lnTo>
                    <a:lnTo>
                      <a:pt x="1162" y="1462"/>
                    </a:lnTo>
                    <a:lnTo>
                      <a:pt x="1227" y="1419"/>
                    </a:lnTo>
                    <a:lnTo>
                      <a:pt x="1291" y="1376"/>
                    </a:lnTo>
                    <a:lnTo>
                      <a:pt x="1345" y="1323"/>
                    </a:lnTo>
                    <a:lnTo>
                      <a:pt x="1388" y="1269"/>
                    </a:lnTo>
                    <a:lnTo>
                      <a:pt x="1431" y="1204"/>
                    </a:lnTo>
                    <a:lnTo>
                      <a:pt x="1474" y="1140"/>
                    </a:lnTo>
                    <a:lnTo>
                      <a:pt x="1506" y="1075"/>
                    </a:lnTo>
                    <a:lnTo>
                      <a:pt x="1528" y="1000"/>
                    </a:lnTo>
                    <a:lnTo>
                      <a:pt x="1549" y="925"/>
                    </a:lnTo>
                    <a:lnTo>
                      <a:pt x="1560" y="849"/>
                    </a:lnTo>
                    <a:lnTo>
                      <a:pt x="1560" y="774"/>
                    </a:lnTo>
                    <a:lnTo>
                      <a:pt x="1560" y="688"/>
                    </a:lnTo>
                    <a:lnTo>
                      <a:pt x="1538" y="613"/>
                    </a:lnTo>
                    <a:lnTo>
                      <a:pt x="1517" y="538"/>
                    </a:lnTo>
                    <a:lnTo>
                      <a:pt x="1495" y="462"/>
                    </a:lnTo>
                    <a:lnTo>
                      <a:pt x="1452" y="387"/>
                    </a:lnTo>
                    <a:lnTo>
                      <a:pt x="1420" y="323"/>
                    </a:lnTo>
                    <a:lnTo>
                      <a:pt x="1366" y="269"/>
                    </a:lnTo>
                    <a:lnTo>
                      <a:pt x="1313" y="215"/>
                    </a:lnTo>
                    <a:lnTo>
                      <a:pt x="1259" y="161"/>
                    </a:lnTo>
                    <a:lnTo>
                      <a:pt x="1194" y="118"/>
                    </a:lnTo>
                    <a:lnTo>
                      <a:pt x="1119" y="75"/>
                    </a:lnTo>
                    <a:lnTo>
                      <a:pt x="1044" y="43"/>
                    </a:lnTo>
                    <a:lnTo>
                      <a:pt x="969" y="22"/>
                    </a:lnTo>
                    <a:lnTo>
                      <a:pt x="893"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544025" y="2604500"/>
                <a:ext cx="39025" cy="39025"/>
              </a:xfrm>
              <a:custGeom>
                <a:avLst/>
                <a:gdLst/>
                <a:ahLst/>
                <a:cxnLst/>
                <a:rect l="l" t="t" r="r" b="b"/>
                <a:pathLst>
                  <a:path w="1561" h="1561" extrusionOk="0">
                    <a:moveTo>
                      <a:pt x="743" y="1"/>
                    </a:moveTo>
                    <a:lnTo>
                      <a:pt x="668" y="12"/>
                    </a:lnTo>
                    <a:lnTo>
                      <a:pt x="592" y="22"/>
                    </a:lnTo>
                    <a:lnTo>
                      <a:pt x="528" y="55"/>
                    </a:lnTo>
                    <a:lnTo>
                      <a:pt x="453" y="76"/>
                    </a:lnTo>
                    <a:lnTo>
                      <a:pt x="388" y="109"/>
                    </a:lnTo>
                    <a:lnTo>
                      <a:pt x="323" y="152"/>
                    </a:lnTo>
                    <a:lnTo>
                      <a:pt x="270" y="205"/>
                    </a:lnTo>
                    <a:lnTo>
                      <a:pt x="216" y="248"/>
                    </a:lnTo>
                    <a:lnTo>
                      <a:pt x="162" y="313"/>
                    </a:lnTo>
                    <a:lnTo>
                      <a:pt x="119" y="367"/>
                    </a:lnTo>
                    <a:lnTo>
                      <a:pt x="87" y="431"/>
                    </a:lnTo>
                    <a:lnTo>
                      <a:pt x="55" y="506"/>
                    </a:lnTo>
                    <a:lnTo>
                      <a:pt x="33" y="582"/>
                    </a:lnTo>
                    <a:lnTo>
                      <a:pt x="12" y="657"/>
                    </a:lnTo>
                    <a:lnTo>
                      <a:pt x="1" y="732"/>
                    </a:lnTo>
                    <a:lnTo>
                      <a:pt x="1" y="807"/>
                    </a:lnTo>
                    <a:lnTo>
                      <a:pt x="12" y="893"/>
                    </a:lnTo>
                    <a:lnTo>
                      <a:pt x="22" y="969"/>
                    </a:lnTo>
                    <a:lnTo>
                      <a:pt x="55" y="1044"/>
                    </a:lnTo>
                    <a:lnTo>
                      <a:pt x="76" y="1119"/>
                    </a:lnTo>
                    <a:lnTo>
                      <a:pt x="119" y="1184"/>
                    </a:lnTo>
                    <a:lnTo>
                      <a:pt x="162" y="1248"/>
                    </a:lnTo>
                    <a:lnTo>
                      <a:pt x="205" y="1313"/>
                    </a:lnTo>
                    <a:lnTo>
                      <a:pt x="270" y="1367"/>
                    </a:lnTo>
                    <a:lnTo>
                      <a:pt x="323" y="1410"/>
                    </a:lnTo>
                    <a:lnTo>
                      <a:pt x="388" y="1453"/>
                    </a:lnTo>
                    <a:lnTo>
                      <a:pt x="463" y="1496"/>
                    </a:lnTo>
                    <a:lnTo>
                      <a:pt x="528" y="1517"/>
                    </a:lnTo>
                    <a:lnTo>
                      <a:pt x="614" y="1539"/>
                    </a:lnTo>
                    <a:lnTo>
                      <a:pt x="689" y="1560"/>
                    </a:lnTo>
                    <a:lnTo>
                      <a:pt x="850" y="1560"/>
                    </a:lnTo>
                    <a:lnTo>
                      <a:pt x="926" y="1549"/>
                    </a:lnTo>
                    <a:lnTo>
                      <a:pt x="1001" y="1528"/>
                    </a:lnTo>
                    <a:lnTo>
                      <a:pt x="1076" y="1506"/>
                    </a:lnTo>
                    <a:lnTo>
                      <a:pt x="1141" y="1474"/>
                    </a:lnTo>
                    <a:lnTo>
                      <a:pt x="1205" y="1442"/>
                    </a:lnTo>
                    <a:lnTo>
                      <a:pt x="1270" y="1399"/>
                    </a:lnTo>
                    <a:lnTo>
                      <a:pt x="1324" y="1345"/>
                    </a:lnTo>
                    <a:lnTo>
                      <a:pt x="1377" y="1291"/>
                    </a:lnTo>
                    <a:lnTo>
                      <a:pt x="1420" y="1238"/>
                    </a:lnTo>
                    <a:lnTo>
                      <a:pt x="1463" y="1173"/>
                    </a:lnTo>
                    <a:lnTo>
                      <a:pt x="1496" y="1109"/>
                    </a:lnTo>
                    <a:lnTo>
                      <a:pt x="1517" y="1033"/>
                    </a:lnTo>
                    <a:lnTo>
                      <a:pt x="1539" y="969"/>
                    </a:lnTo>
                    <a:lnTo>
                      <a:pt x="1560" y="893"/>
                    </a:lnTo>
                    <a:lnTo>
                      <a:pt x="1560" y="807"/>
                    </a:lnTo>
                    <a:lnTo>
                      <a:pt x="1560" y="732"/>
                    </a:lnTo>
                    <a:lnTo>
                      <a:pt x="1549" y="657"/>
                    </a:lnTo>
                    <a:lnTo>
                      <a:pt x="1539" y="582"/>
                    </a:lnTo>
                    <a:lnTo>
                      <a:pt x="1517" y="506"/>
                    </a:lnTo>
                    <a:lnTo>
                      <a:pt x="1485" y="442"/>
                    </a:lnTo>
                    <a:lnTo>
                      <a:pt x="1453" y="377"/>
                    </a:lnTo>
                    <a:lnTo>
                      <a:pt x="1410" y="313"/>
                    </a:lnTo>
                    <a:lnTo>
                      <a:pt x="1356" y="259"/>
                    </a:lnTo>
                    <a:lnTo>
                      <a:pt x="1302" y="205"/>
                    </a:lnTo>
                    <a:lnTo>
                      <a:pt x="1248" y="162"/>
                    </a:lnTo>
                    <a:lnTo>
                      <a:pt x="1184" y="119"/>
                    </a:lnTo>
                    <a:lnTo>
                      <a:pt x="1119" y="76"/>
                    </a:lnTo>
                    <a:lnTo>
                      <a:pt x="1055" y="55"/>
                    </a:lnTo>
                    <a:lnTo>
                      <a:pt x="979" y="33"/>
                    </a:lnTo>
                    <a:lnTo>
                      <a:pt x="904"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936250" y="1347750"/>
                <a:ext cx="38725" cy="38750"/>
              </a:xfrm>
              <a:custGeom>
                <a:avLst/>
                <a:gdLst/>
                <a:ahLst/>
                <a:cxnLst/>
                <a:rect l="l" t="t" r="r" b="b"/>
                <a:pathLst>
                  <a:path w="1549" h="1550" extrusionOk="0">
                    <a:moveTo>
                      <a:pt x="753" y="1"/>
                    </a:moveTo>
                    <a:lnTo>
                      <a:pt x="678" y="12"/>
                    </a:lnTo>
                    <a:lnTo>
                      <a:pt x="603" y="22"/>
                    </a:lnTo>
                    <a:lnTo>
                      <a:pt x="527" y="44"/>
                    </a:lnTo>
                    <a:lnTo>
                      <a:pt x="452" y="76"/>
                    </a:lnTo>
                    <a:lnTo>
                      <a:pt x="388" y="108"/>
                    </a:lnTo>
                    <a:lnTo>
                      <a:pt x="323" y="151"/>
                    </a:lnTo>
                    <a:lnTo>
                      <a:pt x="269" y="205"/>
                    </a:lnTo>
                    <a:lnTo>
                      <a:pt x="216" y="259"/>
                    </a:lnTo>
                    <a:lnTo>
                      <a:pt x="162" y="313"/>
                    </a:lnTo>
                    <a:lnTo>
                      <a:pt x="119" y="377"/>
                    </a:lnTo>
                    <a:lnTo>
                      <a:pt x="87" y="442"/>
                    </a:lnTo>
                    <a:lnTo>
                      <a:pt x="54" y="506"/>
                    </a:lnTo>
                    <a:lnTo>
                      <a:pt x="33" y="582"/>
                    </a:lnTo>
                    <a:lnTo>
                      <a:pt x="11" y="657"/>
                    </a:lnTo>
                    <a:lnTo>
                      <a:pt x="1" y="732"/>
                    </a:lnTo>
                    <a:lnTo>
                      <a:pt x="1" y="807"/>
                    </a:lnTo>
                    <a:lnTo>
                      <a:pt x="11" y="883"/>
                    </a:lnTo>
                    <a:lnTo>
                      <a:pt x="22" y="958"/>
                    </a:lnTo>
                    <a:lnTo>
                      <a:pt x="44" y="1033"/>
                    </a:lnTo>
                    <a:lnTo>
                      <a:pt x="76" y="1098"/>
                    </a:lnTo>
                    <a:lnTo>
                      <a:pt x="108" y="1162"/>
                    </a:lnTo>
                    <a:lnTo>
                      <a:pt x="151" y="1227"/>
                    </a:lnTo>
                    <a:lnTo>
                      <a:pt x="205" y="1291"/>
                    </a:lnTo>
                    <a:lnTo>
                      <a:pt x="259" y="1345"/>
                    </a:lnTo>
                    <a:lnTo>
                      <a:pt x="312" y="1388"/>
                    </a:lnTo>
                    <a:lnTo>
                      <a:pt x="377" y="1431"/>
                    </a:lnTo>
                    <a:lnTo>
                      <a:pt x="441" y="1474"/>
                    </a:lnTo>
                    <a:lnTo>
                      <a:pt x="506" y="1506"/>
                    </a:lnTo>
                    <a:lnTo>
                      <a:pt x="581" y="1528"/>
                    </a:lnTo>
                    <a:lnTo>
                      <a:pt x="656" y="1539"/>
                    </a:lnTo>
                    <a:lnTo>
                      <a:pt x="732" y="1549"/>
                    </a:lnTo>
                    <a:lnTo>
                      <a:pt x="882" y="1549"/>
                    </a:lnTo>
                    <a:lnTo>
                      <a:pt x="958" y="1528"/>
                    </a:lnTo>
                    <a:lnTo>
                      <a:pt x="1033" y="1506"/>
                    </a:lnTo>
                    <a:lnTo>
                      <a:pt x="1097" y="1485"/>
                    </a:lnTo>
                    <a:lnTo>
                      <a:pt x="1173" y="1442"/>
                    </a:lnTo>
                    <a:lnTo>
                      <a:pt x="1226" y="1399"/>
                    </a:lnTo>
                    <a:lnTo>
                      <a:pt x="1291" y="1356"/>
                    </a:lnTo>
                    <a:lnTo>
                      <a:pt x="1345" y="1302"/>
                    </a:lnTo>
                    <a:lnTo>
                      <a:pt x="1388" y="1248"/>
                    </a:lnTo>
                    <a:lnTo>
                      <a:pt x="1431" y="1184"/>
                    </a:lnTo>
                    <a:lnTo>
                      <a:pt x="1474" y="1119"/>
                    </a:lnTo>
                    <a:lnTo>
                      <a:pt x="1506" y="1055"/>
                    </a:lnTo>
                    <a:lnTo>
                      <a:pt x="1527" y="979"/>
                    </a:lnTo>
                    <a:lnTo>
                      <a:pt x="1538" y="904"/>
                    </a:lnTo>
                    <a:lnTo>
                      <a:pt x="1549" y="829"/>
                    </a:lnTo>
                    <a:lnTo>
                      <a:pt x="1549" y="754"/>
                    </a:lnTo>
                    <a:lnTo>
                      <a:pt x="1549" y="678"/>
                    </a:lnTo>
                    <a:lnTo>
                      <a:pt x="1527" y="603"/>
                    </a:lnTo>
                    <a:lnTo>
                      <a:pt x="1506" y="528"/>
                    </a:lnTo>
                    <a:lnTo>
                      <a:pt x="1484" y="453"/>
                    </a:lnTo>
                    <a:lnTo>
                      <a:pt x="1441" y="388"/>
                    </a:lnTo>
                    <a:lnTo>
                      <a:pt x="1398" y="323"/>
                    </a:lnTo>
                    <a:lnTo>
                      <a:pt x="1355" y="270"/>
                    </a:lnTo>
                    <a:lnTo>
                      <a:pt x="1302" y="216"/>
                    </a:lnTo>
                    <a:lnTo>
                      <a:pt x="1248" y="162"/>
                    </a:lnTo>
                    <a:lnTo>
                      <a:pt x="1183" y="119"/>
                    </a:lnTo>
                    <a:lnTo>
                      <a:pt x="1119" y="87"/>
                    </a:lnTo>
                    <a:lnTo>
                      <a:pt x="1054" y="55"/>
                    </a:lnTo>
                    <a:lnTo>
                      <a:pt x="979" y="33"/>
                    </a:lnTo>
                    <a:lnTo>
                      <a:pt x="904"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1564775" y="1347750"/>
                <a:ext cx="38725" cy="38750"/>
              </a:xfrm>
              <a:custGeom>
                <a:avLst/>
                <a:gdLst/>
                <a:ahLst/>
                <a:cxnLst/>
                <a:rect l="l" t="t" r="r" b="b"/>
                <a:pathLst>
                  <a:path w="1549" h="1550" extrusionOk="0">
                    <a:moveTo>
                      <a:pt x="720" y="1"/>
                    </a:moveTo>
                    <a:lnTo>
                      <a:pt x="645" y="12"/>
                    </a:lnTo>
                    <a:lnTo>
                      <a:pt x="581" y="33"/>
                    </a:lnTo>
                    <a:lnTo>
                      <a:pt x="505" y="55"/>
                    </a:lnTo>
                    <a:lnTo>
                      <a:pt x="430" y="87"/>
                    </a:lnTo>
                    <a:lnTo>
                      <a:pt x="366" y="119"/>
                    </a:lnTo>
                    <a:lnTo>
                      <a:pt x="312" y="162"/>
                    </a:lnTo>
                    <a:lnTo>
                      <a:pt x="247" y="216"/>
                    </a:lnTo>
                    <a:lnTo>
                      <a:pt x="194" y="270"/>
                    </a:lnTo>
                    <a:lnTo>
                      <a:pt x="151" y="323"/>
                    </a:lnTo>
                    <a:lnTo>
                      <a:pt x="108" y="388"/>
                    </a:lnTo>
                    <a:lnTo>
                      <a:pt x="75" y="453"/>
                    </a:lnTo>
                    <a:lnTo>
                      <a:pt x="43" y="528"/>
                    </a:lnTo>
                    <a:lnTo>
                      <a:pt x="22" y="603"/>
                    </a:lnTo>
                    <a:lnTo>
                      <a:pt x="11" y="678"/>
                    </a:lnTo>
                    <a:lnTo>
                      <a:pt x="0" y="754"/>
                    </a:lnTo>
                    <a:lnTo>
                      <a:pt x="0" y="829"/>
                    </a:lnTo>
                    <a:lnTo>
                      <a:pt x="11" y="904"/>
                    </a:lnTo>
                    <a:lnTo>
                      <a:pt x="32" y="979"/>
                    </a:lnTo>
                    <a:lnTo>
                      <a:pt x="54" y="1055"/>
                    </a:lnTo>
                    <a:lnTo>
                      <a:pt x="86" y="1119"/>
                    </a:lnTo>
                    <a:lnTo>
                      <a:pt x="118" y="1184"/>
                    </a:lnTo>
                    <a:lnTo>
                      <a:pt x="161" y="1248"/>
                    </a:lnTo>
                    <a:lnTo>
                      <a:pt x="215" y="1302"/>
                    </a:lnTo>
                    <a:lnTo>
                      <a:pt x="269" y="1356"/>
                    </a:lnTo>
                    <a:lnTo>
                      <a:pt x="323" y="1399"/>
                    </a:lnTo>
                    <a:lnTo>
                      <a:pt x="387" y="1442"/>
                    </a:lnTo>
                    <a:lnTo>
                      <a:pt x="452" y="1485"/>
                    </a:lnTo>
                    <a:lnTo>
                      <a:pt x="527" y="1506"/>
                    </a:lnTo>
                    <a:lnTo>
                      <a:pt x="591" y="1528"/>
                    </a:lnTo>
                    <a:lnTo>
                      <a:pt x="667" y="1549"/>
                    </a:lnTo>
                    <a:lnTo>
                      <a:pt x="828" y="1549"/>
                    </a:lnTo>
                    <a:lnTo>
                      <a:pt x="903" y="1539"/>
                    </a:lnTo>
                    <a:lnTo>
                      <a:pt x="979" y="1528"/>
                    </a:lnTo>
                    <a:lnTo>
                      <a:pt x="1043" y="1506"/>
                    </a:lnTo>
                    <a:lnTo>
                      <a:pt x="1118" y="1474"/>
                    </a:lnTo>
                    <a:lnTo>
                      <a:pt x="1183" y="1431"/>
                    </a:lnTo>
                    <a:lnTo>
                      <a:pt x="1247" y="1388"/>
                    </a:lnTo>
                    <a:lnTo>
                      <a:pt x="1301" y="1345"/>
                    </a:lnTo>
                    <a:lnTo>
                      <a:pt x="1355" y="1291"/>
                    </a:lnTo>
                    <a:lnTo>
                      <a:pt x="1398" y="1227"/>
                    </a:lnTo>
                    <a:lnTo>
                      <a:pt x="1441" y="1162"/>
                    </a:lnTo>
                    <a:lnTo>
                      <a:pt x="1473" y="1098"/>
                    </a:lnTo>
                    <a:lnTo>
                      <a:pt x="1505" y="1033"/>
                    </a:lnTo>
                    <a:lnTo>
                      <a:pt x="1527" y="958"/>
                    </a:lnTo>
                    <a:lnTo>
                      <a:pt x="1548" y="883"/>
                    </a:lnTo>
                    <a:lnTo>
                      <a:pt x="1548" y="807"/>
                    </a:lnTo>
                    <a:lnTo>
                      <a:pt x="1548" y="732"/>
                    </a:lnTo>
                    <a:lnTo>
                      <a:pt x="1538" y="657"/>
                    </a:lnTo>
                    <a:lnTo>
                      <a:pt x="1527" y="582"/>
                    </a:lnTo>
                    <a:lnTo>
                      <a:pt x="1495" y="506"/>
                    </a:lnTo>
                    <a:lnTo>
                      <a:pt x="1473" y="442"/>
                    </a:lnTo>
                    <a:lnTo>
                      <a:pt x="1430" y="377"/>
                    </a:lnTo>
                    <a:lnTo>
                      <a:pt x="1387" y="313"/>
                    </a:lnTo>
                    <a:lnTo>
                      <a:pt x="1344" y="259"/>
                    </a:lnTo>
                    <a:lnTo>
                      <a:pt x="1290" y="205"/>
                    </a:lnTo>
                    <a:lnTo>
                      <a:pt x="1226" y="151"/>
                    </a:lnTo>
                    <a:lnTo>
                      <a:pt x="1161" y="108"/>
                    </a:lnTo>
                    <a:lnTo>
                      <a:pt x="1097" y="76"/>
                    </a:lnTo>
                    <a:lnTo>
                      <a:pt x="1032" y="44"/>
                    </a:lnTo>
                    <a:lnTo>
                      <a:pt x="957" y="22"/>
                    </a:lnTo>
                    <a:lnTo>
                      <a:pt x="882" y="12"/>
                    </a:lnTo>
                    <a:lnTo>
                      <a:pt x="8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544300" y="1662025"/>
                <a:ext cx="38750" cy="38725"/>
              </a:xfrm>
              <a:custGeom>
                <a:avLst/>
                <a:gdLst/>
                <a:ahLst/>
                <a:cxnLst/>
                <a:rect l="l" t="t" r="r" b="b"/>
                <a:pathLst>
                  <a:path w="1550" h="1549" extrusionOk="0">
                    <a:moveTo>
                      <a:pt x="710" y="0"/>
                    </a:moveTo>
                    <a:lnTo>
                      <a:pt x="635" y="11"/>
                    </a:lnTo>
                    <a:lnTo>
                      <a:pt x="560" y="32"/>
                    </a:lnTo>
                    <a:lnTo>
                      <a:pt x="485" y="54"/>
                    </a:lnTo>
                    <a:lnTo>
                      <a:pt x="420" y="86"/>
                    </a:lnTo>
                    <a:lnTo>
                      <a:pt x="356" y="129"/>
                    </a:lnTo>
                    <a:lnTo>
                      <a:pt x="291" y="172"/>
                    </a:lnTo>
                    <a:lnTo>
                      <a:pt x="237" y="226"/>
                    </a:lnTo>
                    <a:lnTo>
                      <a:pt x="183" y="280"/>
                    </a:lnTo>
                    <a:lnTo>
                      <a:pt x="140" y="333"/>
                    </a:lnTo>
                    <a:lnTo>
                      <a:pt x="97" y="398"/>
                    </a:lnTo>
                    <a:lnTo>
                      <a:pt x="65" y="462"/>
                    </a:lnTo>
                    <a:lnTo>
                      <a:pt x="33" y="538"/>
                    </a:lnTo>
                    <a:lnTo>
                      <a:pt x="22" y="613"/>
                    </a:lnTo>
                    <a:lnTo>
                      <a:pt x="1" y="688"/>
                    </a:lnTo>
                    <a:lnTo>
                      <a:pt x="1" y="764"/>
                    </a:lnTo>
                    <a:lnTo>
                      <a:pt x="1" y="839"/>
                    </a:lnTo>
                    <a:lnTo>
                      <a:pt x="11" y="914"/>
                    </a:lnTo>
                    <a:lnTo>
                      <a:pt x="33" y="989"/>
                    </a:lnTo>
                    <a:lnTo>
                      <a:pt x="54" y="1065"/>
                    </a:lnTo>
                    <a:lnTo>
                      <a:pt x="87" y="1129"/>
                    </a:lnTo>
                    <a:lnTo>
                      <a:pt x="130" y="1194"/>
                    </a:lnTo>
                    <a:lnTo>
                      <a:pt x="173" y="1258"/>
                    </a:lnTo>
                    <a:lnTo>
                      <a:pt x="216" y="1312"/>
                    </a:lnTo>
                    <a:lnTo>
                      <a:pt x="280" y="1366"/>
                    </a:lnTo>
                    <a:lnTo>
                      <a:pt x="334" y="1409"/>
                    </a:lnTo>
                    <a:lnTo>
                      <a:pt x="399" y="1452"/>
                    </a:lnTo>
                    <a:lnTo>
                      <a:pt x="463" y="1484"/>
                    </a:lnTo>
                    <a:lnTo>
                      <a:pt x="538" y="1516"/>
                    </a:lnTo>
                    <a:lnTo>
                      <a:pt x="614" y="1538"/>
                    </a:lnTo>
                    <a:lnTo>
                      <a:pt x="689" y="1549"/>
                    </a:lnTo>
                    <a:lnTo>
                      <a:pt x="839" y="1549"/>
                    </a:lnTo>
                    <a:lnTo>
                      <a:pt x="915" y="1538"/>
                    </a:lnTo>
                    <a:lnTo>
                      <a:pt x="990" y="1516"/>
                    </a:lnTo>
                    <a:lnTo>
                      <a:pt x="1065" y="1495"/>
                    </a:lnTo>
                    <a:lnTo>
                      <a:pt x="1130" y="1463"/>
                    </a:lnTo>
                    <a:lnTo>
                      <a:pt x="1194" y="1420"/>
                    </a:lnTo>
                    <a:lnTo>
                      <a:pt x="1248" y="1376"/>
                    </a:lnTo>
                    <a:lnTo>
                      <a:pt x="1313" y="1333"/>
                    </a:lnTo>
                    <a:lnTo>
                      <a:pt x="1356" y="1280"/>
                    </a:lnTo>
                    <a:lnTo>
                      <a:pt x="1409" y="1215"/>
                    </a:lnTo>
                    <a:lnTo>
                      <a:pt x="1452" y="1151"/>
                    </a:lnTo>
                    <a:lnTo>
                      <a:pt x="1485" y="1086"/>
                    </a:lnTo>
                    <a:lnTo>
                      <a:pt x="1506" y="1011"/>
                    </a:lnTo>
                    <a:lnTo>
                      <a:pt x="1528" y="946"/>
                    </a:lnTo>
                    <a:lnTo>
                      <a:pt x="1538" y="871"/>
                    </a:lnTo>
                    <a:lnTo>
                      <a:pt x="1549" y="785"/>
                    </a:lnTo>
                    <a:lnTo>
                      <a:pt x="1549" y="710"/>
                    </a:lnTo>
                    <a:lnTo>
                      <a:pt x="1538" y="635"/>
                    </a:lnTo>
                    <a:lnTo>
                      <a:pt x="1517" y="559"/>
                    </a:lnTo>
                    <a:lnTo>
                      <a:pt x="1495" y="495"/>
                    </a:lnTo>
                    <a:lnTo>
                      <a:pt x="1463" y="419"/>
                    </a:lnTo>
                    <a:lnTo>
                      <a:pt x="1420" y="355"/>
                    </a:lnTo>
                    <a:lnTo>
                      <a:pt x="1377" y="301"/>
                    </a:lnTo>
                    <a:lnTo>
                      <a:pt x="1323" y="237"/>
                    </a:lnTo>
                    <a:lnTo>
                      <a:pt x="1270" y="194"/>
                    </a:lnTo>
                    <a:lnTo>
                      <a:pt x="1216" y="140"/>
                    </a:lnTo>
                    <a:lnTo>
                      <a:pt x="1151" y="108"/>
                    </a:lnTo>
                    <a:lnTo>
                      <a:pt x="1087" y="65"/>
                    </a:lnTo>
                    <a:lnTo>
                      <a:pt x="1011" y="43"/>
                    </a:lnTo>
                    <a:lnTo>
                      <a:pt x="936" y="22"/>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777925" y="2841075"/>
                <a:ext cx="38725" cy="38725"/>
              </a:xfrm>
              <a:custGeom>
                <a:avLst/>
                <a:gdLst/>
                <a:ahLst/>
                <a:cxnLst/>
                <a:rect l="l" t="t" r="r" b="b"/>
                <a:pathLst>
                  <a:path w="1549" h="1549" extrusionOk="0">
                    <a:moveTo>
                      <a:pt x="710" y="1"/>
                    </a:moveTo>
                    <a:lnTo>
                      <a:pt x="634" y="11"/>
                    </a:lnTo>
                    <a:lnTo>
                      <a:pt x="559" y="33"/>
                    </a:lnTo>
                    <a:lnTo>
                      <a:pt x="495" y="54"/>
                    </a:lnTo>
                    <a:lnTo>
                      <a:pt x="419" y="87"/>
                    </a:lnTo>
                    <a:lnTo>
                      <a:pt x="355" y="119"/>
                    </a:lnTo>
                    <a:lnTo>
                      <a:pt x="301" y="162"/>
                    </a:lnTo>
                    <a:lnTo>
                      <a:pt x="237" y="216"/>
                    </a:lnTo>
                    <a:lnTo>
                      <a:pt x="183" y="269"/>
                    </a:lnTo>
                    <a:lnTo>
                      <a:pt x="140" y="323"/>
                    </a:lnTo>
                    <a:lnTo>
                      <a:pt x="97" y="388"/>
                    </a:lnTo>
                    <a:lnTo>
                      <a:pt x="65" y="463"/>
                    </a:lnTo>
                    <a:lnTo>
                      <a:pt x="32" y="527"/>
                    </a:lnTo>
                    <a:lnTo>
                      <a:pt x="11" y="603"/>
                    </a:lnTo>
                    <a:lnTo>
                      <a:pt x="0" y="678"/>
                    </a:lnTo>
                    <a:lnTo>
                      <a:pt x="0" y="753"/>
                    </a:lnTo>
                    <a:lnTo>
                      <a:pt x="0" y="829"/>
                    </a:lnTo>
                    <a:lnTo>
                      <a:pt x="11" y="915"/>
                    </a:lnTo>
                    <a:lnTo>
                      <a:pt x="22" y="979"/>
                    </a:lnTo>
                    <a:lnTo>
                      <a:pt x="54" y="1054"/>
                    </a:lnTo>
                    <a:lnTo>
                      <a:pt x="86" y="1130"/>
                    </a:lnTo>
                    <a:lnTo>
                      <a:pt x="118" y="1194"/>
                    </a:lnTo>
                    <a:lnTo>
                      <a:pt x="161" y="1248"/>
                    </a:lnTo>
                    <a:lnTo>
                      <a:pt x="215" y="1312"/>
                    </a:lnTo>
                    <a:lnTo>
                      <a:pt x="269" y="1355"/>
                    </a:lnTo>
                    <a:lnTo>
                      <a:pt x="323" y="1409"/>
                    </a:lnTo>
                    <a:lnTo>
                      <a:pt x="387" y="1452"/>
                    </a:lnTo>
                    <a:lnTo>
                      <a:pt x="452" y="1484"/>
                    </a:lnTo>
                    <a:lnTo>
                      <a:pt x="527" y="1506"/>
                    </a:lnTo>
                    <a:lnTo>
                      <a:pt x="602" y="1527"/>
                    </a:lnTo>
                    <a:lnTo>
                      <a:pt x="677" y="1549"/>
                    </a:lnTo>
                    <a:lnTo>
                      <a:pt x="828" y="1549"/>
                    </a:lnTo>
                    <a:lnTo>
                      <a:pt x="903" y="1538"/>
                    </a:lnTo>
                    <a:lnTo>
                      <a:pt x="979" y="1517"/>
                    </a:lnTo>
                    <a:lnTo>
                      <a:pt x="1054" y="1495"/>
                    </a:lnTo>
                    <a:lnTo>
                      <a:pt x="1118" y="1463"/>
                    </a:lnTo>
                    <a:lnTo>
                      <a:pt x="1183" y="1431"/>
                    </a:lnTo>
                    <a:lnTo>
                      <a:pt x="1247" y="1388"/>
                    </a:lnTo>
                    <a:lnTo>
                      <a:pt x="1301" y="1334"/>
                    </a:lnTo>
                    <a:lnTo>
                      <a:pt x="1355" y="1280"/>
                    </a:lnTo>
                    <a:lnTo>
                      <a:pt x="1398" y="1226"/>
                    </a:lnTo>
                    <a:lnTo>
                      <a:pt x="1441" y="1162"/>
                    </a:lnTo>
                    <a:lnTo>
                      <a:pt x="1473" y="1097"/>
                    </a:lnTo>
                    <a:lnTo>
                      <a:pt x="1505" y="1022"/>
                    </a:lnTo>
                    <a:lnTo>
                      <a:pt x="1527" y="947"/>
                    </a:lnTo>
                    <a:lnTo>
                      <a:pt x="1538" y="872"/>
                    </a:lnTo>
                    <a:lnTo>
                      <a:pt x="1548" y="796"/>
                    </a:lnTo>
                    <a:lnTo>
                      <a:pt x="1548" y="721"/>
                    </a:lnTo>
                    <a:lnTo>
                      <a:pt x="1538" y="646"/>
                    </a:lnTo>
                    <a:lnTo>
                      <a:pt x="1516" y="570"/>
                    </a:lnTo>
                    <a:lnTo>
                      <a:pt x="1495" y="495"/>
                    </a:lnTo>
                    <a:lnTo>
                      <a:pt x="1462" y="431"/>
                    </a:lnTo>
                    <a:lnTo>
                      <a:pt x="1430" y="366"/>
                    </a:lnTo>
                    <a:lnTo>
                      <a:pt x="1376" y="302"/>
                    </a:lnTo>
                    <a:lnTo>
                      <a:pt x="1333" y="248"/>
                    </a:lnTo>
                    <a:lnTo>
                      <a:pt x="1280" y="194"/>
                    </a:lnTo>
                    <a:lnTo>
                      <a:pt x="1215" y="140"/>
                    </a:lnTo>
                    <a:lnTo>
                      <a:pt x="1161" y="108"/>
                    </a:lnTo>
                    <a:lnTo>
                      <a:pt x="1086" y="65"/>
                    </a:lnTo>
                    <a:lnTo>
                      <a:pt x="1022" y="44"/>
                    </a:lnTo>
                    <a:lnTo>
                      <a:pt x="946" y="22"/>
                    </a:lnTo>
                    <a:lnTo>
                      <a:pt x="8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1723375" y="2841075"/>
                <a:ext cx="38725" cy="38725"/>
              </a:xfrm>
              <a:custGeom>
                <a:avLst/>
                <a:gdLst/>
                <a:ahLst/>
                <a:cxnLst/>
                <a:rect l="l" t="t" r="r" b="b"/>
                <a:pathLst>
                  <a:path w="1549" h="1549" extrusionOk="0">
                    <a:moveTo>
                      <a:pt x="699" y="1"/>
                    </a:moveTo>
                    <a:lnTo>
                      <a:pt x="624" y="11"/>
                    </a:lnTo>
                    <a:lnTo>
                      <a:pt x="549" y="33"/>
                    </a:lnTo>
                    <a:lnTo>
                      <a:pt x="473" y="54"/>
                    </a:lnTo>
                    <a:lnTo>
                      <a:pt x="409" y="87"/>
                    </a:lnTo>
                    <a:lnTo>
                      <a:pt x="344" y="130"/>
                    </a:lnTo>
                    <a:lnTo>
                      <a:pt x="291" y="173"/>
                    </a:lnTo>
                    <a:lnTo>
                      <a:pt x="226" y="226"/>
                    </a:lnTo>
                    <a:lnTo>
                      <a:pt x="183" y="280"/>
                    </a:lnTo>
                    <a:lnTo>
                      <a:pt x="129" y="345"/>
                    </a:lnTo>
                    <a:lnTo>
                      <a:pt x="97" y="398"/>
                    </a:lnTo>
                    <a:lnTo>
                      <a:pt x="65" y="474"/>
                    </a:lnTo>
                    <a:lnTo>
                      <a:pt x="33" y="538"/>
                    </a:lnTo>
                    <a:lnTo>
                      <a:pt x="11" y="613"/>
                    </a:lnTo>
                    <a:lnTo>
                      <a:pt x="0" y="689"/>
                    </a:lnTo>
                    <a:lnTo>
                      <a:pt x="0" y="775"/>
                    </a:lnTo>
                    <a:lnTo>
                      <a:pt x="0" y="850"/>
                    </a:lnTo>
                    <a:lnTo>
                      <a:pt x="11" y="925"/>
                    </a:lnTo>
                    <a:lnTo>
                      <a:pt x="33" y="1001"/>
                    </a:lnTo>
                    <a:lnTo>
                      <a:pt x="54" y="1065"/>
                    </a:lnTo>
                    <a:lnTo>
                      <a:pt x="86" y="1140"/>
                    </a:lnTo>
                    <a:lnTo>
                      <a:pt x="129" y="1205"/>
                    </a:lnTo>
                    <a:lnTo>
                      <a:pt x="172" y="1259"/>
                    </a:lnTo>
                    <a:lnTo>
                      <a:pt x="226" y="1312"/>
                    </a:lnTo>
                    <a:lnTo>
                      <a:pt x="280" y="1366"/>
                    </a:lnTo>
                    <a:lnTo>
                      <a:pt x="334" y="1409"/>
                    </a:lnTo>
                    <a:lnTo>
                      <a:pt x="398" y="1452"/>
                    </a:lnTo>
                    <a:lnTo>
                      <a:pt x="463" y="1484"/>
                    </a:lnTo>
                    <a:lnTo>
                      <a:pt x="538" y="1517"/>
                    </a:lnTo>
                    <a:lnTo>
                      <a:pt x="613" y="1538"/>
                    </a:lnTo>
                    <a:lnTo>
                      <a:pt x="688" y="1549"/>
                    </a:lnTo>
                    <a:lnTo>
                      <a:pt x="850" y="1549"/>
                    </a:lnTo>
                    <a:lnTo>
                      <a:pt x="925" y="1538"/>
                    </a:lnTo>
                    <a:lnTo>
                      <a:pt x="990" y="1517"/>
                    </a:lnTo>
                    <a:lnTo>
                      <a:pt x="1065" y="1495"/>
                    </a:lnTo>
                    <a:lnTo>
                      <a:pt x="1129" y="1463"/>
                    </a:lnTo>
                    <a:lnTo>
                      <a:pt x="1194" y="1420"/>
                    </a:lnTo>
                    <a:lnTo>
                      <a:pt x="1258" y="1377"/>
                    </a:lnTo>
                    <a:lnTo>
                      <a:pt x="1312" y="1323"/>
                    </a:lnTo>
                    <a:lnTo>
                      <a:pt x="1366" y="1269"/>
                    </a:lnTo>
                    <a:lnTo>
                      <a:pt x="1409" y="1216"/>
                    </a:lnTo>
                    <a:lnTo>
                      <a:pt x="1452" y="1151"/>
                    </a:lnTo>
                    <a:lnTo>
                      <a:pt x="1484" y="1076"/>
                    </a:lnTo>
                    <a:lnTo>
                      <a:pt x="1506" y="1011"/>
                    </a:lnTo>
                    <a:lnTo>
                      <a:pt x="1527" y="936"/>
                    </a:lnTo>
                    <a:lnTo>
                      <a:pt x="1549" y="861"/>
                    </a:lnTo>
                    <a:lnTo>
                      <a:pt x="1549" y="786"/>
                    </a:lnTo>
                    <a:lnTo>
                      <a:pt x="1549" y="700"/>
                    </a:lnTo>
                    <a:lnTo>
                      <a:pt x="1538" y="624"/>
                    </a:lnTo>
                    <a:lnTo>
                      <a:pt x="1516" y="549"/>
                    </a:lnTo>
                    <a:lnTo>
                      <a:pt x="1484" y="484"/>
                    </a:lnTo>
                    <a:lnTo>
                      <a:pt x="1452" y="409"/>
                    </a:lnTo>
                    <a:lnTo>
                      <a:pt x="1420" y="345"/>
                    </a:lnTo>
                    <a:lnTo>
                      <a:pt x="1377" y="291"/>
                    </a:lnTo>
                    <a:lnTo>
                      <a:pt x="1323" y="237"/>
                    </a:lnTo>
                    <a:lnTo>
                      <a:pt x="1269" y="183"/>
                    </a:lnTo>
                    <a:lnTo>
                      <a:pt x="1205" y="140"/>
                    </a:lnTo>
                    <a:lnTo>
                      <a:pt x="1140" y="97"/>
                    </a:lnTo>
                    <a:lnTo>
                      <a:pt x="1076" y="65"/>
                    </a:lnTo>
                    <a:lnTo>
                      <a:pt x="1000" y="33"/>
                    </a:lnTo>
                    <a:lnTo>
                      <a:pt x="936" y="11"/>
                    </a:lnTo>
                    <a:lnTo>
                      <a:pt x="86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2116125" y="2135425"/>
                <a:ext cx="37400" cy="37375"/>
              </a:xfrm>
              <a:custGeom>
                <a:avLst/>
                <a:gdLst/>
                <a:ahLst/>
                <a:cxnLst/>
                <a:rect l="l" t="t" r="r" b="b"/>
                <a:pathLst>
                  <a:path w="1496" h="1495" extrusionOk="0">
                    <a:moveTo>
                      <a:pt x="732" y="0"/>
                    </a:moveTo>
                    <a:lnTo>
                      <a:pt x="656" y="11"/>
                    </a:lnTo>
                    <a:lnTo>
                      <a:pt x="581" y="22"/>
                    </a:lnTo>
                    <a:lnTo>
                      <a:pt x="517" y="43"/>
                    </a:lnTo>
                    <a:lnTo>
                      <a:pt x="452" y="65"/>
                    </a:lnTo>
                    <a:lnTo>
                      <a:pt x="388" y="97"/>
                    </a:lnTo>
                    <a:lnTo>
                      <a:pt x="323" y="140"/>
                    </a:lnTo>
                    <a:lnTo>
                      <a:pt x="269" y="183"/>
                    </a:lnTo>
                    <a:lnTo>
                      <a:pt x="215" y="237"/>
                    </a:lnTo>
                    <a:lnTo>
                      <a:pt x="162" y="290"/>
                    </a:lnTo>
                    <a:lnTo>
                      <a:pt x="119" y="355"/>
                    </a:lnTo>
                    <a:lnTo>
                      <a:pt x="86" y="409"/>
                    </a:lnTo>
                    <a:lnTo>
                      <a:pt x="54" y="473"/>
                    </a:lnTo>
                    <a:lnTo>
                      <a:pt x="33" y="548"/>
                    </a:lnTo>
                    <a:lnTo>
                      <a:pt x="11" y="613"/>
                    </a:lnTo>
                    <a:lnTo>
                      <a:pt x="0" y="688"/>
                    </a:lnTo>
                    <a:lnTo>
                      <a:pt x="0" y="764"/>
                    </a:lnTo>
                    <a:lnTo>
                      <a:pt x="0" y="839"/>
                    </a:lnTo>
                    <a:lnTo>
                      <a:pt x="11" y="914"/>
                    </a:lnTo>
                    <a:lnTo>
                      <a:pt x="33" y="979"/>
                    </a:lnTo>
                    <a:lnTo>
                      <a:pt x="65" y="1043"/>
                    </a:lnTo>
                    <a:lnTo>
                      <a:pt x="97" y="1108"/>
                    </a:lnTo>
                    <a:lnTo>
                      <a:pt x="140" y="1172"/>
                    </a:lnTo>
                    <a:lnTo>
                      <a:pt x="183" y="1226"/>
                    </a:lnTo>
                    <a:lnTo>
                      <a:pt x="237" y="1280"/>
                    </a:lnTo>
                    <a:lnTo>
                      <a:pt x="291" y="1333"/>
                    </a:lnTo>
                    <a:lnTo>
                      <a:pt x="344" y="1376"/>
                    </a:lnTo>
                    <a:lnTo>
                      <a:pt x="409" y="1409"/>
                    </a:lnTo>
                    <a:lnTo>
                      <a:pt x="474" y="1441"/>
                    </a:lnTo>
                    <a:lnTo>
                      <a:pt x="538" y="1462"/>
                    </a:lnTo>
                    <a:lnTo>
                      <a:pt x="613" y="1484"/>
                    </a:lnTo>
                    <a:lnTo>
                      <a:pt x="689" y="1495"/>
                    </a:lnTo>
                    <a:lnTo>
                      <a:pt x="828" y="1495"/>
                    </a:lnTo>
                    <a:lnTo>
                      <a:pt x="904" y="1473"/>
                    </a:lnTo>
                    <a:lnTo>
                      <a:pt x="979" y="1462"/>
                    </a:lnTo>
                    <a:lnTo>
                      <a:pt x="1043" y="1430"/>
                    </a:lnTo>
                    <a:lnTo>
                      <a:pt x="1108" y="1398"/>
                    </a:lnTo>
                    <a:lnTo>
                      <a:pt x="1172" y="1355"/>
                    </a:lnTo>
                    <a:lnTo>
                      <a:pt x="1226" y="1312"/>
                    </a:lnTo>
                    <a:lnTo>
                      <a:pt x="1280" y="1258"/>
                    </a:lnTo>
                    <a:lnTo>
                      <a:pt x="1323" y="1204"/>
                    </a:lnTo>
                    <a:lnTo>
                      <a:pt x="1366" y="1151"/>
                    </a:lnTo>
                    <a:lnTo>
                      <a:pt x="1409" y="1086"/>
                    </a:lnTo>
                    <a:lnTo>
                      <a:pt x="1441" y="1022"/>
                    </a:lnTo>
                    <a:lnTo>
                      <a:pt x="1463" y="957"/>
                    </a:lnTo>
                    <a:lnTo>
                      <a:pt x="1484" y="882"/>
                    </a:lnTo>
                    <a:lnTo>
                      <a:pt x="1495" y="807"/>
                    </a:lnTo>
                    <a:lnTo>
                      <a:pt x="1495" y="731"/>
                    </a:lnTo>
                    <a:lnTo>
                      <a:pt x="1484" y="656"/>
                    </a:lnTo>
                    <a:lnTo>
                      <a:pt x="1474" y="591"/>
                    </a:lnTo>
                    <a:lnTo>
                      <a:pt x="1452" y="516"/>
                    </a:lnTo>
                    <a:lnTo>
                      <a:pt x="1431" y="452"/>
                    </a:lnTo>
                    <a:lnTo>
                      <a:pt x="1388" y="387"/>
                    </a:lnTo>
                    <a:lnTo>
                      <a:pt x="1355" y="323"/>
                    </a:lnTo>
                    <a:lnTo>
                      <a:pt x="1312" y="269"/>
                    </a:lnTo>
                    <a:lnTo>
                      <a:pt x="1259" y="215"/>
                    </a:lnTo>
                    <a:lnTo>
                      <a:pt x="1205" y="172"/>
                    </a:lnTo>
                    <a:lnTo>
                      <a:pt x="1140" y="129"/>
                    </a:lnTo>
                    <a:lnTo>
                      <a:pt x="1086" y="86"/>
                    </a:lnTo>
                    <a:lnTo>
                      <a:pt x="1011" y="54"/>
                    </a:lnTo>
                    <a:lnTo>
                      <a:pt x="947" y="3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1959675" y="1662275"/>
                <a:ext cx="38725" cy="38475"/>
              </a:xfrm>
              <a:custGeom>
                <a:avLst/>
                <a:gdLst/>
                <a:ahLst/>
                <a:cxnLst/>
                <a:rect l="l" t="t" r="r" b="b"/>
                <a:pathLst>
                  <a:path w="1549" h="1539" extrusionOk="0">
                    <a:moveTo>
                      <a:pt x="785" y="1"/>
                    </a:moveTo>
                    <a:lnTo>
                      <a:pt x="624" y="12"/>
                    </a:lnTo>
                    <a:lnTo>
                      <a:pt x="484" y="55"/>
                    </a:lnTo>
                    <a:lnTo>
                      <a:pt x="420" y="87"/>
                    </a:lnTo>
                    <a:lnTo>
                      <a:pt x="355" y="119"/>
                    </a:lnTo>
                    <a:lnTo>
                      <a:pt x="301" y="151"/>
                    </a:lnTo>
                    <a:lnTo>
                      <a:pt x="247" y="194"/>
                    </a:lnTo>
                    <a:lnTo>
                      <a:pt x="204" y="248"/>
                    </a:lnTo>
                    <a:lnTo>
                      <a:pt x="161" y="302"/>
                    </a:lnTo>
                    <a:lnTo>
                      <a:pt x="118" y="356"/>
                    </a:lnTo>
                    <a:lnTo>
                      <a:pt x="86" y="420"/>
                    </a:lnTo>
                    <a:lnTo>
                      <a:pt x="43" y="560"/>
                    </a:lnTo>
                    <a:lnTo>
                      <a:pt x="11" y="711"/>
                    </a:lnTo>
                    <a:lnTo>
                      <a:pt x="0" y="786"/>
                    </a:lnTo>
                    <a:lnTo>
                      <a:pt x="11" y="861"/>
                    </a:lnTo>
                    <a:lnTo>
                      <a:pt x="22" y="936"/>
                    </a:lnTo>
                    <a:lnTo>
                      <a:pt x="43" y="1012"/>
                    </a:lnTo>
                    <a:lnTo>
                      <a:pt x="75" y="1076"/>
                    </a:lnTo>
                    <a:lnTo>
                      <a:pt x="108" y="1151"/>
                    </a:lnTo>
                    <a:lnTo>
                      <a:pt x="151" y="1216"/>
                    </a:lnTo>
                    <a:lnTo>
                      <a:pt x="194" y="1270"/>
                    </a:lnTo>
                    <a:lnTo>
                      <a:pt x="247" y="1323"/>
                    </a:lnTo>
                    <a:lnTo>
                      <a:pt x="312" y="1377"/>
                    </a:lnTo>
                    <a:lnTo>
                      <a:pt x="377" y="1420"/>
                    </a:lnTo>
                    <a:lnTo>
                      <a:pt x="441" y="1453"/>
                    </a:lnTo>
                    <a:lnTo>
                      <a:pt x="506" y="1485"/>
                    </a:lnTo>
                    <a:lnTo>
                      <a:pt x="581" y="1506"/>
                    </a:lnTo>
                    <a:lnTo>
                      <a:pt x="656" y="1528"/>
                    </a:lnTo>
                    <a:lnTo>
                      <a:pt x="731" y="1539"/>
                    </a:lnTo>
                    <a:lnTo>
                      <a:pt x="807" y="1539"/>
                    </a:lnTo>
                    <a:lnTo>
                      <a:pt x="893" y="1528"/>
                    </a:lnTo>
                    <a:lnTo>
                      <a:pt x="957" y="1517"/>
                    </a:lnTo>
                    <a:lnTo>
                      <a:pt x="1032" y="1485"/>
                    </a:lnTo>
                    <a:lnTo>
                      <a:pt x="1108" y="1453"/>
                    </a:lnTo>
                    <a:lnTo>
                      <a:pt x="1172" y="1420"/>
                    </a:lnTo>
                    <a:lnTo>
                      <a:pt x="1226" y="1377"/>
                    </a:lnTo>
                    <a:lnTo>
                      <a:pt x="1291" y="1323"/>
                    </a:lnTo>
                    <a:lnTo>
                      <a:pt x="1344" y="1270"/>
                    </a:lnTo>
                    <a:lnTo>
                      <a:pt x="1387" y="1216"/>
                    </a:lnTo>
                    <a:lnTo>
                      <a:pt x="1430" y="1151"/>
                    </a:lnTo>
                    <a:lnTo>
                      <a:pt x="1473" y="1087"/>
                    </a:lnTo>
                    <a:lnTo>
                      <a:pt x="1495" y="1012"/>
                    </a:lnTo>
                    <a:lnTo>
                      <a:pt x="1527" y="947"/>
                    </a:lnTo>
                    <a:lnTo>
                      <a:pt x="1538" y="872"/>
                    </a:lnTo>
                    <a:lnTo>
                      <a:pt x="1549" y="797"/>
                    </a:lnTo>
                    <a:lnTo>
                      <a:pt x="1538" y="711"/>
                    </a:lnTo>
                    <a:lnTo>
                      <a:pt x="1538" y="635"/>
                    </a:lnTo>
                    <a:lnTo>
                      <a:pt x="1516" y="560"/>
                    </a:lnTo>
                    <a:lnTo>
                      <a:pt x="1495" y="496"/>
                    </a:lnTo>
                    <a:lnTo>
                      <a:pt x="1463" y="420"/>
                    </a:lnTo>
                    <a:lnTo>
                      <a:pt x="1420" y="356"/>
                    </a:lnTo>
                    <a:lnTo>
                      <a:pt x="1377" y="291"/>
                    </a:lnTo>
                    <a:lnTo>
                      <a:pt x="1323" y="237"/>
                    </a:lnTo>
                    <a:lnTo>
                      <a:pt x="1269" y="184"/>
                    </a:lnTo>
                    <a:lnTo>
                      <a:pt x="1215" y="141"/>
                    </a:lnTo>
                    <a:lnTo>
                      <a:pt x="1151" y="98"/>
                    </a:lnTo>
                    <a:lnTo>
                      <a:pt x="1086" y="65"/>
                    </a:lnTo>
                    <a:lnTo>
                      <a:pt x="1011" y="33"/>
                    </a:lnTo>
                    <a:lnTo>
                      <a:pt x="936" y="12"/>
                    </a:lnTo>
                    <a:lnTo>
                      <a:pt x="86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386500" y="2135425"/>
                <a:ext cx="37400" cy="37375"/>
              </a:xfrm>
              <a:custGeom>
                <a:avLst/>
                <a:gdLst/>
                <a:ahLst/>
                <a:cxnLst/>
                <a:rect l="l" t="t" r="r" b="b"/>
                <a:pathLst>
                  <a:path w="1496" h="1495" extrusionOk="0">
                    <a:moveTo>
                      <a:pt x="689" y="0"/>
                    </a:moveTo>
                    <a:lnTo>
                      <a:pt x="614" y="11"/>
                    </a:lnTo>
                    <a:lnTo>
                      <a:pt x="538" y="32"/>
                    </a:lnTo>
                    <a:lnTo>
                      <a:pt x="474" y="54"/>
                    </a:lnTo>
                    <a:lnTo>
                      <a:pt x="409" y="86"/>
                    </a:lnTo>
                    <a:lnTo>
                      <a:pt x="345" y="129"/>
                    </a:lnTo>
                    <a:lnTo>
                      <a:pt x="291" y="172"/>
                    </a:lnTo>
                    <a:lnTo>
                      <a:pt x="237" y="215"/>
                    </a:lnTo>
                    <a:lnTo>
                      <a:pt x="183" y="269"/>
                    </a:lnTo>
                    <a:lnTo>
                      <a:pt x="140" y="323"/>
                    </a:lnTo>
                    <a:lnTo>
                      <a:pt x="97" y="387"/>
                    </a:lnTo>
                    <a:lnTo>
                      <a:pt x="65" y="452"/>
                    </a:lnTo>
                    <a:lnTo>
                      <a:pt x="33" y="516"/>
                    </a:lnTo>
                    <a:lnTo>
                      <a:pt x="11" y="591"/>
                    </a:lnTo>
                    <a:lnTo>
                      <a:pt x="1" y="667"/>
                    </a:lnTo>
                    <a:lnTo>
                      <a:pt x="1" y="731"/>
                    </a:lnTo>
                    <a:lnTo>
                      <a:pt x="1" y="807"/>
                    </a:lnTo>
                    <a:lnTo>
                      <a:pt x="11" y="882"/>
                    </a:lnTo>
                    <a:lnTo>
                      <a:pt x="33" y="957"/>
                    </a:lnTo>
                    <a:lnTo>
                      <a:pt x="54" y="1022"/>
                    </a:lnTo>
                    <a:lnTo>
                      <a:pt x="87" y="1086"/>
                    </a:lnTo>
                    <a:lnTo>
                      <a:pt x="119" y="1151"/>
                    </a:lnTo>
                    <a:lnTo>
                      <a:pt x="162" y="1204"/>
                    </a:lnTo>
                    <a:lnTo>
                      <a:pt x="216" y="1258"/>
                    </a:lnTo>
                    <a:lnTo>
                      <a:pt x="269" y="1312"/>
                    </a:lnTo>
                    <a:lnTo>
                      <a:pt x="323" y="1355"/>
                    </a:lnTo>
                    <a:lnTo>
                      <a:pt x="388" y="1398"/>
                    </a:lnTo>
                    <a:lnTo>
                      <a:pt x="452" y="1430"/>
                    </a:lnTo>
                    <a:lnTo>
                      <a:pt x="517" y="1462"/>
                    </a:lnTo>
                    <a:lnTo>
                      <a:pt x="581" y="1473"/>
                    </a:lnTo>
                    <a:lnTo>
                      <a:pt x="657" y="1495"/>
                    </a:lnTo>
                    <a:lnTo>
                      <a:pt x="807" y="1495"/>
                    </a:lnTo>
                    <a:lnTo>
                      <a:pt x="882" y="1484"/>
                    </a:lnTo>
                    <a:lnTo>
                      <a:pt x="947" y="1462"/>
                    </a:lnTo>
                    <a:lnTo>
                      <a:pt x="1022" y="1441"/>
                    </a:lnTo>
                    <a:lnTo>
                      <a:pt x="1087" y="1409"/>
                    </a:lnTo>
                    <a:lnTo>
                      <a:pt x="1140" y="1376"/>
                    </a:lnTo>
                    <a:lnTo>
                      <a:pt x="1205" y="1333"/>
                    </a:lnTo>
                    <a:lnTo>
                      <a:pt x="1259" y="1280"/>
                    </a:lnTo>
                    <a:lnTo>
                      <a:pt x="1313" y="1226"/>
                    </a:lnTo>
                    <a:lnTo>
                      <a:pt x="1356" y="1172"/>
                    </a:lnTo>
                    <a:lnTo>
                      <a:pt x="1388" y="1108"/>
                    </a:lnTo>
                    <a:lnTo>
                      <a:pt x="1431" y="1043"/>
                    </a:lnTo>
                    <a:lnTo>
                      <a:pt x="1452" y="979"/>
                    </a:lnTo>
                    <a:lnTo>
                      <a:pt x="1474" y="914"/>
                    </a:lnTo>
                    <a:lnTo>
                      <a:pt x="1485" y="839"/>
                    </a:lnTo>
                    <a:lnTo>
                      <a:pt x="1495" y="764"/>
                    </a:lnTo>
                    <a:lnTo>
                      <a:pt x="1495" y="688"/>
                    </a:lnTo>
                    <a:lnTo>
                      <a:pt x="1485" y="613"/>
                    </a:lnTo>
                    <a:lnTo>
                      <a:pt x="1463" y="548"/>
                    </a:lnTo>
                    <a:lnTo>
                      <a:pt x="1442" y="473"/>
                    </a:lnTo>
                    <a:lnTo>
                      <a:pt x="1409" y="409"/>
                    </a:lnTo>
                    <a:lnTo>
                      <a:pt x="1366" y="344"/>
                    </a:lnTo>
                    <a:lnTo>
                      <a:pt x="1323" y="290"/>
                    </a:lnTo>
                    <a:lnTo>
                      <a:pt x="1280" y="237"/>
                    </a:lnTo>
                    <a:lnTo>
                      <a:pt x="1226" y="183"/>
                    </a:lnTo>
                    <a:lnTo>
                      <a:pt x="1173" y="140"/>
                    </a:lnTo>
                    <a:lnTo>
                      <a:pt x="1108" y="97"/>
                    </a:lnTo>
                    <a:lnTo>
                      <a:pt x="1044" y="65"/>
                    </a:lnTo>
                    <a:lnTo>
                      <a:pt x="979" y="43"/>
                    </a:lnTo>
                    <a:lnTo>
                      <a:pt x="904" y="22"/>
                    </a:lnTo>
                    <a:lnTo>
                      <a:pt x="829" y="11"/>
                    </a:lnTo>
                    <a:lnTo>
                      <a:pt x="76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1173350" y="3000225"/>
                <a:ext cx="37400" cy="37375"/>
              </a:xfrm>
              <a:custGeom>
                <a:avLst/>
                <a:gdLst/>
                <a:ahLst/>
                <a:cxnLst/>
                <a:rect l="l" t="t" r="r" b="b"/>
                <a:pathLst>
                  <a:path w="1496" h="1495" extrusionOk="0">
                    <a:moveTo>
                      <a:pt x="689" y="0"/>
                    </a:moveTo>
                    <a:lnTo>
                      <a:pt x="614" y="11"/>
                    </a:lnTo>
                    <a:lnTo>
                      <a:pt x="549" y="33"/>
                    </a:lnTo>
                    <a:lnTo>
                      <a:pt x="474" y="54"/>
                    </a:lnTo>
                    <a:lnTo>
                      <a:pt x="409" y="86"/>
                    </a:lnTo>
                    <a:lnTo>
                      <a:pt x="345" y="129"/>
                    </a:lnTo>
                    <a:lnTo>
                      <a:pt x="291" y="172"/>
                    </a:lnTo>
                    <a:lnTo>
                      <a:pt x="237" y="215"/>
                    </a:lnTo>
                    <a:lnTo>
                      <a:pt x="183" y="269"/>
                    </a:lnTo>
                    <a:lnTo>
                      <a:pt x="140" y="323"/>
                    </a:lnTo>
                    <a:lnTo>
                      <a:pt x="97" y="387"/>
                    </a:lnTo>
                    <a:lnTo>
                      <a:pt x="65" y="452"/>
                    </a:lnTo>
                    <a:lnTo>
                      <a:pt x="44" y="516"/>
                    </a:lnTo>
                    <a:lnTo>
                      <a:pt x="22" y="592"/>
                    </a:lnTo>
                    <a:lnTo>
                      <a:pt x="11" y="667"/>
                    </a:lnTo>
                    <a:lnTo>
                      <a:pt x="1" y="732"/>
                    </a:lnTo>
                    <a:lnTo>
                      <a:pt x="1" y="807"/>
                    </a:lnTo>
                    <a:lnTo>
                      <a:pt x="11" y="882"/>
                    </a:lnTo>
                    <a:lnTo>
                      <a:pt x="33" y="957"/>
                    </a:lnTo>
                    <a:lnTo>
                      <a:pt x="54" y="1022"/>
                    </a:lnTo>
                    <a:lnTo>
                      <a:pt x="87" y="1086"/>
                    </a:lnTo>
                    <a:lnTo>
                      <a:pt x="130" y="1151"/>
                    </a:lnTo>
                    <a:lnTo>
                      <a:pt x="173" y="1205"/>
                    </a:lnTo>
                    <a:lnTo>
                      <a:pt x="216" y="1258"/>
                    </a:lnTo>
                    <a:lnTo>
                      <a:pt x="269" y="1312"/>
                    </a:lnTo>
                    <a:lnTo>
                      <a:pt x="323" y="1355"/>
                    </a:lnTo>
                    <a:lnTo>
                      <a:pt x="388" y="1398"/>
                    </a:lnTo>
                    <a:lnTo>
                      <a:pt x="452" y="1430"/>
                    </a:lnTo>
                    <a:lnTo>
                      <a:pt x="517" y="1463"/>
                    </a:lnTo>
                    <a:lnTo>
                      <a:pt x="592" y="1473"/>
                    </a:lnTo>
                    <a:lnTo>
                      <a:pt x="667" y="1495"/>
                    </a:lnTo>
                    <a:lnTo>
                      <a:pt x="807" y="1495"/>
                    </a:lnTo>
                    <a:lnTo>
                      <a:pt x="882" y="1484"/>
                    </a:lnTo>
                    <a:lnTo>
                      <a:pt x="958" y="1463"/>
                    </a:lnTo>
                    <a:lnTo>
                      <a:pt x="1022" y="1441"/>
                    </a:lnTo>
                    <a:lnTo>
                      <a:pt x="1087" y="1409"/>
                    </a:lnTo>
                    <a:lnTo>
                      <a:pt x="1151" y="1377"/>
                    </a:lnTo>
                    <a:lnTo>
                      <a:pt x="1205" y="1334"/>
                    </a:lnTo>
                    <a:lnTo>
                      <a:pt x="1259" y="1280"/>
                    </a:lnTo>
                    <a:lnTo>
                      <a:pt x="1313" y="1226"/>
                    </a:lnTo>
                    <a:lnTo>
                      <a:pt x="1356" y="1172"/>
                    </a:lnTo>
                    <a:lnTo>
                      <a:pt x="1399" y="1108"/>
                    </a:lnTo>
                    <a:lnTo>
                      <a:pt x="1431" y="1043"/>
                    </a:lnTo>
                    <a:lnTo>
                      <a:pt x="1463" y="979"/>
                    </a:lnTo>
                    <a:lnTo>
                      <a:pt x="1474" y="914"/>
                    </a:lnTo>
                    <a:lnTo>
                      <a:pt x="1495" y="839"/>
                    </a:lnTo>
                    <a:lnTo>
                      <a:pt x="1495" y="764"/>
                    </a:lnTo>
                    <a:lnTo>
                      <a:pt x="1495" y="689"/>
                    </a:lnTo>
                    <a:lnTo>
                      <a:pt x="1485" y="613"/>
                    </a:lnTo>
                    <a:lnTo>
                      <a:pt x="1463" y="549"/>
                    </a:lnTo>
                    <a:lnTo>
                      <a:pt x="1442" y="473"/>
                    </a:lnTo>
                    <a:lnTo>
                      <a:pt x="1409" y="409"/>
                    </a:lnTo>
                    <a:lnTo>
                      <a:pt x="1377" y="344"/>
                    </a:lnTo>
                    <a:lnTo>
                      <a:pt x="1334" y="291"/>
                    </a:lnTo>
                    <a:lnTo>
                      <a:pt x="1280" y="237"/>
                    </a:lnTo>
                    <a:lnTo>
                      <a:pt x="1227" y="183"/>
                    </a:lnTo>
                    <a:lnTo>
                      <a:pt x="1173" y="140"/>
                    </a:lnTo>
                    <a:lnTo>
                      <a:pt x="1108" y="97"/>
                    </a:lnTo>
                    <a:lnTo>
                      <a:pt x="1044" y="65"/>
                    </a:lnTo>
                    <a:lnTo>
                      <a:pt x="979" y="43"/>
                    </a:lnTo>
                    <a:lnTo>
                      <a:pt x="904" y="22"/>
                    </a:lnTo>
                    <a:lnTo>
                      <a:pt x="839" y="11"/>
                    </a:lnTo>
                    <a:lnTo>
                      <a:pt x="76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780600" y="1425725"/>
                <a:ext cx="38725" cy="38725"/>
              </a:xfrm>
              <a:custGeom>
                <a:avLst/>
                <a:gdLst/>
                <a:ahLst/>
                <a:cxnLst/>
                <a:rect l="l" t="t" r="r" b="b"/>
                <a:pathLst>
                  <a:path w="1549" h="1549" extrusionOk="0">
                    <a:moveTo>
                      <a:pt x="710" y="0"/>
                    </a:moveTo>
                    <a:lnTo>
                      <a:pt x="635" y="22"/>
                    </a:lnTo>
                    <a:lnTo>
                      <a:pt x="560" y="33"/>
                    </a:lnTo>
                    <a:lnTo>
                      <a:pt x="484" y="65"/>
                    </a:lnTo>
                    <a:lnTo>
                      <a:pt x="420" y="97"/>
                    </a:lnTo>
                    <a:lnTo>
                      <a:pt x="355" y="129"/>
                    </a:lnTo>
                    <a:lnTo>
                      <a:pt x="291" y="183"/>
                    </a:lnTo>
                    <a:lnTo>
                      <a:pt x="237" y="226"/>
                    </a:lnTo>
                    <a:lnTo>
                      <a:pt x="183" y="291"/>
                    </a:lnTo>
                    <a:lnTo>
                      <a:pt x="140" y="344"/>
                    </a:lnTo>
                    <a:lnTo>
                      <a:pt x="97" y="409"/>
                    </a:lnTo>
                    <a:lnTo>
                      <a:pt x="65" y="473"/>
                    </a:lnTo>
                    <a:lnTo>
                      <a:pt x="44" y="549"/>
                    </a:lnTo>
                    <a:lnTo>
                      <a:pt x="22" y="624"/>
                    </a:lnTo>
                    <a:lnTo>
                      <a:pt x="11" y="699"/>
                    </a:lnTo>
                    <a:lnTo>
                      <a:pt x="1" y="774"/>
                    </a:lnTo>
                    <a:lnTo>
                      <a:pt x="11" y="850"/>
                    </a:lnTo>
                    <a:lnTo>
                      <a:pt x="22" y="936"/>
                    </a:lnTo>
                    <a:lnTo>
                      <a:pt x="44" y="1000"/>
                    </a:lnTo>
                    <a:lnTo>
                      <a:pt x="65" y="1076"/>
                    </a:lnTo>
                    <a:lnTo>
                      <a:pt x="108" y="1140"/>
                    </a:lnTo>
                    <a:lnTo>
                      <a:pt x="140" y="1205"/>
                    </a:lnTo>
                    <a:lnTo>
                      <a:pt x="194" y="1269"/>
                    </a:lnTo>
                    <a:lnTo>
                      <a:pt x="248" y="1323"/>
                    </a:lnTo>
                    <a:lnTo>
                      <a:pt x="302" y="1377"/>
                    </a:lnTo>
                    <a:lnTo>
                      <a:pt x="355" y="1420"/>
                    </a:lnTo>
                    <a:lnTo>
                      <a:pt x="431" y="1452"/>
                    </a:lnTo>
                    <a:lnTo>
                      <a:pt x="495" y="1484"/>
                    </a:lnTo>
                    <a:lnTo>
                      <a:pt x="570" y="1516"/>
                    </a:lnTo>
                    <a:lnTo>
                      <a:pt x="635" y="1527"/>
                    </a:lnTo>
                    <a:lnTo>
                      <a:pt x="710" y="1538"/>
                    </a:lnTo>
                    <a:lnTo>
                      <a:pt x="796" y="1549"/>
                    </a:lnTo>
                    <a:lnTo>
                      <a:pt x="872" y="1538"/>
                    </a:lnTo>
                    <a:lnTo>
                      <a:pt x="947" y="1527"/>
                    </a:lnTo>
                    <a:lnTo>
                      <a:pt x="1022" y="1506"/>
                    </a:lnTo>
                    <a:lnTo>
                      <a:pt x="1087" y="1473"/>
                    </a:lnTo>
                    <a:lnTo>
                      <a:pt x="1162" y="1441"/>
                    </a:lnTo>
                    <a:lnTo>
                      <a:pt x="1216" y="1398"/>
                    </a:lnTo>
                    <a:lnTo>
                      <a:pt x="1280" y="1344"/>
                    </a:lnTo>
                    <a:lnTo>
                      <a:pt x="1334" y="1301"/>
                    </a:lnTo>
                    <a:lnTo>
                      <a:pt x="1388" y="1237"/>
                    </a:lnTo>
                    <a:lnTo>
                      <a:pt x="1431" y="1172"/>
                    </a:lnTo>
                    <a:lnTo>
                      <a:pt x="1463" y="1108"/>
                    </a:lnTo>
                    <a:lnTo>
                      <a:pt x="1495" y="1043"/>
                    </a:lnTo>
                    <a:lnTo>
                      <a:pt x="1517" y="968"/>
                    </a:lnTo>
                    <a:lnTo>
                      <a:pt x="1538" y="893"/>
                    </a:lnTo>
                    <a:lnTo>
                      <a:pt x="1549" y="817"/>
                    </a:lnTo>
                    <a:lnTo>
                      <a:pt x="1549" y="742"/>
                    </a:lnTo>
                    <a:lnTo>
                      <a:pt x="1538" y="667"/>
                    </a:lnTo>
                    <a:lnTo>
                      <a:pt x="1527" y="602"/>
                    </a:lnTo>
                    <a:lnTo>
                      <a:pt x="1506" y="527"/>
                    </a:lnTo>
                    <a:lnTo>
                      <a:pt x="1474" y="463"/>
                    </a:lnTo>
                    <a:lnTo>
                      <a:pt x="1441" y="398"/>
                    </a:lnTo>
                    <a:lnTo>
                      <a:pt x="1409" y="334"/>
                    </a:lnTo>
                    <a:lnTo>
                      <a:pt x="1312" y="226"/>
                    </a:lnTo>
                    <a:lnTo>
                      <a:pt x="1194" y="129"/>
                    </a:lnTo>
                    <a:lnTo>
                      <a:pt x="1140" y="97"/>
                    </a:lnTo>
                    <a:lnTo>
                      <a:pt x="1076" y="65"/>
                    </a:lnTo>
                    <a:lnTo>
                      <a:pt x="1001" y="43"/>
                    </a:lnTo>
                    <a:lnTo>
                      <a:pt x="936" y="22"/>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1251050" y="3000225"/>
                <a:ext cx="37650" cy="37375"/>
              </a:xfrm>
              <a:custGeom>
                <a:avLst/>
                <a:gdLst/>
                <a:ahLst/>
                <a:cxnLst/>
                <a:rect l="l" t="t" r="r" b="b"/>
                <a:pathLst>
                  <a:path w="1506" h="1495" extrusionOk="0">
                    <a:moveTo>
                      <a:pt x="688" y="0"/>
                    </a:moveTo>
                    <a:lnTo>
                      <a:pt x="624" y="11"/>
                    </a:lnTo>
                    <a:lnTo>
                      <a:pt x="549" y="33"/>
                    </a:lnTo>
                    <a:lnTo>
                      <a:pt x="484" y="54"/>
                    </a:lnTo>
                    <a:lnTo>
                      <a:pt x="420" y="86"/>
                    </a:lnTo>
                    <a:lnTo>
                      <a:pt x="355" y="119"/>
                    </a:lnTo>
                    <a:lnTo>
                      <a:pt x="301" y="162"/>
                    </a:lnTo>
                    <a:lnTo>
                      <a:pt x="248" y="215"/>
                    </a:lnTo>
                    <a:lnTo>
                      <a:pt x="194" y="269"/>
                    </a:lnTo>
                    <a:lnTo>
                      <a:pt x="151" y="323"/>
                    </a:lnTo>
                    <a:lnTo>
                      <a:pt x="108" y="377"/>
                    </a:lnTo>
                    <a:lnTo>
                      <a:pt x="76" y="441"/>
                    </a:lnTo>
                    <a:lnTo>
                      <a:pt x="43" y="516"/>
                    </a:lnTo>
                    <a:lnTo>
                      <a:pt x="22" y="581"/>
                    </a:lnTo>
                    <a:lnTo>
                      <a:pt x="11" y="656"/>
                    </a:lnTo>
                    <a:lnTo>
                      <a:pt x="0" y="721"/>
                    </a:lnTo>
                    <a:lnTo>
                      <a:pt x="11" y="807"/>
                    </a:lnTo>
                    <a:lnTo>
                      <a:pt x="22" y="882"/>
                    </a:lnTo>
                    <a:lnTo>
                      <a:pt x="33" y="947"/>
                    </a:lnTo>
                    <a:lnTo>
                      <a:pt x="65" y="1022"/>
                    </a:lnTo>
                    <a:lnTo>
                      <a:pt x="97" y="1086"/>
                    </a:lnTo>
                    <a:lnTo>
                      <a:pt x="129" y="1151"/>
                    </a:lnTo>
                    <a:lnTo>
                      <a:pt x="183" y="1215"/>
                    </a:lnTo>
                    <a:lnTo>
                      <a:pt x="226" y="1269"/>
                    </a:lnTo>
                    <a:lnTo>
                      <a:pt x="291" y="1323"/>
                    </a:lnTo>
                    <a:lnTo>
                      <a:pt x="344" y="1366"/>
                    </a:lnTo>
                    <a:lnTo>
                      <a:pt x="409" y="1409"/>
                    </a:lnTo>
                    <a:lnTo>
                      <a:pt x="473" y="1441"/>
                    </a:lnTo>
                    <a:lnTo>
                      <a:pt x="549" y="1463"/>
                    </a:lnTo>
                    <a:lnTo>
                      <a:pt x="624" y="1484"/>
                    </a:lnTo>
                    <a:lnTo>
                      <a:pt x="699" y="1495"/>
                    </a:lnTo>
                    <a:lnTo>
                      <a:pt x="850" y="1495"/>
                    </a:lnTo>
                    <a:lnTo>
                      <a:pt x="914" y="1484"/>
                    </a:lnTo>
                    <a:lnTo>
                      <a:pt x="990" y="1463"/>
                    </a:lnTo>
                    <a:lnTo>
                      <a:pt x="1054" y="1430"/>
                    </a:lnTo>
                    <a:lnTo>
                      <a:pt x="1119" y="1398"/>
                    </a:lnTo>
                    <a:lnTo>
                      <a:pt x="1183" y="1355"/>
                    </a:lnTo>
                    <a:lnTo>
                      <a:pt x="1237" y="1312"/>
                    </a:lnTo>
                    <a:lnTo>
                      <a:pt x="1291" y="1269"/>
                    </a:lnTo>
                    <a:lnTo>
                      <a:pt x="1334" y="1215"/>
                    </a:lnTo>
                    <a:lnTo>
                      <a:pt x="1377" y="1151"/>
                    </a:lnTo>
                    <a:lnTo>
                      <a:pt x="1420" y="1097"/>
                    </a:lnTo>
                    <a:lnTo>
                      <a:pt x="1452" y="1033"/>
                    </a:lnTo>
                    <a:lnTo>
                      <a:pt x="1473" y="957"/>
                    </a:lnTo>
                    <a:lnTo>
                      <a:pt x="1495" y="893"/>
                    </a:lnTo>
                    <a:lnTo>
                      <a:pt x="1506" y="818"/>
                    </a:lnTo>
                    <a:lnTo>
                      <a:pt x="1506" y="742"/>
                    </a:lnTo>
                    <a:lnTo>
                      <a:pt x="1506" y="678"/>
                    </a:lnTo>
                    <a:lnTo>
                      <a:pt x="1495" y="602"/>
                    </a:lnTo>
                    <a:lnTo>
                      <a:pt x="1473" y="527"/>
                    </a:lnTo>
                    <a:lnTo>
                      <a:pt x="1441" y="463"/>
                    </a:lnTo>
                    <a:lnTo>
                      <a:pt x="1409" y="398"/>
                    </a:lnTo>
                    <a:lnTo>
                      <a:pt x="1377" y="334"/>
                    </a:lnTo>
                    <a:lnTo>
                      <a:pt x="1334" y="280"/>
                    </a:lnTo>
                    <a:lnTo>
                      <a:pt x="1280" y="226"/>
                    </a:lnTo>
                    <a:lnTo>
                      <a:pt x="1226" y="183"/>
                    </a:lnTo>
                    <a:lnTo>
                      <a:pt x="1172" y="129"/>
                    </a:lnTo>
                    <a:lnTo>
                      <a:pt x="1108" y="97"/>
                    </a:lnTo>
                    <a:lnTo>
                      <a:pt x="1043" y="65"/>
                    </a:lnTo>
                    <a:lnTo>
                      <a:pt x="979" y="33"/>
                    </a:lnTo>
                    <a:lnTo>
                      <a:pt x="914" y="22"/>
                    </a:lnTo>
                    <a:lnTo>
                      <a:pt x="83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1329000" y="3000225"/>
                <a:ext cx="37400" cy="37375"/>
              </a:xfrm>
              <a:custGeom>
                <a:avLst/>
                <a:gdLst/>
                <a:ahLst/>
                <a:cxnLst/>
                <a:rect l="l" t="t" r="r" b="b"/>
                <a:pathLst>
                  <a:path w="1496" h="1495" extrusionOk="0">
                    <a:moveTo>
                      <a:pt x="743" y="0"/>
                    </a:moveTo>
                    <a:lnTo>
                      <a:pt x="667" y="11"/>
                    </a:lnTo>
                    <a:lnTo>
                      <a:pt x="592" y="22"/>
                    </a:lnTo>
                    <a:lnTo>
                      <a:pt x="528" y="43"/>
                    </a:lnTo>
                    <a:lnTo>
                      <a:pt x="452" y="65"/>
                    </a:lnTo>
                    <a:lnTo>
                      <a:pt x="388" y="97"/>
                    </a:lnTo>
                    <a:lnTo>
                      <a:pt x="334" y="140"/>
                    </a:lnTo>
                    <a:lnTo>
                      <a:pt x="269" y="183"/>
                    </a:lnTo>
                    <a:lnTo>
                      <a:pt x="216" y="237"/>
                    </a:lnTo>
                    <a:lnTo>
                      <a:pt x="173" y="291"/>
                    </a:lnTo>
                    <a:lnTo>
                      <a:pt x="130" y="355"/>
                    </a:lnTo>
                    <a:lnTo>
                      <a:pt x="87" y="409"/>
                    </a:lnTo>
                    <a:lnTo>
                      <a:pt x="65" y="473"/>
                    </a:lnTo>
                    <a:lnTo>
                      <a:pt x="33" y="549"/>
                    </a:lnTo>
                    <a:lnTo>
                      <a:pt x="22" y="613"/>
                    </a:lnTo>
                    <a:lnTo>
                      <a:pt x="11" y="689"/>
                    </a:lnTo>
                    <a:lnTo>
                      <a:pt x="1" y="764"/>
                    </a:lnTo>
                    <a:lnTo>
                      <a:pt x="11" y="839"/>
                    </a:lnTo>
                    <a:lnTo>
                      <a:pt x="22" y="914"/>
                    </a:lnTo>
                    <a:lnTo>
                      <a:pt x="44" y="979"/>
                    </a:lnTo>
                    <a:lnTo>
                      <a:pt x="76" y="1043"/>
                    </a:lnTo>
                    <a:lnTo>
                      <a:pt x="108" y="1108"/>
                    </a:lnTo>
                    <a:lnTo>
                      <a:pt x="140" y="1172"/>
                    </a:lnTo>
                    <a:lnTo>
                      <a:pt x="194" y="1226"/>
                    </a:lnTo>
                    <a:lnTo>
                      <a:pt x="237" y="1280"/>
                    </a:lnTo>
                    <a:lnTo>
                      <a:pt x="291" y="1334"/>
                    </a:lnTo>
                    <a:lnTo>
                      <a:pt x="355" y="1377"/>
                    </a:lnTo>
                    <a:lnTo>
                      <a:pt x="420" y="1409"/>
                    </a:lnTo>
                    <a:lnTo>
                      <a:pt x="485" y="1441"/>
                    </a:lnTo>
                    <a:lnTo>
                      <a:pt x="549" y="1463"/>
                    </a:lnTo>
                    <a:lnTo>
                      <a:pt x="624" y="1484"/>
                    </a:lnTo>
                    <a:lnTo>
                      <a:pt x="689" y="1495"/>
                    </a:lnTo>
                    <a:lnTo>
                      <a:pt x="839" y="1495"/>
                    </a:lnTo>
                    <a:lnTo>
                      <a:pt x="915" y="1473"/>
                    </a:lnTo>
                    <a:lnTo>
                      <a:pt x="979" y="1463"/>
                    </a:lnTo>
                    <a:lnTo>
                      <a:pt x="1054" y="1430"/>
                    </a:lnTo>
                    <a:lnTo>
                      <a:pt x="1119" y="1398"/>
                    </a:lnTo>
                    <a:lnTo>
                      <a:pt x="1173" y="1355"/>
                    </a:lnTo>
                    <a:lnTo>
                      <a:pt x="1237" y="1312"/>
                    </a:lnTo>
                    <a:lnTo>
                      <a:pt x="1280" y="1258"/>
                    </a:lnTo>
                    <a:lnTo>
                      <a:pt x="1334" y="1205"/>
                    </a:lnTo>
                    <a:lnTo>
                      <a:pt x="1377" y="1151"/>
                    </a:lnTo>
                    <a:lnTo>
                      <a:pt x="1409" y="1086"/>
                    </a:lnTo>
                    <a:lnTo>
                      <a:pt x="1442" y="1022"/>
                    </a:lnTo>
                    <a:lnTo>
                      <a:pt x="1474" y="957"/>
                    </a:lnTo>
                    <a:lnTo>
                      <a:pt x="1485" y="882"/>
                    </a:lnTo>
                    <a:lnTo>
                      <a:pt x="1495" y="807"/>
                    </a:lnTo>
                    <a:lnTo>
                      <a:pt x="1495" y="732"/>
                    </a:lnTo>
                    <a:lnTo>
                      <a:pt x="1495" y="667"/>
                    </a:lnTo>
                    <a:lnTo>
                      <a:pt x="1485" y="592"/>
                    </a:lnTo>
                    <a:lnTo>
                      <a:pt x="1463" y="516"/>
                    </a:lnTo>
                    <a:lnTo>
                      <a:pt x="1431" y="452"/>
                    </a:lnTo>
                    <a:lnTo>
                      <a:pt x="1399" y="387"/>
                    </a:lnTo>
                    <a:lnTo>
                      <a:pt x="1356" y="323"/>
                    </a:lnTo>
                    <a:lnTo>
                      <a:pt x="1313" y="269"/>
                    </a:lnTo>
                    <a:lnTo>
                      <a:pt x="1269" y="215"/>
                    </a:lnTo>
                    <a:lnTo>
                      <a:pt x="1216" y="172"/>
                    </a:lnTo>
                    <a:lnTo>
                      <a:pt x="1151" y="129"/>
                    </a:lnTo>
                    <a:lnTo>
                      <a:pt x="1087" y="86"/>
                    </a:lnTo>
                    <a:lnTo>
                      <a:pt x="1022" y="54"/>
                    </a:lnTo>
                    <a:lnTo>
                      <a:pt x="958" y="33"/>
                    </a:lnTo>
                    <a:lnTo>
                      <a:pt x="882"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1723375" y="1426000"/>
                <a:ext cx="38450" cy="38450"/>
              </a:xfrm>
              <a:custGeom>
                <a:avLst/>
                <a:gdLst/>
                <a:ahLst/>
                <a:cxnLst/>
                <a:rect l="l" t="t" r="r" b="b"/>
                <a:pathLst>
                  <a:path w="1538" h="1538" extrusionOk="0">
                    <a:moveTo>
                      <a:pt x="699" y="0"/>
                    </a:moveTo>
                    <a:lnTo>
                      <a:pt x="624" y="11"/>
                    </a:lnTo>
                    <a:lnTo>
                      <a:pt x="549" y="22"/>
                    </a:lnTo>
                    <a:lnTo>
                      <a:pt x="473" y="54"/>
                    </a:lnTo>
                    <a:lnTo>
                      <a:pt x="409" y="86"/>
                    </a:lnTo>
                    <a:lnTo>
                      <a:pt x="344" y="118"/>
                    </a:lnTo>
                    <a:lnTo>
                      <a:pt x="291" y="172"/>
                    </a:lnTo>
                    <a:lnTo>
                      <a:pt x="226" y="226"/>
                    </a:lnTo>
                    <a:lnTo>
                      <a:pt x="183" y="280"/>
                    </a:lnTo>
                    <a:lnTo>
                      <a:pt x="129" y="333"/>
                    </a:lnTo>
                    <a:lnTo>
                      <a:pt x="97" y="409"/>
                    </a:lnTo>
                    <a:lnTo>
                      <a:pt x="65" y="473"/>
                    </a:lnTo>
                    <a:lnTo>
                      <a:pt x="33" y="548"/>
                    </a:lnTo>
                    <a:lnTo>
                      <a:pt x="11" y="624"/>
                    </a:lnTo>
                    <a:lnTo>
                      <a:pt x="0" y="699"/>
                    </a:lnTo>
                    <a:lnTo>
                      <a:pt x="0" y="774"/>
                    </a:lnTo>
                    <a:lnTo>
                      <a:pt x="11" y="850"/>
                    </a:lnTo>
                    <a:lnTo>
                      <a:pt x="22" y="925"/>
                    </a:lnTo>
                    <a:lnTo>
                      <a:pt x="43" y="1000"/>
                    </a:lnTo>
                    <a:lnTo>
                      <a:pt x="65" y="1065"/>
                    </a:lnTo>
                    <a:lnTo>
                      <a:pt x="108" y="1140"/>
                    </a:lnTo>
                    <a:lnTo>
                      <a:pt x="151" y="1204"/>
                    </a:lnTo>
                    <a:lnTo>
                      <a:pt x="194" y="1258"/>
                    </a:lnTo>
                    <a:lnTo>
                      <a:pt x="248" y="1312"/>
                    </a:lnTo>
                    <a:lnTo>
                      <a:pt x="301" y="1366"/>
                    </a:lnTo>
                    <a:lnTo>
                      <a:pt x="366" y="1409"/>
                    </a:lnTo>
                    <a:lnTo>
                      <a:pt x="430" y="1452"/>
                    </a:lnTo>
                    <a:lnTo>
                      <a:pt x="495" y="1484"/>
                    </a:lnTo>
                    <a:lnTo>
                      <a:pt x="570" y="1505"/>
                    </a:lnTo>
                    <a:lnTo>
                      <a:pt x="645" y="1516"/>
                    </a:lnTo>
                    <a:lnTo>
                      <a:pt x="721" y="1527"/>
                    </a:lnTo>
                    <a:lnTo>
                      <a:pt x="796" y="1538"/>
                    </a:lnTo>
                    <a:lnTo>
                      <a:pt x="871" y="1527"/>
                    </a:lnTo>
                    <a:lnTo>
                      <a:pt x="947" y="1516"/>
                    </a:lnTo>
                    <a:lnTo>
                      <a:pt x="1022" y="1484"/>
                    </a:lnTo>
                    <a:lnTo>
                      <a:pt x="1097" y="1462"/>
                    </a:lnTo>
                    <a:lnTo>
                      <a:pt x="1162" y="1419"/>
                    </a:lnTo>
                    <a:lnTo>
                      <a:pt x="1226" y="1376"/>
                    </a:lnTo>
                    <a:lnTo>
                      <a:pt x="1280" y="1333"/>
                    </a:lnTo>
                    <a:lnTo>
                      <a:pt x="1334" y="1280"/>
                    </a:lnTo>
                    <a:lnTo>
                      <a:pt x="1387" y="1215"/>
                    </a:lnTo>
                    <a:lnTo>
                      <a:pt x="1430" y="1161"/>
                    </a:lnTo>
                    <a:lnTo>
                      <a:pt x="1473" y="1097"/>
                    </a:lnTo>
                    <a:lnTo>
                      <a:pt x="1495" y="1022"/>
                    </a:lnTo>
                    <a:lnTo>
                      <a:pt x="1516" y="946"/>
                    </a:lnTo>
                    <a:lnTo>
                      <a:pt x="1538" y="882"/>
                    </a:lnTo>
                    <a:lnTo>
                      <a:pt x="1538" y="806"/>
                    </a:lnTo>
                    <a:lnTo>
                      <a:pt x="1538" y="720"/>
                    </a:lnTo>
                    <a:lnTo>
                      <a:pt x="1506" y="570"/>
                    </a:lnTo>
                    <a:lnTo>
                      <a:pt x="1463" y="430"/>
                    </a:lnTo>
                    <a:lnTo>
                      <a:pt x="1430" y="366"/>
                    </a:lnTo>
                    <a:lnTo>
                      <a:pt x="1398" y="301"/>
                    </a:lnTo>
                    <a:lnTo>
                      <a:pt x="1355" y="247"/>
                    </a:lnTo>
                    <a:lnTo>
                      <a:pt x="1312" y="204"/>
                    </a:lnTo>
                    <a:lnTo>
                      <a:pt x="1258" y="161"/>
                    </a:lnTo>
                    <a:lnTo>
                      <a:pt x="1205" y="118"/>
                    </a:lnTo>
                    <a:lnTo>
                      <a:pt x="1140" y="86"/>
                    </a:lnTo>
                    <a:lnTo>
                      <a:pt x="1076" y="54"/>
                    </a:lnTo>
                    <a:lnTo>
                      <a:pt x="936" y="22"/>
                    </a:lnTo>
                    <a:lnTo>
                      <a:pt x="7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1959675" y="2607475"/>
                <a:ext cx="38725" cy="38725"/>
              </a:xfrm>
              <a:custGeom>
                <a:avLst/>
                <a:gdLst/>
                <a:ahLst/>
                <a:cxnLst/>
                <a:rect l="l" t="t" r="r" b="b"/>
                <a:pathLst>
                  <a:path w="1549" h="1549" extrusionOk="0">
                    <a:moveTo>
                      <a:pt x="785" y="0"/>
                    </a:moveTo>
                    <a:lnTo>
                      <a:pt x="710" y="11"/>
                    </a:lnTo>
                    <a:lnTo>
                      <a:pt x="624" y="22"/>
                    </a:lnTo>
                    <a:lnTo>
                      <a:pt x="559" y="43"/>
                    </a:lnTo>
                    <a:lnTo>
                      <a:pt x="484" y="65"/>
                    </a:lnTo>
                    <a:lnTo>
                      <a:pt x="420" y="97"/>
                    </a:lnTo>
                    <a:lnTo>
                      <a:pt x="355" y="140"/>
                    </a:lnTo>
                    <a:lnTo>
                      <a:pt x="290" y="183"/>
                    </a:lnTo>
                    <a:lnTo>
                      <a:pt x="237" y="237"/>
                    </a:lnTo>
                    <a:lnTo>
                      <a:pt x="183" y="291"/>
                    </a:lnTo>
                    <a:lnTo>
                      <a:pt x="140" y="355"/>
                    </a:lnTo>
                    <a:lnTo>
                      <a:pt x="97" y="420"/>
                    </a:lnTo>
                    <a:lnTo>
                      <a:pt x="65" y="484"/>
                    </a:lnTo>
                    <a:lnTo>
                      <a:pt x="32" y="559"/>
                    </a:lnTo>
                    <a:lnTo>
                      <a:pt x="22" y="624"/>
                    </a:lnTo>
                    <a:lnTo>
                      <a:pt x="11" y="699"/>
                    </a:lnTo>
                    <a:lnTo>
                      <a:pt x="0" y="785"/>
                    </a:lnTo>
                    <a:lnTo>
                      <a:pt x="11" y="860"/>
                    </a:lnTo>
                    <a:lnTo>
                      <a:pt x="22" y="925"/>
                    </a:lnTo>
                    <a:lnTo>
                      <a:pt x="43" y="1000"/>
                    </a:lnTo>
                    <a:lnTo>
                      <a:pt x="65" y="1065"/>
                    </a:lnTo>
                    <a:lnTo>
                      <a:pt x="97" y="1129"/>
                    </a:lnTo>
                    <a:lnTo>
                      <a:pt x="129" y="1194"/>
                    </a:lnTo>
                    <a:lnTo>
                      <a:pt x="226" y="1301"/>
                    </a:lnTo>
                    <a:lnTo>
                      <a:pt x="334" y="1398"/>
                    </a:lnTo>
                    <a:lnTo>
                      <a:pt x="387" y="1441"/>
                    </a:lnTo>
                    <a:lnTo>
                      <a:pt x="452" y="1473"/>
                    </a:lnTo>
                    <a:lnTo>
                      <a:pt x="527" y="1506"/>
                    </a:lnTo>
                    <a:lnTo>
                      <a:pt x="592" y="1527"/>
                    </a:lnTo>
                    <a:lnTo>
                      <a:pt x="667" y="1538"/>
                    </a:lnTo>
                    <a:lnTo>
                      <a:pt x="742" y="1549"/>
                    </a:lnTo>
                    <a:lnTo>
                      <a:pt x="817" y="1549"/>
                    </a:lnTo>
                    <a:lnTo>
                      <a:pt x="893" y="1538"/>
                    </a:lnTo>
                    <a:lnTo>
                      <a:pt x="968" y="1527"/>
                    </a:lnTo>
                    <a:lnTo>
                      <a:pt x="1043" y="1495"/>
                    </a:lnTo>
                    <a:lnTo>
                      <a:pt x="1108" y="1463"/>
                    </a:lnTo>
                    <a:lnTo>
                      <a:pt x="1172" y="1430"/>
                    </a:lnTo>
                    <a:lnTo>
                      <a:pt x="1237" y="1387"/>
                    </a:lnTo>
                    <a:lnTo>
                      <a:pt x="1291" y="1334"/>
                    </a:lnTo>
                    <a:lnTo>
                      <a:pt x="1344" y="1280"/>
                    </a:lnTo>
                    <a:lnTo>
                      <a:pt x="1398" y="1226"/>
                    </a:lnTo>
                    <a:lnTo>
                      <a:pt x="1441" y="1162"/>
                    </a:lnTo>
                    <a:lnTo>
                      <a:pt x="1473" y="1097"/>
                    </a:lnTo>
                    <a:lnTo>
                      <a:pt x="1506" y="1022"/>
                    </a:lnTo>
                    <a:lnTo>
                      <a:pt x="1527" y="947"/>
                    </a:lnTo>
                    <a:lnTo>
                      <a:pt x="1538" y="871"/>
                    </a:lnTo>
                    <a:lnTo>
                      <a:pt x="1549" y="796"/>
                    </a:lnTo>
                    <a:lnTo>
                      <a:pt x="1549" y="721"/>
                    </a:lnTo>
                    <a:lnTo>
                      <a:pt x="1538" y="645"/>
                    </a:lnTo>
                    <a:lnTo>
                      <a:pt x="1516" y="570"/>
                    </a:lnTo>
                    <a:lnTo>
                      <a:pt x="1495" y="495"/>
                    </a:lnTo>
                    <a:lnTo>
                      <a:pt x="1463" y="430"/>
                    </a:lnTo>
                    <a:lnTo>
                      <a:pt x="1420" y="366"/>
                    </a:lnTo>
                    <a:lnTo>
                      <a:pt x="1377" y="301"/>
                    </a:lnTo>
                    <a:lnTo>
                      <a:pt x="1323" y="248"/>
                    </a:lnTo>
                    <a:lnTo>
                      <a:pt x="1269" y="194"/>
                    </a:lnTo>
                    <a:lnTo>
                      <a:pt x="1215" y="151"/>
                    </a:lnTo>
                    <a:lnTo>
                      <a:pt x="1151" y="108"/>
                    </a:lnTo>
                    <a:lnTo>
                      <a:pt x="1075" y="76"/>
                    </a:lnTo>
                    <a:lnTo>
                      <a:pt x="1011" y="43"/>
                    </a:lnTo>
                    <a:lnTo>
                      <a:pt x="936" y="22"/>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2116400" y="2213650"/>
                <a:ext cx="36850" cy="36575"/>
              </a:xfrm>
              <a:custGeom>
                <a:avLst/>
                <a:gdLst/>
                <a:ahLst/>
                <a:cxnLst/>
                <a:rect l="l" t="t" r="r" b="b"/>
                <a:pathLst>
                  <a:path w="1474" h="1463" extrusionOk="0">
                    <a:moveTo>
                      <a:pt x="635" y="0"/>
                    </a:moveTo>
                    <a:lnTo>
                      <a:pt x="559" y="22"/>
                    </a:lnTo>
                    <a:lnTo>
                      <a:pt x="495" y="43"/>
                    </a:lnTo>
                    <a:lnTo>
                      <a:pt x="430" y="65"/>
                    </a:lnTo>
                    <a:lnTo>
                      <a:pt x="366" y="108"/>
                    </a:lnTo>
                    <a:lnTo>
                      <a:pt x="301" y="140"/>
                    </a:lnTo>
                    <a:lnTo>
                      <a:pt x="247" y="194"/>
                    </a:lnTo>
                    <a:lnTo>
                      <a:pt x="194" y="237"/>
                    </a:lnTo>
                    <a:lnTo>
                      <a:pt x="140" y="301"/>
                    </a:lnTo>
                    <a:lnTo>
                      <a:pt x="97" y="355"/>
                    </a:lnTo>
                    <a:lnTo>
                      <a:pt x="65" y="420"/>
                    </a:lnTo>
                    <a:lnTo>
                      <a:pt x="43" y="484"/>
                    </a:lnTo>
                    <a:lnTo>
                      <a:pt x="22" y="549"/>
                    </a:lnTo>
                    <a:lnTo>
                      <a:pt x="0" y="624"/>
                    </a:lnTo>
                    <a:lnTo>
                      <a:pt x="0" y="699"/>
                    </a:lnTo>
                    <a:lnTo>
                      <a:pt x="0" y="774"/>
                    </a:lnTo>
                    <a:lnTo>
                      <a:pt x="32" y="925"/>
                    </a:lnTo>
                    <a:lnTo>
                      <a:pt x="75" y="1054"/>
                    </a:lnTo>
                    <a:lnTo>
                      <a:pt x="140" y="1172"/>
                    </a:lnTo>
                    <a:lnTo>
                      <a:pt x="172" y="1226"/>
                    </a:lnTo>
                    <a:lnTo>
                      <a:pt x="226" y="1269"/>
                    </a:lnTo>
                    <a:lnTo>
                      <a:pt x="269" y="1312"/>
                    </a:lnTo>
                    <a:lnTo>
                      <a:pt x="323" y="1344"/>
                    </a:lnTo>
                    <a:lnTo>
                      <a:pt x="441" y="1409"/>
                    </a:lnTo>
                    <a:lnTo>
                      <a:pt x="581" y="1452"/>
                    </a:lnTo>
                    <a:lnTo>
                      <a:pt x="731" y="1463"/>
                    </a:lnTo>
                    <a:lnTo>
                      <a:pt x="871" y="1463"/>
                    </a:lnTo>
                    <a:lnTo>
                      <a:pt x="946" y="1441"/>
                    </a:lnTo>
                    <a:lnTo>
                      <a:pt x="1011" y="1420"/>
                    </a:lnTo>
                    <a:lnTo>
                      <a:pt x="1075" y="1387"/>
                    </a:lnTo>
                    <a:lnTo>
                      <a:pt x="1140" y="1344"/>
                    </a:lnTo>
                    <a:lnTo>
                      <a:pt x="1194" y="1301"/>
                    </a:lnTo>
                    <a:lnTo>
                      <a:pt x="1248" y="1258"/>
                    </a:lnTo>
                    <a:lnTo>
                      <a:pt x="1301" y="1205"/>
                    </a:lnTo>
                    <a:lnTo>
                      <a:pt x="1344" y="1140"/>
                    </a:lnTo>
                    <a:lnTo>
                      <a:pt x="1387" y="1075"/>
                    </a:lnTo>
                    <a:lnTo>
                      <a:pt x="1409" y="1011"/>
                    </a:lnTo>
                    <a:lnTo>
                      <a:pt x="1441" y="946"/>
                    </a:lnTo>
                    <a:lnTo>
                      <a:pt x="1463" y="871"/>
                    </a:lnTo>
                    <a:lnTo>
                      <a:pt x="1473" y="796"/>
                    </a:lnTo>
                    <a:lnTo>
                      <a:pt x="1473" y="731"/>
                    </a:lnTo>
                    <a:lnTo>
                      <a:pt x="1463" y="656"/>
                    </a:lnTo>
                    <a:lnTo>
                      <a:pt x="1452" y="581"/>
                    </a:lnTo>
                    <a:lnTo>
                      <a:pt x="1430" y="506"/>
                    </a:lnTo>
                    <a:lnTo>
                      <a:pt x="1409" y="441"/>
                    </a:lnTo>
                    <a:lnTo>
                      <a:pt x="1377" y="377"/>
                    </a:lnTo>
                    <a:lnTo>
                      <a:pt x="1334" y="312"/>
                    </a:lnTo>
                    <a:lnTo>
                      <a:pt x="1291" y="258"/>
                    </a:lnTo>
                    <a:lnTo>
                      <a:pt x="1237" y="204"/>
                    </a:lnTo>
                    <a:lnTo>
                      <a:pt x="1183" y="161"/>
                    </a:lnTo>
                    <a:lnTo>
                      <a:pt x="1129" y="118"/>
                    </a:lnTo>
                    <a:lnTo>
                      <a:pt x="1065" y="75"/>
                    </a:lnTo>
                    <a:lnTo>
                      <a:pt x="1000" y="54"/>
                    </a:lnTo>
                    <a:lnTo>
                      <a:pt x="925" y="22"/>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386500" y="2213375"/>
                <a:ext cx="37125" cy="37125"/>
              </a:xfrm>
              <a:custGeom>
                <a:avLst/>
                <a:gdLst/>
                <a:ahLst/>
                <a:cxnLst/>
                <a:rect l="l" t="t" r="r" b="b"/>
                <a:pathLst>
                  <a:path w="1485" h="1485" extrusionOk="0">
                    <a:moveTo>
                      <a:pt x="710" y="0"/>
                    </a:moveTo>
                    <a:lnTo>
                      <a:pt x="646" y="11"/>
                    </a:lnTo>
                    <a:lnTo>
                      <a:pt x="571" y="22"/>
                    </a:lnTo>
                    <a:lnTo>
                      <a:pt x="506" y="43"/>
                    </a:lnTo>
                    <a:lnTo>
                      <a:pt x="442" y="76"/>
                    </a:lnTo>
                    <a:lnTo>
                      <a:pt x="377" y="108"/>
                    </a:lnTo>
                    <a:lnTo>
                      <a:pt x="312" y="151"/>
                    </a:lnTo>
                    <a:lnTo>
                      <a:pt x="259" y="194"/>
                    </a:lnTo>
                    <a:lnTo>
                      <a:pt x="205" y="248"/>
                    </a:lnTo>
                    <a:lnTo>
                      <a:pt x="162" y="302"/>
                    </a:lnTo>
                    <a:lnTo>
                      <a:pt x="119" y="366"/>
                    </a:lnTo>
                    <a:lnTo>
                      <a:pt x="87" y="420"/>
                    </a:lnTo>
                    <a:lnTo>
                      <a:pt x="54" y="495"/>
                    </a:lnTo>
                    <a:lnTo>
                      <a:pt x="33" y="560"/>
                    </a:lnTo>
                    <a:lnTo>
                      <a:pt x="11" y="635"/>
                    </a:lnTo>
                    <a:lnTo>
                      <a:pt x="1" y="699"/>
                    </a:lnTo>
                    <a:lnTo>
                      <a:pt x="1" y="775"/>
                    </a:lnTo>
                    <a:lnTo>
                      <a:pt x="11" y="850"/>
                    </a:lnTo>
                    <a:lnTo>
                      <a:pt x="22" y="914"/>
                    </a:lnTo>
                    <a:lnTo>
                      <a:pt x="44" y="990"/>
                    </a:lnTo>
                    <a:lnTo>
                      <a:pt x="76" y="1054"/>
                    </a:lnTo>
                    <a:lnTo>
                      <a:pt x="108" y="1119"/>
                    </a:lnTo>
                    <a:lnTo>
                      <a:pt x="151" y="1172"/>
                    </a:lnTo>
                    <a:lnTo>
                      <a:pt x="194" y="1237"/>
                    </a:lnTo>
                    <a:lnTo>
                      <a:pt x="248" y="1280"/>
                    </a:lnTo>
                    <a:lnTo>
                      <a:pt x="302" y="1334"/>
                    </a:lnTo>
                    <a:lnTo>
                      <a:pt x="366" y="1377"/>
                    </a:lnTo>
                    <a:lnTo>
                      <a:pt x="420" y="1409"/>
                    </a:lnTo>
                    <a:lnTo>
                      <a:pt x="495" y="1441"/>
                    </a:lnTo>
                    <a:lnTo>
                      <a:pt x="560" y="1463"/>
                    </a:lnTo>
                    <a:lnTo>
                      <a:pt x="635" y="1474"/>
                    </a:lnTo>
                    <a:lnTo>
                      <a:pt x="700" y="1484"/>
                    </a:lnTo>
                    <a:lnTo>
                      <a:pt x="850" y="1484"/>
                    </a:lnTo>
                    <a:lnTo>
                      <a:pt x="915" y="1463"/>
                    </a:lnTo>
                    <a:lnTo>
                      <a:pt x="990" y="1441"/>
                    </a:lnTo>
                    <a:lnTo>
                      <a:pt x="1054" y="1420"/>
                    </a:lnTo>
                    <a:lnTo>
                      <a:pt x="1119" y="1377"/>
                    </a:lnTo>
                    <a:lnTo>
                      <a:pt x="1173" y="1345"/>
                    </a:lnTo>
                    <a:lnTo>
                      <a:pt x="1237" y="1291"/>
                    </a:lnTo>
                    <a:lnTo>
                      <a:pt x="1280" y="1248"/>
                    </a:lnTo>
                    <a:lnTo>
                      <a:pt x="1334" y="1194"/>
                    </a:lnTo>
                    <a:lnTo>
                      <a:pt x="1377" y="1129"/>
                    </a:lnTo>
                    <a:lnTo>
                      <a:pt x="1409" y="1065"/>
                    </a:lnTo>
                    <a:lnTo>
                      <a:pt x="1442" y="1000"/>
                    </a:lnTo>
                    <a:lnTo>
                      <a:pt x="1463" y="936"/>
                    </a:lnTo>
                    <a:lnTo>
                      <a:pt x="1474" y="861"/>
                    </a:lnTo>
                    <a:lnTo>
                      <a:pt x="1485" y="785"/>
                    </a:lnTo>
                    <a:lnTo>
                      <a:pt x="1485" y="710"/>
                    </a:lnTo>
                    <a:lnTo>
                      <a:pt x="1485" y="646"/>
                    </a:lnTo>
                    <a:lnTo>
                      <a:pt x="1463" y="570"/>
                    </a:lnTo>
                    <a:lnTo>
                      <a:pt x="1442" y="506"/>
                    </a:lnTo>
                    <a:lnTo>
                      <a:pt x="1409" y="441"/>
                    </a:lnTo>
                    <a:lnTo>
                      <a:pt x="1377" y="377"/>
                    </a:lnTo>
                    <a:lnTo>
                      <a:pt x="1345" y="312"/>
                    </a:lnTo>
                    <a:lnTo>
                      <a:pt x="1291" y="258"/>
                    </a:lnTo>
                    <a:lnTo>
                      <a:pt x="1248" y="205"/>
                    </a:lnTo>
                    <a:lnTo>
                      <a:pt x="1183" y="162"/>
                    </a:lnTo>
                    <a:lnTo>
                      <a:pt x="1130" y="119"/>
                    </a:lnTo>
                    <a:lnTo>
                      <a:pt x="1065" y="86"/>
                    </a:lnTo>
                    <a:lnTo>
                      <a:pt x="1001" y="54"/>
                    </a:lnTo>
                    <a:lnTo>
                      <a:pt x="936" y="33"/>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386775" y="2055025"/>
                <a:ext cx="36850" cy="36875"/>
              </a:xfrm>
              <a:custGeom>
                <a:avLst/>
                <a:gdLst/>
                <a:ahLst/>
                <a:cxnLst/>
                <a:rect l="l" t="t" r="r" b="b"/>
                <a:pathLst>
                  <a:path w="1474" h="1475" extrusionOk="0">
                    <a:moveTo>
                      <a:pt x="678" y="1"/>
                    </a:moveTo>
                    <a:lnTo>
                      <a:pt x="603" y="12"/>
                    </a:lnTo>
                    <a:lnTo>
                      <a:pt x="538" y="33"/>
                    </a:lnTo>
                    <a:lnTo>
                      <a:pt x="463" y="55"/>
                    </a:lnTo>
                    <a:lnTo>
                      <a:pt x="398" y="87"/>
                    </a:lnTo>
                    <a:lnTo>
                      <a:pt x="334" y="119"/>
                    </a:lnTo>
                    <a:lnTo>
                      <a:pt x="280" y="162"/>
                    </a:lnTo>
                    <a:lnTo>
                      <a:pt x="226" y="205"/>
                    </a:lnTo>
                    <a:lnTo>
                      <a:pt x="172" y="259"/>
                    </a:lnTo>
                    <a:lnTo>
                      <a:pt x="129" y="324"/>
                    </a:lnTo>
                    <a:lnTo>
                      <a:pt x="97" y="388"/>
                    </a:lnTo>
                    <a:lnTo>
                      <a:pt x="65" y="453"/>
                    </a:lnTo>
                    <a:lnTo>
                      <a:pt x="33" y="517"/>
                    </a:lnTo>
                    <a:lnTo>
                      <a:pt x="11" y="592"/>
                    </a:lnTo>
                    <a:lnTo>
                      <a:pt x="0" y="657"/>
                    </a:lnTo>
                    <a:lnTo>
                      <a:pt x="0" y="732"/>
                    </a:lnTo>
                    <a:lnTo>
                      <a:pt x="0" y="807"/>
                    </a:lnTo>
                    <a:lnTo>
                      <a:pt x="11" y="883"/>
                    </a:lnTo>
                    <a:lnTo>
                      <a:pt x="33" y="958"/>
                    </a:lnTo>
                    <a:lnTo>
                      <a:pt x="54" y="1022"/>
                    </a:lnTo>
                    <a:lnTo>
                      <a:pt x="86" y="1087"/>
                    </a:lnTo>
                    <a:lnTo>
                      <a:pt x="129" y="1151"/>
                    </a:lnTo>
                    <a:lnTo>
                      <a:pt x="172" y="1205"/>
                    </a:lnTo>
                    <a:lnTo>
                      <a:pt x="215" y="1259"/>
                    </a:lnTo>
                    <a:lnTo>
                      <a:pt x="269" y="1313"/>
                    </a:lnTo>
                    <a:lnTo>
                      <a:pt x="334" y="1356"/>
                    </a:lnTo>
                    <a:lnTo>
                      <a:pt x="398" y="1388"/>
                    </a:lnTo>
                    <a:lnTo>
                      <a:pt x="463" y="1420"/>
                    </a:lnTo>
                    <a:lnTo>
                      <a:pt x="527" y="1442"/>
                    </a:lnTo>
                    <a:lnTo>
                      <a:pt x="603" y="1463"/>
                    </a:lnTo>
                    <a:lnTo>
                      <a:pt x="667" y="1474"/>
                    </a:lnTo>
                    <a:lnTo>
                      <a:pt x="818" y="1474"/>
                    </a:lnTo>
                    <a:lnTo>
                      <a:pt x="893" y="1463"/>
                    </a:lnTo>
                    <a:lnTo>
                      <a:pt x="968" y="1442"/>
                    </a:lnTo>
                    <a:lnTo>
                      <a:pt x="1033" y="1410"/>
                    </a:lnTo>
                    <a:lnTo>
                      <a:pt x="1097" y="1377"/>
                    </a:lnTo>
                    <a:lnTo>
                      <a:pt x="1162" y="1334"/>
                    </a:lnTo>
                    <a:lnTo>
                      <a:pt x="1215" y="1291"/>
                    </a:lnTo>
                    <a:lnTo>
                      <a:pt x="1269" y="1248"/>
                    </a:lnTo>
                    <a:lnTo>
                      <a:pt x="1312" y="1184"/>
                    </a:lnTo>
                    <a:lnTo>
                      <a:pt x="1355" y="1130"/>
                    </a:lnTo>
                    <a:lnTo>
                      <a:pt x="1398" y="1065"/>
                    </a:lnTo>
                    <a:lnTo>
                      <a:pt x="1431" y="1001"/>
                    </a:lnTo>
                    <a:lnTo>
                      <a:pt x="1452" y="936"/>
                    </a:lnTo>
                    <a:lnTo>
                      <a:pt x="1463" y="861"/>
                    </a:lnTo>
                    <a:lnTo>
                      <a:pt x="1474" y="786"/>
                    </a:lnTo>
                    <a:lnTo>
                      <a:pt x="1463" y="711"/>
                    </a:lnTo>
                    <a:lnTo>
                      <a:pt x="1441" y="560"/>
                    </a:lnTo>
                    <a:lnTo>
                      <a:pt x="1398" y="431"/>
                    </a:lnTo>
                    <a:lnTo>
                      <a:pt x="1334" y="313"/>
                    </a:lnTo>
                    <a:lnTo>
                      <a:pt x="1302" y="259"/>
                    </a:lnTo>
                    <a:lnTo>
                      <a:pt x="1259" y="216"/>
                    </a:lnTo>
                    <a:lnTo>
                      <a:pt x="1205" y="173"/>
                    </a:lnTo>
                    <a:lnTo>
                      <a:pt x="1151" y="130"/>
                    </a:lnTo>
                    <a:lnTo>
                      <a:pt x="1043" y="76"/>
                    </a:lnTo>
                    <a:lnTo>
                      <a:pt x="904" y="33"/>
                    </a:lnTo>
                    <a:lnTo>
                      <a:pt x="753" y="12"/>
                    </a:lnTo>
                    <a:lnTo>
                      <a:pt x="67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1332500" y="1271150"/>
                <a:ext cx="36325" cy="36300"/>
              </a:xfrm>
              <a:custGeom>
                <a:avLst/>
                <a:gdLst/>
                <a:ahLst/>
                <a:cxnLst/>
                <a:rect l="l" t="t" r="r" b="b"/>
                <a:pathLst>
                  <a:path w="1453" h="1452" extrusionOk="0">
                    <a:moveTo>
                      <a:pt x="699" y="0"/>
                    </a:moveTo>
                    <a:lnTo>
                      <a:pt x="624" y="11"/>
                    </a:lnTo>
                    <a:lnTo>
                      <a:pt x="549" y="22"/>
                    </a:lnTo>
                    <a:lnTo>
                      <a:pt x="484" y="43"/>
                    </a:lnTo>
                    <a:lnTo>
                      <a:pt x="420" y="65"/>
                    </a:lnTo>
                    <a:lnTo>
                      <a:pt x="355" y="97"/>
                    </a:lnTo>
                    <a:lnTo>
                      <a:pt x="291" y="140"/>
                    </a:lnTo>
                    <a:lnTo>
                      <a:pt x="237" y="183"/>
                    </a:lnTo>
                    <a:lnTo>
                      <a:pt x="194" y="237"/>
                    </a:lnTo>
                    <a:lnTo>
                      <a:pt x="140" y="291"/>
                    </a:lnTo>
                    <a:lnTo>
                      <a:pt x="108" y="344"/>
                    </a:lnTo>
                    <a:lnTo>
                      <a:pt x="65" y="409"/>
                    </a:lnTo>
                    <a:lnTo>
                      <a:pt x="43" y="473"/>
                    </a:lnTo>
                    <a:lnTo>
                      <a:pt x="22" y="549"/>
                    </a:lnTo>
                    <a:lnTo>
                      <a:pt x="0" y="624"/>
                    </a:lnTo>
                    <a:lnTo>
                      <a:pt x="0" y="699"/>
                    </a:lnTo>
                    <a:lnTo>
                      <a:pt x="0" y="775"/>
                    </a:lnTo>
                    <a:lnTo>
                      <a:pt x="0" y="839"/>
                    </a:lnTo>
                    <a:lnTo>
                      <a:pt x="22" y="914"/>
                    </a:lnTo>
                    <a:lnTo>
                      <a:pt x="43" y="979"/>
                    </a:lnTo>
                    <a:lnTo>
                      <a:pt x="76" y="1043"/>
                    </a:lnTo>
                    <a:lnTo>
                      <a:pt x="108" y="1108"/>
                    </a:lnTo>
                    <a:lnTo>
                      <a:pt x="151" y="1172"/>
                    </a:lnTo>
                    <a:lnTo>
                      <a:pt x="194" y="1226"/>
                    </a:lnTo>
                    <a:lnTo>
                      <a:pt x="248" y="1269"/>
                    </a:lnTo>
                    <a:lnTo>
                      <a:pt x="302" y="1312"/>
                    </a:lnTo>
                    <a:lnTo>
                      <a:pt x="355" y="1355"/>
                    </a:lnTo>
                    <a:lnTo>
                      <a:pt x="420" y="1387"/>
                    </a:lnTo>
                    <a:lnTo>
                      <a:pt x="484" y="1420"/>
                    </a:lnTo>
                    <a:lnTo>
                      <a:pt x="560" y="1430"/>
                    </a:lnTo>
                    <a:lnTo>
                      <a:pt x="635" y="1452"/>
                    </a:lnTo>
                    <a:lnTo>
                      <a:pt x="775" y="1452"/>
                    </a:lnTo>
                    <a:lnTo>
                      <a:pt x="850" y="1441"/>
                    </a:lnTo>
                    <a:lnTo>
                      <a:pt x="925" y="1430"/>
                    </a:lnTo>
                    <a:lnTo>
                      <a:pt x="990" y="1409"/>
                    </a:lnTo>
                    <a:lnTo>
                      <a:pt x="1054" y="1377"/>
                    </a:lnTo>
                    <a:lnTo>
                      <a:pt x="1119" y="1334"/>
                    </a:lnTo>
                    <a:lnTo>
                      <a:pt x="1183" y="1301"/>
                    </a:lnTo>
                    <a:lnTo>
                      <a:pt x="1237" y="1248"/>
                    </a:lnTo>
                    <a:lnTo>
                      <a:pt x="1280" y="1194"/>
                    </a:lnTo>
                    <a:lnTo>
                      <a:pt x="1323" y="1140"/>
                    </a:lnTo>
                    <a:lnTo>
                      <a:pt x="1366" y="1086"/>
                    </a:lnTo>
                    <a:lnTo>
                      <a:pt x="1398" y="1022"/>
                    </a:lnTo>
                    <a:lnTo>
                      <a:pt x="1420" y="947"/>
                    </a:lnTo>
                    <a:lnTo>
                      <a:pt x="1431" y="882"/>
                    </a:lnTo>
                    <a:lnTo>
                      <a:pt x="1441" y="807"/>
                    </a:lnTo>
                    <a:lnTo>
                      <a:pt x="1452" y="732"/>
                    </a:lnTo>
                    <a:lnTo>
                      <a:pt x="1431" y="581"/>
                    </a:lnTo>
                    <a:lnTo>
                      <a:pt x="1398" y="441"/>
                    </a:lnTo>
                    <a:lnTo>
                      <a:pt x="1334" y="323"/>
                    </a:lnTo>
                    <a:lnTo>
                      <a:pt x="1302" y="280"/>
                    </a:lnTo>
                    <a:lnTo>
                      <a:pt x="1259" y="226"/>
                    </a:lnTo>
                    <a:lnTo>
                      <a:pt x="1216" y="183"/>
                    </a:lnTo>
                    <a:lnTo>
                      <a:pt x="1162" y="140"/>
                    </a:lnTo>
                    <a:lnTo>
                      <a:pt x="1054" y="76"/>
                    </a:lnTo>
                    <a:lnTo>
                      <a:pt x="925" y="33"/>
                    </a:lnTo>
                    <a:lnTo>
                      <a:pt x="77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2116400" y="2058000"/>
                <a:ext cx="36850" cy="36850"/>
              </a:xfrm>
              <a:custGeom>
                <a:avLst/>
                <a:gdLst/>
                <a:ahLst/>
                <a:cxnLst/>
                <a:rect l="l" t="t" r="r" b="b"/>
                <a:pathLst>
                  <a:path w="1474" h="1474" extrusionOk="0">
                    <a:moveTo>
                      <a:pt x="731" y="0"/>
                    </a:moveTo>
                    <a:lnTo>
                      <a:pt x="581" y="22"/>
                    </a:lnTo>
                    <a:lnTo>
                      <a:pt x="441" y="54"/>
                    </a:lnTo>
                    <a:lnTo>
                      <a:pt x="323" y="118"/>
                    </a:lnTo>
                    <a:lnTo>
                      <a:pt x="269" y="151"/>
                    </a:lnTo>
                    <a:lnTo>
                      <a:pt x="226" y="194"/>
                    </a:lnTo>
                    <a:lnTo>
                      <a:pt x="183" y="237"/>
                    </a:lnTo>
                    <a:lnTo>
                      <a:pt x="140" y="291"/>
                    </a:lnTo>
                    <a:lnTo>
                      <a:pt x="75" y="409"/>
                    </a:lnTo>
                    <a:lnTo>
                      <a:pt x="32" y="538"/>
                    </a:lnTo>
                    <a:lnTo>
                      <a:pt x="0" y="688"/>
                    </a:lnTo>
                    <a:lnTo>
                      <a:pt x="0" y="764"/>
                    </a:lnTo>
                    <a:lnTo>
                      <a:pt x="0" y="839"/>
                    </a:lnTo>
                    <a:lnTo>
                      <a:pt x="11" y="914"/>
                    </a:lnTo>
                    <a:lnTo>
                      <a:pt x="32" y="979"/>
                    </a:lnTo>
                    <a:lnTo>
                      <a:pt x="65" y="1043"/>
                    </a:lnTo>
                    <a:lnTo>
                      <a:pt x="97" y="1108"/>
                    </a:lnTo>
                    <a:lnTo>
                      <a:pt x="140" y="1172"/>
                    </a:lnTo>
                    <a:lnTo>
                      <a:pt x="183" y="1226"/>
                    </a:lnTo>
                    <a:lnTo>
                      <a:pt x="237" y="1269"/>
                    </a:lnTo>
                    <a:lnTo>
                      <a:pt x="301" y="1323"/>
                    </a:lnTo>
                    <a:lnTo>
                      <a:pt x="355" y="1366"/>
                    </a:lnTo>
                    <a:lnTo>
                      <a:pt x="420" y="1398"/>
                    </a:lnTo>
                    <a:lnTo>
                      <a:pt x="495" y="1430"/>
                    </a:lnTo>
                    <a:lnTo>
                      <a:pt x="559" y="1452"/>
                    </a:lnTo>
                    <a:lnTo>
                      <a:pt x="635" y="1463"/>
                    </a:lnTo>
                    <a:lnTo>
                      <a:pt x="710" y="1473"/>
                    </a:lnTo>
                    <a:lnTo>
                      <a:pt x="785" y="1463"/>
                    </a:lnTo>
                    <a:lnTo>
                      <a:pt x="860" y="1463"/>
                    </a:lnTo>
                    <a:lnTo>
                      <a:pt x="925" y="1441"/>
                    </a:lnTo>
                    <a:lnTo>
                      <a:pt x="989" y="1420"/>
                    </a:lnTo>
                    <a:lnTo>
                      <a:pt x="1065" y="1387"/>
                    </a:lnTo>
                    <a:lnTo>
                      <a:pt x="1118" y="1355"/>
                    </a:lnTo>
                    <a:lnTo>
                      <a:pt x="1183" y="1312"/>
                    </a:lnTo>
                    <a:lnTo>
                      <a:pt x="1237" y="1258"/>
                    </a:lnTo>
                    <a:lnTo>
                      <a:pt x="1291" y="1215"/>
                    </a:lnTo>
                    <a:lnTo>
                      <a:pt x="1334" y="1151"/>
                    </a:lnTo>
                    <a:lnTo>
                      <a:pt x="1377" y="1097"/>
                    </a:lnTo>
                    <a:lnTo>
                      <a:pt x="1409" y="1032"/>
                    </a:lnTo>
                    <a:lnTo>
                      <a:pt x="1430" y="957"/>
                    </a:lnTo>
                    <a:lnTo>
                      <a:pt x="1452" y="893"/>
                    </a:lnTo>
                    <a:lnTo>
                      <a:pt x="1463" y="817"/>
                    </a:lnTo>
                    <a:lnTo>
                      <a:pt x="1473" y="742"/>
                    </a:lnTo>
                    <a:lnTo>
                      <a:pt x="1473" y="667"/>
                    </a:lnTo>
                    <a:lnTo>
                      <a:pt x="1463" y="592"/>
                    </a:lnTo>
                    <a:lnTo>
                      <a:pt x="1441" y="527"/>
                    </a:lnTo>
                    <a:lnTo>
                      <a:pt x="1420" y="452"/>
                    </a:lnTo>
                    <a:lnTo>
                      <a:pt x="1387" y="387"/>
                    </a:lnTo>
                    <a:lnTo>
                      <a:pt x="1344" y="323"/>
                    </a:lnTo>
                    <a:lnTo>
                      <a:pt x="1301" y="269"/>
                    </a:lnTo>
                    <a:lnTo>
                      <a:pt x="1258" y="215"/>
                    </a:lnTo>
                    <a:lnTo>
                      <a:pt x="1204" y="162"/>
                    </a:lnTo>
                    <a:lnTo>
                      <a:pt x="1140" y="118"/>
                    </a:lnTo>
                    <a:lnTo>
                      <a:pt x="1086" y="86"/>
                    </a:lnTo>
                    <a:lnTo>
                      <a:pt x="1022" y="54"/>
                    </a:lnTo>
                    <a:lnTo>
                      <a:pt x="946" y="2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1251325" y="1270875"/>
                <a:ext cx="37100" cy="37125"/>
              </a:xfrm>
              <a:custGeom>
                <a:avLst/>
                <a:gdLst/>
                <a:ahLst/>
                <a:cxnLst/>
                <a:rect l="l" t="t" r="r" b="b"/>
                <a:pathLst>
                  <a:path w="1484" h="1485" extrusionOk="0">
                    <a:moveTo>
                      <a:pt x="656" y="1"/>
                    </a:moveTo>
                    <a:lnTo>
                      <a:pt x="581" y="22"/>
                    </a:lnTo>
                    <a:lnTo>
                      <a:pt x="516" y="33"/>
                    </a:lnTo>
                    <a:lnTo>
                      <a:pt x="452" y="65"/>
                    </a:lnTo>
                    <a:lnTo>
                      <a:pt x="387" y="97"/>
                    </a:lnTo>
                    <a:lnTo>
                      <a:pt x="323" y="140"/>
                    </a:lnTo>
                    <a:lnTo>
                      <a:pt x="269" y="183"/>
                    </a:lnTo>
                    <a:lnTo>
                      <a:pt x="215" y="226"/>
                    </a:lnTo>
                    <a:lnTo>
                      <a:pt x="172" y="280"/>
                    </a:lnTo>
                    <a:lnTo>
                      <a:pt x="129" y="345"/>
                    </a:lnTo>
                    <a:lnTo>
                      <a:pt x="86" y="409"/>
                    </a:lnTo>
                    <a:lnTo>
                      <a:pt x="54" y="474"/>
                    </a:lnTo>
                    <a:lnTo>
                      <a:pt x="32" y="538"/>
                    </a:lnTo>
                    <a:lnTo>
                      <a:pt x="22" y="603"/>
                    </a:lnTo>
                    <a:lnTo>
                      <a:pt x="11" y="678"/>
                    </a:lnTo>
                    <a:lnTo>
                      <a:pt x="0" y="753"/>
                    </a:lnTo>
                    <a:lnTo>
                      <a:pt x="11" y="829"/>
                    </a:lnTo>
                    <a:lnTo>
                      <a:pt x="22" y="904"/>
                    </a:lnTo>
                    <a:lnTo>
                      <a:pt x="43" y="968"/>
                    </a:lnTo>
                    <a:lnTo>
                      <a:pt x="75" y="1033"/>
                    </a:lnTo>
                    <a:lnTo>
                      <a:pt x="108" y="1097"/>
                    </a:lnTo>
                    <a:lnTo>
                      <a:pt x="140" y="1162"/>
                    </a:lnTo>
                    <a:lnTo>
                      <a:pt x="183" y="1216"/>
                    </a:lnTo>
                    <a:lnTo>
                      <a:pt x="237" y="1269"/>
                    </a:lnTo>
                    <a:lnTo>
                      <a:pt x="290" y="1312"/>
                    </a:lnTo>
                    <a:lnTo>
                      <a:pt x="344" y="1355"/>
                    </a:lnTo>
                    <a:lnTo>
                      <a:pt x="409" y="1398"/>
                    </a:lnTo>
                    <a:lnTo>
                      <a:pt x="473" y="1420"/>
                    </a:lnTo>
                    <a:lnTo>
                      <a:pt x="548" y="1452"/>
                    </a:lnTo>
                    <a:lnTo>
                      <a:pt x="613" y="1463"/>
                    </a:lnTo>
                    <a:lnTo>
                      <a:pt x="688" y="1474"/>
                    </a:lnTo>
                    <a:lnTo>
                      <a:pt x="763" y="1484"/>
                    </a:lnTo>
                    <a:lnTo>
                      <a:pt x="828" y="1474"/>
                    </a:lnTo>
                    <a:lnTo>
                      <a:pt x="903" y="1463"/>
                    </a:lnTo>
                    <a:lnTo>
                      <a:pt x="979" y="1441"/>
                    </a:lnTo>
                    <a:lnTo>
                      <a:pt x="1043" y="1409"/>
                    </a:lnTo>
                    <a:lnTo>
                      <a:pt x="1108" y="1377"/>
                    </a:lnTo>
                    <a:lnTo>
                      <a:pt x="1161" y="1345"/>
                    </a:lnTo>
                    <a:lnTo>
                      <a:pt x="1226" y="1302"/>
                    </a:lnTo>
                    <a:lnTo>
                      <a:pt x="1269" y="1248"/>
                    </a:lnTo>
                    <a:lnTo>
                      <a:pt x="1323" y="1194"/>
                    </a:lnTo>
                    <a:lnTo>
                      <a:pt x="1366" y="1140"/>
                    </a:lnTo>
                    <a:lnTo>
                      <a:pt x="1398" y="1076"/>
                    </a:lnTo>
                    <a:lnTo>
                      <a:pt x="1430" y="1011"/>
                    </a:lnTo>
                    <a:lnTo>
                      <a:pt x="1452" y="936"/>
                    </a:lnTo>
                    <a:lnTo>
                      <a:pt x="1473" y="872"/>
                    </a:lnTo>
                    <a:lnTo>
                      <a:pt x="1484" y="796"/>
                    </a:lnTo>
                    <a:lnTo>
                      <a:pt x="1484" y="721"/>
                    </a:lnTo>
                    <a:lnTo>
                      <a:pt x="1484" y="656"/>
                    </a:lnTo>
                    <a:lnTo>
                      <a:pt x="1462" y="581"/>
                    </a:lnTo>
                    <a:lnTo>
                      <a:pt x="1452" y="506"/>
                    </a:lnTo>
                    <a:lnTo>
                      <a:pt x="1419" y="441"/>
                    </a:lnTo>
                    <a:lnTo>
                      <a:pt x="1387" y="377"/>
                    </a:lnTo>
                    <a:lnTo>
                      <a:pt x="1344" y="323"/>
                    </a:lnTo>
                    <a:lnTo>
                      <a:pt x="1301" y="259"/>
                    </a:lnTo>
                    <a:lnTo>
                      <a:pt x="1258" y="205"/>
                    </a:lnTo>
                    <a:lnTo>
                      <a:pt x="1204" y="162"/>
                    </a:lnTo>
                    <a:lnTo>
                      <a:pt x="1140" y="119"/>
                    </a:lnTo>
                    <a:lnTo>
                      <a:pt x="1075" y="87"/>
                    </a:lnTo>
                    <a:lnTo>
                      <a:pt x="1011" y="54"/>
                    </a:lnTo>
                    <a:lnTo>
                      <a:pt x="946" y="33"/>
                    </a:lnTo>
                    <a:lnTo>
                      <a:pt x="871" y="11"/>
                    </a:lnTo>
                    <a:lnTo>
                      <a:pt x="80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1173900" y="1271150"/>
                <a:ext cx="36300" cy="36300"/>
              </a:xfrm>
              <a:custGeom>
                <a:avLst/>
                <a:gdLst/>
                <a:ahLst/>
                <a:cxnLst/>
                <a:rect l="l" t="t" r="r" b="b"/>
                <a:pathLst>
                  <a:path w="1452" h="1452" extrusionOk="0">
                    <a:moveTo>
                      <a:pt x="656" y="0"/>
                    </a:moveTo>
                    <a:lnTo>
                      <a:pt x="592" y="11"/>
                    </a:lnTo>
                    <a:lnTo>
                      <a:pt x="516" y="33"/>
                    </a:lnTo>
                    <a:lnTo>
                      <a:pt x="452" y="54"/>
                    </a:lnTo>
                    <a:lnTo>
                      <a:pt x="387" y="86"/>
                    </a:lnTo>
                    <a:lnTo>
                      <a:pt x="323" y="129"/>
                    </a:lnTo>
                    <a:lnTo>
                      <a:pt x="258" y="172"/>
                    </a:lnTo>
                    <a:lnTo>
                      <a:pt x="215" y="215"/>
                    </a:lnTo>
                    <a:lnTo>
                      <a:pt x="161" y="269"/>
                    </a:lnTo>
                    <a:lnTo>
                      <a:pt x="118" y="323"/>
                    </a:lnTo>
                    <a:lnTo>
                      <a:pt x="86" y="387"/>
                    </a:lnTo>
                    <a:lnTo>
                      <a:pt x="54" y="452"/>
                    </a:lnTo>
                    <a:lnTo>
                      <a:pt x="32" y="516"/>
                    </a:lnTo>
                    <a:lnTo>
                      <a:pt x="11" y="592"/>
                    </a:lnTo>
                    <a:lnTo>
                      <a:pt x="0" y="656"/>
                    </a:lnTo>
                    <a:lnTo>
                      <a:pt x="0" y="732"/>
                    </a:lnTo>
                    <a:lnTo>
                      <a:pt x="22" y="882"/>
                    </a:lnTo>
                    <a:lnTo>
                      <a:pt x="65" y="1022"/>
                    </a:lnTo>
                    <a:lnTo>
                      <a:pt x="118" y="1140"/>
                    </a:lnTo>
                    <a:lnTo>
                      <a:pt x="161" y="1194"/>
                    </a:lnTo>
                    <a:lnTo>
                      <a:pt x="194" y="1237"/>
                    </a:lnTo>
                    <a:lnTo>
                      <a:pt x="247" y="1280"/>
                    </a:lnTo>
                    <a:lnTo>
                      <a:pt x="290" y="1323"/>
                    </a:lnTo>
                    <a:lnTo>
                      <a:pt x="409" y="1387"/>
                    </a:lnTo>
                    <a:lnTo>
                      <a:pt x="538" y="1430"/>
                    </a:lnTo>
                    <a:lnTo>
                      <a:pt x="688" y="1452"/>
                    </a:lnTo>
                    <a:lnTo>
                      <a:pt x="839" y="1452"/>
                    </a:lnTo>
                    <a:lnTo>
                      <a:pt x="914" y="1430"/>
                    </a:lnTo>
                    <a:lnTo>
                      <a:pt x="979" y="1409"/>
                    </a:lnTo>
                    <a:lnTo>
                      <a:pt x="1043" y="1387"/>
                    </a:lnTo>
                    <a:lnTo>
                      <a:pt x="1108" y="1355"/>
                    </a:lnTo>
                    <a:lnTo>
                      <a:pt x="1161" y="1312"/>
                    </a:lnTo>
                    <a:lnTo>
                      <a:pt x="1215" y="1269"/>
                    </a:lnTo>
                    <a:lnTo>
                      <a:pt x="1269" y="1215"/>
                    </a:lnTo>
                    <a:lnTo>
                      <a:pt x="1312" y="1162"/>
                    </a:lnTo>
                    <a:lnTo>
                      <a:pt x="1355" y="1097"/>
                    </a:lnTo>
                    <a:lnTo>
                      <a:pt x="1387" y="1033"/>
                    </a:lnTo>
                    <a:lnTo>
                      <a:pt x="1409" y="968"/>
                    </a:lnTo>
                    <a:lnTo>
                      <a:pt x="1430" y="893"/>
                    </a:lnTo>
                    <a:lnTo>
                      <a:pt x="1452" y="828"/>
                    </a:lnTo>
                    <a:lnTo>
                      <a:pt x="1452" y="753"/>
                    </a:lnTo>
                    <a:lnTo>
                      <a:pt x="1452" y="678"/>
                    </a:lnTo>
                    <a:lnTo>
                      <a:pt x="1441" y="602"/>
                    </a:lnTo>
                    <a:lnTo>
                      <a:pt x="1430" y="527"/>
                    </a:lnTo>
                    <a:lnTo>
                      <a:pt x="1409" y="463"/>
                    </a:lnTo>
                    <a:lnTo>
                      <a:pt x="1377" y="398"/>
                    </a:lnTo>
                    <a:lnTo>
                      <a:pt x="1334" y="334"/>
                    </a:lnTo>
                    <a:lnTo>
                      <a:pt x="1301" y="280"/>
                    </a:lnTo>
                    <a:lnTo>
                      <a:pt x="1248" y="226"/>
                    </a:lnTo>
                    <a:lnTo>
                      <a:pt x="1205" y="172"/>
                    </a:lnTo>
                    <a:lnTo>
                      <a:pt x="1140" y="129"/>
                    </a:lnTo>
                    <a:lnTo>
                      <a:pt x="1086" y="97"/>
                    </a:lnTo>
                    <a:lnTo>
                      <a:pt x="1022" y="65"/>
                    </a:lnTo>
                    <a:lnTo>
                      <a:pt x="957" y="33"/>
                    </a:lnTo>
                    <a:lnTo>
                      <a:pt x="882" y="22"/>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860700" y="1349900"/>
                <a:ext cx="34725" cy="34725"/>
              </a:xfrm>
              <a:custGeom>
                <a:avLst/>
                <a:gdLst/>
                <a:ahLst/>
                <a:cxnLst/>
                <a:rect l="l" t="t" r="r" b="b"/>
                <a:pathLst>
                  <a:path w="1389" h="1389" extrusionOk="0">
                    <a:moveTo>
                      <a:pt x="700" y="1"/>
                    </a:moveTo>
                    <a:lnTo>
                      <a:pt x="539" y="12"/>
                    </a:lnTo>
                    <a:lnTo>
                      <a:pt x="474" y="22"/>
                    </a:lnTo>
                    <a:lnTo>
                      <a:pt x="399" y="44"/>
                    </a:lnTo>
                    <a:lnTo>
                      <a:pt x="345" y="65"/>
                    </a:lnTo>
                    <a:lnTo>
                      <a:pt x="281" y="98"/>
                    </a:lnTo>
                    <a:lnTo>
                      <a:pt x="227" y="141"/>
                    </a:lnTo>
                    <a:lnTo>
                      <a:pt x="184" y="173"/>
                    </a:lnTo>
                    <a:lnTo>
                      <a:pt x="141" y="227"/>
                    </a:lnTo>
                    <a:lnTo>
                      <a:pt x="108" y="270"/>
                    </a:lnTo>
                    <a:lnTo>
                      <a:pt x="76" y="334"/>
                    </a:lnTo>
                    <a:lnTo>
                      <a:pt x="44" y="388"/>
                    </a:lnTo>
                    <a:lnTo>
                      <a:pt x="22" y="453"/>
                    </a:lnTo>
                    <a:lnTo>
                      <a:pt x="12" y="528"/>
                    </a:lnTo>
                    <a:lnTo>
                      <a:pt x="1" y="678"/>
                    </a:lnTo>
                    <a:lnTo>
                      <a:pt x="1" y="840"/>
                    </a:lnTo>
                    <a:lnTo>
                      <a:pt x="22" y="904"/>
                    </a:lnTo>
                    <a:lnTo>
                      <a:pt x="33" y="979"/>
                    </a:lnTo>
                    <a:lnTo>
                      <a:pt x="65" y="1033"/>
                    </a:lnTo>
                    <a:lnTo>
                      <a:pt x="98" y="1098"/>
                    </a:lnTo>
                    <a:lnTo>
                      <a:pt x="130" y="1151"/>
                    </a:lnTo>
                    <a:lnTo>
                      <a:pt x="173" y="1195"/>
                    </a:lnTo>
                    <a:lnTo>
                      <a:pt x="216" y="1238"/>
                    </a:lnTo>
                    <a:lnTo>
                      <a:pt x="270" y="1270"/>
                    </a:lnTo>
                    <a:lnTo>
                      <a:pt x="324" y="1302"/>
                    </a:lnTo>
                    <a:lnTo>
                      <a:pt x="388" y="1334"/>
                    </a:lnTo>
                    <a:lnTo>
                      <a:pt x="453" y="1356"/>
                    </a:lnTo>
                    <a:lnTo>
                      <a:pt x="517" y="1367"/>
                    </a:lnTo>
                    <a:lnTo>
                      <a:pt x="678" y="1388"/>
                    </a:lnTo>
                    <a:lnTo>
                      <a:pt x="829" y="1377"/>
                    </a:lnTo>
                    <a:lnTo>
                      <a:pt x="904" y="1356"/>
                    </a:lnTo>
                    <a:lnTo>
                      <a:pt x="969" y="1345"/>
                    </a:lnTo>
                    <a:lnTo>
                      <a:pt x="1033" y="1313"/>
                    </a:lnTo>
                    <a:lnTo>
                      <a:pt x="1087" y="1281"/>
                    </a:lnTo>
                    <a:lnTo>
                      <a:pt x="1130" y="1248"/>
                    </a:lnTo>
                    <a:lnTo>
                      <a:pt x="1184" y="1205"/>
                    </a:lnTo>
                    <a:lnTo>
                      <a:pt x="1227" y="1162"/>
                    </a:lnTo>
                    <a:lnTo>
                      <a:pt x="1259" y="1108"/>
                    </a:lnTo>
                    <a:lnTo>
                      <a:pt x="1324" y="990"/>
                    </a:lnTo>
                    <a:lnTo>
                      <a:pt x="1367" y="850"/>
                    </a:lnTo>
                    <a:lnTo>
                      <a:pt x="1388" y="700"/>
                    </a:lnTo>
                    <a:lnTo>
                      <a:pt x="1367" y="549"/>
                    </a:lnTo>
                    <a:lnTo>
                      <a:pt x="1324" y="410"/>
                    </a:lnTo>
                    <a:lnTo>
                      <a:pt x="1270" y="291"/>
                    </a:lnTo>
                    <a:lnTo>
                      <a:pt x="1238" y="237"/>
                    </a:lnTo>
                    <a:lnTo>
                      <a:pt x="1195" y="194"/>
                    </a:lnTo>
                    <a:lnTo>
                      <a:pt x="1152" y="151"/>
                    </a:lnTo>
                    <a:lnTo>
                      <a:pt x="1098" y="108"/>
                    </a:lnTo>
                    <a:lnTo>
                      <a:pt x="1044" y="76"/>
                    </a:lnTo>
                    <a:lnTo>
                      <a:pt x="990" y="55"/>
                    </a:lnTo>
                    <a:lnTo>
                      <a:pt x="926" y="33"/>
                    </a:lnTo>
                    <a:lnTo>
                      <a:pt x="850" y="12"/>
                    </a:lnTo>
                    <a:lnTo>
                      <a:pt x="77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465800" y="1742125"/>
                <a:ext cx="34700" cy="34425"/>
              </a:xfrm>
              <a:custGeom>
                <a:avLst/>
                <a:gdLst/>
                <a:ahLst/>
                <a:cxnLst/>
                <a:rect l="l" t="t" r="r" b="b"/>
                <a:pathLst>
                  <a:path w="1388" h="1377" extrusionOk="0">
                    <a:moveTo>
                      <a:pt x="657" y="0"/>
                    </a:moveTo>
                    <a:lnTo>
                      <a:pt x="506" y="11"/>
                    </a:lnTo>
                    <a:lnTo>
                      <a:pt x="431" y="33"/>
                    </a:lnTo>
                    <a:lnTo>
                      <a:pt x="366" y="54"/>
                    </a:lnTo>
                    <a:lnTo>
                      <a:pt x="313" y="87"/>
                    </a:lnTo>
                    <a:lnTo>
                      <a:pt x="259" y="119"/>
                    </a:lnTo>
                    <a:lnTo>
                      <a:pt x="205" y="151"/>
                    </a:lnTo>
                    <a:lnTo>
                      <a:pt x="162" y="194"/>
                    </a:lnTo>
                    <a:lnTo>
                      <a:pt x="119" y="248"/>
                    </a:lnTo>
                    <a:lnTo>
                      <a:pt x="87" y="302"/>
                    </a:lnTo>
                    <a:lnTo>
                      <a:pt x="55" y="355"/>
                    </a:lnTo>
                    <a:lnTo>
                      <a:pt x="33" y="420"/>
                    </a:lnTo>
                    <a:lnTo>
                      <a:pt x="12" y="484"/>
                    </a:lnTo>
                    <a:lnTo>
                      <a:pt x="1" y="560"/>
                    </a:lnTo>
                    <a:lnTo>
                      <a:pt x="1" y="710"/>
                    </a:lnTo>
                    <a:lnTo>
                      <a:pt x="12" y="871"/>
                    </a:lnTo>
                    <a:lnTo>
                      <a:pt x="33" y="936"/>
                    </a:lnTo>
                    <a:lnTo>
                      <a:pt x="55" y="1001"/>
                    </a:lnTo>
                    <a:lnTo>
                      <a:pt x="87" y="1065"/>
                    </a:lnTo>
                    <a:lnTo>
                      <a:pt x="119" y="1119"/>
                    </a:lnTo>
                    <a:lnTo>
                      <a:pt x="151" y="1173"/>
                    </a:lnTo>
                    <a:lnTo>
                      <a:pt x="194" y="1216"/>
                    </a:lnTo>
                    <a:lnTo>
                      <a:pt x="248" y="1259"/>
                    </a:lnTo>
                    <a:lnTo>
                      <a:pt x="302" y="1291"/>
                    </a:lnTo>
                    <a:lnTo>
                      <a:pt x="356" y="1323"/>
                    </a:lnTo>
                    <a:lnTo>
                      <a:pt x="420" y="1345"/>
                    </a:lnTo>
                    <a:lnTo>
                      <a:pt x="485" y="1355"/>
                    </a:lnTo>
                    <a:lnTo>
                      <a:pt x="560" y="1366"/>
                    </a:lnTo>
                    <a:lnTo>
                      <a:pt x="710" y="1377"/>
                    </a:lnTo>
                    <a:lnTo>
                      <a:pt x="797" y="1377"/>
                    </a:lnTo>
                    <a:lnTo>
                      <a:pt x="872" y="1355"/>
                    </a:lnTo>
                    <a:lnTo>
                      <a:pt x="936" y="1345"/>
                    </a:lnTo>
                    <a:lnTo>
                      <a:pt x="1001" y="1323"/>
                    </a:lnTo>
                    <a:lnTo>
                      <a:pt x="1065" y="1291"/>
                    </a:lnTo>
                    <a:lnTo>
                      <a:pt x="1119" y="1259"/>
                    </a:lnTo>
                    <a:lnTo>
                      <a:pt x="1162" y="1216"/>
                    </a:lnTo>
                    <a:lnTo>
                      <a:pt x="1205" y="1173"/>
                    </a:lnTo>
                    <a:lnTo>
                      <a:pt x="1248" y="1130"/>
                    </a:lnTo>
                    <a:lnTo>
                      <a:pt x="1280" y="1076"/>
                    </a:lnTo>
                    <a:lnTo>
                      <a:pt x="1334" y="947"/>
                    </a:lnTo>
                    <a:lnTo>
                      <a:pt x="1366" y="807"/>
                    </a:lnTo>
                    <a:lnTo>
                      <a:pt x="1388" y="656"/>
                    </a:lnTo>
                    <a:lnTo>
                      <a:pt x="1356" y="506"/>
                    </a:lnTo>
                    <a:lnTo>
                      <a:pt x="1313" y="366"/>
                    </a:lnTo>
                    <a:lnTo>
                      <a:pt x="1248" y="259"/>
                    </a:lnTo>
                    <a:lnTo>
                      <a:pt x="1216" y="205"/>
                    </a:lnTo>
                    <a:lnTo>
                      <a:pt x="1173" y="162"/>
                    </a:lnTo>
                    <a:lnTo>
                      <a:pt x="1119" y="119"/>
                    </a:lnTo>
                    <a:lnTo>
                      <a:pt x="1065" y="87"/>
                    </a:lnTo>
                    <a:lnTo>
                      <a:pt x="1012" y="54"/>
                    </a:lnTo>
                    <a:lnTo>
                      <a:pt x="947" y="33"/>
                    </a:lnTo>
                    <a:lnTo>
                      <a:pt x="883"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2039500" y="2528700"/>
                <a:ext cx="34700" cy="34975"/>
              </a:xfrm>
              <a:custGeom>
                <a:avLst/>
                <a:gdLst/>
                <a:ahLst/>
                <a:cxnLst/>
                <a:rect l="l" t="t" r="r" b="b"/>
                <a:pathLst>
                  <a:path w="1388" h="1399" extrusionOk="0">
                    <a:moveTo>
                      <a:pt x="667" y="1"/>
                    </a:moveTo>
                    <a:lnTo>
                      <a:pt x="517" y="22"/>
                    </a:lnTo>
                    <a:lnTo>
                      <a:pt x="377" y="76"/>
                    </a:lnTo>
                    <a:lnTo>
                      <a:pt x="259" y="140"/>
                    </a:lnTo>
                    <a:lnTo>
                      <a:pt x="216" y="173"/>
                    </a:lnTo>
                    <a:lnTo>
                      <a:pt x="162" y="216"/>
                    </a:lnTo>
                    <a:lnTo>
                      <a:pt x="130" y="269"/>
                    </a:lnTo>
                    <a:lnTo>
                      <a:pt x="87" y="323"/>
                    </a:lnTo>
                    <a:lnTo>
                      <a:pt x="65" y="377"/>
                    </a:lnTo>
                    <a:lnTo>
                      <a:pt x="44" y="442"/>
                    </a:lnTo>
                    <a:lnTo>
                      <a:pt x="22" y="506"/>
                    </a:lnTo>
                    <a:lnTo>
                      <a:pt x="12" y="571"/>
                    </a:lnTo>
                    <a:lnTo>
                      <a:pt x="1" y="732"/>
                    </a:lnTo>
                    <a:lnTo>
                      <a:pt x="22" y="882"/>
                    </a:lnTo>
                    <a:lnTo>
                      <a:pt x="33" y="958"/>
                    </a:lnTo>
                    <a:lnTo>
                      <a:pt x="65" y="1022"/>
                    </a:lnTo>
                    <a:lnTo>
                      <a:pt x="87" y="1076"/>
                    </a:lnTo>
                    <a:lnTo>
                      <a:pt x="119" y="1140"/>
                    </a:lnTo>
                    <a:lnTo>
                      <a:pt x="162" y="1183"/>
                    </a:lnTo>
                    <a:lnTo>
                      <a:pt x="205" y="1237"/>
                    </a:lnTo>
                    <a:lnTo>
                      <a:pt x="259" y="1269"/>
                    </a:lnTo>
                    <a:lnTo>
                      <a:pt x="313" y="1302"/>
                    </a:lnTo>
                    <a:lnTo>
                      <a:pt x="366" y="1334"/>
                    </a:lnTo>
                    <a:lnTo>
                      <a:pt x="431" y="1356"/>
                    </a:lnTo>
                    <a:lnTo>
                      <a:pt x="495" y="1377"/>
                    </a:lnTo>
                    <a:lnTo>
                      <a:pt x="571" y="1388"/>
                    </a:lnTo>
                    <a:lnTo>
                      <a:pt x="721" y="1399"/>
                    </a:lnTo>
                    <a:lnTo>
                      <a:pt x="883" y="1377"/>
                    </a:lnTo>
                    <a:lnTo>
                      <a:pt x="947" y="1356"/>
                    </a:lnTo>
                    <a:lnTo>
                      <a:pt x="1012" y="1334"/>
                    </a:lnTo>
                    <a:lnTo>
                      <a:pt x="1076" y="1313"/>
                    </a:lnTo>
                    <a:lnTo>
                      <a:pt x="1130" y="1280"/>
                    </a:lnTo>
                    <a:lnTo>
                      <a:pt x="1184" y="1237"/>
                    </a:lnTo>
                    <a:lnTo>
                      <a:pt x="1227" y="1194"/>
                    </a:lnTo>
                    <a:lnTo>
                      <a:pt x="1270" y="1140"/>
                    </a:lnTo>
                    <a:lnTo>
                      <a:pt x="1302" y="1087"/>
                    </a:lnTo>
                    <a:lnTo>
                      <a:pt x="1334" y="1033"/>
                    </a:lnTo>
                    <a:lnTo>
                      <a:pt x="1356" y="968"/>
                    </a:lnTo>
                    <a:lnTo>
                      <a:pt x="1366" y="904"/>
                    </a:lnTo>
                    <a:lnTo>
                      <a:pt x="1388" y="829"/>
                    </a:lnTo>
                    <a:lnTo>
                      <a:pt x="1388" y="678"/>
                    </a:lnTo>
                    <a:lnTo>
                      <a:pt x="1388" y="592"/>
                    </a:lnTo>
                    <a:lnTo>
                      <a:pt x="1377" y="517"/>
                    </a:lnTo>
                    <a:lnTo>
                      <a:pt x="1356" y="452"/>
                    </a:lnTo>
                    <a:lnTo>
                      <a:pt x="1334" y="388"/>
                    </a:lnTo>
                    <a:lnTo>
                      <a:pt x="1302" y="323"/>
                    </a:lnTo>
                    <a:lnTo>
                      <a:pt x="1270" y="269"/>
                    </a:lnTo>
                    <a:lnTo>
                      <a:pt x="1227" y="226"/>
                    </a:lnTo>
                    <a:lnTo>
                      <a:pt x="1184" y="183"/>
                    </a:lnTo>
                    <a:lnTo>
                      <a:pt x="1141" y="140"/>
                    </a:lnTo>
                    <a:lnTo>
                      <a:pt x="1087" y="108"/>
                    </a:lnTo>
                    <a:lnTo>
                      <a:pt x="958" y="54"/>
                    </a:lnTo>
                    <a:lnTo>
                      <a:pt x="818" y="11"/>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465550" y="2528975"/>
                <a:ext cx="34950" cy="34700"/>
              </a:xfrm>
              <a:custGeom>
                <a:avLst/>
                <a:gdLst/>
                <a:ahLst/>
                <a:cxnLst/>
                <a:rect l="l" t="t" r="r" b="b"/>
                <a:pathLst>
                  <a:path w="1398" h="1388" extrusionOk="0">
                    <a:moveTo>
                      <a:pt x="667" y="0"/>
                    </a:moveTo>
                    <a:lnTo>
                      <a:pt x="516" y="11"/>
                    </a:lnTo>
                    <a:lnTo>
                      <a:pt x="441" y="33"/>
                    </a:lnTo>
                    <a:lnTo>
                      <a:pt x="376" y="54"/>
                    </a:lnTo>
                    <a:lnTo>
                      <a:pt x="323" y="86"/>
                    </a:lnTo>
                    <a:lnTo>
                      <a:pt x="258" y="119"/>
                    </a:lnTo>
                    <a:lnTo>
                      <a:pt x="215" y="162"/>
                    </a:lnTo>
                    <a:lnTo>
                      <a:pt x="172" y="205"/>
                    </a:lnTo>
                    <a:lnTo>
                      <a:pt x="129" y="248"/>
                    </a:lnTo>
                    <a:lnTo>
                      <a:pt x="97" y="301"/>
                    </a:lnTo>
                    <a:lnTo>
                      <a:pt x="65" y="355"/>
                    </a:lnTo>
                    <a:lnTo>
                      <a:pt x="43" y="420"/>
                    </a:lnTo>
                    <a:lnTo>
                      <a:pt x="22" y="495"/>
                    </a:lnTo>
                    <a:lnTo>
                      <a:pt x="11" y="560"/>
                    </a:lnTo>
                    <a:lnTo>
                      <a:pt x="0" y="721"/>
                    </a:lnTo>
                    <a:lnTo>
                      <a:pt x="22" y="871"/>
                    </a:lnTo>
                    <a:lnTo>
                      <a:pt x="43" y="947"/>
                    </a:lnTo>
                    <a:lnTo>
                      <a:pt x="65" y="1011"/>
                    </a:lnTo>
                    <a:lnTo>
                      <a:pt x="86" y="1065"/>
                    </a:lnTo>
                    <a:lnTo>
                      <a:pt x="129" y="1129"/>
                    </a:lnTo>
                    <a:lnTo>
                      <a:pt x="161" y="1172"/>
                    </a:lnTo>
                    <a:lnTo>
                      <a:pt x="204" y="1215"/>
                    </a:lnTo>
                    <a:lnTo>
                      <a:pt x="258" y="1258"/>
                    </a:lnTo>
                    <a:lnTo>
                      <a:pt x="312" y="1291"/>
                    </a:lnTo>
                    <a:lnTo>
                      <a:pt x="366" y="1323"/>
                    </a:lnTo>
                    <a:lnTo>
                      <a:pt x="430" y="1345"/>
                    </a:lnTo>
                    <a:lnTo>
                      <a:pt x="495" y="1366"/>
                    </a:lnTo>
                    <a:lnTo>
                      <a:pt x="570" y="1377"/>
                    </a:lnTo>
                    <a:lnTo>
                      <a:pt x="720" y="1388"/>
                    </a:lnTo>
                    <a:lnTo>
                      <a:pt x="807" y="1377"/>
                    </a:lnTo>
                    <a:lnTo>
                      <a:pt x="882" y="1366"/>
                    </a:lnTo>
                    <a:lnTo>
                      <a:pt x="946" y="1345"/>
                    </a:lnTo>
                    <a:lnTo>
                      <a:pt x="1011" y="1323"/>
                    </a:lnTo>
                    <a:lnTo>
                      <a:pt x="1075" y="1302"/>
                    </a:lnTo>
                    <a:lnTo>
                      <a:pt x="1129" y="1258"/>
                    </a:lnTo>
                    <a:lnTo>
                      <a:pt x="1172" y="1226"/>
                    </a:lnTo>
                    <a:lnTo>
                      <a:pt x="1215" y="1172"/>
                    </a:lnTo>
                    <a:lnTo>
                      <a:pt x="1258" y="1129"/>
                    </a:lnTo>
                    <a:lnTo>
                      <a:pt x="1290" y="1076"/>
                    </a:lnTo>
                    <a:lnTo>
                      <a:pt x="1344" y="947"/>
                    </a:lnTo>
                    <a:lnTo>
                      <a:pt x="1387" y="796"/>
                    </a:lnTo>
                    <a:lnTo>
                      <a:pt x="1398" y="635"/>
                    </a:lnTo>
                    <a:lnTo>
                      <a:pt x="1376" y="495"/>
                    </a:lnTo>
                    <a:lnTo>
                      <a:pt x="1323" y="366"/>
                    </a:lnTo>
                    <a:lnTo>
                      <a:pt x="1258" y="258"/>
                    </a:lnTo>
                    <a:lnTo>
                      <a:pt x="1183" y="162"/>
                    </a:lnTo>
                    <a:lnTo>
                      <a:pt x="1129" y="119"/>
                    </a:lnTo>
                    <a:lnTo>
                      <a:pt x="1086" y="86"/>
                    </a:lnTo>
                    <a:lnTo>
                      <a:pt x="1022" y="54"/>
                    </a:lnTo>
                    <a:lnTo>
                      <a:pt x="968" y="33"/>
                    </a:lnTo>
                    <a:lnTo>
                      <a:pt x="903" y="11"/>
                    </a:lnTo>
                    <a:lnTo>
                      <a:pt x="82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1411275" y="1271950"/>
                <a:ext cx="34700" cy="34700"/>
              </a:xfrm>
              <a:custGeom>
                <a:avLst/>
                <a:gdLst/>
                <a:ahLst/>
                <a:cxnLst/>
                <a:rect l="l" t="t" r="r" b="b"/>
                <a:pathLst>
                  <a:path w="1388" h="1388" extrusionOk="0">
                    <a:moveTo>
                      <a:pt x="677" y="1"/>
                    </a:moveTo>
                    <a:lnTo>
                      <a:pt x="527" y="22"/>
                    </a:lnTo>
                    <a:lnTo>
                      <a:pt x="452" y="33"/>
                    </a:lnTo>
                    <a:lnTo>
                      <a:pt x="387" y="54"/>
                    </a:lnTo>
                    <a:lnTo>
                      <a:pt x="323" y="87"/>
                    </a:lnTo>
                    <a:lnTo>
                      <a:pt x="269" y="119"/>
                    </a:lnTo>
                    <a:lnTo>
                      <a:pt x="215" y="151"/>
                    </a:lnTo>
                    <a:lnTo>
                      <a:pt x="172" y="194"/>
                    </a:lnTo>
                    <a:lnTo>
                      <a:pt x="129" y="237"/>
                    </a:lnTo>
                    <a:lnTo>
                      <a:pt x="97" y="291"/>
                    </a:lnTo>
                    <a:lnTo>
                      <a:pt x="65" y="345"/>
                    </a:lnTo>
                    <a:lnTo>
                      <a:pt x="43" y="409"/>
                    </a:lnTo>
                    <a:lnTo>
                      <a:pt x="22" y="474"/>
                    </a:lnTo>
                    <a:lnTo>
                      <a:pt x="11" y="549"/>
                    </a:lnTo>
                    <a:lnTo>
                      <a:pt x="0" y="700"/>
                    </a:lnTo>
                    <a:lnTo>
                      <a:pt x="11" y="861"/>
                    </a:lnTo>
                    <a:lnTo>
                      <a:pt x="22" y="925"/>
                    </a:lnTo>
                    <a:lnTo>
                      <a:pt x="43" y="1001"/>
                    </a:lnTo>
                    <a:lnTo>
                      <a:pt x="75" y="1054"/>
                    </a:lnTo>
                    <a:lnTo>
                      <a:pt x="108" y="1119"/>
                    </a:lnTo>
                    <a:lnTo>
                      <a:pt x="140" y="1162"/>
                    </a:lnTo>
                    <a:lnTo>
                      <a:pt x="183" y="1216"/>
                    </a:lnTo>
                    <a:lnTo>
                      <a:pt x="226" y="1248"/>
                    </a:lnTo>
                    <a:lnTo>
                      <a:pt x="280" y="1291"/>
                    </a:lnTo>
                    <a:lnTo>
                      <a:pt x="344" y="1323"/>
                    </a:lnTo>
                    <a:lnTo>
                      <a:pt x="398" y="1345"/>
                    </a:lnTo>
                    <a:lnTo>
                      <a:pt x="473" y="1366"/>
                    </a:lnTo>
                    <a:lnTo>
                      <a:pt x="538" y="1377"/>
                    </a:lnTo>
                    <a:lnTo>
                      <a:pt x="699" y="1388"/>
                    </a:lnTo>
                    <a:lnTo>
                      <a:pt x="774" y="1388"/>
                    </a:lnTo>
                    <a:lnTo>
                      <a:pt x="850" y="1377"/>
                    </a:lnTo>
                    <a:lnTo>
                      <a:pt x="925" y="1355"/>
                    </a:lnTo>
                    <a:lnTo>
                      <a:pt x="989" y="1334"/>
                    </a:lnTo>
                    <a:lnTo>
                      <a:pt x="1043" y="1312"/>
                    </a:lnTo>
                    <a:lnTo>
                      <a:pt x="1097" y="1280"/>
                    </a:lnTo>
                    <a:lnTo>
                      <a:pt x="1151" y="1237"/>
                    </a:lnTo>
                    <a:lnTo>
                      <a:pt x="1194" y="1194"/>
                    </a:lnTo>
                    <a:lnTo>
                      <a:pt x="1237" y="1151"/>
                    </a:lnTo>
                    <a:lnTo>
                      <a:pt x="1269" y="1097"/>
                    </a:lnTo>
                    <a:lnTo>
                      <a:pt x="1323" y="979"/>
                    </a:lnTo>
                    <a:lnTo>
                      <a:pt x="1366" y="839"/>
                    </a:lnTo>
                    <a:lnTo>
                      <a:pt x="1387" y="689"/>
                    </a:lnTo>
                    <a:lnTo>
                      <a:pt x="1366" y="538"/>
                    </a:lnTo>
                    <a:lnTo>
                      <a:pt x="1323" y="398"/>
                    </a:lnTo>
                    <a:lnTo>
                      <a:pt x="1258" y="280"/>
                    </a:lnTo>
                    <a:lnTo>
                      <a:pt x="1226" y="226"/>
                    </a:lnTo>
                    <a:lnTo>
                      <a:pt x="1183" y="183"/>
                    </a:lnTo>
                    <a:lnTo>
                      <a:pt x="1140" y="140"/>
                    </a:lnTo>
                    <a:lnTo>
                      <a:pt x="1086" y="108"/>
                    </a:lnTo>
                    <a:lnTo>
                      <a:pt x="1032" y="76"/>
                    </a:lnTo>
                    <a:lnTo>
                      <a:pt x="968" y="44"/>
                    </a:lnTo>
                    <a:lnTo>
                      <a:pt x="903" y="33"/>
                    </a:lnTo>
                    <a:lnTo>
                      <a:pt x="839" y="11"/>
                    </a:lnTo>
                    <a:lnTo>
                      <a:pt x="6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1097000" y="1271950"/>
                <a:ext cx="34450" cy="34975"/>
              </a:xfrm>
              <a:custGeom>
                <a:avLst/>
                <a:gdLst/>
                <a:ahLst/>
                <a:cxnLst/>
                <a:rect l="l" t="t" r="r" b="b"/>
                <a:pathLst>
                  <a:path w="1378" h="1399" extrusionOk="0">
                    <a:moveTo>
                      <a:pt x="667" y="1"/>
                    </a:moveTo>
                    <a:lnTo>
                      <a:pt x="506" y="22"/>
                    </a:lnTo>
                    <a:lnTo>
                      <a:pt x="442" y="44"/>
                    </a:lnTo>
                    <a:lnTo>
                      <a:pt x="366" y="65"/>
                    </a:lnTo>
                    <a:lnTo>
                      <a:pt x="313" y="87"/>
                    </a:lnTo>
                    <a:lnTo>
                      <a:pt x="259" y="130"/>
                    </a:lnTo>
                    <a:lnTo>
                      <a:pt x="205" y="162"/>
                    </a:lnTo>
                    <a:lnTo>
                      <a:pt x="162" y="205"/>
                    </a:lnTo>
                    <a:lnTo>
                      <a:pt x="119" y="259"/>
                    </a:lnTo>
                    <a:lnTo>
                      <a:pt x="87" y="312"/>
                    </a:lnTo>
                    <a:lnTo>
                      <a:pt x="55" y="366"/>
                    </a:lnTo>
                    <a:lnTo>
                      <a:pt x="33" y="431"/>
                    </a:lnTo>
                    <a:lnTo>
                      <a:pt x="22" y="495"/>
                    </a:lnTo>
                    <a:lnTo>
                      <a:pt x="1" y="570"/>
                    </a:lnTo>
                    <a:lnTo>
                      <a:pt x="1" y="721"/>
                    </a:lnTo>
                    <a:lnTo>
                      <a:pt x="1" y="807"/>
                    </a:lnTo>
                    <a:lnTo>
                      <a:pt x="12" y="882"/>
                    </a:lnTo>
                    <a:lnTo>
                      <a:pt x="33" y="947"/>
                    </a:lnTo>
                    <a:lnTo>
                      <a:pt x="55" y="1011"/>
                    </a:lnTo>
                    <a:lnTo>
                      <a:pt x="87" y="1065"/>
                    </a:lnTo>
                    <a:lnTo>
                      <a:pt x="119" y="1119"/>
                    </a:lnTo>
                    <a:lnTo>
                      <a:pt x="162" y="1173"/>
                    </a:lnTo>
                    <a:lnTo>
                      <a:pt x="205" y="1216"/>
                    </a:lnTo>
                    <a:lnTo>
                      <a:pt x="248" y="1259"/>
                    </a:lnTo>
                    <a:lnTo>
                      <a:pt x="302" y="1291"/>
                    </a:lnTo>
                    <a:lnTo>
                      <a:pt x="420" y="1345"/>
                    </a:lnTo>
                    <a:lnTo>
                      <a:pt x="560" y="1377"/>
                    </a:lnTo>
                    <a:lnTo>
                      <a:pt x="721" y="1398"/>
                    </a:lnTo>
                    <a:lnTo>
                      <a:pt x="872" y="1366"/>
                    </a:lnTo>
                    <a:lnTo>
                      <a:pt x="1001" y="1323"/>
                    </a:lnTo>
                    <a:lnTo>
                      <a:pt x="1119" y="1259"/>
                    </a:lnTo>
                    <a:lnTo>
                      <a:pt x="1173" y="1216"/>
                    </a:lnTo>
                    <a:lnTo>
                      <a:pt x="1216" y="1173"/>
                    </a:lnTo>
                    <a:lnTo>
                      <a:pt x="1259" y="1130"/>
                    </a:lnTo>
                    <a:lnTo>
                      <a:pt x="1291" y="1076"/>
                    </a:lnTo>
                    <a:lnTo>
                      <a:pt x="1323" y="1022"/>
                    </a:lnTo>
                    <a:lnTo>
                      <a:pt x="1345" y="958"/>
                    </a:lnTo>
                    <a:lnTo>
                      <a:pt x="1366" y="893"/>
                    </a:lnTo>
                    <a:lnTo>
                      <a:pt x="1377" y="829"/>
                    </a:lnTo>
                    <a:lnTo>
                      <a:pt x="1377" y="667"/>
                    </a:lnTo>
                    <a:lnTo>
                      <a:pt x="1366" y="517"/>
                    </a:lnTo>
                    <a:lnTo>
                      <a:pt x="1345" y="441"/>
                    </a:lnTo>
                    <a:lnTo>
                      <a:pt x="1323" y="377"/>
                    </a:lnTo>
                    <a:lnTo>
                      <a:pt x="1291" y="323"/>
                    </a:lnTo>
                    <a:lnTo>
                      <a:pt x="1259" y="259"/>
                    </a:lnTo>
                    <a:lnTo>
                      <a:pt x="1227" y="216"/>
                    </a:lnTo>
                    <a:lnTo>
                      <a:pt x="1173" y="173"/>
                    </a:lnTo>
                    <a:lnTo>
                      <a:pt x="1130" y="130"/>
                    </a:lnTo>
                    <a:lnTo>
                      <a:pt x="1076" y="97"/>
                    </a:lnTo>
                    <a:lnTo>
                      <a:pt x="1022" y="65"/>
                    </a:lnTo>
                    <a:lnTo>
                      <a:pt x="958" y="44"/>
                    </a:lnTo>
                    <a:lnTo>
                      <a:pt x="893" y="22"/>
                    </a:lnTo>
                    <a:lnTo>
                      <a:pt x="818" y="11"/>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387575" y="2292400"/>
                <a:ext cx="35250" cy="34975"/>
              </a:xfrm>
              <a:custGeom>
                <a:avLst/>
                <a:gdLst/>
                <a:ahLst/>
                <a:cxnLst/>
                <a:rect l="l" t="t" r="r" b="b"/>
                <a:pathLst>
                  <a:path w="1410" h="1399" extrusionOk="0">
                    <a:moveTo>
                      <a:pt x="710" y="1"/>
                    </a:moveTo>
                    <a:lnTo>
                      <a:pt x="560" y="12"/>
                    </a:lnTo>
                    <a:lnTo>
                      <a:pt x="485" y="22"/>
                    </a:lnTo>
                    <a:lnTo>
                      <a:pt x="420" y="44"/>
                    </a:lnTo>
                    <a:lnTo>
                      <a:pt x="356" y="65"/>
                    </a:lnTo>
                    <a:lnTo>
                      <a:pt x="302" y="98"/>
                    </a:lnTo>
                    <a:lnTo>
                      <a:pt x="248" y="130"/>
                    </a:lnTo>
                    <a:lnTo>
                      <a:pt x="205" y="173"/>
                    </a:lnTo>
                    <a:lnTo>
                      <a:pt x="162" y="216"/>
                    </a:lnTo>
                    <a:lnTo>
                      <a:pt x="119" y="270"/>
                    </a:lnTo>
                    <a:lnTo>
                      <a:pt x="87" y="323"/>
                    </a:lnTo>
                    <a:lnTo>
                      <a:pt x="65" y="388"/>
                    </a:lnTo>
                    <a:lnTo>
                      <a:pt x="22" y="517"/>
                    </a:lnTo>
                    <a:lnTo>
                      <a:pt x="1" y="678"/>
                    </a:lnTo>
                    <a:lnTo>
                      <a:pt x="1" y="753"/>
                    </a:lnTo>
                    <a:lnTo>
                      <a:pt x="1" y="829"/>
                    </a:lnTo>
                    <a:lnTo>
                      <a:pt x="22" y="904"/>
                    </a:lnTo>
                    <a:lnTo>
                      <a:pt x="44" y="969"/>
                    </a:lnTo>
                    <a:lnTo>
                      <a:pt x="65" y="1033"/>
                    </a:lnTo>
                    <a:lnTo>
                      <a:pt x="108" y="1098"/>
                    </a:lnTo>
                    <a:lnTo>
                      <a:pt x="151" y="1151"/>
                    </a:lnTo>
                    <a:lnTo>
                      <a:pt x="194" y="1205"/>
                    </a:lnTo>
                    <a:lnTo>
                      <a:pt x="248" y="1248"/>
                    </a:lnTo>
                    <a:lnTo>
                      <a:pt x="302" y="1291"/>
                    </a:lnTo>
                    <a:lnTo>
                      <a:pt x="366" y="1334"/>
                    </a:lnTo>
                    <a:lnTo>
                      <a:pt x="431" y="1356"/>
                    </a:lnTo>
                    <a:lnTo>
                      <a:pt x="495" y="1377"/>
                    </a:lnTo>
                    <a:lnTo>
                      <a:pt x="571" y="1399"/>
                    </a:lnTo>
                    <a:lnTo>
                      <a:pt x="721" y="1399"/>
                    </a:lnTo>
                    <a:lnTo>
                      <a:pt x="872" y="1388"/>
                    </a:lnTo>
                    <a:lnTo>
                      <a:pt x="1011" y="1345"/>
                    </a:lnTo>
                    <a:lnTo>
                      <a:pt x="1065" y="1313"/>
                    </a:lnTo>
                    <a:lnTo>
                      <a:pt x="1119" y="1280"/>
                    </a:lnTo>
                    <a:lnTo>
                      <a:pt x="1173" y="1248"/>
                    </a:lnTo>
                    <a:lnTo>
                      <a:pt x="1216" y="1205"/>
                    </a:lnTo>
                    <a:lnTo>
                      <a:pt x="1259" y="1151"/>
                    </a:lnTo>
                    <a:lnTo>
                      <a:pt x="1291" y="1098"/>
                    </a:lnTo>
                    <a:lnTo>
                      <a:pt x="1356" y="979"/>
                    </a:lnTo>
                    <a:lnTo>
                      <a:pt x="1388" y="850"/>
                    </a:lnTo>
                    <a:lnTo>
                      <a:pt x="1409" y="700"/>
                    </a:lnTo>
                    <a:lnTo>
                      <a:pt x="1388" y="538"/>
                    </a:lnTo>
                    <a:lnTo>
                      <a:pt x="1345" y="409"/>
                    </a:lnTo>
                    <a:lnTo>
                      <a:pt x="1291" y="291"/>
                    </a:lnTo>
                    <a:lnTo>
                      <a:pt x="1248" y="237"/>
                    </a:lnTo>
                    <a:lnTo>
                      <a:pt x="1216" y="184"/>
                    </a:lnTo>
                    <a:lnTo>
                      <a:pt x="1162" y="141"/>
                    </a:lnTo>
                    <a:lnTo>
                      <a:pt x="1119" y="108"/>
                    </a:lnTo>
                    <a:lnTo>
                      <a:pt x="1065" y="76"/>
                    </a:lnTo>
                    <a:lnTo>
                      <a:pt x="1001" y="44"/>
                    </a:lnTo>
                    <a:lnTo>
                      <a:pt x="936" y="22"/>
                    </a:lnTo>
                    <a:lnTo>
                      <a:pt x="861" y="12"/>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2117475" y="2292675"/>
                <a:ext cx="34425" cy="34700"/>
              </a:xfrm>
              <a:custGeom>
                <a:avLst/>
                <a:gdLst/>
                <a:ahLst/>
                <a:cxnLst/>
                <a:rect l="l" t="t" r="r" b="b"/>
                <a:pathLst>
                  <a:path w="1377" h="1388" extrusionOk="0">
                    <a:moveTo>
                      <a:pt x="667" y="1"/>
                    </a:moveTo>
                    <a:lnTo>
                      <a:pt x="506" y="11"/>
                    </a:lnTo>
                    <a:lnTo>
                      <a:pt x="441" y="33"/>
                    </a:lnTo>
                    <a:lnTo>
                      <a:pt x="377" y="54"/>
                    </a:lnTo>
                    <a:lnTo>
                      <a:pt x="312" y="87"/>
                    </a:lnTo>
                    <a:lnTo>
                      <a:pt x="258" y="119"/>
                    </a:lnTo>
                    <a:lnTo>
                      <a:pt x="204" y="151"/>
                    </a:lnTo>
                    <a:lnTo>
                      <a:pt x="161" y="194"/>
                    </a:lnTo>
                    <a:lnTo>
                      <a:pt x="118" y="248"/>
                    </a:lnTo>
                    <a:lnTo>
                      <a:pt x="86" y="302"/>
                    </a:lnTo>
                    <a:lnTo>
                      <a:pt x="65" y="355"/>
                    </a:lnTo>
                    <a:lnTo>
                      <a:pt x="32" y="420"/>
                    </a:lnTo>
                    <a:lnTo>
                      <a:pt x="22" y="484"/>
                    </a:lnTo>
                    <a:lnTo>
                      <a:pt x="11" y="560"/>
                    </a:lnTo>
                    <a:lnTo>
                      <a:pt x="0" y="710"/>
                    </a:lnTo>
                    <a:lnTo>
                      <a:pt x="11" y="796"/>
                    </a:lnTo>
                    <a:lnTo>
                      <a:pt x="22" y="872"/>
                    </a:lnTo>
                    <a:lnTo>
                      <a:pt x="32" y="936"/>
                    </a:lnTo>
                    <a:lnTo>
                      <a:pt x="54" y="1001"/>
                    </a:lnTo>
                    <a:lnTo>
                      <a:pt x="86" y="1065"/>
                    </a:lnTo>
                    <a:lnTo>
                      <a:pt x="118" y="1119"/>
                    </a:lnTo>
                    <a:lnTo>
                      <a:pt x="161" y="1162"/>
                    </a:lnTo>
                    <a:lnTo>
                      <a:pt x="204" y="1205"/>
                    </a:lnTo>
                    <a:lnTo>
                      <a:pt x="247" y="1248"/>
                    </a:lnTo>
                    <a:lnTo>
                      <a:pt x="301" y="1280"/>
                    </a:lnTo>
                    <a:lnTo>
                      <a:pt x="430" y="1334"/>
                    </a:lnTo>
                    <a:lnTo>
                      <a:pt x="570" y="1377"/>
                    </a:lnTo>
                    <a:lnTo>
                      <a:pt x="721" y="1388"/>
                    </a:lnTo>
                    <a:lnTo>
                      <a:pt x="871" y="1355"/>
                    </a:lnTo>
                    <a:lnTo>
                      <a:pt x="1011" y="1312"/>
                    </a:lnTo>
                    <a:lnTo>
                      <a:pt x="1118" y="1248"/>
                    </a:lnTo>
                    <a:lnTo>
                      <a:pt x="1172" y="1216"/>
                    </a:lnTo>
                    <a:lnTo>
                      <a:pt x="1215" y="1173"/>
                    </a:lnTo>
                    <a:lnTo>
                      <a:pt x="1258" y="1119"/>
                    </a:lnTo>
                    <a:lnTo>
                      <a:pt x="1291" y="1065"/>
                    </a:lnTo>
                    <a:lnTo>
                      <a:pt x="1323" y="1011"/>
                    </a:lnTo>
                    <a:lnTo>
                      <a:pt x="1344" y="958"/>
                    </a:lnTo>
                    <a:lnTo>
                      <a:pt x="1366" y="882"/>
                    </a:lnTo>
                    <a:lnTo>
                      <a:pt x="1377" y="818"/>
                    </a:lnTo>
                    <a:lnTo>
                      <a:pt x="1377" y="656"/>
                    </a:lnTo>
                    <a:lnTo>
                      <a:pt x="1366" y="506"/>
                    </a:lnTo>
                    <a:lnTo>
                      <a:pt x="1344" y="431"/>
                    </a:lnTo>
                    <a:lnTo>
                      <a:pt x="1323" y="366"/>
                    </a:lnTo>
                    <a:lnTo>
                      <a:pt x="1291" y="312"/>
                    </a:lnTo>
                    <a:lnTo>
                      <a:pt x="1258" y="259"/>
                    </a:lnTo>
                    <a:lnTo>
                      <a:pt x="1226" y="205"/>
                    </a:lnTo>
                    <a:lnTo>
                      <a:pt x="1183" y="162"/>
                    </a:lnTo>
                    <a:lnTo>
                      <a:pt x="1129" y="119"/>
                    </a:lnTo>
                    <a:lnTo>
                      <a:pt x="1075" y="87"/>
                    </a:lnTo>
                    <a:lnTo>
                      <a:pt x="1022" y="54"/>
                    </a:lnTo>
                    <a:lnTo>
                      <a:pt x="957" y="33"/>
                    </a:lnTo>
                    <a:lnTo>
                      <a:pt x="893" y="11"/>
                    </a:lnTo>
                    <a:lnTo>
                      <a:pt x="8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1096750" y="3001300"/>
                <a:ext cx="34950" cy="35500"/>
              </a:xfrm>
              <a:custGeom>
                <a:avLst/>
                <a:gdLst/>
                <a:ahLst/>
                <a:cxnLst/>
                <a:rect l="l" t="t" r="r" b="b"/>
                <a:pathLst>
                  <a:path w="1398" h="1420" extrusionOk="0">
                    <a:moveTo>
                      <a:pt x="624" y="0"/>
                    </a:moveTo>
                    <a:lnTo>
                      <a:pt x="548" y="11"/>
                    </a:lnTo>
                    <a:lnTo>
                      <a:pt x="473" y="33"/>
                    </a:lnTo>
                    <a:lnTo>
                      <a:pt x="409" y="54"/>
                    </a:lnTo>
                    <a:lnTo>
                      <a:pt x="344" y="86"/>
                    </a:lnTo>
                    <a:lnTo>
                      <a:pt x="280" y="119"/>
                    </a:lnTo>
                    <a:lnTo>
                      <a:pt x="226" y="162"/>
                    </a:lnTo>
                    <a:lnTo>
                      <a:pt x="183" y="215"/>
                    </a:lnTo>
                    <a:lnTo>
                      <a:pt x="129" y="269"/>
                    </a:lnTo>
                    <a:lnTo>
                      <a:pt x="97" y="323"/>
                    </a:lnTo>
                    <a:lnTo>
                      <a:pt x="65" y="387"/>
                    </a:lnTo>
                    <a:lnTo>
                      <a:pt x="32" y="452"/>
                    </a:lnTo>
                    <a:lnTo>
                      <a:pt x="11" y="527"/>
                    </a:lnTo>
                    <a:lnTo>
                      <a:pt x="0" y="603"/>
                    </a:lnTo>
                    <a:lnTo>
                      <a:pt x="0" y="678"/>
                    </a:lnTo>
                    <a:lnTo>
                      <a:pt x="0" y="828"/>
                    </a:lnTo>
                    <a:lnTo>
                      <a:pt x="32" y="968"/>
                    </a:lnTo>
                    <a:lnTo>
                      <a:pt x="65" y="1022"/>
                    </a:lnTo>
                    <a:lnTo>
                      <a:pt x="86" y="1086"/>
                    </a:lnTo>
                    <a:lnTo>
                      <a:pt x="118" y="1140"/>
                    </a:lnTo>
                    <a:lnTo>
                      <a:pt x="161" y="1183"/>
                    </a:lnTo>
                    <a:lnTo>
                      <a:pt x="204" y="1226"/>
                    </a:lnTo>
                    <a:lnTo>
                      <a:pt x="258" y="1269"/>
                    </a:lnTo>
                    <a:lnTo>
                      <a:pt x="366" y="1334"/>
                    </a:lnTo>
                    <a:lnTo>
                      <a:pt x="505" y="1387"/>
                    </a:lnTo>
                    <a:lnTo>
                      <a:pt x="656" y="1420"/>
                    </a:lnTo>
                    <a:lnTo>
                      <a:pt x="807" y="1398"/>
                    </a:lnTo>
                    <a:lnTo>
                      <a:pt x="946" y="1366"/>
                    </a:lnTo>
                    <a:lnTo>
                      <a:pt x="1065" y="1323"/>
                    </a:lnTo>
                    <a:lnTo>
                      <a:pt x="1129" y="1291"/>
                    </a:lnTo>
                    <a:lnTo>
                      <a:pt x="1172" y="1248"/>
                    </a:lnTo>
                    <a:lnTo>
                      <a:pt x="1215" y="1205"/>
                    </a:lnTo>
                    <a:lnTo>
                      <a:pt x="1258" y="1162"/>
                    </a:lnTo>
                    <a:lnTo>
                      <a:pt x="1301" y="1108"/>
                    </a:lnTo>
                    <a:lnTo>
                      <a:pt x="1333" y="1054"/>
                    </a:lnTo>
                    <a:lnTo>
                      <a:pt x="1355" y="990"/>
                    </a:lnTo>
                    <a:lnTo>
                      <a:pt x="1376" y="914"/>
                    </a:lnTo>
                    <a:lnTo>
                      <a:pt x="1387" y="850"/>
                    </a:lnTo>
                    <a:lnTo>
                      <a:pt x="1398" y="764"/>
                    </a:lnTo>
                    <a:lnTo>
                      <a:pt x="1398" y="613"/>
                    </a:lnTo>
                    <a:lnTo>
                      <a:pt x="1376" y="473"/>
                    </a:lnTo>
                    <a:lnTo>
                      <a:pt x="1355" y="409"/>
                    </a:lnTo>
                    <a:lnTo>
                      <a:pt x="1333" y="355"/>
                    </a:lnTo>
                    <a:lnTo>
                      <a:pt x="1301" y="301"/>
                    </a:lnTo>
                    <a:lnTo>
                      <a:pt x="1258" y="248"/>
                    </a:lnTo>
                    <a:lnTo>
                      <a:pt x="1215" y="205"/>
                    </a:lnTo>
                    <a:lnTo>
                      <a:pt x="1172" y="162"/>
                    </a:lnTo>
                    <a:lnTo>
                      <a:pt x="1118" y="119"/>
                    </a:lnTo>
                    <a:lnTo>
                      <a:pt x="1054" y="86"/>
                    </a:lnTo>
                    <a:lnTo>
                      <a:pt x="925" y="33"/>
                    </a:lnTo>
                    <a:lnTo>
                      <a:pt x="774" y="11"/>
                    </a:lnTo>
                    <a:lnTo>
                      <a:pt x="69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1410725" y="3001300"/>
                <a:ext cx="35250" cy="35225"/>
              </a:xfrm>
              <a:custGeom>
                <a:avLst/>
                <a:gdLst/>
                <a:ahLst/>
                <a:cxnLst/>
                <a:rect l="l" t="t" r="r" b="b"/>
                <a:pathLst>
                  <a:path w="1410" h="1409" extrusionOk="0">
                    <a:moveTo>
                      <a:pt x="603" y="0"/>
                    </a:moveTo>
                    <a:lnTo>
                      <a:pt x="527" y="22"/>
                    </a:lnTo>
                    <a:lnTo>
                      <a:pt x="452" y="33"/>
                    </a:lnTo>
                    <a:lnTo>
                      <a:pt x="388" y="65"/>
                    </a:lnTo>
                    <a:lnTo>
                      <a:pt x="334" y="97"/>
                    </a:lnTo>
                    <a:lnTo>
                      <a:pt x="269" y="140"/>
                    </a:lnTo>
                    <a:lnTo>
                      <a:pt x="216" y="183"/>
                    </a:lnTo>
                    <a:lnTo>
                      <a:pt x="173" y="237"/>
                    </a:lnTo>
                    <a:lnTo>
                      <a:pt x="130" y="291"/>
                    </a:lnTo>
                    <a:lnTo>
                      <a:pt x="87" y="355"/>
                    </a:lnTo>
                    <a:lnTo>
                      <a:pt x="54" y="420"/>
                    </a:lnTo>
                    <a:lnTo>
                      <a:pt x="33" y="484"/>
                    </a:lnTo>
                    <a:lnTo>
                      <a:pt x="11" y="559"/>
                    </a:lnTo>
                    <a:lnTo>
                      <a:pt x="11" y="624"/>
                    </a:lnTo>
                    <a:lnTo>
                      <a:pt x="1" y="710"/>
                    </a:lnTo>
                    <a:lnTo>
                      <a:pt x="22" y="861"/>
                    </a:lnTo>
                    <a:lnTo>
                      <a:pt x="54" y="990"/>
                    </a:lnTo>
                    <a:lnTo>
                      <a:pt x="108" y="1108"/>
                    </a:lnTo>
                    <a:lnTo>
                      <a:pt x="151" y="1162"/>
                    </a:lnTo>
                    <a:lnTo>
                      <a:pt x="183" y="1205"/>
                    </a:lnTo>
                    <a:lnTo>
                      <a:pt x="280" y="1291"/>
                    </a:lnTo>
                    <a:lnTo>
                      <a:pt x="388" y="1344"/>
                    </a:lnTo>
                    <a:lnTo>
                      <a:pt x="517" y="1387"/>
                    </a:lnTo>
                    <a:lnTo>
                      <a:pt x="656" y="1409"/>
                    </a:lnTo>
                    <a:lnTo>
                      <a:pt x="732" y="1409"/>
                    </a:lnTo>
                    <a:lnTo>
                      <a:pt x="807" y="1398"/>
                    </a:lnTo>
                    <a:lnTo>
                      <a:pt x="882" y="1387"/>
                    </a:lnTo>
                    <a:lnTo>
                      <a:pt x="958" y="1366"/>
                    </a:lnTo>
                    <a:lnTo>
                      <a:pt x="1022" y="1334"/>
                    </a:lnTo>
                    <a:lnTo>
                      <a:pt x="1087" y="1301"/>
                    </a:lnTo>
                    <a:lnTo>
                      <a:pt x="1140" y="1269"/>
                    </a:lnTo>
                    <a:lnTo>
                      <a:pt x="1194" y="1226"/>
                    </a:lnTo>
                    <a:lnTo>
                      <a:pt x="1248" y="1172"/>
                    </a:lnTo>
                    <a:lnTo>
                      <a:pt x="1291" y="1129"/>
                    </a:lnTo>
                    <a:lnTo>
                      <a:pt x="1323" y="1065"/>
                    </a:lnTo>
                    <a:lnTo>
                      <a:pt x="1355" y="1011"/>
                    </a:lnTo>
                    <a:lnTo>
                      <a:pt x="1377" y="947"/>
                    </a:lnTo>
                    <a:lnTo>
                      <a:pt x="1398" y="882"/>
                    </a:lnTo>
                    <a:lnTo>
                      <a:pt x="1409" y="807"/>
                    </a:lnTo>
                    <a:lnTo>
                      <a:pt x="1409" y="732"/>
                    </a:lnTo>
                    <a:lnTo>
                      <a:pt x="1398" y="581"/>
                    </a:lnTo>
                    <a:lnTo>
                      <a:pt x="1366" y="441"/>
                    </a:lnTo>
                    <a:lnTo>
                      <a:pt x="1345" y="377"/>
                    </a:lnTo>
                    <a:lnTo>
                      <a:pt x="1323" y="323"/>
                    </a:lnTo>
                    <a:lnTo>
                      <a:pt x="1280" y="269"/>
                    </a:lnTo>
                    <a:lnTo>
                      <a:pt x="1248" y="226"/>
                    </a:lnTo>
                    <a:lnTo>
                      <a:pt x="1205" y="172"/>
                    </a:lnTo>
                    <a:lnTo>
                      <a:pt x="1151" y="140"/>
                    </a:lnTo>
                    <a:lnTo>
                      <a:pt x="1097" y="108"/>
                    </a:lnTo>
                    <a:lnTo>
                      <a:pt x="1033" y="76"/>
                    </a:lnTo>
                    <a:lnTo>
                      <a:pt x="904" y="33"/>
                    </a:lnTo>
                    <a:lnTo>
                      <a:pt x="75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1647550" y="2923875"/>
                <a:ext cx="34975" cy="34700"/>
              </a:xfrm>
              <a:custGeom>
                <a:avLst/>
                <a:gdLst/>
                <a:ahLst/>
                <a:cxnLst/>
                <a:rect l="l" t="t" r="r" b="b"/>
                <a:pathLst>
                  <a:path w="1399" h="1388" extrusionOk="0">
                    <a:moveTo>
                      <a:pt x="560" y="0"/>
                    </a:moveTo>
                    <a:lnTo>
                      <a:pt x="496" y="11"/>
                    </a:lnTo>
                    <a:lnTo>
                      <a:pt x="420" y="33"/>
                    </a:lnTo>
                    <a:lnTo>
                      <a:pt x="356" y="54"/>
                    </a:lnTo>
                    <a:lnTo>
                      <a:pt x="302" y="87"/>
                    </a:lnTo>
                    <a:lnTo>
                      <a:pt x="248" y="119"/>
                    </a:lnTo>
                    <a:lnTo>
                      <a:pt x="194" y="162"/>
                    </a:lnTo>
                    <a:lnTo>
                      <a:pt x="151" y="205"/>
                    </a:lnTo>
                    <a:lnTo>
                      <a:pt x="119" y="259"/>
                    </a:lnTo>
                    <a:lnTo>
                      <a:pt x="87" y="312"/>
                    </a:lnTo>
                    <a:lnTo>
                      <a:pt x="55" y="366"/>
                    </a:lnTo>
                    <a:lnTo>
                      <a:pt x="33" y="441"/>
                    </a:lnTo>
                    <a:lnTo>
                      <a:pt x="12" y="506"/>
                    </a:lnTo>
                    <a:lnTo>
                      <a:pt x="1" y="667"/>
                    </a:lnTo>
                    <a:lnTo>
                      <a:pt x="1" y="818"/>
                    </a:lnTo>
                    <a:lnTo>
                      <a:pt x="12" y="893"/>
                    </a:lnTo>
                    <a:lnTo>
                      <a:pt x="33" y="957"/>
                    </a:lnTo>
                    <a:lnTo>
                      <a:pt x="55" y="1022"/>
                    </a:lnTo>
                    <a:lnTo>
                      <a:pt x="87" y="1076"/>
                    </a:lnTo>
                    <a:lnTo>
                      <a:pt x="119" y="1130"/>
                    </a:lnTo>
                    <a:lnTo>
                      <a:pt x="162" y="1183"/>
                    </a:lnTo>
                    <a:lnTo>
                      <a:pt x="205" y="1226"/>
                    </a:lnTo>
                    <a:lnTo>
                      <a:pt x="259" y="1259"/>
                    </a:lnTo>
                    <a:lnTo>
                      <a:pt x="313" y="1291"/>
                    </a:lnTo>
                    <a:lnTo>
                      <a:pt x="367" y="1323"/>
                    </a:lnTo>
                    <a:lnTo>
                      <a:pt x="442" y="1345"/>
                    </a:lnTo>
                    <a:lnTo>
                      <a:pt x="506" y="1366"/>
                    </a:lnTo>
                    <a:lnTo>
                      <a:pt x="668" y="1388"/>
                    </a:lnTo>
                    <a:lnTo>
                      <a:pt x="818" y="1377"/>
                    </a:lnTo>
                    <a:lnTo>
                      <a:pt x="893" y="1366"/>
                    </a:lnTo>
                    <a:lnTo>
                      <a:pt x="958" y="1345"/>
                    </a:lnTo>
                    <a:lnTo>
                      <a:pt x="1012" y="1323"/>
                    </a:lnTo>
                    <a:lnTo>
                      <a:pt x="1076" y="1291"/>
                    </a:lnTo>
                    <a:lnTo>
                      <a:pt x="1130" y="1259"/>
                    </a:lnTo>
                    <a:lnTo>
                      <a:pt x="1173" y="1216"/>
                    </a:lnTo>
                    <a:lnTo>
                      <a:pt x="1216" y="1173"/>
                    </a:lnTo>
                    <a:lnTo>
                      <a:pt x="1259" y="1119"/>
                    </a:lnTo>
                    <a:lnTo>
                      <a:pt x="1324" y="1001"/>
                    </a:lnTo>
                    <a:lnTo>
                      <a:pt x="1367" y="871"/>
                    </a:lnTo>
                    <a:lnTo>
                      <a:pt x="1399" y="721"/>
                    </a:lnTo>
                    <a:lnTo>
                      <a:pt x="1377" y="560"/>
                    </a:lnTo>
                    <a:lnTo>
                      <a:pt x="1345" y="420"/>
                    </a:lnTo>
                    <a:lnTo>
                      <a:pt x="1291" y="302"/>
                    </a:lnTo>
                    <a:lnTo>
                      <a:pt x="1248" y="248"/>
                    </a:lnTo>
                    <a:lnTo>
                      <a:pt x="1216" y="205"/>
                    </a:lnTo>
                    <a:lnTo>
                      <a:pt x="1173" y="151"/>
                    </a:lnTo>
                    <a:lnTo>
                      <a:pt x="1119" y="119"/>
                    </a:lnTo>
                    <a:lnTo>
                      <a:pt x="1065" y="87"/>
                    </a:lnTo>
                    <a:lnTo>
                      <a:pt x="1012" y="54"/>
                    </a:lnTo>
                    <a:lnTo>
                      <a:pt x="947" y="33"/>
                    </a:lnTo>
                    <a:lnTo>
                      <a:pt x="872" y="11"/>
                    </a:lnTo>
                    <a:lnTo>
                      <a:pt x="7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387850" y="1978425"/>
                <a:ext cx="34975" cy="34425"/>
              </a:xfrm>
              <a:custGeom>
                <a:avLst/>
                <a:gdLst/>
                <a:ahLst/>
                <a:cxnLst/>
                <a:rect l="l" t="t" r="r" b="b"/>
                <a:pathLst>
                  <a:path w="1399" h="1377" extrusionOk="0">
                    <a:moveTo>
                      <a:pt x="699" y="0"/>
                    </a:moveTo>
                    <a:lnTo>
                      <a:pt x="549" y="11"/>
                    </a:lnTo>
                    <a:lnTo>
                      <a:pt x="474" y="22"/>
                    </a:lnTo>
                    <a:lnTo>
                      <a:pt x="409" y="43"/>
                    </a:lnTo>
                    <a:lnTo>
                      <a:pt x="345" y="65"/>
                    </a:lnTo>
                    <a:lnTo>
                      <a:pt x="291" y="97"/>
                    </a:lnTo>
                    <a:lnTo>
                      <a:pt x="237" y="129"/>
                    </a:lnTo>
                    <a:lnTo>
                      <a:pt x="194" y="172"/>
                    </a:lnTo>
                    <a:lnTo>
                      <a:pt x="151" y="215"/>
                    </a:lnTo>
                    <a:lnTo>
                      <a:pt x="108" y="269"/>
                    </a:lnTo>
                    <a:lnTo>
                      <a:pt x="76" y="323"/>
                    </a:lnTo>
                    <a:lnTo>
                      <a:pt x="54" y="387"/>
                    </a:lnTo>
                    <a:lnTo>
                      <a:pt x="33" y="452"/>
                    </a:lnTo>
                    <a:lnTo>
                      <a:pt x="11" y="527"/>
                    </a:lnTo>
                    <a:lnTo>
                      <a:pt x="0" y="678"/>
                    </a:lnTo>
                    <a:lnTo>
                      <a:pt x="11" y="839"/>
                    </a:lnTo>
                    <a:lnTo>
                      <a:pt x="22" y="904"/>
                    </a:lnTo>
                    <a:lnTo>
                      <a:pt x="43" y="968"/>
                    </a:lnTo>
                    <a:lnTo>
                      <a:pt x="65" y="1033"/>
                    </a:lnTo>
                    <a:lnTo>
                      <a:pt x="97" y="1086"/>
                    </a:lnTo>
                    <a:lnTo>
                      <a:pt x="129" y="1140"/>
                    </a:lnTo>
                    <a:lnTo>
                      <a:pt x="172" y="1194"/>
                    </a:lnTo>
                    <a:lnTo>
                      <a:pt x="226" y="1237"/>
                    </a:lnTo>
                    <a:lnTo>
                      <a:pt x="269" y="1269"/>
                    </a:lnTo>
                    <a:lnTo>
                      <a:pt x="334" y="1301"/>
                    </a:lnTo>
                    <a:lnTo>
                      <a:pt x="388" y="1334"/>
                    </a:lnTo>
                    <a:lnTo>
                      <a:pt x="452" y="1355"/>
                    </a:lnTo>
                    <a:lnTo>
                      <a:pt x="527" y="1366"/>
                    </a:lnTo>
                    <a:lnTo>
                      <a:pt x="678" y="1377"/>
                    </a:lnTo>
                    <a:lnTo>
                      <a:pt x="839" y="1366"/>
                    </a:lnTo>
                    <a:lnTo>
                      <a:pt x="904" y="1355"/>
                    </a:lnTo>
                    <a:lnTo>
                      <a:pt x="968" y="1334"/>
                    </a:lnTo>
                    <a:lnTo>
                      <a:pt x="1033" y="1312"/>
                    </a:lnTo>
                    <a:lnTo>
                      <a:pt x="1086" y="1280"/>
                    </a:lnTo>
                    <a:lnTo>
                      <a:pt x="1140" y="1248"/>
                    </a:lnTo>
                    <a:lnTo>
                      <a:pt x="1183" y="1205"/>
                    </a:lnTo>
                    <a:lnTo>
                      <a:pt x="1226" y="1162"/>
                    </a:lnTo>
                    <a:lnTo>
                      <a:pt x="1269" y="1108"/>
                    </a:lnTo>
                    <a:lnTo>
                      <a:pt x="1323" y="990"/>
                    </a:lnTo>
                    <a:lnTo>
                      <a:pt x="1366" y="850"/>
                    </a:lnTo>
                    <a:lnTo>
                      <a:pt x="1398" y="699"/>
                    </a:lnTo>
                    <a:lnTo>
                      <a:pt x="1377" y="549"/>
                    </a:lnTo>
                    <a:lnTo>
                      <a:pt x="1334" y="409"/>
                    </a:lnTo>
                    <a:lnTo>
                      <a:pt x="1280" y="291"/>
                    </a:lnTo>
                    <a:lnTo>
                      <a:pt x="1237" y="237"/>
                    </a:lnTo>
                    <a:lnTo>
                      <a:pt x="1205" y="194"/>
                    </a:lnTo>
                    <a:lnTo>
                      <a:pt x="1151" y="151"/>
                    </a:lnTo>
                    <a:lnTo>
                      <a:pt x="1108" y="108"/>
                    </a:lnTo>
                    <a:lnTo>
                      <a:pt x="1054" y="76"/>
                    </a:lnTo>
                    <a:lnTo>
                      <a:pt x="990" y="54"/>
                    </a:lnTo>
                    <a:lnTo>
                      <a:pt x="925" y="33"/>
                    </a:lnTo>
                    <a:lnTo>
                      <a:pt x="861"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2117475" y="1978425"/>
                <a:ext cx="34975" cy="34425"/>
              </a:xfrm>
              <a:custGeom>
                <a:avLst/>
                <a:gdLst/>
                <a:ahLst/>
                <a:cxnLst/>
                <a:rect l="l" t="t" r="r" b="b"/>
                <a:pathLst>
                  <a:path w="1399" h="1377" extrusionOk="0">
                    <a:moveTo>
                      <a:pt x="699" y="0"/>
                    </a:moveTo>
                    <a:lnTo>
                      <a:pt x="549" y="11"/>
                    </a:lnTo>
                    <a:lnTo>
                      <a:pt x="473" y="22"/>
                    </a:lnTo>
                    <a:lnTo>
                      <a:pt x="409" y="43"/>
                    </a:lnTo>
                    <a:lnTo>
                      <a:pt x="344" y="65"/>
                    </a:lnTo>
                    <a:lnTo>
                      <a:pt x="290" y="97"/>
                    </a:lnTo>
                    <a:lnTo>
                      <a:pt x="237" y="129"/>
                    </a:lnTo>
                    <a:lnTo>
                      <a:pt x="194" y="172"/>
                    </a:lnTo>
                    <a:lnTo>
                      <a:pt x="151" y="215"/>
                    </a:lnTo>
                    <a:lnTo>
                      <a:pt x="108" y="269"/>
                    </a:lnTo>
                    <a:lnTo>
                      <a:pt x="75" y="323"/>
                    </a:lnTo>
                    <a:lnTo>
                      <a:pt x="54" y="387"/>
                    </a:lnTo>
                    <a:lnTo>
                      <a:pt x="32" y="452"/>
                    </a:lnTo>
                    <a:lnTo>
                      <a:pt x="11" y="527"/>
                    </a:lnTo>
                    <a:lnTo>
                      <a:pt x="0" y="678"/>
                    </a:lnTo>
                    <a:lnTo>
                      <a:pt x="11" y="839"/>
                    </a:lnTo>
                    <a:lnTo>
                      <a:pt x="22" y="904"/>
                    </a:lnTo>
                    <a:lnTo>
                      <a:pt x="43" y="968"/>
                    </a:lnTo>
                    <a:lnTo>
                      <a:pt x="65" y="1033"/>
                    </a:lnTo>
                    <a:lnTo>
                      <a:pt x="97" y="1086"/>
                    </a:lnTo>
                    <a:lnTo>
                      <a:pt x="129" y="1140"/>
                    </a:lnTo>
                    <a:lnTo>
                      <a:pt x="172" y="1194"/>
                    </a:lnTo>
                    <a:lnTo>
                      <a:pt x="226" y="1237"/>
                    </a:lnTo>
                    <a:lnTo>
                      <a:pt x="269" y="1269"/>
                    </a:lnTo>
                    <a:lnTo>
                      <a:pt x="334" y="1301"/>
                    </a:lnTo>
                    <a:lnTo>
                      <a:pt x="387" y="1334"/>
                    </a:lnTo>
                    <a:lnTo>
                      <a:pt x="452" y="1355"/>
                    </a:lnTo>
                    <a:lnTo>
                      <a:pt x="527" y="1366"/>
                    </a:lnTo>
                    <a:lnTo>
                      <a:pt x="678" y="1377"/>
                    </a:lnTo>
                    <a:lnTo>
                      <a:pt x="839" y="1366"/>
                    </a:lnTo>
                    <a:lnTo>
                      <a:pt x="903" y="1355"/>
                    </a:lnTo>
                    <a:lnTo>
                      <a:pt x="968" y="1334"/>
                    </a:lnTo>
                    <a:lnTo>
                      <a:pt x="1032" y="1312"/>
                    </a:lnTo>
                    <a:lnTo>
                      <a:pt x="1086" y="1280"/>
                    </a:lnTo>
                    <a:lnTo>
                      <a:pt x="1140" y="1248"/>
                    </a:lnTo>
                    <a:lnTo>
                      <a:pt x="1183" y="1205"/>
                    </a:lnTo>
                    <a:lnTo>
                      <a:pt x="1226" y="1162"/>
                    </a:lnTo>
                    <a:lnTo>
                      <a:pt x="1269" y="1108"/>
                    </a:lnTo>
                    <a:lnTo>
                      <a:pt x="1323" y="990"/>
                    </a:lnTo>
                    <a:lnTo>
                      <a:pt x="1366" y="850"/>
                    </a:lnTo>
                    <a:lnTo>
                      <a:pt x="1398" y="699"/>
                    </a:lnTo>
                    <a:lnTo>
                      <a:pt x="1377" y="549"/>
                    </a:lnTo>
                    <a:lnTo>
                      <a:pt x="1334" y="409"/>
                    </a:lnTo>
                    <a:lnTo>
                      <a:pt x="1280" y="291"/>
                    </a:lnTo>
                    <a:lnTo>
                      <a:pt x="1237" y="237"/>
                    </a:lnTo>
                    <a:lnTo>
                      <a:pt x="1205" y="194"/>
                    </a:lnTo>
                    <a:lnTo>
                      <a:pt x="1151" y="151"/>
                    </a:lnTo>
                    <a:lnTo>
                      <a:pt x="1108" y="108"/>
                    </a:lnTo>
                    <a:lnTo>
                      <a:pt x="1054" y="76"/>
                    </a:lnTo>
                    <a:lnTo>
                      <a:pt x="989" y="54"/>
                    </a:lnTo>
                    <a:lnTo>
                      <a:pt x="925" y="33"/>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860450" y="2923325"/>
                <a:ext cx="34975" cy="35525"/>
              </a:xfrm>
              <a:custGeom>
                <a:avLst/>
                <a:gdLst/>
                <a:ahLst/>
                <a:cxnLst/>
                <a:rect l="l" t="t" r="r" b="b"/>
                <a:pathLst>
                  <a:path w="1399" h="1421" extrusionOk="0">
                    <a:moveTo>
                      <a:pt x="731" y="1"/>
                    </a:moveTo>
                    <a:lnTo>
                      <a:pt x="656" y="12"/>
                    </a:lnTo>
                    <a:lnTo>
                      <a:pt x="506" y="33"/>
                    </a:lnTo>
                    <a:lnTo>
                      <a:pt x="366" y="76"/>
                    </a:lnTo>
                    <a:lnTo>
                      <a:pt x="312" y="109"/>
                    </a:lnTo>
                    <a:lnTo>
                      <a:pt x="258" y="141"/>
                    </a:lnTo>
                    <a:lnTo>
                      <a:pt x="204" y="184"/>
                    </a:lnTo>
                    <a:lnTo>
                      <a:pt x="161" y="227"/>
                    </a:lnTo>
                    <a:lnTo>
                      <a:pt x="118" y="270"/>
                    </a:lnTo>
                    <a:lnTo>
                      <a:pt x="86" y="324"/>
                    </a:lnTo>
                    <a:lnTo>
                      <a:pt x="54" y="377"/>
                    </a:lnTo>
                    <a:lnTo>
                      <a:pt x="32" y="442"/>
                    </a:lnTo>
                    <a:lnTo>
                      <a:pt x="11" y="506"/>
                    </a:lnTo>
                    <a:lnTo>
                      <a:pt x="0" y="582"/>
                    </a:lnTo>
                    <a:lnTo>
                      <a:pt x="0" y="732"/>
                    </a:lnTo>
                    <a:lnTo>
                      <a:pt x="11" y="893"/>
                    </a:lnTo>
                    <a:lnTo>
                      <a:pt x="32" y="958"/>
                    </a:lnTo>
                    <a:lnTo>
                      <a:pt x="54" y="1023"/>
                    </a:lnTo>
                    <a:lnTo>
                      <a:pt x="75" y="1087"/>
                    </a:lnTo>
                    <a:lnTo>
                      <a:pt x="108" y="1141"/>
                    </a:lnTo>
                    <a:lnTo>
                      <a:pt x="151" y="1184"/>
                    </a:lnTo>
                    <a:lnTo>
                      <a:pt x="194" y="1227"/>
                    </a:lnTo>
                    <a:lnTo>
                      <a:pt x="247" y="1270"/>
                    </a:lnTo>
                    <a:lnTo>
                      <a:pt x="291" y="1302"/>
                    </a:lnTo>
                    <a:lnTo>
                      <a:pt x="420" y="1367"/>
                    </a:lnTo>
                    <a:lnTo>
                      <a:pt x="549" y="1399"/>
                    </a:lnTo>
                    <a:lnTo>
                      <a:pt x="699" y="1420"/>
                    </a:lnTo>
                    <a:lnTo>
                      <a:pt x="860" y="1399"/>
                    </a:lnTo>
                    <a:lnTo>
                      <a:pt x="989" y="1356"/>
                    </a:lnTo>
                    <a:lnTo>
                      <a:pt x="1108" y="1291"/>
                    </a:lnTo>
                    <a:lnTo>
                      <a:pt x="1162" y="1259"/>
                    </a:lnTo>
                    <a:lnTo>
                      <a:pt x="1205" y="1216"/>
                    </a:lnTo>
                    <a:lnTo>
                      <a:pt x="1248" y="1173"/>
                    </a:lnTo>
                    <a:lnTo>
                      <a:pt x="1291" y="1119"/>
                    </a:lnTo>
                    <a:lnTo>
                      <a:pt x="1323" y="1066"/>
                    </a:lnTo>
                    <a:lnTo>
                      <a:pt x="1344" y="1001"/>
                    </a:lnTo>
                    <a:lnTo>
                      <a:pt x="1387" y="872"/>
                    </a:lnTo>
                    <a:lnTo>
                      <a:pt x="1398" y="711"/>
                    </a:lnTo>
                    <a:lnTo>
                      <a:pt x="1398" y="635"/>
                    </a:lnTo>
                    <a:lnTo>
                      <a:pt x="1387" y="560"/>
                    </a:lnTo>
                    <a:lnTo>
                      <a:pt x="1377" y="496"/>
                    </a:lnTo>
                    <a:lnTo>
                      <a:pt x="1355" y="420"/>
                    </a:lnTo>
                    <a:lnTo>
                      <a:pt x="1323" y="356"/>
                    </a:lnTo>
                    <a:lnTo>
                      <a:pt x="1280" y="302"/>
                    </a:lnTo>
                    <a:lnTo>
                      <a:pt x="1237" y="238"/>
                    </a:lnTo>
                    <a:lnTo>
                      <a:pt x="1194" y="195"/>
                    </a:lnTo>
                    <a:lnTo>
                      <a:pt x="1140" y="141"/>
                    </a:lnTo>
                    <a:lnTo>
                      <a:pt x="1075" y="109"/>
                    </a:lnTo>
                    <a:lnTo>
                      <a:pt x="1022" y="76"/>
                    </a:lnTo>
                    <a:lnTo>
                      <a:pt x="957" y="44"/>
                    </a:lnTo>
                    <a:lnTo>
                      <a:pt x="882" y="22"/>
                    </a:lnTo>
                    <a:lnTo>
                      <a:pt x="807" y="12"/>
                    </a:lnTo>
                    <a:lnTo>
                      <a:pt x="7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702650" y="2843775"/>
                <a:ext cx="33350" cy="33625"/>
              </a:xfrm>
              <a:custGeom>
                <a:avLst/>
                <a:gdLst/>
                <a:ahLst/>
                <a:cxnLst/>
                <a:rect l="l" t="t" r="r" b="b"/>
                <a:pathLst>
                  <a:path w="1334" h="1345" extrusionOk="0">
                    <a:moveTo>
                      <a:pt x="559" y="0"/>
                    </a:moveTo>
                    <a:lnTo>
                      <a:pt x="495" y="11"/>
                    </a:lnTo>
                    <a:lnTo>
                      <a:pt x="430" y="32"/>
                    </a:lnTo>
                    <a:lnTo>
                      <a:pt x="366" y="65"/>
                    </a:lnTo>
                    <a:lnTo>
                      <a:pt x="312" y="97"/>
                    </a:lnTo>
                    <a:lnTo>
                      <a:pt x="258" y="129"/>
                    </a:lnTo>
                    <a:lnTo>
                      <a:pt x="204" y="172"/>
                    </a:lnTo>
                    <a:lnTo>
                      <a:pt x="161" y="226"/>
                    </a:lnTo>
                    <a:lnTo>
                      <a:pt x="118" y="280"/>
                    </a:lnTo>
                    <a:lnTo>
                      <a:pt x="86" y="333"/>
                    </a:lnTo>
                    <a:lnTo>
                      <a:pt x="54" y="398"/>
                    </a:lnTo>
                    <a:lnTo>
                      <a:pt x="32" y="462"/>
                    </a:lnTo>
                    <a:lnTo>
                      <a:pt x="11" y="527"/>
                    </a:lnTo>
                    <a:lnTo>
                      <a:pt x="0" y="602"/>
                    </a:lnTo>
                    <a:lnTo>
                      <a:pt x="0" y="667"/>
                    </a:lnTo>
                    <a:lnTo>
                      <a:pt x="22" y="817"/>
                    </a:lnTo>
                    <a:lnTo>
                      <a:pt x="54" y="946"/>
                    </a:lnTo>
                    <a:lnTo>
                      <a:pt x="108" y="1054"/>
                    </a:lnTo>
                    <a:lnTo>
                      <a:pt x="183" y="1140"/>
                    </a:lnTo>
                    <a:lnTo>
                      <a:pt x="280" y="1215"/>
                    </a:lnTo>
                    <a:lnTo>
                      <a:pt x="387" y="1280"/>
                    </a:lnTo>
                    <a:lnTo>
                      <a:pt x="516" y="1323"/>
                    </a:lnTo>
                    <a:lnTo>
                      <a:pt x="656" y="1344"/>
                    </a:lnTo>
                    <a:lnTo>
                      <a:pt x="796" y="1323"/>
                    </a:lnTo>
                    <a:lnTo>
                      <a:pt x="925" y="1280"/>
                    </a:lnTo>
                    <a:lnTo>
                      <a:pt x="1043" y="1226"/>
                    </a:lnTo>
                    <a:lnTo>
                      <a:pt x="1140" y="1161"/>
                    </a:lnTo>
                    <a:lnTo>
                      <a:pt x="1183" y="1118"/>
                    </a:lnTo>
                    <a:lnTo>
                      <a:pt x="1215" y="1075"/>
                    </a:lnTo>
                    <a:lnTo>
                      <a:pt x="1248" y="1022"/>
                    </a:lnTo>
                    <a:lnTo>
                      <a:pt x="1280" y="968"/>
                    </a:lnTo>
                    <a:lnTo>
                      <a:pt x="1301" y="903"/>
                    </a:lnTo>
                    <a:lnTo>
                      <a:pt x="1312" y="839"/>
                    </a:lnTo>
                    <a:lnTo>
                      <a:pt x="1334" y="688"/>
                    </a:lnTo>
                    <a:lnTo>
                      <a:pt x="1323" y="549"/>
                    </a:lnTo>
                    <a:lnTo>
                      <a:pt x="1301" y="419"/>
                    </a:lnTo>
                    <a:lnTo>
                      <a:pt x="1280" y="355"/>
                    </a:lnTo>
                    <a:lnTo>
                      <a:pt x="1248" y="301"/>
                    </a:lnTo>
                    <a:lnTo>
                      <a:pt x="1215" y="258"/>
                    </a:lnTo>
                    <a:lnTo>
                      <a:pt x="1172" y="204"/>
                    </a:lnTo>
                    <a:lnTo>
                      <a:pt x="1140" y="161"/>
                    </a:lnTo>
                    <a:lnTo>
                      <a:pt x="1086" y="129"/>
                    </a:lnTo>
                    <a:lnTo>
                      <a:pt x="979" y="65"/>
                    </a:lnTo>
                    <a:lnTo>
                      <a:pt x="850" y="22"/>
                    </a:lnTo>
                    <a:lnTo>
                      <a:pt x="71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1016900" y="3002375"/>
                <a:ext cx="33350" cy="33625"/>
              </a:xfrm>
              <a:custGeom>
                <a:avLst/>
                <a:gdLst/>
                <a:ahLst/>
                <a:cxnLst/>
                <a:rect l="l" t="t" r="r" b="b"/>
                <a:pathLst>
                  <a:path w="1334" h="1345" extrusionOk="0">
                    <a:moveTo>
                      <a:pt x="656" y="0"/>
                    </a:moveTo>
                    <a:lnTo>
                      <a:pt x="506" y="22"/>
                    </a:lnTo>
                    <a:lnTo>
                      <a:pt x="377" y="54"/>
                    </a:lnTo>
                    <a:lnTo>
                      <a:pt x="312" y="76"/>
                    </a:lnTo>
                    <a:lnTo>
                      <a:pt x="258" y="108"/>
                    </a:lnTo>
                    <a:lnTo>
                      <a:pt x="215" y="151"/>
                    </a:lnTo>
                    <a:lnTo>
                      <a:pt x="172" y="194"/>
                    </a:lnTo>
                    <a:lnTo>
                      <a:pt x="129" y="237"/>
                    </a:lnTo>
                    <a:lnTo>
                      <a:pt x="97" y="291"/>
                    </a:lnTo>
                    <a:lnTo>
                      <a:pt x="65" y="344"/>
                    </a:lnTo>
                    <a:lnTo>
                      <a:pt x="43" y="398"/>
                    </a:lnTo>
                    <a:lnTo>
                      <a:pt x="11" y="527"/>
                    </a:lnTo>
                    <a:lnTo>
                      <a:pt x="0" y="678"/>
                    </a:lnTo>
                    <a:lnTo>
                      <a:pt x="22" y="828"/>
                    </a:lnTo>
                    <a:lnTo>
                      <a:pt x="33" y="893"/>
                    </a:lnTo>
                    <a:lnTo>
                      <a:pt x="54" y="957"/>
                    </a:lnTo>
                    <a:lnTo>
                      <a:pt x="86" y="1011"/>
                    </a:lnTo>
                    <a:lnTo>
                      <a:pt x="119" y="1065"/>
                    </a:lnTo>
                    <a:lnTo>
                      <a:pt x="151" y="1108"/>
                    </a:lnTo>
                    <a:lnTo>
                      <a:pt x="194" y="1151"/>
                    </a:lnTo>
                    <a:lnTo>
                      <a:pt x="291" y="1226"/>
                    </a:lnTo>
                    <a:lnTo>
                      <a:pt x="409" y="1280"/>
                    </a:lnTo>
                    <a:lnTo>
                      <a:pt x="538" y="1312"/>
                    </a:lnTo>
                    <a:lnTo>
                      <a:pt x="689" y="1344"/>
                    </a:lnTo>
                    <a:lnTo>
                      <a:pt x="828" y="1312"/>
                    </a:lnTo>
                    <a:lnTo>
                      <a:pt x="957" y="1269"/>
                    </a:lnTo>
                    <a:lnTo>
                      <a:pt x="1065" y="1205"/>
                    </a:lnTo>
                    <a:lnTo>
                      <a:pt x="1162" y="1129"/>
                    </a:lnTo>
                    <a:lnTo>
                      <a:pt x="1205" y="1086"/>
                    </a:lnTo>
                    <a:lnTo>
                      <a:pt x="1237" y="1033"/>
                    </a:lnTo>
                    <a:lnTo>
                      <a:pt x="1269" y="979"/>
                    </a:lnTo>
                    <a:lnTo>
                      <a:pt x="1291" y="925"/>
                    </a:lnTo>
                    <a:lnTo>
                      <a:pt x="1312" y="861"/>
                    </a:lnTo>
                    <a:lnTo>
                      <a:pt x="1323" y="796"/>
                    </a:lnTo>
                    <a:lnTo>
                      <a:pt x="1334" y="646"/>
                    </a:lnTo>
                    <a:lnTo>
                      <a:pt x="1312" y="495"/>
                    </a:lnTo>
                    <a:lnTo>
                      <a:pt x="1280" y="366"/>
                    </a:lnTo>
                    <a:lnTo>
                      <a:pt x="1248" y="312"/>
                    </a:lnTo>
                    <a:lnTo>
                      <a:pt x="1216" y="258"/>
                    </a:lnTo>
                    <a:lnTo>
                      <a:pt x="1183" y="205"/>
                    </a:lnTo>
                    <a:lnTo>
                      <a:pt x="1140" y="162"/>
                    </a:lnTo>
                    <a:lnTo>
                      <a:pt x="1097" y="129"/>
                    </a:lnTo>
                    <a:lnTo>
                      <a:pt x="1043" y="97"/>
                    </a:lnTo>
                    <a:lnTo>
                      <a:pt x="990" y="65"/>
                    </a:lnTo>
                    <a:lnTo>
                      <a:pt x="925" y="43"/>
                    </a:lnTo>
                    <a:lnTo>
                      <a:pt x="796" y="11"/>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1804025" y="2843500"/>
                <a:ext cx="33075" cy="33625"/>
              </a:xfrm>
              <a:custGeom>
                <a:avLst/>
                <a:gdLst/>
                <a:ahLst/>
                <a:cxnLst/>
                <a:rect l="l" t="t" r="r" b="b"/>
                <a:pathLst>
                  <a:path w="1323" h="1345" extrusionOk="0">
                    <a:moveTo>
                      <a:pt x="656" y="0"/>
                    </a:moveTo>
                    <a:lnTo>
                      <a:pt x="516" y="33"/>
                    </a:lnTo>
                    <a:lnTo>
                      <a:pt x="387" y="76"/>
                    </a:lnTo>
                    <a:lnTo>
                      <a:pt x="269" y="129"/>
                    </a:lnTo>
                    <a:lnTo>
                      <a:pt x="172" y="205"/>
                    </a:lnTo>
                    <a:lnTo>
                      <a:pt x="129" y="248"/>
                    </a:lnTo>
                    <a:lnTo>
                      <a:pt x="97" y="291"/>
                    </a:lnTo>
                    <a:lnTo>
                      <a:pt x="65" y="344"/>
                    </a:lnTo>
                    <a:lnTo>
                      <a:pt x="43" y="409"/>
                    </a:lnTo>
                    <a:lnTo>
                      <a:pt x="22" y="463"/>
                    </a:lnTo>
                    <a:lnTo>
                      <a:pt x="11" y="538"/>
                    </a:lnTo>
                    <a:lnTo>
                      <a:pt x="0" y="678"/>
                    </a:lnTo>
                    <a:lnTo>
                      <a:pt x="11" y="828"/>
                    </a:lnTo>
                    <a:lnTo>
                      <a:pt x="43" y="957"/>
                    </a:lnTo>
                    <a:lnTo>
                      <a:pt x="75" y="1022"/>
                    </a:lnTo>
                    <a:lnTo>
                      <a:pt x="97" y="1076"/>
                    </a:lnTo>
                    <a:lnTo>
                      <a:pt x="140" y="1119"/>
                    </a:lnTo>
                    <a:lnTo>
                      <a:pt x="172" y="1162"/>
                    </a:lnTo>
                    <a:lnTo>
                      <a:pt x="226" y="1205"/>
                    </a:lnTo>
                    <a:lnTo>
                      <a:pt x="269" y="1237"/>
                    </a:lnTo>
                    <a:lnTo>
                      <a:pt x="323" y="1269"/>
                    </a:lnTo>
                    <a:lnTo>
                      <a:pt x="387" y="1301"/>
                    </a:lnTo>
                    <a:lnTo>
                      <a:pt x="516" y="1334"/>
                    </a:lnTo>
                    <a:lnTo>
                      <a:pt x="667" y="1344"/>
                    </a:lnTo>
                    <a:lnTo>
                      <a:pt x="807" y="1323"/>
                    </a:lnTo>
                    <a:lnTo>
                      <a:pt x="946" y="1291"/>
                    </a:lnTo>
                    <a:lnTo>
                      <a:pt x="1000" y="1269"/>
                    </a:lnTo>
                    <a:lnTo>
                      <a:pt x="1054" y="1237"/>
                    </a:lnTo>
                    <a:lnTo>
                      <a:pt x="1108" y="1205"/>
                    </a:lnTo>
                    <a:lnTo>
                      <a:pt x="1151" y="1162"/>
                    </a:lnTo>
                    <a:lnTo>
                      <a:pt x="1183" y="1119"/>
                    </a:lnTo>
                    <a:lnTo>
                      <a:pt x="1226" y="1065"/>
                    </a:lnTo>
                    <a:lnTo>
                      <a:pt x="1248" y="1011"/>
                    </a:lnTo>
                    <a:lnTo>
                      <a:pt x="1280" y="957"/>
                    </a:lnTo>
                    <a:lnTo>
                      <a:pt x="1312" y="818"/>
                    </a:lnTo>
                    <a:lnTo>
                      <a:pt x="1323" y="678"/>
                    </a:lnTo>
                    <a:lnTo>
                      <a:pt x="1312" y="527"/>
                    </a:lnTo>
                    <a:lnTo>
                      <a:pt x="1291" y="463"/>
                    </a:lnTo>
                    <a:lnTo>
                      <a:pt x="1280" y="398"/>
                    </a:lnTo>
                    <a:lnTo>
                      <a:pt x="1248" y="344"/>
                    </a:lnTo>
                    <a:lnTo>
                      <a:pt x="1215" y="291"/>
                    </a:lnTo>
                    <a:lnTo>
                      <a:pt x="1183" y="248"/>
                    </a:lnTo>
                    <a:lnTo>
                      <a:pt x="1140" y="194"/>
                    </a:lnTo>
                    <a:lnTo>
                      <a:pt x="1043" y="129"/>
                    </a:lnTo>
                    <a:lnTo>
                      <a:pt x="936" y="65"/>
                    </a:lnTo>
                    <a:lnTo>
                      <a:pt x="807" y="33"/>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547000" y="2688125"/>
                <a:ext cx="33350" cy="33350"/>
              </a:xfrm>
              <a:custGeom>
                <a:avLst/>
                <a:gdLst/>
                <a:ahLst/>
                <a:cxnLst/>
                <a:rect l="l" t="t" r="r" b="b"/>
                <a:pathLst>
                  <a:path w="1334" h="1334" extrusionOk="0">
                    <a:moveTo>
                      <a:pt x="678" y="0"/>
                    </a:moveTo>
                    <a:lnTo>
                      <a:pt x="527" y="11"/>
                    </a:lnTo>
                    <a:lnTo>
                      <a:pt x="398" y="43"/>
                    </a:lnTo>
                    <a:lnTo>
                      <a:pt x="291" y="97"/>
                    </a:lnTo>
                    <a:lnTo>
                      <a:pt x="194" y="172"/>
                    </a:lnTo>
                    <a:lnTo>
                      <a:pt x="118" y="258"/>
                    </a:lnTo>
                    <a:lnTo>
                      <a:pt x="54" y="376"/>
                    </a:lnTo>
                    <a:lnTo>
                      <a:pt x="22" y="495"/>
                    </a:lnTo>
                    <a:lnTo>
                      <a:pt x="0" y="645"/>
                    </a:lnTo>
                    <a:lnTo>
                      <a:pt x="0" y="721"/>
                    </a:lnTo>
                    <a:lnTo>
                      <a:pt x="0" y="785"/>
                    </a:lnTo>
                    <a:lnTo>
                      <a:pt x="22" y="850"/>
                    </a:lnTo>
                    <a:lnTo>
                      <a:pt x="43" y="914"/>
                    </a:lnTo>
                    <a:lnTo>
                      <a:pt x="65" y="979"/>
                    </a:lnTo>
                    <a:lnTo>
                      <a:pt x="97" y="1043"/>
                    </a:lnTo>
                    <a:lnTo>
                      <a:pt x="140" y="1097"/>
                    </a:lnTo>
                    <a:lnTo>
                      <a:pt x="183" y="1140"/>
                    </a:lnTo>
                    <a:lnTo>
                      <a:pt x="237" y="1183"/>
                    </a:lnTo>
                    <a:lnTo>
                      <a:pt x="291" y="1226"/>
                    </a:lnTo>
                    <a:lnTo>
                      <a:pt x="344" y="1258"/>
                    </a:lnTo>
                    <a:lnTo>
                      <a:pt x="409" y="1290"/>
                    </a:lnTo>
                    <a:lnTo>
                      <a:pt x="473" y="1312"/>
                    </a:lnTo>
                    <a:lnTo>
                      <a:pt x="538" y="1323"/>
                    </a:lnTo>
                    <a:lnTo>
                      <a:pt x="613" y="1334"/>
                    </a:lnTo>
                    <a:lnTo>
                      <a:pt x="688" y="1334"/>
                    </a:lnTo>
                    <a:lnTo>
                      <a:pt x="828" y="1312"/>
                    </a:lnTo>
                    <a:lnTo>
                      <a:pt x="957" y="1269"/>
                    </a:lnTo>
                    <a:lnTo>
                      <a:pt x="1065" y="1215"/>
                    </a:lnTo>
                    <a:lnTo>
                      <a:pt x="1151" y="1140"/>
                    </a:lnTo>
                    <a:lnTo>
                      <a:pt x="1226" y="1054"/>
                    </a:lnTo>
                    <a:lnTo>
                      <a:pt x="1280" y="957"/>
                    </a:lnTo>
                    <a:lnTo>
                      <a:pt x="1312" y="850"/>
                    </a:lnTo>
                    <a:lnTo>
                      <a:pt x="1334" y="721"/>
                    </a:lnTo>
                    <a:lnTo>
                      <a:pt x="1334" y="645"/>
                    </a:lnTo>
                    <a:lnTo>
                      <a:pt x="1323" y="570"/>
                    </a:lnTo>
                    <a:lnTo>
                      <a:pt x="1301" y="495"/>
                    </a:lnTo>
                    <a:lnTo>
                      <a:pt x="1280" y="430"/>
                    </a:lnTo>
                    <a:lnTo>
                      <a:pt x="1258" y="366"/>
                    </a:lnTo>
                    <a:lnTo>
                      <a:pt x="1226" y="301"/>
                    </a:lnTo>
                    <a:lnTo>
                      <a:pt x="1183" y="247"/>
                    </a:lnTo>
                    <a:lnTo>
                      <a:pt x="1140" y="194"/>
                    </a:lnTo>
                    <a:lnTo>
                      <a:pt x="1097" y="151"/>
                    </a:lnTo>
                    <a:lnTo>
                      <a:pt x="1043" y="108"/>
                    </a:lnTo>
                    <a:lnTo>
                      <a:pt x="989" y="75"/>
                    </a:lnTo>
                    <a:lnTo>
                      <a:pt x="936" y="43"/>
                    </a:lnTo>
                    <a:lnTo>
                      <a:pt x="871" y="22"/>
                    </a:lnTo>
                    <a:lnTo>
                      <a:pt x="807" y="11"/>
                    </a:lnTo>
                    <a:lnTo>
                      <a:pt x="74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2039775" y="1742125"/>
                <a:ext cx="34425" cy="34425"/>
              </a:xfrm>
              <a:custGeom>
                <a:avLst/>
                <a:gdLst/>
                <a:ahLst/>
                <a:cxnLst/>
                <a:rect l="l" t="t" r="r" b="b"/>
                <a:pathLst>
                  <a:path w="1377" h="1377" extrusionOk="0">
                    <a:moveTo>
                      <a:pt x="656" y="0"/>
                    </a:moveTo>
                    <a:lnTo>
                      <a:pt x="506" y="22"/>
                    </a:lnTo>
                    <a:lnTo>
                      <a:pt x="377" y="54"/>
                    </a:lnTo>
                    <a:lnTo>
                      <a:pt x="269" y="119"/>
                    </a:lnTo>
                    <a:lnTo>
                      <a:pt x="173" y="194"/>
                    </a:lnTo>
                    <a:lnTo>
                      <a:pt x="108" y="291"/>
                    </a:lnTo>
                    <a:lnTo>
                      <a:pt x="54" y="398"/>
                    </a:lnTo>
                    <a:lnTo>
                      <a:pt x="11" y="527"/>
                    </a:lnTo>
                    <a:lnTo>
                      <a:pt x="1" y="678"/>
                    </a:lnTo>
                    <a:lnTo>
                      <a:pt x="1" y="753"/>
                    </a:lnTo>
                    <a:lnTo>
                      <a:pt x="1" y="818"/>
                    </a:lnTo>
                    <a:lnTo>
                      <a:pt x="22" y="893"/>
                    </a:lnTo>
                    <a:lnTo>
                      <a:pt x="44" y="958"/>
                    </a:lnTo>
                    <a:lnTo>
                      <a:pt x="65" y="1022"/>
                    </a:lnTo>
                    <a:lnTo>
                      <a:pt x="97" y="1076"/>
                    </a:lnTo>
                    <a:lnTo>
                      <a:pt x="140" y="1130"/>
                    </a:lnTo>
                    <a:lnTo>
                      <a:pt x="183" y="1173"/>
                    </a:lnTo>
                    <a:lnTo>
                      <a:pt x="237" y="1226"/>
                    </a:lnTo>
                    <a:lnTo>
                      <a:pt x="291" y="1259"/>
                    </a:lnTo>
                    <a:lnTo>
                      <a:pt x="345" y="1291"/>
                    </a:lnTo>
                    <a:lnTo>
                      <a:pt x="409" y="1323"/>
                    </a:lnTo>
                    <a:lnTo>
                      <a:pt x="474" y="1345"/>
                    </a:lnTo>
                    <a:lnTo>
                      <a:pt x="538" y="1366"/>
                    </a:lnTo>
                    <a:lnTo>
                      <a:pt x="613" y="1377"/>
                    </a:lnTo>
                    <a:lnTo>
                      <a:pt x="764" y="1377"/>
                    </a:lnTo>
                    <a:lnTo>
                      <a:pt x="829" y="1366"/>
                    </a:lnTo>
                    <a:lnTo>
                      <a:pt x="904" y="1345"/>
                    </a:lnTo>
                    <a:lnTo>
                      <a:pt x="968" y="1323"/>
                    </a:lnTo>
                    <a:lnTo>
                      <a:pt x="1022" y="1291"/>
                    </a:lnTo>
                    <a:lnTo>
                      <a:pt x="1087" y="1259"/>
                    </a:lnTo>
                    <a:lnTo>
                      <a:pt x="1140" y="1216"/>
                    </a:lnTo>
                    <a:lnTo>
                      <a:pt x="1183" y="1173"/>
                    </a:lnTo>
                    <a:lnTo>
                      <a:pt x="1226" y="1130"/>
                    </a:lnTo>
                    <a:lnTo>
                      <a:pt x="1269" y="1065"/>
                    </a:lnTo>
                    <a:lnTo>
                      <a:pt x="1302" y="1011"/>
                    </a:lnTo>
                    <a:lnTo>
                      <a:pt x="1323" y="947"/>
                    </a:lnTo>
                    <a:lnTo>
                      <a:pt x="1345" y="882"/>
                    </a:lnTo>
                    <a:lnTo>
                      <a:pt x="1366" y="818"/>
                    </a:lnTo>
                    <a:lnTo>
                      <a:pt x="1377" y="742"/>
                    </a:lnTo>
                    <a:lnTo>
                      <a:pt x="1377" y="667"/>
                    </a:lnTo>
                    <a:lnTo>
                      <a:pt x="1366" y="592"/>
                    </a:lnTo>
                    <a:lnTo>
                      <a:pt x="1355" y="527"/>
                    </a:lnTo>
                    <a:lnTo>
                      <a:pt x="1334" y="452"/>
                    </a:lnTo>
                    <a:lnTo>
                      <a:pt x="1312" y="388"/>
                    </a:lnTo>
                    <a:lnTo>
                      <a:pt x="1280" y="334"/>
                    </a:lnTo>
                    <a:lnTo>
                      <a:pt x="1248" y="280"/>
                    </a:lnTo>
                    <a:lnTo>
                      <a:pt x="1205" y="226"/>
                    </a:lnTo>
                    <a:lnTo>
                      <a:pt x="1162" y="173"/>
                    </a:lnTo>
                    <a:lnTo>
                      <a:pt x="1108" y="130"/>
                    </a:lnTo>
                    <a:lnTo>
                      <a:pt x="1054" y="97"/>
                    </a:lnTo>
                    <a:lnTo>
                      <a:pt x="1001" y="65"/>
                    </a:lnTo>
                    <a:lnTo>
                      <a:pt x="936" y="33"/>
                    </a:lnTo>
                    <a:lnTo>
                      <a:pt x="872" y="22"/>
                    </a:lnTo>
                    <a:lnTo>
                      <a:pt x="7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624675" y="1506100"/>
                <a:ext cx="33900" cy="33625"/>
              </a:xfrm>
              <a:custGeom>
                <a:avLst/>
                <a:gdLst/>
                <a:ahLst/>
                <a:cxnLst/>
                <a:rect l="l" t="t" r="r" b="b"/>
                <a:pathLst>
                  <a:path w="1356" h="1345" extrusionOk="0">
                    <a:moveTo>
                      <a:pt x="689" y="0"/>
                    </a:moveTo>
                    <a:lnTo>
                      <a:pt x="549" y="11"/>
                    </a:lnTo>
                    <a:lnTo>
                      <a:pt x="420" y="43"/>
                    </a:lnTo>
                    <a:lnTo>
                      <a:pt x="356" y="65"/>
                    </a:lnTo>
                    <a:lnTo>
                      <a:pt x="302" y="86"/>
                    </a:lnTo>
                    <a:lnTo>
                      <a:pt x="248" y="129"/>
                    </a:lnTo>
                    <a:lnTo>
                      <a:pt x="205" y="162"/>
                    </a:lnTo>
                    <a:lnTo>
                      <a:pt x="162" y="205"/>
                    </a:lnTo>
                    <a:lnTo>
                      <a:pt x="130" y="258"/>
                    </a:lnTo>
                    <a:lnTo>
                      <a:pt x="65" y="366"/>
                    </a:lnTo>
                    <a:lnTo>
                      <a:pt x="22" y="495"/>
                    </a:lnTo>
                    <a:lnTo>
                      <a:pt x="1" y="635"/>
                    </a:lnTo>
                    <a:lnTo>
                      <a:pt x="1" y="710"/>
                    </a:lnTo>
                    <a:lnTo>
                      <a:pt x="1" y="785"/>
                    </a:lnTo>
                    <a:lnTo>
                      <a:pt x="22" y="850"/>
                    </a:lnTo>
                    <a:lnTo>
                      <a:pt x="44" y="914"/>
                    </a:lnTo>
                    <a:lnTo>
                      <a:pt x="65" y="979"/>
                    </a:lnTo>
                    <a:lnTo>
                      <a:pt x="98" y="1043"/>
                    </a:lnTo>
                    <a:lnTo>
                      <a:pt x="141" y="1097"/>
                    </a:lnTo>
                    <a:lnTo>
                      <a:pt x="184" y="1140"/>
                    </a:lnTo>
                    <a:lnTo>
                      <a:pt x="227" y="1194"/>
                    </a:lnTo>
                    <a:lnTo>
                      <a:pt x="280" y="1237"/>
                    </a:lnTo>
                    <a:lnTo>
                      <a:pt x="345" y="1269"/>
                    </a:lnTo>
                    <a:lnTo>
                      <a:pt x="399" y="1291"/>
                    </a:lnTo>
                    <a:lnTo>
                      <a:pt x="463" y="1323"/>
                    </a:lnTo>
                    <a:lnTo>
                      <a:pt x="538" y="1334"/>
                    </a:lnTo>
                    <a:lnTo>
                      <a:pt x="603" y="1345"/>
                    </a:lnTo>
                    <a:lnTo>
                      <a:pt x="678" y="1345"/>
                    </a:lnTo>
                    <a:lnTo>
                      <a:pt x="829" y="1323"/>
                    </a:lnTo>
                    <a:lnTo>
                      <a:pt x="958" y="1291"/>
                    </a:lnTo>
                    <a:lnTo>
                      <a:pt x="1012" y="1269"/>
                    </a:lnTo>
                    <a:lnTo>
                      <a:pt x="1065" y="1237"/>
                    </a:lnTo>
                    <a:lnTo>
                      <a:pt x="1108" y="1194"/>
                    </a:lnTo>
                    <a:lnTo>
                      <a:pt x="1151" y="1162"/>
                    </a:lnTo>
                    <a:lnTo>
                      <a:pt x="1227" y="1065"/>
                    </a:lnTo>
                    <a:lnTo>
                      <a:pt x="1291" y="957"/>
                    </a:lnTo>
                    <a:lnTo>
                      <a:pt x="1323" y="828"/>
                    </a:lnTo>
                    <a:lnTo>
                      <a:pt x="1356" y="678"/>
                    </a:lnTo>
                    <a:lnTo>
                      <a:pt x="1334" y="538"/>
                    </a:lnTo>
                    <a:lnTo>
                      <a:pt x="1291" y="409"/>
                    </a:lnTo>
                    <a:lnTo>
                      <a:pt x="1237" y="291"/>
                    </a:lnTo>
                    <a:lnTo>
                      <a:pt x="1162" y="194"/>
                    </a:lnTo>
                    <a:lnTo>
                      <a:pt x="1119" y="151"/>
                    </a:lnTo>
                    <a:lnTo>
                      <a:pt x="1076" y="119"/>
                    </a:lnTo>
                    <a:lnTo>
                      <a:pt x="1022" y="86"/>
                    </a:lnTo>
                    <a:lnTo>
                      <a:pt x="969" y="54"/>
                    </a:lnTo>
                    <a:lnTo>
                      <a:pt x="904" y="33"/>
                    </a:lnTo>
                    <a:lnTo>
                      <a:pt x="840" y="22"/>
                    </a:lnTo>
                    <a:lnTo>
                      <a:pt x="68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1881450" y="2765525"/>
                <a:ext cx="33875" cy="34175"/>
              </a:xfrm>
              <a:custGeom>
                <a:avLst/>
                <a:gdLst/>
                <a:ahLst/>
                <a:cxnLst/>
                <a:rect l="l" t="t" r="r" b="b"/>
                <a:pathLst>
                  <a:path w="1355" h="1367" extrusionOk="0">
                    <a:moveTo>
                      <a:pt x="688" y="1"/>
                    </a:moveTo>
                    <a:lnTo>
                      <a:pt x="538" y="22"/>
                    </a:lnTo>
                    <a:lnTo>
                      <a:pt x="409" y="55"/>
                    </a:lnTo>
                    <a:lnTo>
                      <a:pt x="301" y="98"/>
                    </a:lnTo>
                    <a:lnTo>
                      <a:pt x="247" y="130"/>
                    </a:lnTo>
                    <a:lnTo>
                      <a:pt x="204" y="173"/>
                    </a:lnTo>
                    <a:lnTo>
                      <a:pt x="161" y="216"/>
                    </a:lnTo>
                    <a:lnTo>
                      <a:pt x="129" y="259"/>
                    </a:lnTo>
                    <a:lnTo>
                      <a:pt x="65" y="367"/>
                    </a:lnTo>
                    <a:lnTo>
                      <a:pt x="22" y="496"/>
                    </a:lnTo>
                    <a:lnTo>
                      <a:pt x="0" y="646"/>
                    </a:lnTo>
                    <a:lnTo>
                      <a:pt x="0" y="721"/>
                    </a:lnTo>
                    <a:lnTo>
                      <a:pt x="0" y="786"/>
                    </a:lnTo>
                    <a:lnTo>
                      <a:pt x="22" y="861"/>
                    </a:lnTo>
                    <a:lnTo>
                      <a:pt x="32" y="926"/>
                    </a:lnTo>
                    <a:lnTo>
                      <a:pt x="65" y="990"/>
                    </a:lnTo>
                    <a:lnTo>
                      <a:pt x="97" y="1044"/>
                    </a:lnTo>
                    <a:lnTo>
                      <a:pt x="140" y="1098"/>
                    </a:lnTo>
                    <a:lnTo>
                      <a:pt x="183" y="1152"/>
                    </a:lnTo>
                    <a:lnTo>
                      <a:pt x="237" y="1195"/>
                    </a:lnTo>
                    <a:lnTo>
                      <a:pt x="290" y="1238"/>
                    </a:lnTo>
                    <a:lnTo>
                      <a:pt x="355" y="1270"/>
                    </a:lnTo>
                    <a:lnTo>
                      <a:pt x="419" y="1302"/>
                    </a:lnTo>
                    <a:lnTo>
                      <a:pt x="495" y="1334"/>
                    </a:lnTo>
                    <a:lnTo>
                      <a:pt x="570" y="1345"/>
                    </a:lnTo>
                    <a:lnTo>
                      <a:pt x="656" y="1356"/>
                    </a:lnTo>
                    <a:lnTo>
                      <a:pt x="742" y="1367"/>
                    </a:lnTo>
                    <a:lnTo>
                      <a:pt x="860" y="1345"/>
                    </a:lnTo>
                    <a:lnTo>
                      <a:pt x="968" y="1313"/>
                    </a:lnTo>
                    <a:lnTo>
                      <a:pt x="1075" y="1259"/>
                    </a:lnTo>
                    <a:lnTo>
                      <a:pt x="1161" y="1184"/>
                    </a:lnTo>
                    <a:lnTo>
                      <a:pt x="1237" y="1098"/>
                    </a:lnTo>
                    <a:lnTo>
                      <a:pt x="1290" y="990"/>
                    </a:lnTo>
                    <a:lnTo>
                      <a:pt x="1333" y="872"/>
                    </a:lnTo>
                    <a:lnTo>
                      <a:pt x="1355" y="721"/>
                    </a:lnTo>
                    <a:lnTo>
                      <a:pt x="1355" y="646"/>
                    </a:lnTo>
                    <a:lnTo>
                      <a:pt x="1355" y="571"/>
                    </a:lnTo>
                    <a:lnTo>
                      <a:pt x="1344" y="506"/>
                    </a:lnTo>
                    <a:lnTo>
                      <a:pt x="1323" y="442"/>
                    </a:lnTo>
                    <a:lnTo>
                      <a:pt x="1290" y="377"/>
                    </a:lnTo>
                    <a:lnTo>
                      <a:pt x="1258" y="324"/>
                    </a:lnTo>
                    <a:lnTo>
                      <a:pt x="1226" y="259"/>
                    </a:lnTo>
                    <a:lnTo>
                      <a:pt x="1183" y="216"/>
                    </a:lnTo>
                    <a:lnTo>
                      <a:pt x="1129" y="162"/>
                    </a:lnTo>
                    <a:lnTo>
                      <a:pt x="1086" y="119"/>
                    </a:lnTo>
                    <a:lnTo>
                      <a:pt x="1022" y="87"/>
                    </a:lnTo>
                    <a:lnTo>
                      <a:pt x="968" y="55"/>
                    </a:lnTo>
                    <a:lnTo>
                      <a:pt x="903" y="33"/>
                    </a:lnTo>
                    <a:lnTo>
                      <a:pt x="828" y="22"/>
                    </a:lnTo>
                    <a:lnTo>
                      <a:pt x="764" y="12"/>
                    </a:lnTo>
                    <a:lnTo>
                      <a:pt x="6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1884400" y="1508775"/>
                <a:ext cx="33625" cy="33650"/>
              </a:xfrm>
              <a:custGeom>
                <a:avLst/>
                <a:gdLst/>
                <a:ahLst/>
                <a:cxnLst/>
                <a:rect l="l" t="t" r="r" b="b"/>
                <a:pathLst>
                  <a:path w="1345" h="1346" extrusionOk="0">
                    <a:moveTo>
                      <a:pt x="742" y="1"/>
                    </a:moveTo>
                    <a:lnTo>
                      <a:pt x="656" y="12"/>
                    </a:lnTo>
                    <a:lnTo>
                      <a:pt x="581" y="22"/>
                    </a:lnTo>
                    <a:lnTo>
                      <a:pt x="506" y="33"/>
                    </a:lnTo>
                    <a:lnTo>
                      <a:pt x="430" y="55"/>
                    </a:lnTo>
                    <a:lnTo>
                      <a:pt x="366" y="87"/>
                    </a:lnTo>
                    <a:lnTo>
                      <a:pt x="312" y="119"/>
                    </a:lnTo>
                    <a:lnTo>
                      <a:pt x="248" y="151"/>
                    </a:lnTo>
                    <a:lnTo>
                      <a:pt x="205" y="194"/>
                    </a:lnTo>
                    <a:lnTo>
                      <a:pt x="151" y="237"/>
                    </a:lnTo>
                    <a:lnTo>
                      <a:pt x="119" y="291"/>
                    </a:lnTo>
                    <a:lnTo>
                      <a:pt x="76" y="345"/>
                    </a:lnTo>
                    <a:lnTo>
                      <a:pt x="54" y="410"/>
                    </a:lnTo>
                    <a:lnTo>
                      <a:pt x="33" y="463"/>
                    </a:lnTo>
                    <a:lnTo>
                      <a:pt x="11" y="528"/>
                    </a:lnTo>
                    <a:lnTo>
                      <a:pt x="0" y="592"/>
                    </a:lnTo>
                    <a:lnTo>
                      <a:pt x="0" y="668"/>
                    </a:lnTo>
                    <a:lnTo>
                      <a:pt x="11" y="818"/>
                    </a:lnTo>
                    <a:lnTo>
                      <a:pt x="43" y="947"/>
                    </a:lnTo>
                    <a:lnTo>
                      <a:pt x="97" y="1055"/>
                    </a:lnTo>
                    <a:lnTo>
                      <a:pt x="129" y="1108"/>
                    </a:lnTo>
                    <a:lnTo>
                      <a:pt x="172" y="1151"/>
                    </a:lnTo>
                    <a:lnTo>
                      <a:pt x="215" y="1195"/>
                    </a:lnTo>
                    <a:lnTo>
                      <a:pt x="258" y="1227"/>
                    </a:lnTo>
                    <a:lnTo>
                      <a:pt x="377" y="1291"/>
                    </a:lnTo>
                    <a:lnTo>
                      <a:pt x="495" y="1324"/>
                    </a:lnTo>
                    <a:lnTo>
                      <a:pt x="646" y="1345"/>
                    </a:lnTo>
                    <a:lnTo>
                      <a:pt x="796" y="1345"/>
                    </a:lnTo>
                    <a:lnTo>
                      <a:pt x="861" y="1324"/>
                    </a:lnTo>
                    <a:lnTo>
                      <a:pt x="925" y="1313"/>
                    </a:lnTo>
                    <a:lnTo>
                      <a:pt x="990" y="1281"/>
                    </a:lnTo>
                    <a:lnTo>
                      <a:pt x="1043" y="1248"/>
                    </a:lnTo>
                    <a:lnTo>
                      <a:pt x="1097" y="1205"/>
                    </a:lnTo>
                    <a:lnTo>
                      <a:pt x="1151" y="1162"/>
                    </a:lnTo>
                    <a:lnTo>
                      <a:pt x="1194" y="1119"/>
                    </a:lnTo>
                    <a:lnTo>
                      <a:pt x="1237" y="1055"/>
                    </a:lnTo>
                    <a:lnTo>
                      <a:pt x="1269" y="1001"/>
                    </a:lnTo>
                    <a:lnTo>
                      <a:pt x="1301" y="936"/>
                    </a:lnTo>
                    <a:lnTo>
                      <a:pt x="1323" y="872"/>
                    </a:lnTo>
                    <a:lnTo>
                      <a:pt x="1334" y="807"/>
                    </a:lnTo>
                    <a:lnTo>
                      <a:pt x="1344" y="732"/>
                    </a:lnTo>
                    <a:lnTo>
                      <a:pt x="1344" y="657"/>
                    </a:lnTo>
                    <a:lnTo>
                      <a:pt x="1323" y="517"/>
                    </a:lnTo>
                    <a:lnTo>
                      <a:pt x="1291" y="388"/>
                    </a:lnTo>
                    <a:lnTo>
                      <a:pt x="1226" y="281"/>
                    </a:lnTo>
                    <a:lnTo>
                      <a:pt x="1162" y="184"/>
                    </a:lnTo>
                    <a:lnTo>
                      <a:pt x="1076" y="119"/>
                    </a:lnTo>
                    <a:lnTo>
                      <a:pt x="968" y="65"/>
                    </a:lnTo>
                    <a:lnTo>
                      <a:pt x="861" y="22"/>
                    </a:lnTo>
                    <a:lnTo>
                      <a:pt x="74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624425" y="2765525"/>
                <a:ext cx="34150" cy="33900"/>
              </a:xfrm>
              <a:custGeom>
                <a:avLst/>
                <a:gdLst/>
                <a:ahLst/>
                <a:cxnLst/>
                <a:rect l="l" t="t" r="r" b="b"/>
                <a:pathLst>
                  <a:path w="1366" h="1356" extrusionOk="0">
                    <a:moveTo>
                      <a:pt x="656" y="1"/>
                    </a:moveTo>
                    <a:lnTo>
                      <a:pt x="591" y="12"/>
                    </a:lnTo>
                    <a:lnTo>
                      <a:pt x="527" y="22"/>
                    </a:lnTo>
                    <a:lnTo>
                      <a:pt x="398" y="66"/>
                    </a:lnTo>
                    <a:lnTo>
                      <a:pt x="290" y="119"/>
                    </a:lnTo>
                    <a:lnTo>
                      <a:pt x="194" y="205"/>
                    </a:lnTo>
                    <a:lnTo>
                      <a:pt x="108" y="302"/>
                    </a:lnTo>
                    <a:lnTo>
                      <a:pt x="54" y="420"/>
                    </a:lnTo>
                    <a:lnTo>
                      <a:pt x="22" y="539"/>
                    </a:lnTo>
                    <a:lnTo>
                      <a:pt x="11" y="614"/>
                    </a:lnTo>
                    <a:lnTo>
                      <a:pt x="0" y="678"/>
                    </a:lnTo>
                    <a:lnTo>
                      <a:pt x="11" y="754"/>
                    </a:lnTo>
                    <a:lnTo>
                      <a:pt x="22" y="829"/>
                    </a:lnTo>
                    <a:lnTo>
                      <a:pt x="32" y="893"/>
                    </a:lnTo>
                    <a:lnTo>
                      <a:pt x="54" y="958"/>
                    </a:lnTo>
                    <a:lnTo>
                      <a:pt x="86" y="1023"/>
                    </a:lnTo>
                    <a:lnTo>
                      <a:pt x="118" y="1076"/>
                    </a:lnTo>
                    <a:lnTo>
                      <a:pt x="161" y="1130"/>
                    </a:lnTo>
                    <a:lnTo>
                      <a:pt x="204" y="1184"/>
                    </a:lnTo>
                    <a:lnTo>
                      <a:pt x="258" y="1227"/>
                    </a:lnTo>
                    <a:lnTo>
                      <a:pt x="312" y="1259"/>
                    </a:lnTo>
                    <a:lnTo>
                      <a:pt x="366" y="1291"/>
                    </a:lnTo>
                    <a:lnTo>
                      <a:pt x="430" y="1324"/>
                    </a:lnTo>
                    <a:lnTo>
                      <a:pt x="495" y="1345"/>
                    </a:lnTo>
                    <a:lnTo>
                      <a:pt x="559" y="1356"/>
                    </a:lnTo>
                    <a:lnTo>
                      <a:pt x="710" y="1356"/>
                    </a:lnTo>
                    <a:lnTo>
                      <a:pt x="850" y="1345"/>
                    </a:lnTo>
                    <a:lnTo>
                      <a:pt x="979" y="1302"/>
                    </a:lnTo>
                    <a:lnTo>
                      <a:pt x="1097" y="1248"/>
                    </a:lnTo>
                    <a:lnTo>
                      <a:pt x="1140" y="1205"/>
                    </a:lnTo>
                    <a:lnTo>
                      <a:pt x="1183" y="1173"/>
                    </a:lnTo>
                    <a:lnTo>
                      <a:pt x="1226" y="1119"/>
                    </a:lnTo>
                    <a:lnTo>
                      <a:pt x="1258" y="1076"/>
                    </a:lnTo>
                    <a:lnTo>
                      <a:pt x="1312" y="958"/>
                    </a:lnTo>
                    <a:lnTo>
                      <a:pt x="1344" y="829"/>
                    </a:lnTo>
                    <a:lnTo>
                      <a:pt x="1366" y="689"/>
                    </a:lnTo>
                    <a:lnTo>
                      <a:pt x="1355" y="614"/>
                    </a:lnTo>
                    <a:lnTo>
                      <a:pt x="1355" y="539"/>
                    </a:lnTo>
                    <a:lnTo>
                      <a:pt x="1333" y="474"/>
                    </a:lnTo>
                    <a:lnTo>
                      <a:pt x="1312" y="410"/>
                    </a:lnTo>
                    <a:lnTo>
                      <a:pt x="1280" y="345"/>
                    </a:lnTo>
                    <a:lnTo>
                      <a:pt x="1247" y="291"/>
                    </a:lnTo>
                    <a:lnTo>
                      <a:pt x="1215" y="238"/>
                    </a:lnTo>
                    <a:lnTo>
                      <a:pt x="1161" y="195"/>
                    </a:lnTo>
                    <a:lnTo>
                      <a:pt x="1118" y="152"/>
                    </a:lnTo>
                    <a:lnTo>
                      <a:pt x="1065" y="109"/>
                    </a:lnTo>
                    <a:lnTo>
                      <a:pt x="1000" y="76"/>
                    </a:lnTo>
                    <a:lnTo>
                      <a:pt x="936" y="44"/>
                    </a:lnTo>
                    <a:lnTo>
                      <a:pt x="871" y="22"/>
                    </a:lnTo>
                    <a:lnTo>
                      <a:pt x="807" y="12"/>
                    </a:lnTo>
                    <a:lnTo>
                      <a:pt x="7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388650" y="1901275"/>
                <a:ext cx="33375" cy="33075"/>
              </a:xfrm>
              <a:custGeom>
                <a:avLst/>
                <a:gdLst/>
                <a:ahLst/>
                <a:cxnLst/>
                <a:rect l="l" t="t" r="r" b="b"/>
                <a:pathLst>
                  <a:path w="1335" h="1323" extrusionOk="0">
                    <a:moveTo>
                      <a:pt x="678" y="0"/>
                    </a:moveTo>
                    <a:lnTo>
                      <a:pt x="528" y="11"/>
                    </a:lnTo>
                    <a:lnTo>
                      <a:pt x="399" y="43"/>
                    </a:lnTo>
                    <a:lnTo>
                      <a:pt x="334" y="65"/>
                    </a:lnTo>
                    <a:lnTo>
                      <a:pt x="280" y="86"/>
                    </a:lnTo>
                    <a:lnTo>
                      <a:pt x="226" y="129"/>
                    </a:lnTo>
                    <a:lnTo>
                      <a:pt x="183" y="162"/>
                    </a:lnTo>
                    <a:lnTo>
                      <a:pt x="140" y="205"/>
                    </a:lnTo>
                    <a:lnTo>
                      <a:pt x="108" y="258"/>
                    </a:lnTo>
                    <a:lnTo>
                      <a:pt x="76" y="312"/>
                    </a:lnTo>
                    <a:lnTo>
                      <a:pt x="54" y="366"/>
                    </a:lnTo>
                    <a:lnTo>
                      <a:pt x="11" y="495"/>
                    </a:lnTo>
                    <a:lnTo>
                      <a:pt x="1" y="645"/>
                    </a:lnTo>
                    <a:lnTo>
                      <a:pt x="1" y="796"/>
                    </a:lnTo>
                    <a:lnTo>
                      <a:pt x="33" y="925"/>
                    </a:lnTo>
                    <a:lnTo>
                      <a:pt x="65" y="979"/>
                    </a:lnTo>
                    <a:lnTo>
                      <a:pt x="87" y="1033"/>
                    </a:lnTo>
                    <a:lnTo>
                      <a:pt x="119" y="1086"/>
                    </a:lnTo>
                    <a:lnTo>
                      <a:pt x="162" y="1129"/>
                    </a:lnTo>
                    <a:lnTo>
                      <a:pt x="205" y="1172"/>
                    </a:lnTo>
                    <a:lnTo>
                      <a:pt x="259" y="1215"/>
                    </a:lnTo>
                    <a:lnTo>
                      <a:pt x="313" y="1248"/>
                    </a:lnTo>
                    <a:lnTo>
                      <a:pt x="366" y="1269"/>
                    </a:lnTo>
                    <a:lnTo>
                      <a:pt x="495" y="1312"/>
                    </a:lnTo>
                    <a:lnTo>
                      <a:pt x="646" y="1323"/>
                    </a:lnTo>
                    <a:lnTo>
                      <a:pt x="786" y="1312"/>
                    </a:lnTo>
                    <a:lnTo>
                      <a:pt x="861" y="1301"/>
                    </a:lnTo>
                    <a:lnTo>
                      <a:pt x="915" y="1280"/>
                    </a:lnTo>
                    <a:lnTo>
                      <a:pt x="979" y="1258"/>
                    </a:lnTo>
                    <a:lnTo>
                      <a:pt x="1033" y="1226"/>
                    </a:lnTo>
                    <a:lnTo>
                      <a:pt x="1076" y="1194"/>
                    </a:lnTo>
                    <a:lnTo>
                      <a:pt x="1130" y="1151"/>
                    </a:lnTo>
                    <a:lnTo>
                      <a:pt x="1205" y="1054"/>
                    </a:lnTo>
                    <a:lnTo>
                      <a:pt x="1259" y="936"/>
                    </a:lnTo>
                    <a:lnTo>
                      <a:pt x="1313" y="807"/>
                    </a:lnTo>
                    <a:lnTo>
                      <a:pt x="1334" y="656"/>
                    </a:lnTo>
                    <a:lnTo>
                      <a:pt x="1313" y="516"/>
                    </a:lnTo>
                    <a:lnTo>
                      <a:pt x="1270" y="398"/>
                    </a:lnTo>
                    <a:lnTo>
                      <a:pt x="1216" y="280"/>
                    </a:lnTo>
                    <a:lnTo>
                      <a:pt x="1151" y="183"/>
                    </a:lnTo>
                    <a:lnTo>
                      <a:pt x="1108" y="151"/>
                    </a:lnTo>
                    <a:lnTo>
                      <a:pt x="1054" y="108"/>
                    </a:lnTo>
                    <a:lnTo>
                      <a:pt x="1011" y="76"/>
                    </a:lnTo>
                    <a:lnTo>
                      <a:pt x="947" y="54"/>
                    </a:lnTo>
                    <a:lnTo>
                      <a:pt x="893" y="33"/>
                    </a:lnTo>
                    <a:lnTo>
                      <a:pt x="829" y="11"/>
                    </a:lnTo>
                    <a:lnTo>
                      <a:pt x="75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547000" y="1586750"/>
                <a:ext cx="33075" cy="33350"/>
              </a:xfrm>
              <a:custGeom>
                <a:avLst/>
                <a:gdLst/>
                <a:ahLst/>
                <a:cxnLst/>
                <a:rect l="l" t="t" r="r" b="b"/>
                <a:pathLst>
                  <a:path w="1323" h="1334" extrusionOk="0">
                    <a:moveTo>
                      <a:pt x="656" y="0"/>
                    </a:moveTo>
                    <a:lnTo>
                      <a:pt x="516" y="22"/>
                    </a:lnTo>
                    <a:lnTo>
                      <a:pt x="387" y="65"/>
                    </a:lnTo>
                    <a:lnTo>
                      <a:pt x="269" y="129"/>
                    </a:lnTo>
                    <a:lnTo>
                      <a:pt x="172" y="205"/>
                    </a:lnTo>
                    <a:lnTo>
                      <a:pt x="140" y="248"/>
                    </a:lnTo>
                    <a:lnTo>
                      <a:pt x="97" y="291"/>
                    </a:lnTo>
                    <a:lnTo>
                      <a:pt x="75" y="344"/>
                    </a:lnTo>
                    <a:lnTo>
                      <a:pt x="43" y="398"/>
                    </a:lnTo>
                    <a:lnTo>
                      <a:pt x="32" y="463"/>
                    </a:lnTo>
                    <a:lnTo>
                      <a:pt x="11" y="527"/>
                    </a:lnTo>
                    <a:lnTo>
                      <a:pt x="0" y="678"/>
                    </a:lnTo>
                    <a:lnTo>
                      <a:pt x="22" y="828"/>
                    </a:lnTo>
                    <a:lnTo>
                      <a:pt x="54" y="957"/>
                    </a:lnTo>
                    <a:lnTo>
                      <a:pt x="75" y="1011"/>
                    </a:lnTo>
                    <a:lnTo>
                      <a:pt x="108" y="1065"/>
                    </a:lnTo>
                    <a:lnTo>
                      <a:pt x="140" y="1119"/>
                    </a:lnTo>
                    <a:lnTo>
                      <a:pt x="183" y="1162"/>
                    </a:lnTo>
                    <a:lnTo>
                      <a:pt x="226" y="1205"/>
                    </a:lnTo>
                    <a:lnTo>
                      <a:pt x="280" y="1237"/>
                    </a:lnTo>
                    <a:lnTo>
                      <a:pt x="334" y="1269"/>
                    </a:lnTo>
                    <a:lnTo>
                      <a:pt x="398" y="1291"/>
                    </a:lnTo>
                    <a:lnTo>
                      <a:pt x="527" y="1323"/>
                    </a:lnTo>
                    <a:lnTo>
                      <a:pt x="667" y="1334"/>
                    </a:lnTo>
                    <a:lnTo>
                      <a:pt x="817" y="1323"/>
                    </a:lnTo>
                    <a:lnTo>
                      <a:pt x="946" y="1291"/>
                    </a:lnTo>
                    <a:lnTo>
                      <a:pt x="1011" y="1258"/>
                    </a:lnTo>
                    <a:lnTo>
                      <a:pt x="1065" y="1226"/>
                    </a:lnTo>
                    <a:lnTo>
                      <a:pt x="1108" y="1194"/>
                    </a:lnTo>
                    <a:lnTo>
                      <a:pt x="1151" y="1151"/>
                    </a:lnTo>
                    <a:lnTo>
                      <a:pt x="1194" y="1108"/>
                    </a:lnTo>
                    <a:lnTo>
                      <a:pt x="1226" y="1054"/>
                    </a:lnTo>
                    <a:lnTo>
                      <a:pt x="1258" y="1000"/>
                    </a:lnTo>
                    <a:lnTo>
                      <a:pt x="1280" y="947"/>
                    </a:lnTo>
                    <a:lnTo>
                      <a:pt x="1312" y="818"/>
                    </a:lnTo>
                    <a:lnTo>
                      <a:pt x="1323" y="667"/>
                    </a:lnTo>
                    <a:lnTo>
                      <a:pt x="1312" y="516"/>
                    </a:lnTo>
                    <a:lnTo>
                      <a:pt x="1301" y="452"/>
                    </a:lnTo>
                    <a:lnTo>
                      <a:pt x="1280" y="387"/>
                    </a:lnTo>
                    <a:lnTo>
                      <a:pt x="1258" y="334"/>
                    </a:lnTo>
                    <a:lnTo>
                      <a:pt x="1226" y="280"/>
                    </a:lnTo>
                    <a:lnTo>
                      <a:pt x="1183" y="237"/>
                    </a:lnTo>
                    <a:lnTo>
                      <a:pt x="1140" y="194"/>
                    </a:lnTo>
                    <a:lnTo>
                      <a:pt x="1043" y="119"/>
                    </a:lnTo>
                    <a:lnTo>
                      <a:pt x="936" y="65"/>
                    </a:lnTo>
                    <a:lnTo>
                      <a:pt x="807" y="22"/>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1647550" y="1349900"/>
                <a:ext cx="34450" cy="34450"/>
              </a:xfrm>
              <a:custGeom>
                <a:avLst/>
                <a:gdLst/>
                <a:ahLst/>
                <a:cxnLst/>
                <a:rect l="l" t="t" r="r" b="b"/>
                <a:pathLst>
                  <a:path w="1378" h="1378" extrusionOk="0">
                    <a:moveTo>
                      <a:pt x="625" y="1"/>
                    </a:moveTo>
                    <a:lnTo>
                      <a:pt x="549" y="12"/>
                    </a:lnTo>
                    <a:lnTo>
                      <a:pt x="485" y="33"/>
                    </a:lnTo>
                    <a:lnTo>
                      <a:pt x="420" y="55"/>
                    </a:lnTo>
                    <a:lnTo>
                      <a:pt x="356" y="76"/>
                    </a:lnTo>
                    <a:lnTo>
                      <a:pt x="302" y="119"/>
                    </a:lnTo>
                    <a:lnTo>
                      <a:pt x="248" y="151"/>
                    </a:lnTo>
                    <a:lnTo>
                      <a:pt x="194" y="194"/>
                    </a:lnTo>
                    <a:lnTo>
                      <a:pt x="151" y="248"/>
                    </a:lnTo>
                    <a:lnTo>
                      <a:pt x="108" y="302"/>
                    </a:lnTo>
                    <a:lnTo>
                      <a:pt x="76" y="356"/>
                    </a:lnTo>
                    <a:lnTo>
                      <a:pt x="55" y="420"/>
                    </a:lnTo>
                    <a:lnTo>
                      <a:pt x="33" y="485"/>
                    </a:lnTo>
                    <a:lnTo>
                      <a:pt x="12" y="549"/>
                    </a:lnTo>
                    <a:lnTo>
                      <a:pt x="1" y="625"/>
                    </a:lnTo>
                    <a:lnTo>
                      <a:pt x="1" y="700"/>
                    </a:lnTo>
                    <a:lnTo>
                      <a:pt x="22" y="840"/>
                    </a:lnTo>
                    <a:lnTo>
                      <a:pt x="55" y="969"/>
                    </a:lnTo>
                    <a:lnTo>
                      <a:pt x="108" y="1087"/>
                    </a:lnTo>
                    <a:lnTo>
                      <a:pt x="184" y="1184"/>
                    </a:lnTo>
                    <a:lnTo>
                      <a:pt x="227" y="1227"/>
                    </a:lnTo>
                    <a:lnTo>
                      <a:pt x="270" y="1259"/>
                    </a:lnTo>
                    <a:lnTo>
                      <a:pt x="377" y="1313"/>
                    </a:lnTo>
                    <a:lnTo>
                      <a:pt x="506" y="1356"/>
                    </a:lnTo>
                    <a:lnTo>
                      <a:pt x="657" y="1377"/>
                    </a:lnTo>
                    <a:lnTo>
                      <a:pt x="797" y="1377"/>
                    </a:lnTo>
                    <a:lnTo>
                      <a:pt x="872" y="1367"/>
                    </a:lnTo>
                    <a:lnTo>
                      <a:pt x="936" y="1345"/>
                    </a:lnTo>
                    <a:lnTo>
                      <a:pt x="1001" y="1324"/>
                    </a:lnTo>
                    <a:lnTo>
                      <a:pt x="1055" y="1291"/>
                    </a:lnTo>
                    <a:lnTo>
                      <a:pt x="1108" y="1248"/>
                    </a:lnTo>
                    <a:lnTo>
                      <a:pt x="1162" y="1205"/>
                    </a:lnTo>
                    <a:lnTo>
                      <a:pt x="1205" y="1162"/>
                    </a:lnTo>
                    <a:lnTo>
                      <a:pt x="1248" y="1108"/>
                    </a:lnTo>
                    <a:lnTo>
                      <a:pt x="1291" y="1055"/>
                    </a:lnTo>
                    <a:lnTo>
                      <a:pt x="1313" y="990"/>
                    </a:lnTo>
                    <a:lnTo>
                      <a:pt x="1345" y="926"/>
                    </a:lnTo>
                    <a:lnTo>
                      <a:pt x="1367" y="861"/>
                    </a:lnTo>
                    <a:lnTo>
                      <a:pt x="1377" y="786"/>
                    </a:lnTo>
                    <a:lnTo>
                      <a:pt x="1377" y="711"/>
                    </a:lnTo>
                    <a:lnTo>
                      <a:pt x="1377" y="646"/>
                    </a:lnTo>
                    <a:lnTo>
                      <a:pt x="1367" y="571"/>
                    </a:lnTo>
                    <a:lnTo>
                      <a:pt x="1356" y="496"/>
                    </a:lnTo>
                    <a:lnTo>
                      <a:pt x="1334" y="431"/>
                    </a:lnTo>
                    <a:lnTo>
                      <a:pt x="1313" y="377"/>
                    </a:lnTo>
                    <a:lnTo>
                      <a:pt x="1281" y="313"/>
                    </a:lnTo>
                    <a:lnTo>
                      <a:pt x="1238" y="259"/>
                    </a:lnTo>
                    <a:lnTo>
                      <a:pt x="1195" y="205"/>
                    </a:lnTo>
                    <a:lnTo>
                      <a:pt x="1152" y="162"/>
                    </a:lnTo>
                    <a:lnTo>
                      <a:pt x="1098" y="119"/>
                    </a:lnTo>
                    <a:lnTo>
                      <a:pt x="1033" y="87"/>
                    </a:lnTo>
                    <a:lnTo>
                      <a:pt x="979" y="55"/>
                    </a:lnTo>
                    <a:lnTo>
                      <a:pt x="915" y="33"/>
                    </a:lnTo>
                    <a:lnTo>
                      <a:pt x="840" y="22"/>
                    </a:lnTo>
                    <a:lnTo>
                      <a:pt x="775" y="12"/>
                    </a:lnTo>
                    <a:lnTo>
                      <a:pt x="70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1489750" y="3002375"/>
                <a:ext cx="33375" cy="33075"/>
              </a:xfrm>
              <a:custGeom>
                <a:avLst/>
                <a:gdLst/>
                <a:ahLst/>
                <a:cxnLst/>
                <a:rect l="l" t="t" r="r" b="b"/>
                <a:pathLst>
                  <a:path w="1335" h="1323" extrusionOk="0">
                    <a:moveTo>
                      <a:pt x="678" y="0"/>
                    </a:moveTo>
                    <a:lnTo>
                      <a:pt x="528" y="11"/>
                    </a:lnTo>
                    <a:lnTo>
                      <a:pt x="399" y="43"/>
                    </a:lnTo>
                    <a:lnTo>
                      <a:pt x="334" y="65"/>
                    </a:lnTo>
                    <a:lnTo>
                      <a:pt x="281" y="97"/>
                    </a:lnTo>
                    <a:lnTo>
                      <a:pt x="227" y="129"/>
                    </a:lnTo>
                    <a:lnTo>
                      <a:pt x="184" y="172"/>
                    </a:lnTo>
                    <a:lnTo>
                      <a:pt x="141" y="215"/>
                    </a:lnTo>
                    <a:lnTo>
                      <a:pt x="108" y="258"/>
                    </a:lnTo>
                    <a:lnTo>
                      <a:pt x="76" y="312"/>
                    </a:lnTo>
                    <a:lnTo>
                      <a:pt x="55" y="377"/>
                    </a:lnTo>
                    <a:lnTo>
                      <a:pt x="12" y="506"/>
                    </a:lnTo>
                    <a:lnTo>
                      <a:pt x="1" y="656"/>
                    </a:lnTo>
                    <a:lnTo>
                      <a:pt x="12" y="796"/>
                    </a:lnTo>
                    <a:lnTo>
                      <a:pt x="44" y="936"/>
                    </a:lnTo>
                    <a:lnTo>
                      <a:pt x="65" y="990"/>
                    </a:lnTo>
                    <a:lnTo>
                      <a:pt x="98" y="1043"/>
                    </a:lnTo>
                    <a:lnTo>
                      <a:pt x="130" y="1097"/>
                    </a:lnTo>
                    <a:lnTo>
                      <a:pt x="173" y="1140"/>
                    </a:lnTo>
                    <a:lnTo>
                      <a:pt x="216" y="1183"/>
                    </a:lnTo>
                    <a:lnTo>
                      <a:pt x="259" y="1215"/>
                    </a:lnTo>
                    <a:lnTo>
                      <a:pt x="313" y="1248"/>
                    </a:lnTo>
                    <a:lnTo>
                      <a:pt x="377" y="1269"/>
                    </a:lnTo>
                    <a:lnTo>
                      <a:pt x="506" y="1312"/>
                    </a:lnTo>
                    <a:lnTo>
                      <a:pt x="646" y="1323"/>
                    </a:lnTo>
                    <a:lnTo>
                      <a:pt x="797" y="1312"/>
                    </a:lnTo>
                    <a:lnTo>
                      <a:pt x="861" y="1301"/>
                    </a:lnTo>
                    <a:lnTo>
                      <a:pt x="926" y="1280"/>
                    </a:lnTo>
                    <a:lnTo>
                      <a:pt x="979" y="1258"/>
                    </a:lnTo>
                    <a:lnTo>
                      <a:pt x="1033" y="1226"/>
                    </a:lnTo>
                    <a:lnTo>
                      <a:pt x="1087" y="1194"/>
                    </a:lnTo>
                    <a:lnTo>
                      <a:pt x="1130" y="1151"/>
                    </a:lnTo>
                    <a:lnTo>
                      <a:pt x="1205" y="1065"/>
                    </a:lnTo>
                    <a:lnTo>
                      <a:pt x="1270" y="947"/>
                    </a:lnTo>
                    <a:lnTo>
                      <a:pt x="1313" y="818"/>
                    </a:lnTo>
                    <a:lnTo>
                      <a:pt x="1334" y="678"/>
                    </a:lnTo>
                    <a:lnTo>
                      <a:pt x="1313" y="527"/>
                    </a:lnTo>
                    <a:lnTo>
                      <a:pt x="1281" y="398"/>
                    </a:lnTo>
                    <a:lnTo>
                      <a:pt x="1216" y="291"/>
                    </a:lnTo>
                    <a:lnTo>
                      <a:pt x="1152" y="183"/>
                    </a:lnTo>
                    <a:lnTo>
                      <a:pt x="1108" y="151"/>
                    </a:lnTo>
                    <a:lnTo>
                      <a:pt x="1055" y="108"/>
                    </a:lnTo>
                    <a:lnTo>
                      <a:pt x="1001" y="76"/>
                    </a:lnTo>
                    <a:lnTo>
                      <a:pt x="947" y="54"/>
                    </a:lnTo>
                    <a:lnTo>
                      <a:pt x="883" y="33"/>
                    </a:lnTo>
                    <a:lnTo>
                      <a:pt x="818" y="11"/>
                    </a:lnTo>
                    <a:lnTo>
                      <a:pt x="67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2118275" y="2373850"/>
                <a:ext cx="33100" cy="33650"/>
              </a:xfrm>
              <a:custGeom>
                <a:avLst/>
                <a:gdLst/>
                <a:ahLst/>
                <a:cxnLst/>
                <a:rect l="l" t="t" r="r" b="b"/>
                <a:pathLst>
                  <a:path w="1324" h="1346" extrusionOk="0">
                    <a:moveTo>
                      <a:pt x="689" y="1"/>
                    </a:moveTo>
                    <a:lnTo>
                      <a:pt x="538" y="12"/>
                    </a:lnTo>
                    <a:lnTo>
                      <a:pt x="409" y="44"/>
                    </a:lnTo>
                    <a:lnTo>
                      <a:pt x="345" y="65"/>
                    </a:lnTo>
                    <a:lnTo>
                      <a:pt x="291" y="87"/>
                    </a:lnTo>
                    <a:lnTo>
                      <a:pt x="237" y="119"/>
                    </a:lnTo>
                    <a:lnTo>
                      <a:pt x="194" y="162"/>
                    </a:lnTo>
                    <a:lnTo>
                      <a:pt x="151" y="205"/>
                    </a:lnTo>
                    <a:lnTo>
                      <a:pt x="119" y="248"/>
                    </a:lnTo>
                    <a:lnTo>
                      <a:pt x="86" y="302"/>
                    </a:lnTo>
                    <a:lnTo>
                      <a:pt x="54" y="367"/>
                    </a:lnTo>
                    <a:lnTo>
                      <a:pt x="11" y="496"/>
                    </a:lnTo>
                    <a:lnTo>
                      <a:pt x="0" y="635"/>
                    </a:lnTo>
                    <a:lnTo>
                      <a:pt x="0" y="786"/>
                    </a:lnTo>
                    <a:lnTo>
                      <a:pt x="11" y="850"/>
                    </a:lnTo>
                    <a:lnTo>
                      <a:pt x="33" y="915"/>
                    </a:lnTo>
                    <a:lnTo>
                      <a:pt x="54" y="979"/>
                    </a:lnTo>
                    <a:lnTo>
                      <a:pt x="86" y="1033"/>
                    </a:lnTo>
                    <a:lnTo>
                      <a:pt x="119" y="1076"/>
                    </a:lnTo>
                    <a:lnTo>
                      <a:pt x="162" y="1119"/>
                    </a:lnTo>
                    <a:lnTo>
                      <a:pt x="258" y="1205"/>
                    </a:lnTo>
                    <a:lnTo>
                      <a:pt x="366" y="1270"/>
                    </a:lnTo>
                    <a:lnTo>
                      <a:pt x="506" y="1313"/>
                    </a:lnTo>
                    <a:lnTo>
                      <a:pt x="656" y="1345"/>
                    </a:lnTo>
                    <a:lnTo>
                      <a:pt x="785" y="1324"/>
                    </a:lnTo>
                    <a:lnTo>
                      <a:pt x="914" y="1281"/>
                    </a:lnTo>
                    <a:lnTo>
                      <a:pt x="1022" y="1227"/>
                    </a:lnTo>
                    <a:lnTo>
                      <a:pt x="1129" y="1162"/>
                    </a:lnTo>
                    <a:lnTo>
                      <a:pt x="1162" y="1119"/>
                    </a:lnTo>
                    <a:lnTo>
                      <a:pt x="1205" y="1076"/>
                    </a:lnTo>
                    <a:lnTo>
                      <a:pt x="1237" y="1022"/>
                    </a:lnTo>
                    <a:lnTo>
                      <a:pt x="1269" y="969"/>
                    </a:lnTo>
                    <a:lnTo>
                      <a:pt x="1291" y="904"/>
                    </a:lnTo>
                    <a:lnTo>
                      <a:pt x="1302" y="840"/>
                    </a:lnTo>
                    <a:lnTo>
                      <a:pt x="1312" y="764"/>
                    </a:lnTo>
                    <a:lnTo>
                      <a:pt x="1323" y="689"/>
                    </a:lnTo>
                    <a:lnTo>
                      <a:pt x="1312" y="549"/>
                    </a:lnTo>
                    <a:lnTo>
                      <a:pt x="1291" y="410"/>
                    </a:lnTo>
                    <a:lnTo>
                      <a:pt x="1259" y="356"/>
                    </a:lnTo>
                    <a:lnTo>
                      <a:pt x="1237" y="302"/>
                    </a:lnTo>
                    <a:lnTo>
                      <a:pt x="1205" y="248"/>
                    </a:lnTo>
                    <a:lnTo>
                      <a:pt x="1162" y="205"/>
                    </a:lnTo>
                    <a:lnTo>
                      <a:pt x="1119" y="162"/>
                    </a:lnTo>
                    <a:lnTo>
                      <a:pt x="1076" y="119"/>
                    </a:lnTo>
                    <a:lnTo>
                      <a:pt x="1022" y="87"/>
                    </a:lnTo>
                    <a:lnTo>
                      <a:pt x="957" y="65"/>
                    </a:lnTo>
                    <a:lnTo>
                      <a:pt x="828" y="22"/>
                    </a:lnTo>
                    <a:lnTo>
                      <a:pt x="68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388650" y="2373850"/>
                <a:ext cx="33100" cy="33650"/>
              </a:xfrm>
              <a:custGeom>
                <a:avLst/>
                <a:gdLst/>
                <a:ahLst/>
                <a:cxnLst/>
                <a:rect l="l" t="t" r="r" b="b"/>
                <a:pathLst>
                  <a:path w="1324" h="1346" extrusionOk="0">
                    <a:moveTo>
                      <a:pt x="667" y="1"/>
                    </a:moveTo>
                    <a:lnTo>
                      <a:pt x="517" y="12"/>
                    </a:lnTo>
                    <a:lnTo>
                      <a:pt x="388" y="44"/>
                    </a:lnTo>
                    <a:lnTo>
                      <a:pt x="334" y="76"/>
                    </a:lnTo>
                    <a:lnTo>
                      <a:pt x="270" y="98"/>
                    </a:lnTo>
                    <a:lnTo>
                      <a:pt x="226" y="141"/>
                    </a:lnTo>
                    <a:lnTo>
                      <a:pt x="183" y="173"/>
                    </a:lnTo>
                    <a:lnTo>
                      <a:pt x="140" y="216"/>
                    </a:lnTo>
                    <a:lnTo>
                      <a:pt x="97" y="270"/>
                    </a:lnTo>
                    <a:lnTo>
                      <a:pt x="76" y="324"/>
                    </a:lnTo>
                    <a:lnTo>
                      <a:pt x="44" y="377"/>
                    </a:lnTo>
                    <a:lnTo>
                      <a:pt x="11" y="517"/>
                    </a:lnTo>
                    <a:lnTo>
                      <a:pt x="1" y="657"/>
                    </a:lnTo>
                    <a:lnTo>
                      <a:pt x="11" y="807"/>
                    </a:lnTo>
                    <a:lnTo>
                      <a:pt x="22" y="872"/>
                    </a:lnTo>
                    <a:lnTo>
                      <a:pt x="44" y="936"/>
                    </a:lnTo>
                    <a:lnTo>
                      <a:pt x="65" y="990"/>
                    </a:lnTo>
                    <a:lnTo>
                      <a:pt x="97" y="1044"/>
                    </a:lnTo>
                    <a:lnTo>
                      <a:pt x="130" y="1098"/>
                    </a:lnTo>
                    <a:lnTo>
                      <a:pt x="173" y="1141"/>
                    </a:lnTo>
                    <a:lnTo>
                      <a:pt x="270" y="1216"/>
                    </a:lnTo>
                    <a:lnTo>
                      <a:pt x="377" y="1270"/>
                    </a:lnTo>
                    <a:lnTo>
                      <a:pt x="506" y="1313"/>
                    </a:lnTo>
                    <a:lnTo>
                      <a:pt x="657" y="1345"/>
                    </a:lnTo>
                    <a:lnTo>
                      <a:pt x="796" y="1324"/>
                    </a:lnTo>
                    <a:lnTo>
                      <a:pt x="925" y="1281"/>
                    </a:lnTo>
                    <a:lnTo>
                      <a:pt x="1044" y="1227"/>
                    </a:lnTo>
                    <a:lnTo>
                      <a:pt x="1140" y="1152"/>
                    </a:lnTo>
                    <a:lnTo>
                      <a:pt x="1184" y="1108"/>
                    </a:lnTo>
                    <a:lnTo>
                      <a:pt x="1216" y="1055"/>
                    </a:lnTo>
                    <a:lnTo>
                      <a:pt x="1248" y="1001"/>
                    </a:lnTo>
                    <a:lnTo>
                      <a:pt x="1270" y="947"/>
                    </a:lnTo>
                    <a:lnTo>
                      <a:pt x="1291" y="883"/>
                    </a:lnTo>
                    <a:lnTo>
                      <a:pt x="1313" y="818"/>
                    </a:lnTo>
                    <a:lnTo>
                      <a:pt x="1323" y="678"/>
                    </a:lnTo>
                    <a:lnTo>
                      <a:pt x="1313" y="528"/>
                    </a:lnTo>
                    <a:lnTo>
                      <a:pt x="1280" y="399"/>
                    </a:lnTo>
                    <a:lnTo>
                      <a:pt x="1259" y="334"/>
                    </a:lnTo>
                    <a:lnTo>
                      <a:pt x="1227" y="281"/>
                    </a:lnTo>
                    <a:lnTo>
                      <a:pt x="1194" y="227"/>
                    </a:lnTo>
                    <a:lnTo>
                      <a:pt x="1151" y="184"/>
                    </a:lnTo>
                    <a:lnTo>
                      <a:pt x="1108" y="141"/>
                    </a:lnTo>
                    <a:lnTo>
                      <a:pt x="1054" y="108"/>
                    </a:lnTo>
                    <a:lnTo>
                      <a:pt x="1001" y="76"/>
                    </a:lnTo>
                    <a:lnTo>
                      <a:pt x="947" y="55"/>
                    </a:lnTo>
                    <a:lnTo>
                      <a:pt x="818" y="22"/>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2118275" y="1901000"/>
                <a:ext cx="32825" cy="33100"/>
              </a:xfrm>
              <a:custGeom>
                <a:avLst/>
                <a:gdLst/>
                <a:ahLst/>
                <a:cxnLst/>
                <a:rect l="l" t="t" r="r" b="b"/>
                <a:pathLst>
                  <a:path w="1313" h="1324" extrusionOk="0">
                    <a:moveTo>
                      <a:pt x="635" y="0"/>
                    </a:moveTo>
                    <a:lnTo>
                      <a:pt x="484" y="33"/>
                    </a:lnTo>
                    <a:lnTo>
                      <a:pt x="366" y="87"/>
                    </a:lnTo>
                    <a:lnTo>
                      <a:pt x="248" y="151"/>
                    </a:lnTo>
                    <a:lnTo>
                      <a:pt x="162" y="226"/>
                    </a:lnTo>
                    <a:lnTo>
                      <a:pt x="119" y="269"/>
                    </a:lnTo>
                    <a:lnTo>
                      <a:pt x="86" y="323"/>
                    </a:lnTo>
                    <a:lnTo>
                      <a:pt x="54" y="377"/>
                    </a:lnTo>
                    <a:lnTo>
                      <a:pt x="33" y="431"/>
                    </a:lnTo>
                    <a:lnTo>
                      <a:pt x="22" y="495"/>
                    </a:lnTo>
                    <a:lnTo>
                      <a:pt x="11" y="560"/>
                    </a:lnTo>
                    <a:lnTo>
                      <a:pt x="0" y="635"/>
                    </a:lnTo>
                    <a:lnTo>
                      <a:pt x="0" y="710"/>
                    </a:lnTo>
                    <a:lnTo>
                      <a:pt x="22" y="850"/>
                    </a:lnTo>
                    <a:lnTo>
                      <a:pt x="65" y="968"/>
                    </a:lnTo>
                    <a:lnTo>
                      <a:pt x="119" y="1076"/>
                    </a:lnTo>
                    <a:lnTo>
                      <a:pt x="194" y="1162"/>
                    </a:lnTo>
                    <a:lnTo>
                      <a:pt x="291" y="1237"/>
                    </a:lnTo>
                    <a:lnTo>
                      <a:pt x="398" y="1291"/>
                    </a:lnTo>
                    <a:lnTo>
                      <a:pt x="517" y="1323"/>
                    </a:lnTo>
                    <a:lnTo>
                      <a:pt x="656" y="1323"/>
                    </a:lnTo>
                    <a:lnTo>
                      <a:pt x="807" y="1312"/>
                    </a:lnTo>
                    <a:lnTo>
                      <a:pt x="936" y="1280"/>
                    </a:lnTo>
                    <a:lnTo>
                      <a:pt x="990" y="1259"/>
                    </a:lnTo>
                    <a:lnTo>
                      <a:pt x="1054" y="1226"/>
                    </a:lnTo>
                    <a:lnTo>
                      <a:pt x="1097" y="1183"/>
                    </a:lnTo>
                    <a:lnTo>
                      <a:pt x="1140" y="1151"/>
                    </a:lnTo>
                    <a:lnTo>
                      <a:pt x="1183" y="1097"/>
                    </a:lnTo>
                    <a:lnTo>
                      <a:pt x="1216" y="1054"/>
                    </a:lnTo>
                    <a:lnTo>
                      <a:pt x="1248" y="1001"/>
                    </a:lnTo>
                    <a:lnTo>
                      <a:pt x="1269" y="936"/>
                    </a:lnTo>
                    <a:lnTo>
                      <a:pt x="1291" y="871"/>
                    </a:lnTo>
                    <a:lnTo>
                      <a:pt x="1302" y="807"/>
                    </a:lnTo>
                    <a:lnTo>
                      <a:pt x="1312" y="656"/>
                    </a:lnTo>
                    <a:lnTo>
                      <a:pt x="1312" y="581"/>
                    </a:lnTo>
                    <a:lnTo>
                      <a:pt x="1302" y="517"/>
                    </a:lnTo>
                    <a:lnTo>
                      <a:pt x="1280" y="452"/>
                    </a:lnTo>
                    <a:lnTo>
                      <a:pt x="1259" y="388"/>
                    </a:lnTo>
                    <a:lnTo>
                      <a:pt x="1237" y="334"/>
                    </a:lnTo>
                    <a:lnTo>
                      <a:pt x="1205" y="280"/>
                    </a:lnTo>
                    <a:lnTo>
                      <a:pt x="1162" y="226"/>
                    </a:lnTo>
                    <a:lnTo>
                      <a:pt x="1119" y="183"/>
                    </a:lnTo>
                    <a:lnTo>
                      <a:pt x="1022" y="119"/>
                    </a:lnTo>
                    <a:lnTo>
                      <a:pt x="914" y="65"/>
                    </a:lnTo>
                    <a:lnTo>
                      <a:pt x="775" y="22"/>
                    </a:lnTo>
                    <a:lnTo>
                      <a:pt x="63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1017175" y="1272500"/>
                <a:ext cx="32825" cy="33350"/>
              </a:xfrm>
              <a:custGeom>
                <a:avLst/>
                <a:gdLst/>
                <a:ahLst/>
                <a:cxnLst/>
                <a:rect l="l" t="t" r="r" b="b"/>
                <a:pathLst>
                  <a:path w="1313" h="1334" extrusionOk="0">
                    <a:moveTo>
                      <a:pt x="645" y="0"/>
                    </a:moveTo>
                    <a:lnTo>
                      <a:pt x="506" y="32"/>
                    </a:lnTo>
                    <a:lnTo>
                      <a:pt x="377" y="75"/>
                    </a:lnTo>
                    <a:lnTo>
                      <a:pt x="258" y="140"/>
                    </a:lnTo>
                    <a:lnTo>
                      <a:pt x="172" y="215"/>
                    </a:lnTo>
                    <a:lnTo>
                      <a:pt x="129" y="258"/>
                    </a:lnTo>
                    <a:lnTo>
                      <a:pt x="97" y="312"/>
                    </a:lnTo>
                    <a:lnTo>
                      <a:pt x="65" y="366"/>
                    </a:lnTo>
                    <a:lnTo>
                      <a:pt x="43" y="419"/>
                    </a:lnTo>
                    <a:lnTo>
                      <a:pt x="22" y="484"/>
                    </a:lnTo>
                    <a:lnTo>
                      <a:pt x="11" y="548"/>
                    </a:lnTo>
                    <a:lnTo>
                      <a:pt x="0" y="699"/>
                    </a:lnTo>
                    <a:lnTo>
                      <a:pt x="11" y="839"/>
                    </a:lnTo>
                    <a:lnTo>
                      <a:pt x="54" y="957"/>
                    </a:lnTo>
                    <a:lnTo>
                      <a:pt x="108" y="1065"/>
                    </a:lnTo>
                    <a:lnTo>
                      <a:pt x="183" y="1151"/>
                    </a:lnTo>
                    <a:lnTo>
                      <a:pt x="269" y="1226"/>
                    </a:lnTo>
                    <a:lnTo>
                      <a:pt x="377" y="1280"/>
                    </a:lnTo>
                    <a:lnTo>
                      <a:pt x="506" y="1312"/>
                    </a:lnTo>
                    <a:lnTo>
                      <a:pt x="635" y="1333"/>
                    </a:lnTo>
                    <a:lnTo>
                      <a:pt x="785" y="1323"/>
                    </a:lnTo>
                    <a:lnTo>
                      <a:pt x="914" y="1290"/>
                    </a:lnTo>
                    <a:lnTo>
                      <a:pt x="979" y="1269"/>
                    </a:lnTo>
                    <a:lnTo>
                      <a:pt x="1032" y="1237"/>
                    </a:lnTo>
                    <a:lnTo>
                      <a:pt x="1086" y="1204"/>
                    </a:lnTo>
                    <a:lnTo>
                      <a:pt x="1129" y="1161"/>
                    </a:lnTo>
                    <a:lnTo>
                      <a:pt x="1172" y="1118"/>
                    </a:lnTo>
                    <a:lnTo>
                      <a:pt x="1205" y="1065"/>
                    </a:lnTo>
                    <a:lnTo>
                      <a:pt x="1237" y="1011"/>
                    </a:lnTo>
                    <a:lnTo>
                      <a:pt x="1258" y="957"/>
                    </a:lnTo>
                    <a:lnTo>
                      <a:pt x="1301" y="828"/>
                    </a:lnTo>
                    <a:lnTo>
                      <a:pt x="1312" y="678"/>
                    </a:lnTo>
                    <a:lnTo>
                      <a:pt x="1312" y="602"/>
                    </a:lnTo>
                    <a:lnTo>
                      <a:pt x="1301" y="527"/>
                    </a:lnTo>
                    <a:lnTo>
                      <a:pt x="1291" y="462"/>
                    </a:lnTo>
                    <a:lnTo>
                      <a:pt x="1269" y="398"/>
                    </a:lnTo>
                    <a:lnTo>
                      <a:pt x="1237" y="344"/>
                    </a:lnTo>
                    <a:lnTo>
                      <a:pt x="1215" y="290"/>
                    </a:lnTo>
                    <a:lnTo>
                      <a:pt x="1172" y="247"/>
                    </a:lnTo>
                    <a:lnTo>
                      <a:pt x="1129" y="204"/>
                    </a:lnTo>
                    <a:lnTo>
                      <a:pt x="1032" y="129"/>
                    </a:lnTo>
                    <a:lnTo>
                      <a:pt x="925" y="75"/>
                    </a:lnTo>
                    <a:lnTo>
                      <a:pt x="796" y="32"/>
                    </a:lnTo>
                    <a:lnTo>
                      <a:pt x="64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1962625" y="1586750"/>
                <a:ext cx="32825" cy="33350"/>
              </a:xfrm>
              <a:custGeom>
                <a:avLst/>
                <a:gdLst/>
                <a:ahLst/>
                <a:cxnLst/>
                <a:rect l="l" t="t" r="r" b="b"/>
                <a:pathLst>
                  <a:path w="1313" h="1334" extrusionOk="0">
                    <a:moveTo>
                      <a:pt x="635" y="0"/>
                    </a:moveTo>
                    <a:lnTo>
                      <a:pt x="495" y="33"/>
                    </a:lnTo>
                    <a:lnTo>
                      <a:pt x="366" y="86"/>
                    </a:lnTo>
                    <a:lnTo>
                      <a:pt x="259" y="140"/>
                    </a:lnTo>
                    <a:lnTo>
                      <a:pt x="162" y="226"/>
                    </a:lnTo>
                    <a:lnTo>
                      <a:pt x="119" y="269"/>
                    </a:lnTo>
                    <a:lnTo>
                      <a:pt x="86" y="312"/>
                    </a:lnTo>
                    <a:lnTo>
                      <a:pt x="54" y="366"/>
                    </a:lnTo>
                    <a:lnTo>
                      <a:pt x="33" y="430"/>
                    </a:lnTo>
                    <a:lnTo>
                      <a:pt x="22" y="495"/>
                    </a:lnTo>
                    <a:lnTo>
                      <a:pt x="0" y="559"/>
                    </a:lnTo>
                    <a:lnTo>
                      <a:pt x="0" y="624"/>
                    </a:lnTo>
                    <a:lnTo>
                      <a:pt x="0" y="710"/>
                    </a:lnTo>
                    <a:lnTo>
                      <a:pt x="22" y="839"/>
                    </a:lnTo>
                    <a:lnTo>
                      <a:pt x="54" y="968"/>
                    </a:lnTo>
                    <a:lnTo>
                      <a:pt x="108" y="1076"/>
                    </a:lnTo>
                    <a:lnTo>
                      <a:pt x="183" y="1162"/>
                    </a:lnTo>
                    <a:lnTo>
                      <a:pt x="280" y="1237"/>
                    </a:lnTo>
                    <a:lnTo>
                      <a:pt x="388" y="1280"/>
                    </a:lnTo>
                    <a:lnTo>
                      <a:pt x="506" y="1323"/>
                    </a:lnTo>
                    <a:lnTo>
                      <a:pt x="646" y="1334"/>
                    </a:lnTo>
                    <a:lnTo>
                      <a:pt x="796" y="1323"/>
                    </a:lnTo>
                    <a:lnTo>
                      <a:pt x="925" y="1280"/>
                    </a:lnTo>
                    <a:lnTo>
                      <a:pt x="990" y="1258"/>
                    </a:lnTo>
                    <a:lnTo>
                      <a:pt x="1043" y="1226"/>
                    </a:lnTo>
                    <a:lnTo>
                      <a:pt x="1086" y="1194"/>
                    </a:lnTo>
                    <a:lnTo>
                      <a:pt x="1140" y="1151"/>
                    </a:lnTo>
                    <a:lnTo>
                      <a:pt x="1173" y="1108"/>
                    </a:lnTo>
                    <a:lnTo>
                      <a:pt x="1216" y="1054"/>
                    </a:lnTo>
                    <a:lnTo>
                      <a:pt x="1237" y="1000"/>
                    </a:lnTo>
                    <a:lnTo>
                      <a:pt x="1269" y="947"/>
                    </a:lnTo>
                    <a:lnTo>
                      <a:pt x="1302" y="818"/>
                    </a:lnTo>
                    <a:lnTo>
                      <a:pt x="1312" y="667"/>
                    </a:lnTo>
                    <a:lnTo>
                      <a:pt x="1312" y="592"/>
                    </a:lnTo>
                    <a:lnTo>
                      <a:pt x="1302" y="516"/>
                    </a:lnTo>
                    <a:lnTo>
                      <a:pt x="1280" y="452"/>
                    </a:lnTo>
                    <a:lnTo>
                      <a:pt x="1259" y="398"/>
                    </a:lnTo>
                    <a:lnTo>
                      <a:pt x="1237" y="334"/>
                    </a:lnTo>
                    <a:lnTo>
                      <a:pt x="1205" y="280"/>
                    </a:lnTo>
                    <a:lnTo>
                      <a:pt x="1173" y="237"/>
                    </a:lnTo>
                    <a:lnTo>
                      <a:pt x="1130" y="194"/>
                    </a:lnTo>
                    <a:lnTo>
                      <a:pt x="1033" y="119"/>
                    </a:lnTo>
                    <a:lnTo>
                      <a:pt x="914" y="65"/>
                    </a:lnTo>
                    <a:lnTo>
                      <a:pt x="785" y="22"/>
                    </a:lnTo>
                    <a:lnTo>
                      <a:pt x="63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1490025" y="1273025"/>
                <a:ext cx="33100" cy="32825"/>
              </a:xfrm>
              <a:custGeom>
                <a:avLst/>
                <a:gdLst/>
                <a:ahLst/>
                <a:cxnLst/>
                <a:rect l="l" t="t" r="r" b="b"/>
                <a:pathLst>
                  <a:path w="1324" h="1313" extrusionOk="0">
                    <a:moveTo>
                      <a:pt x="517" y="1"/>
                    </a:moveTo>
                    <a:lnTo>
                      <a:pt x="399" y="33"/>
                    </a:lnTo>
                    <a:lnTo>
                      <a:pt x="291" y="87"/>
                    </a:lnTo>
                    <a:lnTo>
                      <a:pt x="194" y="151"/>
                    </a:lnTo>
                    <a:lnTo>
                      <a:pt x="119" y="237"/>
                    </a:lnTo>
                    <a:lnTo>
                      <a:pt x="54" y="345"/>
                    </a:lnTo>
                    <a:lnTo>
                      <a:pt x="22" y="463"/>
                    </a:lnTo>
                    <a:lnTo>
                      <a:pt x="1" y="603"/>
                    </a:lnTo>
                    <a:lnTo>
                      <a:pt x="1" y="753"/>
                    </a:lnTo>
                    <a:lnTo>
                      <a:pt x="11" y="818"/>
                    </a:lnTo>
                    <a:lnTo>
                      <a:pt x="22" y="882"/>
                    </a:lnTo>
                    <a:lnTo>
                      <a:pt x="44" y="947"/>
                    </a:lnTo>
                    <a:lnTo>
                      <a:pt x="76" y="1001"/>
                    </a:lnTo>
                    <a:lnTo>
                      <a:pt x="108" y="1054"/>
                    </a:lnTo>
                    <a:lnTo>
                      <a:pt x="140" y="1097"/>
                    </a:lnTo>
                    <a:lnTo>
                      <a:pt x="183" y="1140"/>
                    </a:lnTo>
                    <a:lnTo>
                      <a:pt x="226" y="1183"/>
                    </a:lnTo>
                    <a:lnTo>
                      <a:pt x="280" y="1216"/>
                    </a:lnTo>
                    <a:lnTo>
                      <a:pt x="345" y="1248"/>
                    </a:lnTo>
                    <a:lnTo>
                      <a:pt x="474" y="1291"/>
                    </a:lnTo>
                    <a:lnTo>
                      <a:pt x="614" y="1312"/>
                    </a:lnTo>
                    <a:lnTo>
                      <a:pt x="689" y="1312"/>
                    </a:lnTo>
                    <a:lnTo>
                      <a:pt x="764" y="1302"/>
                    </a:lnTo>
                    <a:lnTo>
                      <a:pt x="829" y="1291"/>
                    </a:lnTo>
                    <a:lnTo>
                      <a:pt x="893" y="1280"/>
                    </a:lnTo>
                    <a:lnTo>
                      <a:pt x="947" y="1248"/>
                    </a:lnTo>
                    <a:lnTo>
                      <a:pt x="1001" y="1226"/>
                    </a:lnTo>
                    <a:lnTo>
                      <a:pt x="1054" y="1194"/>
                    </a:lnTo>
                    <a:lnTo>
                      <a:pt x="1097" y="1151"/>
                    </a:lnTo>
                    <a:lnTo>
                      <a:pt x="1184" y="1054"/>
                    </a:lnTo>
                    <a:lnTo>
                      <a:pt x="1248" y="936"/>
                    </a:lnTo>
                    <a:lnTo>
                      <a:pt x="1291" y="807"/>
                    </a:lnTo>
                    <a:lnTo>
                      <a:pt x="1323" y="657"/>
                    </a:lnTo>
                    <a:lnTo>
                      <a:pt x="1302" y="517"/>
                    </a:lnTo>
                    <a:lnTo>
                      <a:pt x="1259" y="388"/>
                    </a:lnTo>
                    <a:lnTo>
                      <a:pt x="1205" y="280"/>
                    </a:lnTo>
                    <a:lnTo>
                      <a:pt x="1130" y="183"/>
                    </a:lnTo>
                    <a:lnTo>
                      <a:pt x="1044" y="108"/>
                    </a:lnTo>
                    <a:lnTo>
                      <a:pt x="990" y="76"/>
                    </a:lnTo>
                    <a:lnTo>
                      <a:pt x="936" y="54"/>
                    </a:lnTo>
                    <a:lnTo>
                      <a:pt x="872" y="33"/>
                    </a:lnTo>
                    <a:lnTo>
                      <a:pt x="807" y="11"/>
                    </a:lnTo>
                    <a:lnTo>
                      <a:pt x="73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1804025" y="1428675"/>
                <a:ext cx="33350" cy="32825"/>
              </a:xfrm>
              <a:custGeom>
                <a:avLst/>
                <a:gdLst/>
                <a:ahLst/>
                <a:cxnLst/>
                <a:rect l="l" t="t" r="r" b="b"/>
                <a:pathLst>
                  <a:path w="1334" h="1313" extrusionOk="0">
                    <a:moveTo>
                      <a:pt x="624" y="1"/>
                    </a:moveTo>
                    <a:lnTo>
                      <a:pt x="484" y="22"/>
                    </a:lnTo>
                    <a:lnTo>
                      <a:pt x="366" y="54"/>
                    </a:lnTo>
                    <a:lnTo>
                      <a:pt x="258" y="119"/>
                    </a:lnTo>
                    <a:lnTo>
                      <a:pt x="172" y="194"/>
                    </a:lnTo>
                    <a:lnTo>
                      <a:pt x="97" y="280"/>
                    </a:lnTo>
                    <a:lnTo>
                      <a:pt x="43" y="388"/>
                    </a:lnTo>
                    <a:lnTo>
                      <a:pt x="11" y="517"/>
                    </a:lnTo>
                    <a:lnTo>
                      <a:pt x="0" y="656"/>
                    </a:lnTo>
                    <a:lnTo>
                      <a:pt x="22" y="796"/>
                    </a:lnTo>
                    <a:lnTo>
                      <a:pt x="54" y="936"/>
                    </a:lnTo>
                    <a:lnTo>
                      <a:pt x="75" y="990"/>
                    </a:lnTo>
                    <a:lnTo>
                      <a:pt x="108" y="1044"/>
                    </a:lnTo>
                    <a:lnTo>
                      <a:pt x="140" y="1097"/>
                    </a:lnTo>
                    <a:lnTo>
                      <a:pt x="183" y="1140"/>
                    </a:lnTo>
                    <a:lnTo>
                      <a:pt x="226" y="1183"/>
                    </a:lnTo>
                    <a:lnTo>
                      <a:pt x="280" y="1216"/>
                    </a:lnTo>
                    <a:lnTo>
                      <a:pt x="334" y="1248"/>
                    </a:lnTo>
                    <a:lnTo>
                      <a:pt x="398" y="1269"/>
                    </a:lnTo>
                    <a:lnTo>
                      <a:pt x="527" y="1302"/>
                    </a:lnTo>
                    <a:lnTo>
                      <a:pt x="667" y="1312"/>
                    </a:lnTo>
                    <a:lnTo>
                      <a:pt x="753" y="1312"/>
                    </a:lnTo>
                    <a:lnTo>
                      <a:pt x="817" y="1302"/>
                    </a:lnTo>
                    <a:lnTo>
                      <a:pt x="882" y="1280"/>
                    </a:lnTo>
                    <a:lnTo>
                      <a:pt x="946" y="1259"/>
                    </a:lnTo>
                    <a:lnTo>
                      <a:pt x="1000" y="1226"/>
                    </a:lnTo>
                    <a:lnTo>
                      <a:pt x="1054" y="1194"/>
                    </a:lnTo>
                    <a:lnTo>
                      <a:pt x="1097" y="1162"/>
                    </a:lnTo>
                    <a:lnTo>
                      <a:pt x="1140" y="1119"/>
                    </a:lnTo>
                    <a:lnTo>
                      <a:pt x="1183" y="1065"/>
                    </a:lnTo>
                    <a:lnTo>
                      <a:pt x="1215" y="1011"/>
                    </a:lnTo>
                    <a:lnTo>
                      <a:pt x="1269" y="893"/>
                    </a:lnTo>
                    <a:lnTo>
                      <a:pt x="1312" y="753"/>
                    </a:lnTo>
                    <a:lnTo>
                      <a:pt x="1334" y="592"/>
                    </a:lnTo>
                    <a:lnTo>
                      <a:pt x="1301" y="463"/>
                    </a:lnTo>
                    <a:lnTo>
                      <a:pt x="1248" y="345"/>
                    </a:lnTo>
                    <a:lnTo>
                      <a:pt x="1183" y="248"/>
                    </a:lnTo>
                    <a:lnTo>
                      <a:pt x="1108" y="151"/>
                    </a:lnTo>
                    <a:lnTo>
                      <a:pt x="1011" y="87"/>
                    </a:lnTo>
                    <a:lnTo>
                      <a:pt x="957" y="54"/>
                    </a:lnTo>
                    <a:lnTo>
                      <a:pt x="903" y="33"/>
                    </a:lnTo>
                    <a:lnTo>
                      <a:pt x="839" y="11"/>
                    </a:lnTo>
                    <a:lnTo>
                      <a:pt x="77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702900" y="1428150"/>
                <a:ext cx="32825" cy="33350"/>
              </a:xfrm>
              <a:custGeom>
                <a:avLst/>
                <a:gdLst/>
                <a:ahLst/>
                <a:cxnLst/>
                <a:rect l="l" t="t" r="r" b="b"/>
                <a:pathLst>
                  <a:path w="1313" h="1334" extrusionOk="0">
                    <a:moveTo>
                      <a:pt x="603" y="0"/>
                    </a:moveTo>
                    <a:lnTo>
                      <a:pt x="474" y="43"/>
                    </a:lnTo>
                    <a:lnTo>
                      <a:pt x="356" y="86"/>
                    </a:lnTo>
                    <a:lnTo>
                      <a:pt x="248" y="151"/>
                    </a:lnTo>
                    <a:lnTo>
                      <a:pt x="162" y="226"/>
                    </a:lnTo>
                    <a:lnTo>
                      <a:pt x="87" y="323"/>
                    </a:lnTo>
                    <a:lnTo>
                      <a:pt x="55" y="376"/>
                    </a:lnTo>
                    <a:lnTo>
                      <a:pt x="33" y="430"/>
                    </a:lnTo>
                    <a:lnTo>
                      <a:pt x="22" y="495"/>
                    </a:lnTo>
                    <a:lnTo>
                      <a:pt x="12" y="559"/>
                    </a:lnTo>
                    <a:lnTo>
                      <a:pt x="1" y="634"/>
                    </a:lnTo>
                    <a:lnTo>
                      <a:pt x="1" y="710"/>
                    </a:lnTo>
                    <a:lnTo>
                      <a:pt x="22" y="850"/>
                    </a:lnTo>
                    <a:lnTo>
                      <a:pt x="55" y="968"/>
                    </a:lnTo>
                    <a:lnTo>
                      <a:pt x="108" y="1075"/>
                    </a:lnTo>
                    <a:lnTo>
                      <a:pt x="184" y="1161"/>
                    </a:lnTo>
                    <a:lnTo>
                      <a:pt x="281" y="1237"/>
                    </a:lnTo>
                    <a:lnTo>
                      <a:pt x="388" y="1290"/>
                    </a:lnTo>
                    <a:lnTo>
                      <a:pt x="506" y="1323"/>
                    </a:lnTo>
                    <a:lnTo>
                      <a:pt x="646" y="1333"/>
                    </a:lnTo>
                    <a:lnTo>
                      <a:pt x="797" y="1323"/>
                    </a:lnTo>
                    <a:lnTo>
                      <a:pt x="926" y="1290"/>
                    </a:lnTo>
                    <a:lnTo>
                      <a:pt x="990" y="1258"/>
                    </a:lnTo>
                    <a:lnTo>
                      <a:pt x="1044" y="1237"/>
                    </a:lnTo>
                    <a:lnTo>
                      <a:pt x="1087" y="1194"/>
                    </a:lnTo>
                    <a:lnTo>
                      <a:pt x="1141" y="1161"/>
                    </a:lnTo>
                    <a:lnTo>
                      <a:pt x="1173" y="1108"/>
                    </a:lnTo>
                    <a:lnTo>
                      <a:pt x="1216" y="1065"/>
                    </a:lnTo>
                    <a:lnTo>
                      <a:pt x="1248" y="1011"/>
                    </a:lnTo>
                    <a:lnTo>
                      <a:pt x="1270" y="946"/>
                    </a:lnTo>
                    <a:lnTo>
                      <a:pt x="1302" y="817"/>
                    </a:lnTo>
                    <a:lnTo>
                      <a:pt x="1313" y="667"/>
                    </a:lnTo>
                    <a:lnTo>
                      <a:pt x="1313" y="591"/>
                    </a:lnTo>
                    <a:lnTo>
                      <a:pt x="1302" y="527"/>
                    </a:lnTo>
                    <a:lnTo>
                      <a:pt x="1281" y="462"/>
                    </a:lnTo>
                    <a:lnTo>
                      <a:pt x="1270" y="398"/>
                    </a:lnTo>
                    <a:lnTo>
                      <a:pt x="1238" y="344"/>
                    </a:lnTo>
                    <a:lnTo>
                      <a:pt x="1205" y="290"/>
                    </a:lnTo>
                    <a:lnTo>
                      <a:pt x="1162" y="237"/>
                    </a:lnTo>
                    <a:lnTo>
                      <a:pt x="1119" y="194"/>
                    </a:lnTo>
                    <a:lnTo>
                      <a:pt x="1076" y="161"/>
                    </a:lnTo>
                    <a:lnTo>
                      <a:pt x="1022" y="129"/>
                    </a:lnTo>
                    <a:lnTo>
                      <a:pt x="904" y="65"/>
                    </a:lnTo>
                    <a:lnTo>
                      <a:pt x="764" y="32"/>
                    </a:lnTo>
                    <a:lnTo>
                      <a:pt x="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1962350" y="2688375"/>
                <a:ext cx="33100" cy="32825"/>
              </a:xfrm>
              <a:custGeom>
                <a:avLst/>
                <a:gdLst/>
                <a:ahLst/>
                <a:cxnLst/>
                <a:rect l="l" t="t" r="r" b="b"/>
                <a:pathLst>
                  <a:path w="1324" h="1313" extrusionOk="0">
                    <a:moveTo>
                      <a:pt x="560" y="1"/>
                    </a:moveTo>
                    <a:lnTo>
                      <a:pt x="495" y="12"/>
                    </a:lnTo>
                    <a:lnTo>
                      <a:pt x="431" y="22"/>
                    </a:lnTo>
                    <a:lnTo>
                      <a:pt x="377" y="44"/>
                    </a:lnTo>
                    <a:lnTo>
                      <a:pt x="323" y="76"/>
                    </a:lnTo>
                    <a:lnTo>
                      <a:pt x="270" y="108"/>
                    </a:lnTo>
                    <a:lnTo>
                      <a:pt x="227" y="141"/>
                    </a:lnTo>
                    <a:lnTo>
                      <a:pt x="151" y="237"/>
                    </a:lnTo>
                    <a:lnTo>
                      <a:pt x="87" y="345"/>
                    </a:lnTo>
                    <a:lnTo>
                      <a:pt x="33" y="463"/>
                    </a:lnTo>
                    <a:lnTo>
                      <a:pt x="1" y="603"/>
                    </a:lnTo>
                    <a:lnTo>
                      <a:pt x="11" y="754"/>
                    </a:lnTo>
                    <a:lnTo>
                      <a:pt x="44" y="883"/>
                    </a:lnTo>
                    <a:lnTo>
                      <a:pt x="97" y="1001"/>
                    </a:lnTo>
                    <a:lnTo>
                      <a:pt x="162" y="1098"/>
                    </a:lnTo>
                    <a:lnTo>
                      <a:pt x="205" y="1141"/>
                    </a:lnTo>
                    <a:lnTo>
                      <a:pt x="248" y="1184"/>
                    </a:lnTo>
                    <a:lnTo>
                      <a:pt x="302" y="1216"/>
                    </a:lnTo>
                    <a:lnTo>
                      <a:pt x="356" y="1248"/>
                    </a:lnTo>
                    <a:lnTo>
                      <a:pt x="420" y="1270"/>
                    </a:lnTo>
                    <a:lnTo>
                      <a:pt x="485" y="1291"/>
                    </a:lnTo>
                    <a:lnTo>
                      <a:pt x="624" y="1313"/>
                    </a:lnTo>
                    <a:lnTo>
                      <a:pt x="775" y="1313"/>
                    </a:lnTo>
                    <a:lnTo>
                      <a:pt x="904" y="1280"/>
                    </a:lnTo>
                    <a:lnTo>
                      <a:pt x="958" y="1259"/>
                    </a:lnTo>
                    <a:lnTo>
                      <a:pt x="1022" y="1237"/>
                    </a:lnTo>
                    <a:lnTo>
                      <a:pt x="1065" y="1205"/>
                    </a:lnTo>
                    <a:lnTo>
                      <a:pt x="1119" y="1162"/>
                    </a:lnTo>
                    <a:lnTo>
                      <a:pt x="1162" y="1119"/>
                    </a:lnTo>
                    <a:lnTo>
                      <a:pt x="1194" y="1076"/>
                    </a:lnTo>
                    <a:lnTo>
                      <a:pt x="1227" y="1022"/>
                    </a:lnTo>
                    <a:lnTo>
                      <a:pt x="1259" y="969"/>
                    </a:lnTo>
                    <a:lnTo>
                      <a:pt x="1302" y="840"/>
                    </a:lnTo>
                    <a:lnTo>
                      <a:pt x="1323" y="700"/>
                    </a:lnTo>
                    <a:lnTo>
                      <a:pt x="1323" y="549"/>
                    </a:lnTo>
                    <a:lnTo>
                      <a:pt x="1302" y="420"/>
                    </a:lnTo>
                    <a:lnTo>
                      <a:pt x="1280" y="356"/>
                    </a:lnTo>
                    <a:lnTo>
                      <a:pt x="1248" y="302"/>
                    </a:lnTo>
                    <a:lnTo>
                      <a:pt x="1216" y="248"/>
                    </a:lnTo>
                    <a:lnTo>
                      <a:pt x="1184" y="205"/>
                    </a:lnTo>
                    <a:lnTo>
                      <a:pt x="1141" y="162"/>
                    </a:lnTo>
                    <a:lnTo>
                      <a:pt x="1087" y="119"/>
                    </a:lnTo>
                    <a:lnTo>
                      <a:pt x="1033" y="87"/>
                    </a:lnTo>
                    <a:lnTo>
                      <a:pt x="979" y="65"/>
                    </a:lnTo>
                    <a:lnTo>
                      <a:pt x="850" y="22"/>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1569325" y="3003975"/>
                <a:ext cx="32550" cy="29325"/>
              </a:xfrm>
              <a:custGeom>
                <a:avLst/>
                <a:gdLst/>
                <a:ahLst/>
                <a:cxnLst/>
                <a:rect l="l" t="t" r="r" b="b"/>
                <a:pathLst>
                  <a:path w="1302" h="1173" extrusionOk="0">
                    <a:moveTo>
                      <a:pt x="474" y="1"/>
                    </a:moveTo>
                    <a:lnTo>
                      <a:pt x="409" y="12"/>
                    </a:lnTo>
                    <a:lnTo>
                      <a:pt x="345" y="22"/>
                    </a:lnTo>
                    <a:lnTo>
                      <a:pt x="291" y="44"/>
                    </a:lnTo>
                    <a:lnTo>
                      <a:pt x="237" y="76"/>
                    </a:lnTo>
                    <a:lnTo>
                      <a:pt x="184" y="108"/>
                    </a:lnTo>
                    <a:lnTo>
                      <a:pt x="141" y="141"/>
                    </a:lnTo>
                    <a:lnTo>
                      <a:pt x="108" y="184"/>
                    </a:lnTo>
                    <a:lnTo>
                      <a:pt x="65" y="237"/>
                    </a:lnTo>
                    <a:lnTo>
                      <a:pt x="44" y="291"/>
                    </a:lnTo>
                    <a:lnTo>
                      <a:pt x="22" y="345"/>
                    </a:lnTo>
                    <a:lnTo>
                      <a:pt x="1" y="399"/>
                    </a:lnTo>
                    <a:lnTo>
                      <a:pt x="1" y="463"/>
                    </a:lnTo>
                    <a:lnTo>
                      <a:pt x="1" y="528"/>
                    </a:lnTo>
                    <a:lnTo>
                      <a:pt x="12" y="603"/>
                    </a:lnTo>
                    <a:lnTo>
                      <a:pt x="33" y="689"/>
                    </a:lnTo>
                    <a:lnTo>
                      <a:pt x="87" y="786"/>
                    </a:lnTo>
                    <a:lnTo>
                      <a:pt x="151" y="883"/>
                    </a:lnTo>
                    <a:lnTo>
                      <a:pt x="227" y="969"/>
                    </a:lnTo>
                    <a:lnTo>
                      <a:pt x="313" y="1044"/>
                    </a:lnTo>
                    <a:lnTo>
                      <a:pt x="409" y="1108"/>
                    </a:lnTo>
                    <a:lnTo>
                      <a:pt x="495" y="1151"/>
                    </a:lnTo>
                    <a:lnTo>
                      <a:pt x="571" y="1173"/>
                    </a:lnTo>
                    <a:lnTo>
                      <a:pt x="614" y="1173"/>
                    </a:lnTo>
                    <a:lnTo>
                      <a:pt x="657" y="1162"/>
                    </a:lnTo>
                    <a:lnTo>
                      <a:pt x="754" y="1130"/>
                    </a:lnTo>
                    <a:lnTo>
                      <a:pt x="840" y="1076"/>
                    </a:lnTo>
                    <a:lnTo>
                      <a:pt x="936" y="1012"/>
                    </a:lnTo>
                    <a:lnTo>
                      <a:pt x="1119" y="872"/>
                    </a:lnTo>
                    <a:lnTo>
                      <a:pt x="1205" y="797"/>
                    </a:lnTo>
                    <a:lnTo>
                      <a:pt x="1302" y="732"/>
                    </a:lnTo>
                    <a:lnTo>
                      <a:pt x="1291" y="474"/>
                    </a:lnTo>
                    <a:lnTo>
                      <a:pt x="1130" y="334"/>
                    </a:lnTo>
                    <a:lnTo>
                      <a:pt x="958" y="194"/>
                    </a:lnTo>
                    <a:lnTo>
                      <a:pt x="872" y="130"/>
                    </a:lnTo>
                    <a:lnTo>
                      <a:pt x="786" y="76"/>
                    </a:lnTo>
                    <a:lnTo>
                      <a:pt x="700" y="33"/>
                    </a:lnTo>
                    <a:lnTo>
                      <a:pt x="614"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1727675" y="2926025"/>
                <a:ext cx="32550" cy="29325"/>
              </a:xfrm>
              <a:custGeom>
                <a:avLst/>
                <a:gdLst/>
                <a:ahLst/>
                <a:cxnLst/>
                <a:rect l="l" t="t" r="r" b="b"/>
                <a:pathLst>
                  <a:path w="1302" h="1173" extrusionOk="0">
                    <a:moveTo>
                      <a:pt x="484" y="1"/>
                    </a:moveTo>
                    <a:lnTo>
                      <a:pt x="420" y="11"/>
                    </a:lnTo>
                    <a:lnTo>
                      <a:pt x="355" y="33"/>
                    </a:lnTo>
                    <a:lnTo>
                      <a:pt x="291" y="54"/>
                    </a:lnTo>
                    <a:lnTo>
                      <a:pt x="237" y="76"/>
                    </a:lnTo>
                    <a:lnTo>
                      <a:pt x="194" y="108"/>
                    </a:lnTo>
                    <a:lnTo>
                      <a:pt x="151" y="151"/>
                    </a:lnTo>
                    <a:lnTo>
                      <a:pt x="108" y="194"/>
                    </a:lnTo>
                    <a:lnTo>
                      <a:pt x="76" y="237"/>
                    </a:lnTo>
                    <a:lnTo>
                      <a:pt x="43" y="291"/>
                    </a:lnTo>
                    <a:lnTo>
                      <a:pt x="22" y="345"/>
                    </a:lnTo>
                    <a:lnTo>
                      <a:pt x="11" y="409"/>
                    </a:lnTo>
                    <a:lnTo>
                      <a:pt x="0" y="474"/>
                    </a:lnTo>
                    <a:lnTo>
                      <a:pt x="11" y="538"/>
                    </a:lnTo>
                    <a:lnTo>
                      <a:pt x="11" y="603"/>
                    </a:lnTo>
                    <a:lnTo>
                      <a:pt x="43" y="699"/>
                    </a:lnTo>
                    <a:lnTo>
                      <a:pt x="97" y="796"/>
                    </a:lnTo>
                    <a:lnTo>
                      <a:pt x="162" y="882"/>
                    </a:lnTo>
                    <a:lnTo>
                      <a:pt x="237" y="968"/>
                    </a:lnTo>
                    <a:lnTo>
                      <a:pt x="323" y="1054"/>
                    </a:lnTo>
                    <a:lnTo>
                      <a:pt x="409" y="1119"/>
                    </a:lnTo>
                    <a:lnTo>
                      <a:pt x="506" y="1162"/>
                    </a:lnTo>
                    <a:lnTo>
                      <a:pt x="581" y="1173"/>
                    </a:lnTo>
                    <a:lnTo>
                      <a:pt x="667" y="1173"/>
                    </a:lnTo>
                    <a:lnTo>
                      <a:pt x="764" y="1130"/>
                    </a:lnTo>
                    <a:lnTo>
                      <a:pt x="850" y="1087"/>
                    </a:lnTo>
                    <a:lnTo>
                      <a:pt x="936" y="1022"/>
                    </a:lnTo>
                    <a:lnTo>
                      <a:pt x="1119" y="871"/>
                    </a:lnTo>
                    <a:lnTo>
                      <a:pt x="1215" y="796"/>
                    </a:lnTo>
                    <a:lnTo>
                      <a:pt x="1301" y="732"/>
                    </a:lnTo>
                    <a:lnTo>
                      <a:pt x="1301" y="474"/>
                    </a:lnTo>
                    <a:lnTo>
                      <a:pt x="1129" y="345"/>
                    </a:lnTo>
                    <a:lnTo>
                      <a:pt x="968" y="194"/>
                    </a:lnTo>
                    <a:lnTo>
                      <a:pt x="882" y="130"/>
                    </a:lnTo>
                    <a:lnTo>
                      <a:pt x="796" y="76"/>
                    </a:lnTo>
                    <a:lnTo>
                      <a:pt x="710" y="33"/>
                    </a:lnTo>
                    <a:lnTo>
                      <a:pt x="613" y="11"/>
                    </a:lnTo>
                    <a:lnTo>
                      <a:pt x="54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2041925" y="2609350"/>
                <a:ext cx="29325" cy="32550"/>
              </a:xfrm>
              <a:custGeom>
                <a:avLst/>
                <a:gdLst/>
                <a:ahLst/>
                <a:cxnLst/>
                <a:rect l="l" t="t" r="r" b="b"/>
                <a:pathLst>
                  <a:path w="1173" h="1302" extrusionOk="0">
                    <a:moveTo>
                      <a:pt x="463" y="1"/>
                    </a:moveTo>
                    <a:lnTo>
                      <a:pt x="334" y="173"/>
                    </a:lnTo>
                    <a:lnTo>
                      <a:pt x="194" y="334"/>
                    </a:lnTo>
                    <a:lnTo>
                      <a:pt x="130" y="420"/>
                    </a:lnTo>
                    <a:lnTo>
                      <a:pt x="76" y="506"/>
                    </a:lnTo>
                    <a:lnTo>
                      <a:pt x="33" y="603"/>
                    </a:lnTo>
                    <a:lnTo>
                      <a:pt x="11" y="689"/>
                    </a:lnTo>
                    <a:lnTo>
                      <a:pt x="1" y="753"/>
                    </a:lnTo>
                    <a:lnTo>
                      <a:pt x="1" y="829"/>
                    </a:lnTo>
                    <a:lnTo>
                      <a:pt x="11" y="893"/>
                    </a:lnTo>
                    <a:lnTo>
                      <a:pt x="22" y="947"/>
                    </a:lnTo>
                    <a:lnTo>
                      <a:pt x="44" y="1011"/>
                    </a:lnTo>
                    <a:lnTo>
                      <a:pt x="76" y="1065"/>
                    </a:lnTo>
                    <a:lnTo>
                      <a:pt x="108" y="1108"/>
                    </a:lnTo>
                    <a:lnTo>
                      <a:pt x="151" y="1151"/>
                    </a:lnTo>
                    <a:lnTo>
                      <a:pt x="194" y="1194"/>
                    </a:lnTo>
                    <a:lnTo>
                      <a:pt x="237" y="1226"/>
                    </a:lnTo>
                    <a:lnTo>
                      <a:pt x="291" y="1259"/>
                    </a:lnTo>
                    <a:lnTo>
                      <a:pt x="345" y="1280"/>
                    </a:lnTo>
                    <a:lnTo>
                      <a:pt x="409" y="1291"/>
                    </a:lnTo>
                    <a:lnTo>
                      <a:pt x="474" y="1302"/>
                    </a:lnTo>
                    <a:lnTo>
                      <a:pt x="538" y="1291"/>
                    </a:lnTo>
                    <a:lnTo>
                      <a:pt x="603" y="1291"/>
                    </a:lnTo>
                    <a:lnTo>
                      <a:pt x="700" y="1259"/>
                    </a:lnTo>
                    <a:lnTo>
                      <a:pt x="786" y="1205"/>
                    </a:lnTo>
                    <a:lnTo>
                      <a:pt x="882" y="1140"/>
                    </a:lnTo>
                    <a:lnTo>
                      <a:pt x="968" y="1065"/>
                    </a:lnTo>
                    <a:lnTo>
                      <a:pt x="1044" y="979"/>
                    </a:lnTo>
                    <a:lnTo>
                      <a:pt x="1108" y="882"/>
                    </a:lnTo>
                    <a:lnTo>
                      <a:pt x="1151" y="796"/>
                    </a:lnTo>
                    <a:lnTo>
                      <a:pt x="1173" y="710"/>
                    </a:lnTo>
                    <a:lnTo>
                      <a:pt x="1173" y="667"/>
                    </a:lnTo>
                    <a:lnTo>
                      <a:pt x="1162" y="624"/>
                    </a:lnTo>
                    <a:lnTo>
                      <a:pt x="1130" y="538"/>
                    </a:lnTo>
                    <a:lnTo>
                      <a:pt x="1076" y="452"/>
                    </a:lnTo>
                    <a:lnTo>
                      <a:pt x="1011" y="355"/>
                    </a:lnTo>
                    <a:lnTo>
                      <a:pt x="861" y="173"/>
                    </a:lnTo>
                    <a:lnTo>
                      <a:pt x="786" y="87"/>
                    </a:lnTo>
                    <a:lnTo>
                      <a:pt x="72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467700" y="2609350"/>
                <a:ext cx="33350" cy="30125"/>
              </a:xfrm>
              <a:custGeom>
                <a:avLst/>
                <a:gdLst/>
                <a:ahLst/>
                <a:cxnLst/>
                <a:rect l="l" t="t" r="r" b="b"/>
                <a:pathLst>
                  <a:path w="1334" h="1205" extrusionOk="0">
                    <a:moveTo>
                      <a:pt x="581" y="1"/>
                    </a:moveTo>
                    <a:lnTo>
                      <a:pt x="495" y="22"/>
                    </a:lnTo>
                    <a:lnTo>
                      <a:pt x="409" y="65"/>
                    </a:lnTo>
                    <a:lnTo>
                      <a:pt x="323" y="130"/>
                    </a:lnTo>
                    <a:lnTo>
                      <a:pt x="237" y="216"/>
                    </a:lnTo>
                    <a:lnTo>
                      <a:pt x="161" y="302"/>
                    </a:lnTo>
                    <a:lnTo>
                      <a:pt x="97" y="398"/>
                    </a:lnTo>
                    <a:lnTo>
                      <a:pt x="43" y="495"/>
                    </a:lnTo>
                    <a:lnTo>
                      <a:pt x="11" y="581"/>
                    </a:lnTo>
                    <a:lnTo>
                      <a:pt x="0" y="656"/>
                    </a:lnTo>
                    <a:lnTo>
                      <a:pt x="0" y="721"/>
                    </a:lnTo>
                    <a:lnTo>
                      <a:pt x="11" y="785"/>
                    </a:lnTo>
                    <a:lnTo>
                      <a:pt x="22" y="839"/>
                    </a:lnTo>
                    <a:lnTo>
                      <a:pt x="43" y="904"/>
                    </a:lnTo>
                    <a:lnTo>
                      <a:pt x="75" y="958"/>
                    </a:lnTo>
                    <a:lnTo>
                      <a:pt x="108" y="1001"/>
                    </a:lnTo>
                    <a:lnTo>
                      <a:pt x="151" y="1044"/>
                    </a:lnTo>
                    <a:lnTo>
                      <a:pt x="194" y="1087"/>
                    </a:lnTo>
                    <a:lnTo>
                      <a:pt x="237" y="1119"/>
                    </a:lnTo>
                    <a:lnTo>
                      <a:pt x="290" y="1151"/>
                    </a:lnTo>
                    <a:lnTo>
                      <a:pt x="355" y="1173"/>
                    </a:lnTo>
                    <a:lnTo>
                      <a:pt x="409" y="1194"/>
                    </a:lnTo>
                    <a:lnTo>
                      <a:pt x="473" y="1194"/>
                    </a:lnTo>
                    <a:lnTo>
                      <a:pt x="548" y="1205"/>
                    </a:lnTo>
                    <a:lnTo>
                      <a:pt x="613" y="1194"/>
                    </a:lnTo>
                    <a:lnTo>
                      <a:pt x="710" y="1162"/>
                    </a:lnTo>
                    <a:lnTo>
                      <a:pt x="796" y="1119"/>
                    </a:lnTo>
                    <a:lnTo>
                      <a:pt x="893" y="1065"/>
                    </a:lnTo>
                    <a:lnTo>
                      <a:pt x="979" y="1001"/>
                    </a:lnTo>
                    <a:lnTo>
                      <a:pt x="1161" y="850"/>
                    </a:lnTo>
                    <a:lnTo>
                      <a:pt x="1333" y="699"/>
                    </a:lnTo>
                    <a:lnTo>
                      <a:pt x="1323" y="441"/>
                    </a:lnTo>
                    <a:lnTo>
                      <a:pt x="1237" y="377"/>
                    </a:lnTo>
                    <a:lnTo>
                      <a:pt x="1140" y="302"/>
                    </a:lnTo>
                    <a:lnTo>
                      <a:pt x="946" y="151"/>
                    </a:lnTo>
                    <a:lnTo>
                      <a:pt x="860" y="87"/>
                    </a:lnTo>
                    <a:lnTo>
                      <a:pt x="764" y="44"/>
                    </a:lnTo>
                    <a:lnTo>
                      <a:pt x="677" y="11"/>
                    </a:lnTo>
                    <a:lnTo>
                      <a:pt x="62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782750" y="2926025"/>
                <a:ext cx="29600" cy="32825"/>
              </a:xfrm>
              <a:custGeom>
                <a:avLst/>
                <a:gdLst/>
                <a:ahLst/>
                <a:cxnLst/>
                <a:rect l="l" t="t" r="r" b="b"/>
                <a:pathLst>
                  <a:path w="1184" h="1313" extrusionOk="0">
                    <a:moveTo>
                      <a:pt x="646" y="1"/>
                    </a:moveTo>
                    <a:lnTo>
                      <a:pt x="581" y="11"/>
                    </a:lnTo>
                    <a:lnTo>
                      <a:pt x="484" y="44"/>
                    </a:lnTo>
                    <a:lnTo>
                      <a:pt x="388" y="97"/>
                    </a:lnTo>
                    <a:lnTo>
                      <a:pt x="302" y="162"/>
                    </a:lnTo>
                    <a:lnTo>
                      <a:pt x="205" y="237"/>
                    </a:lnTo>
                    <a:lnTo>
                      <a:pt x="130" y="323"/>
                    </a:lnTo>
                    <a:lnTo>
                      <a:pt x="65" y="409"/>
                    </a:lnTo>
                    <a:lnTo>
                      <a:pt x="22" y="506"/>
                    </a:lnTo>
                    <a:lnTo>
                      <a:pt x="1" y="581"/>
                    </a:lnTo>
                    <a:lnTo>
                      <a:pt x="1" y="624"/>
                    </a:lnTo>
                    <a:lnTo>
                      <a:pt x="11" y="667"/>
                    </a:lnTo>
                    <a:lnTo>
                      <a:pt x="44" y="764"/>
                    </a:lnTo>
                    <a:lnTo>
                      <a:pt x="97" y="850"/>
                    </a:lnTo>
                    <a:lnTo>
                      <a:pt x="162" y="947"/>
                    </a:lnTo>
                    <a:lnTo>
                      <a:pt x="312" y="1130"/>
                    </a:lnTo>
                    <a:lnTo>
                      <a:pt x="377" y="1216"/>
                    </a:lnTo>
                    <a:lnTo>
                      <a:pt x="452" y="1312"/>
                    </a:lnTo>
                    <a:lnTo>
                      <a:pt x="700" y="1302"/>
                    </a:lnTo>
                    <a:lnTo>
                      <a:pt x="839" y="1140"/>
                    </a:lnTo>
                    <a:lnTo>
                      <a:pt x="979" y="968"/>
                    </a:lnTo>
                    <a:lnTo>
                      <a:pt x="1054" y="882"/>
                    </a:lnTo>
                    <a:lnTo>
                      <a:pt x="1108" y="796"/>
                    </a:lnTo>
                    <a:lnTo>
                      <a:pt x="1151" y="710"/>
                    </a:lnTo>
                    <a:lnTo>
                      <a:pt x="1173" y="624"/>
                    </a:lnTo>
                    <a:lnTo>
                      <a:pt x="1183" y="549"/>
                    </a:lnTo>
                    <a:lnTo>
                      <a:pt x="1183" y="484"/>
                    </a:lnTo>
                    <a:lnTo>
                      <a:pt x="1173" y="420"/>
                    </a:lnTo>
                    <a:lnTo>
                      <a:pt x="1162" y="355"/>
                    </a:lnTo>
                    <a:lnTo>
                      <a:pt x="1140" y="302"/>
                    </a:lnTo>
                    <a:lnTo>
                      <a:pt x="1108" y="248"/>
                    </a:lnTo>
                    <a:lnTo>
                      <a:pt x="1076" y="194"/>
                    </a:lnTo>
                    <a:lnTo>
                      <a:pt x="1033" y="151"/>
                    </a:lnTo>
                    <a:lnTo>
                      <a:pt x="990" y="108"/>
                    </a:lnTo>
                    <a:lnTo>
                      <a:pt x="947" y="76"/>
                    </a:lnTo>
                    <a:lnTo>
                      <a:pt x="893" y="44"/>
                    </a:lnTo>
                    <a:lnTo>
                      <a:pt x="839" y="22"/>
                    </a:lnTo>
                    <a:lnTo>
                      <a:pt x="775" y="11"/>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940550" y="3003975"/>
                <a:ext cx="36575" cy="30150"/>
              </a:xfrm>
              <a:custGeom>
                <a:avLst/>
                <a:gdLst/>
                <a:ahLst/>
                <a:cxnLst/>
                <a:rect l="l" t="t" r="r" b="b"/>
                <a:pathLst>
                  <a:path w="1463" h="1206" extrusionOk="0">
                    <a:moveTo>
                      <a:pt x="474" y="1"/>
                    </a:moveTo>
                    <a:lnTo>
                      <a:pt x="409" y="12"/>
                    </a:lnTo>
                    <a:lnTo>
                      <a:pt x="355" y="33"/>
                    </a:lnTo>
                    <a:lnTo>
                      <a:pt x="302" y="55"/>
                    </a:lnTo>
                    <a:lnTo>
                      <a:pt x="248" y="76"/>
                    </a:lnTo>
                    <a:lnTo>
                      <a:pt x="205" y="108"/>
                    </a:lnTo>
                    <a:lnTo>
                      <a:pt x="162" y="151"/>
                    </a:lnTo>
                    <a:lnTo>
                      <a:pt x="119" y="194"/>
                    </a:lnTo>
                    <a:lnTo>
                      <a:pt x="87" y="248"/>
                    </a:lnTo>
                    <a:lnTo>
                      <a:pt x="33" y="356"/>
                    </a:lnTo>
                    <a:lnTo>
                      <a:pt x="11" y="485"/>
                    </a:lnTo>
                    <a:lnTo>
                      <a:pt x="1" y="625"/>
                    </a:lnTo>
                    <a:lnTo>
                      <a:pt x="22" y="764"/>
                    </a:lnTo>
                    <a:lnTo>
                      <a:pt x="54" y="883"/>
                    </a:lnTo>
                    <a:lnTo>
                      <a:pt x="119" y="990"/>
                    </a:lnTo>
                    <a:lnTo>
                      <a:pt x="151" y="1044"/>
                    </a:lnTo>
                    <a:lnTo>
                      <a:pt x="194" y="1076"/>
                    </a:lnTo>
                    <a:lnTo>
                      <a:pt x="237" y="1119"/>
                    </a:lnTo>
                    <a:lnTo>
                      <a:pt x="291" y="1151"/>
                    </a:lnTo>
                    <a:lnTo>
                      <a:pt x="345" y="1173"/>
                    </a:lnTo>
                    <a:lnTo>
                      <a:pt x="398" y="1184"/>
                    </a:lnTo>
                    <a:lnTo>
                      <a:pt x="452" y="1194"/>
                    </a:lnTo>
                    <a:lnTo>
                      <a:pt x="517" y="1205"/>
                    </a:lnTo>
                    <a:lnTo>
                      <a:pt x="581" y="1194"/>
                    </a:lnTo>
                    <a:lnTo>
                      <a:pt x="657" y="1184"/>
                    </a:lnTo>
                    <a:lnTo>
                      <a:pt x="743" y="1162"/>
                    </a:lnTo>
                    <a:lnTo>
                      <a:pt x="829" y="1108"/>
                    </a:lnTo>
                    <a:lnTo>
                      <a:pt x="915" y="1044"/>
                    </a:lnTo>
                    <a:lnTo>
                      <a:pt x="1011" y="969"/>
                    </a:lnTo>
                    <a:lnTo>
                      <a:pt x="1216" y="775"/>
                    </a:lnTo>
                    <a:lnTo>
                      <a:pt x="1334" y="678"/>
                    </a:lnTo>
                    <a:lnTo>
                      <a:pt x="1463" y="560"/>
                    </a:lnTo>
                    <a:lnTo>
                      <a:pt x="1323" y="463"/>
                    </a:lnTo>
                    <a:lnTo>
                      <a:pt x="1205" y="366"/>
                    </a:lnTo>
                    <a:lnTo>
                      <a:pt x="979" y="194"/>
                    </a:lnTo>
                    <a:lnTo>
                      <a:pt x="882" y="130"/>
                    </a:lnTo>
                    <a:lnTo>
                      <a:pt x="786" y="76"/>
                    </a:lnTo>
                    <a:lnTo>
                      <a:pt x="700" y="33"/>
                    </a:lnTo>
                    <a:lnTo>
                      <a:pt x="603"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784900" y="1352325"/>
                <a:ext cx="36575" cy="29875"/>
              </a:xfrm>
              <a:custGeom>
                <a:avLst/>
                <a:gdLst/>
                <a:ahLst/>
                <a:cxnLst/>
                <a:rect l="l" t="t" r="r" b="b"/>
                <a:pathLst>
                  <a:path w="1463" h="1195" extrusionOk="0">
                    <a:moveTo>
                      <a:pt x="474" y="1"/>
                    </a:moveTo>
                    <a:lnTo>
                      <a:pt x="409" y="11"/>
                    </a:lnTo>
                    <a:lnTo>
                      <a:pt x="355" y="22"/>
                    </a:lnTo>
                    <a:lnTo>
                      <a:pt x="302" y="44"/>
                    </a:lnTo>
                    <a:lnTo>
                      <a:pt x="248" y="76"/>
                    </a:lnTo>
                    <a:lnTo>
                      <a:pt x="205" y="108"/>
                    </a:lnTo>
                    <a:lnTo>
                      <a:pt x="162" y="140"/>
                    </a:lnTo>
                    <a:lnTo>
                      <a:pt x="119" y="184"/>
                    </a:lnTo>
                    <a:lnTo>
                      <a:pt x="87" y="237"/>
                    </a:lnTo>
                    <a:lnTo>
                      <a:pt x="33" y="345"/>
                    </a:lnTo>
                    <a:lnTo>
                      <a:pt x="11" y="474"/>
                    </a:lnTo>
                    <a:lnTo>
                      <a:pt x="1" y="614"/>
                    </a:lnTo>
                    <a:lnTo>
                      <a:pt x="11" y="753"/>
                    </a:lnTo>
                    <a:lnTo>
                      <a:pt x="54" y="882"/>
                    </a:lnTo>
                    <a:lnTo>
                      <a:pt x="108" y="990"/>
                    </a:lnTo>
                    <a:lnTo>
                      <a:pt x="151" y="1033"/>
                    </a:lnTo>
                    <a:lnTo>
                      <a:pt x="183" y="1076"/>
                    </a:lnTo>
                    <a:lnTo>
                      <a:pt x="237" y="1108"/>
                    </a:lnTo>
                    <a:lnTo>
                      <a:pt x="280" y="1141"/>
                    </a:lnTo>
                    <a:lnTo>
                      <a:pt x="334" y="1162"/>
                    </a:lnTo>
                    <a:lnTo>
                      <a:pt x="388" y="1184"/>
                    </a:lnTo>
                    <a:lnTo>
                      <a:pt x="452" y="1194"/>
                    </a:lnTo>
                    <a:lnTo>
                      <a:pt x="581" y="1194"/>
                    </a:lnTo>
                    <a:lnTo>
                      <a:pt x="646" y="1184"/>
                    </a:lnTo>
                    <a:lnTo>
                      <a:pt x="732" y="1151"/>
                    </a:lnTo>
                    <a:lnTo>
                      <a:pt x="829" y="1108"/>
                    </a:lnTo>
                    <a:lnTo>
                      <a:pt x="915" y="1044"/>
                    </a:lnTo>
                    <a:lnTo>
                      <a:pt x="1001" y="968"/>
                    </a:lnTo>
                    <a:lnTo>
                      <a:pt x="1216" y="786"/>
                    </a:lnTo>
                    <a:lnTo>
                      <a:pt x="1334" y="678"/>
                    </a:lnTo>
                    <a:lnTo>
                      <a:pt x="1463" y="571"/>
                    </a:lnTo>
                    <a:lnTo>
                      <a:pt x="1323" y="463"/>
                    </a:lnTo>
                    <a:lnTo>
                      <a:pt x="1205" y="366"/>
                    </a:lnTo>
                    <a:lnTo>
                      <a:pt x="979" y="194"/>
                    </a:lnTo>
                    <a:lnTo>
                      <a:pt x="882" y="130"/>
                    </a:lnTo>
                    <a:lnTo>
                      <a:pt x="796" y="76"/>
                    </a:lnTo>
                    <a:lnTo>
                      <a:pt x="700" y="33"/>
                    </a:lnTo>
                    <a:lnTo>
                      <a:pt x="6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390000" y="2450750"/>
                <a:ext cx="29325" cy="32275"/>
              </a:xfrm>
              <a:custGeom>
                <a:avLst/>
                <a:gdLst/>
                <a:ahLst/>
                <a:cxnLst/>
                <a:rect l="l" t="t" r="r" b="b"/>
                <a:pathLst>
                  <a:path w="1173" h="1291" extrusionOk="0">
                    <a:moveTo>
                      <a:pt x="517" y="0"/>
                    </a:moveTo>
                    <a:lnTo>
                      <a:pt x="366" y="162"/>
                    </a:lnTo>
                    <a:lnTo>
                      <a:pt x="216" y="323"/>
                    </a:lnTo>
                    <a:lnTo>
                      <a:pt x="151" y="398"/>
                    </a:lnTo>
                    <a:lnTo>
                      <a:pt x="97" y="484"/>
                    </a:lnTo>
                    <a:lnTo>
                      <a:pt x="43" y="570"/>
                    </a:lnTo>
                    <a:lnTo>
                      <a:pt x="22" y="656"/>
                    </a:lnTo>
                    <a:lnTo>
                      <a:pt x="11" y="731"/>
                    </a:lnTo>
                    <a:lnTo>
                      <a:pt x="0" y="796"/>
                    </a:lnTo>
                    <a:lnTo>
                      <a:pt x="11" y="861"/>
                    </a:lnTo>
                    <a:lnTo>
                      <a:pt x="22" y="925"/>
                    </a:lnTo>
                    <a:lnTo>
                      <a:pt x="33" y="979"/>
                    </a:lnTo>
                    <a:lnTo>
                      <a:pt x="65" y="1033"/>
                    </a:lnTo>
                    <a:lnTo>
                      <a:pt x="97" y="1086"/>
                    </a:lnTo>
                    <a:lnTo>
                      <a:pt x="129" y="1140"/>
                    </a:lnTo>
                    <a:lnTo>
                      <a:pt x="172" y="1172"/>
                    </a:lnTo>
                    <a:lnTo>
                      <a:pt x="216" y="1215"/>
                    </a:lnTo>
                    <a:lnTo>
                      <a:pt x="269" y="1248"/>
                    </a:lnTo>
                    <a:lnTo>
                      <a:pt x="323" y="1269"/>
                    </a:lnTo>
                    <a:lnTo>
                      <a:pt x="388" y="1280"/>
                    </a:lnTo>
                    <a:lnTo>
                      <a:pt x="441" y="1291"/>
                    </a:lnTo>
                    <a:lnTo>
                      <a:pt x="581" y="1291"/>
                    </a:lnTo>
                    <a:lnTo>
                      <a:pt x="667" y="1269"/>
                    </a:lnTo>
                    <a:lnTo>
                      <a:pt x="764" y="1215"/>
                    </a:lnTo>
                    <a:lnTo>
                      <a:pt x="861" y="1162"/>
                    </a:lnTo>
                    <a:lnTo>
                      <a:pt x="957" y="1086"/>
                    </a:lnTo>
                    <a:lnTo>
                      <a:pt x="1043" y="1000"/>
                    </a:lnTo>
                    <a:lnTo>
                      <a:pt x="1108" y="914"/>
                    </a:lnTo>
                    <a:lnTo>
                      <a:pt x="1151" y="828"/>
                    </a:lnTo>
                    <a:lnTo>
                      <a:pt x="1173" y="753"/>
                    </a:lnTo>
                    <a:lnTo>
                      <a:pt x="1173" y="710"/>
                    </a:lnTo>
                    <a:lnTo>
                      <a:pt x="1173" y="667"/>
                    </a:lnTo>
                    <a:lnTo>
                      <a:pt x="1140" y="570"/>
                    </a:lnTo>
                    <a:lnTo>
                      <a:pt x="1097" y="484"/>
                    </a:lnTo>
                    <a:lnTo>
                      <a:pt x="1033" y="387"/>
                    </a:lnTo>
                    <a:lnTo>
                      <a:pt x="893" y="194"/>
                    </a:lnTo>
                    <a:lnTo>
                      <a:pt x="828" y="97"/>
                    </a:lnTo>
                    <a:lnTo>
                      <a:pt x="764" y="11"/>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a:off x="467950" y="1666575"/>
                <a:ext cx="32825" cy="29075"/>
              </a:xfrm>
              <a:custGeom>
                <a:avLst/>
                <a:gdLst/>
                <a:ahLst/>
                <a:cxnLst/>
                <a:rect l="l" t="t" r="r" b="b"/>
                <a:pathLst>
                  <a:path w="1313" h="1163" extrusionOk="0">
                    <a:moveTo>
                      <a:pt x="409" y="1"/>
                    </a:moveTo>
                    <a:lnTo>
                      <a:pt x="356" y="22"/>
                    </a:lnTo>
                    <a:lnTo>
                      <a:pt x="291" y="44"/>
                    </a:lnTo>
                    <a:lnTo>
                      <a:pt x="237" y="65"/>
                    </a:lnTo>
                    <a:lnTo>
                      <a:pt x="194" y="108"/>
                    </a:lnTo>
                    <a:lnTo>
                      <a:pt x="151" y="141"/>
                    </a:lnTo>
                    <a:lnTo>
                      <a:pt x="108" y="184"/>
                    </a:lnTo>
                    <a:lnTo>
                      <a:pt x="76" y="237"/>
                    </a:lnTo>
                    <a:lnTo>
                      <a:pt x="44" y="291"/>
                    </a:lnTo>
                    <a:lnTo>
                      <a:pt x="22" y="345"/>
                    </a:lnTo>
                    <a:lnTo>
                      <a:pt x="12" y="399"/>
                    </a:lnTo>
                    <a:lnTo>
                      <a:pt x="1" y="463"/>
                    </a:lnTo>
                    <a:lnTo>
                      <a:pt x="12" y="528"/>
                    </a:lnTo>
                    <a:lnTo>
                      <a:pt x="22" y="603"/>
                    </a:lnTo>
                    <a:lnTo>
                      <a:pt x="44" y="689"/>
                    </a:lnTo>
                    <a:lnTo>
                      <a:pt x="98" y="786"/>
                    </a:lnTo>
                    <a:lnTo>
                      <a:pt x="162" y="883"/>
                    </a:lnTo>
                    <a:lnTo>
                      <a:pt x="237" y="969"/>
                    </a:lnTo>
                    <a:lnTo>
                      <a:pt x="323" y="1044"/>
                    </a:lnTo>
                    <a:lnTo>
                      <a:pt x="420" y="1108"/>
                    </a:lnTo>
                    <a:lnTo>
                      <a:pt x="506" y="1151"/>
                    </a:lnTo>
                    <a:lnTo>
                      <a:pt x="592" y="1162"/>
                    </a:lnTo>
                    <a:lnTo>
                      <a:pt x="678" y="1162"/>
                    </a:lnTo>
                    <a:lnTo>
                      <a:pt x="764" y="1130"/>
                    </a:lnTo>
                    <a:lnTo>
                      <a:pt x="850" y="1076"/>
                    </a:lnTo>
                    <a:lnTo>
                      <a:pt x="947" y="1012"/>
                    </a:lnTo>
                    <a:lnTo>
                      <a:pt x="1130" y="861"/>
                    </a:lnTo>
                    <a:lnTo>
                      <a:pt x="1216" y="786"/>
                    </a:lnTo>
                    <a:lnTo>
                      <a:pt x="1313" y="721"/>
                    </a:lnTo>
                    <a:lnTo>
                      <a:pt x="1302" y="463"/>
                    </a:lnTo>
                    <a:lnTo>
                      <a:pt x="1130" y="324"/>
                    </a:lnTo>
                    <a:lnTo>
                      <a:pt x="969" y="184"/>
                    </a:lnTo>
                    <a:lnTo>
                      <a:pt x="883" y="119"/>
                    </a:lnTo>
                    <a:lnTo>
                      <a:pt x="797" y="65"/>
                    </a:lnTo>
                    <a:lnTo>
                      <a:pt x="700" y="33"/>
                    </a:lnTo>
                    <a:lnTo>
                      <a:pt x="6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390525" y="1825450"/>
                <a:ext cx="31750" cy="29075"/>
              </a:xfrm>
              <a:custGeom>
                <a:avLst/>
                <a:gdLst/>
                <a:ahLst/>
                <a:cxnLst/>
                <a:rect l="l" t="t" r="r" b="b"/>
                <a:pathLst>
                  <a:path w="1270" h="1163" extrusionOk="0">
                    <a:moveTo>
                      <a:pt x="399" y="1"/>
                    </a:moveTo>
                    <a:lnTo>
                      <a:pt x="345" y="22"/>
                    </a:lnTo>
                    <a:lnTo>
                      <a:pt x="291" y="33"/>
                    </a:lnTo>
                    <a:lnTo>
                      <a:pt x="238" y="65"/>
                    </a:lnTo>
                    <a:lnTo>
                      <a:pt x="195" y="87"/>
                    </a:lnTo>
                    <a:lnTo>
                      <a:pt x="162" y="130"/>
                    </a:lnTo>
                    <a:lnTo>
                      <a:pt x="87" y="216"/>
                    </a:lnTo>
                    <a:lnTo>
                      <a:pt x="44" y="323"/>
                    </a:lnTo>
                    <a:lnTo>
                      <a:pt x="12" y="442"/>
                    </a:lnTo>
                    <a:lnTo>
                      <a:pt x="1" y="571"/>
                    </a:lnTo>
                    <a:lnTo>
                      <a:pt x="1" y="711"/>
                    </a:lnTo>
                    <a:lnTo>
                      <a:pt x="33" y="829"/>
                    </a:lnTo>
                    <a:lnTo>
                      <a:pt x="87" y="936"/>
                    </a:lnTo>
                    <a:lnTo>
                      <a:pt x="151" y="1022"/>
                    </a:lnTo>
                    <a:lnTo>
                      <a:pt x="195" y="1065"/>
                    </a:lnTo>
                    <a:lnTo>
                      <a:pt x="238" y="1098"/>
                    </a:lnTo>
                    <a:lnTo>
                      <a:pt x="281" y="1119"/>
                    </a:lnTo>
                    <a:lnTo>
                      <a:pt x="334" y="1141"/>
                    </a:lnTo>
                    <a:lnTo>
                      <a:pt x="388" y="1151"/>
                    </a:lnTo>
                    <a:lnTo>
                      <a:pt x="453" y="1162"/>
                    </a:lnTo>
                    <a:lnTo>
                      <a:pt x="506" y="1162"/>
                    </a:lnTo>
                    <a:lnTo>
                      <a:pt x="582" y="1151"/>
                    </a:lnTo>
                    <a:lnTo>
                      <a:pt x="668" y="1130"/>
                    </a:lnTo>
                    <a:lnTo>
                      <a:pt x="754" y="1087"/>
                    </a:lnTo>
                    <a:lnTo>
                      <a:pt x="840" y="1033"/>
                    </a:lnTo>
                    <a:lnTo>
                      <a:pt x="926" y="979"/>
                    </a:lnTo>
                    <a:lnTo>
                      <a:pt x="1098" y="840"/>
                    </a:lnTo>
                    <a:lnTo>
                      <a:pt x="1270" y="711"/>
                    </a:lnTo>
                    <a:lnTo>
                      <a:pt x="1270" y="453"/>
                    </a:lnTo>
                    <a:lnTo>
                      <a:pt x="1098" y="323"/>
                    </a:lnTo>
                    <a:lnTo>
                      <a:pt x="936" y="184"/>
                    </a:lnTo>
                    <a:lnTo>
                      <a:pt x="850" y="130"/>
                    </a:lnTo>
                    <a:lnTo>
                      <a:pt x="764" y="76"/>
                    </a:lnTo>
                    <a:lnTo>
                      <a:pt x="678" y="33"/>
                    </a:lnTo>
                    <a:lnTo>
                      <a:pt x="582" y="12"/>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2120150" y="1825200"/>
                <a:ext cx="29075" cy="31725"/>
              </a:xfrm>
              <a:custGeom>
                <a:avLst/>
                <a:gdLst/>
                <a:ahLst/>
                <a:cxnLst/>
                <a:rect l="l" t="t" r="r" b="b"/>
                <a:pathLst>
                  <a:path w="1163" h="1269" extrusionOk="0">
                    <a:moveTo>
                      <a:pt x="592" y="0"/>
                    </a:moveTo>
                    <a:lnTo>
                      <a:pt x="463" y="11"/>
                    </a:lnTo>
                    <a:lnTo>
                      <a:pt x="334" y="43"/>
                    </a:lnTo>
                    <a:lnTo>
                      <a:pt x="227" y="86"/>
                    </a:lnTo>
                    <a:lnTo>
                      <a:pt x="140" y="151"/>
                    </a:lnTo>
                    <a:lnTo>
                      <a:pt x="108" y="194"/>
                    </a:lnTo>
                    <a:lnTo>
                      <a:pt x="76" y="237"/>
                    </a:lnTo>
                    <a:lnTo>
                      <a:pt x="44" y="280"/>
                    </a:lnTo>
                    <a:lnTo>
                      <a:pt x="22" y="333"/>
                    </a:lnTo>
                    <a:lnTo>
                      <a:pt x="11" y="387"/>
                    </a:lnTo>
                    <a:lnTo>
                      <a:pt x="11" y="452"/>
                    </a:lnTo>
                    <a:lnTo>
                      <a:pt x="1" y="516"/>
                    </a:lnTo>
                    <a:lnTo>
                      <a:pt x="11" y="581"/>
                    </a:lnTo>
                    <a:lnTo>
                      <a:pt x="33" y="667"/>
                    </a:lnTo>
                    <a:lnTo>
                      <a:pt x="76" y="753"/>
                    </a:lnTo>
                    <a:lnTo>
                      <a:pt x="130" y="850"/>
                    </a:lnTo>
                    <a:lnTo>
                      <a:pt x="183" y="936"/>
                    </a:lnTo>
                    <a:lnTo>
                      <a:pt x="313" y="1097"/>
                    </a:lnTo>
                    <a:lnTo>
                      <a:pt x="442" y="1269"/>
                    </a:lnTo>
                    <a:lnTo>
                      <a:pt x="710" y="1269"/>
                    </a:lnTo>
                    <a:lnTo>
                      <a:pt x="839" y="1108"/>
                    </a:lnTo>
                    <a:lnTo>
                      <a:pt x="968" y="946"/>
                    </a:lnTo>
                    <a:lnTo>
                      <a:pt x="1033" y="860"/>
                    </a:lnTo>
                    <a:lnTo>
                      <a:pt x="1087" y="774"/>
                    </a:lnTo>
                    <a:lnTo>
                      <a:pt x="1130" y="688"/>
                    </a:lnTo>
                    <a:lnTo>
                      <a:pt x="1151" y="592"/>
                    </a:lnTo>
                    <a:lnTo>
                      <a:pt x="1162" y="527"/>
                    </a:lnTo>
                    <a:lnTo>
                      <a:pt x="1162" y="463"/>
                    </a:lnTo>
                    <a:lnTo>
                      <a:pt x="1162" y="409"/>
                    </a:lnTo>
                    <a:lnTo>
                      <a:pt x="1151" y="355"/>
                    </a:lnTo>
                    <a:lnTo>
                      <a:pt x="1130" y="301"/>
                    </a:lnTo>
                    <a:lnTo>
                      <a:pt x="1108" y="247"/>
                    </a:lnTo>
                    <a:lnTo>
                      <a:pt x="1076" y="204"/>
                    </a:lnTo>
                    <a:lnTo>
                      <a:pt x="1044" y="161"/>
                    </a:lnTo>
                    <a:lnTo>
                      <a:pt x="947" y="97"/>
                    </a:lnTo>
                    <a:lnTo>
                      <a:pt x="850" y="43"/>
                    </a:lnTo>
                    <a:lnTo>
                      <a:pt x="721" y="11"/>
                    </a:lnTo>
                    <a:lnTo>
                      <a:pt x="59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941100" y="1274900"/>
                <a:ext cx="31725" cy="29075"/>
              </a:xfrm>
              <a:custGeom>
                <a:avLst/>
                <a:gdLst/>
                <a:ahLst/>
                <a:cxnLst/>
                <a:rect l="l" t="t" r="r" b="b"/>
                <a:pathLst>
                  <a:path w="1269" h="1163" extrusionOk="0">
                    <a:moveTo>
                      <a:pt x="387" y="1"/>
                    </a:moveTo>
                    <a:lnTo>
                      <a:pt x="333" y="22"/>
                    </a:lnTo>
                    <a:lnTo>
                      <a:pt x="280" y="44"/>
                    </a:lnTo>
                    <a:lnTo>
                      <a:pt x="237" y="65"/>
                    </a:lnTo>
                    <a:lnTo>
                      <a:pt x="194" y="98"/>
                    </a:lnTo>
                    <a:lnTo>
                      <a:pt x="151" y="130"/>
                    </a:lnTo>
                    <a:lnTo>
                      <a:pt x="86" y="216"/>
                    </a:lnTo>
                    <a:lnTo>
                      <a:pt x="32" y="323"/>
                    </a:lnTo>
                    <a:lnTo>
                      <a:pt x="11" y="452"/>
                    </a:lnTo>
                    <a:lnTo>
                      <a:pt x="0" y="582"/>
                    </a:lnTo>
                    <a:lnTo>
                      <a:pt x="11" y="711"/>
                    </a:lnTo>
                    <a:lnTo>
                      <a:pt x="43" y="840"/>
                    </a:lnTo>
                    <a:lnTo>
                      <a:pt x="86" y="936"/>
                    </a:lnTo>
                    <a:lnTo>
                      <a:pt x="161" y="1033"/>
                    </a:lnTo>
                    <a:lnTo>
                      <a:pt x="194" y="1065"/>
                    </a:lnTo>
                    <a:lnTo>
                      <a:pt x="247" y="1098"/>
                    </a:lnTo>
                    <a:lnTo>
                      <a:pt x="290" y="1119"/>
                    </a:lnTo>
                    <a:lnTo>
                      <a:pt x="344" y="1141"/>
                    </a:lnTo>
                    <a:lnTo>
                      <a:pt x="398" y="1151"/>
                    </a:lnTo>
                    <a:lnTo>
                      <a:pt x="462" y="1162"/>
                    </a:lnTo>
                    <a:lnTo>
                      <a:pt x="516" y="1162"/>
                    </a:lnTo>
                    <a:lnTo>
                      <a:pt x="581" y="1151"/>
                    </a:lnTo>
                    <a:lnTo>
                      <a:pt x="678" y="1119"/>
                    </a:lnTo>
                    <a:lnTo>
                      <a:pt x="764" y="1087"/>
                    </a:lnTo>
                    <a:lnTo>
                      <a:pt x="850" y="1033"/>
                    </a:lnTo>
                    <a:lnTo>
                      <a:pt x="936" y="969"/>
                    </a:lnTo>
                    <a:lnTo>
                      <a:pt x="1097" y="829"/>
                    </a:lnTo>
                    <a:lnTo>
                      <a:pt x="1269" y="700"/>
                    </a:lnTo>
                    <a:lnTo>
                      <a:pt x="1269" y="442"/>
                    </a:lnTo>
                    <a:lnTo>
                      <a:pt x="1097" y="313"/>
                    </a:lnTo>
                    <a:lnTo>
                      <a:pt x="925" y="184"/>
                    </a:lnTo>
                    <a:lnTo>
                      <a:pt x="839" y="119"/>
                    </a:lnTo>
                    <a:lnTo>
                      <a:pt x="753" y="65"/>
                    </a:lnTo>
                    <a:lnTo>
                      <a:pt x="667" y="33"/>
                    </a:lnTo>
                    <a:lnTo>
                      <a:pt x="581" y="12"/>
                    </a:lnTo>
                    <a:lnTo>
                      <a:pt x="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1569600" y="1274650"/>
                <a:ext cx="29050" cy="32000"/>
              </a:xfrm>
              <a:custGeom>
                <a:avLst/>
                <a:gdLst/>
                <a:ahLst/>
                <a:cxnLst/>
                <a:rect l="l" t="t" r="r" b="b"/>
                <a:pathLst>
                  <a:path w="1162" h="1280" extrusionOk="0">
                    <a:moveTo>
                      <a:pt x="560" y="0"/>
                    </a:moveTo>
                    <a:lnTo>
                      <a:pt x="431" y="11"/>
                    </a:lnTo>
                    <a:lnTo>
                      <a:pt x="312" y="54"/>
                    </a:lnTo>
                    <a:lnTo>
                      <a:pt x="205" y="108"/>
                    </a:lnTo>
                    <a:lnTo>
                      <a:pt x="119" y="172"/>
                    </a:lnTo>
                    <a:lnTo>
                      <a:pt x="87" y="215"/>
                    </a:lnTo>
                    <a:lnTo>
                      <a:pt x="54" y="258"/>
                    </a:lnTo>
                    <a:lnTo>
                      <a:pt x="33" y="312"/>
                    </a:lnTo>
                    <a:lnTo>
                      <a:pt x="11" y="366"/>
                    </a:lnTo>
                    <a:lnTo>
                      <a:pt x="1" y="419"/>
                    </a:lnTo>
                    <a:lnTo>
                      <a:pt x="1" y="473"/>
                    </a:lnTo>
                    <a:lnTo>
                      <a:pt x="1" y="538"/>
                    </a:lnTo>
                    <a:lnTo>
                      <a:pt x="11" y="602"/>
                    </a:lnTo>
                    <a:lnTo>
                      <a:pt x="44" y="688"/>
                    </a:lnTo>
                    <a:lnTo>
                      <a:pt x="87" y="785"/>
                    </a:lnTo>
                    <a:lnTo>
                      <a:pt x="140" y="860"/>
                    </a:lnTo>
                    <a:lnTo>
                      <a:pt x="205" y="946"/>
                    </a:lnTo>
                    <a:lnTo>
                      <a:pt x="345" y="1108"/>
                    </a:lnTo>
                    <a:lnTo>
                      <a:pt x="474" y="1280"/>
                    </a:lnTo>
                    <a:lnTo>
                      <a:pt x="743" y="1269"/>
                    </a:lnTo>
                    <a:lnTo>
                      <a:pt x="861" y="1097"/>
                    </a:lnTo>
                    <a:lnTo>
                      <a:pt x="990" y="925"/>
                    </a:lnTo>
                    <a:lnTo>
                      <a:pt x="1044" y="839"/>
                    </a:lnTo>
                    <a:lnTo>
                      <a:pt x="1097" y="742"/>
                    </a:lnTo>
                    <a:lnTo>
                      <a:pt x="1130" y="656"/>
                    </a:lnTo>
                    <a:lnTo>
                      <a:pt x="1151" y="570"/>
                    </a:lnTo>
                    <a:lnTo>
                      <a:pt x="1162" y="495"/>
                    </a:lnTo>
                    <a:lnTo>
                      <a:pt x="1162" y="441"/>
                    </a:lnTo>
                    <a:lnTo>
                      <a:pt x="1151" y="376"/>
                    </a:lnTo>
                    <a:lnTo>
                      <a:pt x="1130" y="323"/>
                    </a:lnTo>
                    <a:lnTo>
                      <a:pt x="1119" y="269"/>
                    </a:lnTo>
                    <a:lnTo>
                      <a:pt x="1087" y="226"/>
                    </a:lnTo>
                    <a:lnTo>
                      <a:pt x="1054" y="183"/>
                    </a:lnTo>
                    <a:lnTo>
                      <a:pt x="1011" y="140"/>
                    </a:lnTo>
                    <a:lnTo>
                      <a:pt x="925" y="75"/>
                    </a:lnTo>
                    <a:lnTo>
                      <a:pt x="818" y="32"/>
                    </a:lnTo>
                    <a:lnTo>
                      <a:pt x="700" y="11"/>
                    </a:lnTo>
                    <a:lnTo>
                      <a:pt x="56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2120150" y="2451025"/>
                <a:ext cx="29075" cy="32275"/>
              </a:xfrm>
              <a:custGeom>
                <a:avLst/>
                <a:gdLst/>
                <a:ahLst/>
                <a:cxnLst/>
                <a:rect l="l" t="t" r="r" b="b"/>
                <a:pathLst>
                  <a:path w="1163" h="1291" extrusionOk="0">
                    <a:moveTo>
                      <a:pt x="463" y="0"/>
                    </a:moveTo>
                    <a:lnTo>
                      <a:pt x="334" y="172"/>
                    </a:lnTo>
                    <a:lnTo>
                      <a:pt x="194" y="344"/>
                    </a:lnTo>
                    <a:lnTo>
                      <a:pt x="130" y="419"/>
                    </a:lnTo>
                    <a:lnTo>
                      <a:pt x="76" y="505"/>
                    </a:lnTo>
                    <a:lnTo>
                      <a:pt x="33" y="602"/>
                    </a:lnTo>
                    <a:lnTo>
                      <a:pt x="11" y="688"/>
                    </a:lnTo>
                    <a:lnTo>
                      <a:pt x="1" y="753"/>
                    </a:lnTo>
                    <a:lnTo>
                      <a:pt x="1" y="817"/>
                    </a:lnTo>
                    <a:lnTo>
                      <a:pt x="1" y="882"/>
                    </a:lnTo>
                    <a:lnTo>
                      <a:pt x="22" y="936"/>
                    </a:lnTo>
                    <a:lnTo>
                      <a:pt x="33" y="989"/>
                    </a:lnTo>
                    <a:lnTo>
                      <a:pt x="65" y="1032"/>
                    </a:lnTo>
                    <a:lnTo>
                      <a:pt x="87" y="1075"/>
                    </a:lnTo>
                    <a:lnTo>
                      <a:pt x="130" y="1118"/>
                    </a:lnTo>
                    <a:lnTo>
                      <a:pt x="216" y="1194"/>
                    </a:lnTo>
                    <a:lnTo>
                      <a:pt x="323" y="1237"/>
                    </a:lnTo>
                    <a:lnTo>
                      <a:pt x="442" y="1269"/>
                    </a:lnTo>
                    <a:lnTo>
                      <a:pt x="571" y="1290"/>
                    </a:lnTo>
                    <a:lnTo>
                      <a:pt x="710" y="1280"/>
                    </a:lnTo>
                    <a:lnTo>
                      <a:pt x="829" y="1247"/>
                    </a:lnTo>
                    <a:lnTo>
                      <a:pt x="936" y="1204"/>
                    </a:lnTo>
                    <a:lnTo>
                      <a:pt x="1033" y="1129"/>
                    </a:lnTo>
                    <a:lnTo>
                      <a:pt x="1065" y="1097"/>
                    </a:lnTo>
                    <a:lnTo>
                      <a:pt x="1098" y="1054"/>
                    </a:lnTo>
                    <a:lnTo>
                      <a:pt x="1119" y="1000"/>
                    </a:lnTo>
                    <a:lnTo>
                      <a:pt x="1141" y="946"/>
                    </a:lnTo>
                    <a:lnTo>
                      <a:pt x="1162" y="893"/>
                    </a:lnTo>
                    <a:lnTo>
                      <a:pt x="1162" y="839"/>
                    </a:lnTo>
                    <a:lnTo>
                      <a:pt x="1162" y="774"/>
                    </a:lnTo>
                    <a:lnTo>
                      <a:pt x="1162" y="710"/>
                    </a:lnTo>
                    <a:lnTo>
                      <a:pt x="1141" y="613"/>
                    </a:lnTo>
                    <a:lnTo>
                      <a:pt x="1098" y="527"/>
                    </a:lnTo>
                    <a:lnTo>
                      <a:pt x="1044" y="441"/>
                    </a:lnTo>
                    <a:lnTo>
                      <a:pt x="990" y="355"/>
                    </a:lnTo>
                    <a:lnTo>
                      <a:pt x="850" y="183"/>
                    </a:lnTo>
                    <a:lnTo>
                      <a:pt x="721"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2042200" y="1666575"/>
                <a:ext cx="29325" cy="32025"/>
              </a:xfrm>
              <a:custGeom>
                <a:avLst/>
                <a:gdLst/>
                <a:ahLst/>
                <a:cxnLst/>
                <a:rect l="l" t="t" r="r" b="b"/>
                <a:pathLst>
                  <a:path w="1173" h="1281" extrusionOk="0">
                    <a:moveTo>
                      <a:pt x="581" y="1"/>
                    </a:moveTo>
                    <a:lnTo>
                      <a:pt x="441" y="12"/>
                    </a:lnTo>
                    <a:lnTo>
                      <a:pt x="323" y="44"/>
                    </a:lnTo>
                    <a:lnTo>
                      <a:pt x="215" y="98"/>
                    </a:lnTo>
                    <a:lnTo>
                      <a:pt x="129" y="173"/>
                    </a:lnTo>
                    <a:lnTo>
                      <a:pt x="97" y="205"/>
                    </a:lnTo>
                    <a:lnTo>
                      <a:pt x="65" y="259"/>
                    </a:lnTo>
                    <a:lnTo>
                      <a:pt x="43" y="302"/>
                    </a:lnTo>
                    <a:lnTo>
                      <a:pt x="22" y="356"/>
                    </a:lnTo>
                    <a:lnTo>
                      <a:pt x="11" y="410"/>
                    </a:lnTo>
                    <a:lnTo>
                      <a:pt x="0" y="474"/>
                    </a:lnTo>
                    <a:lnTo>
                      <a:pt x="0" y="539"/>
                    </a:lnTo>
                    <a:lnTo>
                      <a:pt x="11" y="603"/>
                    </a:lnTo>
                    <a:lnTo>
                      <a:pt x="43" y="689"/>
                    </a:lnTo>
                    <a:lnTo>
                      <a:pt x="76" y="775"/>
                    </a:lnTo>
                    <a:lnTo>
                      <a:pt x="129" y="861"/>
                    </a:lnTo>
                    <a:lnTo>
                      <a:pt x="194" y="947"/>
                    </a:lnTo>
                    <a:lnTo>
                      <a:pt x="334" y="1119"/>
                    </a:lnTo>
                    <a:lnTo>
                      <a:pt x="463" y="1281"/>
                    </a:lnTo>
                    <a:lnTo>
                      <a:pt x="732" y="1281"/>
                    </a:lnTo>
                    <a:lnTo>
                      <a:pt x="861" y="1108"/>
                    </a:lnTo>
                    <a:lnTo>
                      <a:pt x="990" y="936"/>
                    </a:lnTo>
                    <a:lnTo>
                      <a:pt x="1054" y="850"/>
                    </a:lnTo>
                    <a:lnTo>
                      <a:pt x="1097" y="764"/>
                    </a:lnTo>
                    <a:lnTo>
                      <a:pt x="1140" y="678"/>
                    </a:lnTo>
                    <a:lnTo>
                      <a:pt x="1162" y="582"/>
                    </a:lnTo>
                    <a:lnTo>
                      <a:pt x="1172" y="517"/>
                    </a:lnTo>
                    <a:lnTo>
                      <a:pt x="1172" y="453"/>
                    </a:lnTo>
                    <a:lnTo>
                      <a:pt x="1162" y="399"/>
                    </a:lnTo>
                    <a:lnTo>
                      <a:pt x="1151" y="334"/>
                    </a:lnTo>
                    <a:lnTo>
                      <a:pt x="1129" y="291"/>
                    </a:lnTo>
                    <a:lnTo>
                      <a:pt x="1097" y="237"/>
                    </a:lnTo>
                    <a:lnTo>
                      <a:pt x="1065" y="194"/>
                    </a:lnTo>
                    <a:lnTo>
                      <a:pt x="1033" y="151"/>
                    </a:lnTo>
                    <a:lnTo>
                      <a:pt x="947" y="87"/>
                    </a:lnTo>
                    <a:lnTo>
                      <a:pt x="839" y="44"/>
                    </a:lnTo>
                    <a:lnTo>
                      <a:pt x="710" y="12"/>
                    </a:lnTo>
                    <a:lnTo>
                      <a:pt x="5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1728200" y="1352600"/>
                <a:ext cx="29075" cy="31750"/>
              </a:xfrm>
              <a:custGeom>
                <a:avLst/>
                <a:gdLst/>
                <a:ahLst/>
                <a:cxnLst/>
                <a:rect l="l" t="t" r="r" b="b"/>
                <a:pathLst>
                  <a:path w="1163" h="1270" extrusionOk="0">
                    <a:moveTo>
                      <a:pt x="452" y="0"/>
                    </a:moveTo>
                    <a:lnTo>
                      <a:pt x="334" y="33"/>
                    </a:lnTo>
                    <a:lnTo>
                      <a:pt x="227" y="76"/>
                    </a:lnTo>
                    <a:lnTo>
                      <a:pt x="141" y="140"/>
                    </a:lnTo>
                    <a:lnTo>
                      <a:pt x="108" y="183"/>
                    </a:lnTo>
                    <a:lnTo>
                      <a:pt x="76" y="226"/>
                    </a:lnTo>
                    <a:lnTo>
                      <a:pt x="44" y="280"/>
                    </a:lnTo>
                    <a:lnTo>
                      <a:pt x="22" y="323"/>
                    </a:lnTo>
                    <a:lnTo>
                      <a:pt x="12" y="377"/>
                    </a:lnTo>
                    <a:lnTo>
                      <a:pt x="1" y="441"/>
                    </a:lnTo>
                    <a:lnTo>
                      <a:pt x="1" y="506"/>
                    </a:lnTo>
                    <a:lnTo>
                      <a:pt x="12" y="570"/>
                    </a:lnTo>
                    <a:lnTo>
                      <a:pt x="33" y="656"/>
                    </a:lnTo>
                    <a:lnTo>
                      <a:pt x="65" y="753"/>
                    </a:lnTo>
                    <a:lnTo>
                      <a:pt x="119" y="839"/>
                    </a:lnTo>
                    <a:lnTo>
                      <a:pt x="173" y="925"/>
                    </a:lnTo>
                    <a:lnTo>
                      <a:pt x="313" y="1097"/>
                    </a:lnTo>
                    <a:lnTo>
                      <a:pt x="431" y="1269"/>
                    </a:lnTo>
                    <a:lnTo>
                      <a:pt x="689" y="1269"/>
                    </a:lnTo>
                    <a:lnTo>
                      <a:pt x="829" y="1108"/>
                    </a:lnTo>
                    <a:lnTo>
                      <a:pt x="969" y="936"/>
                    </a:lnTo>
                    <a:lnTo>
                      <a:pt x="1022" y="861"/>
                    </a:lnTo>
                    <a:lnTo>
                      <a:pt x="1087" y="775"/>
                    </a:lnTo>
                    <a:lnTo>
                      <a:pt x="1119" y="689"/>
                    </a:lnTo>
                    <a:lnTo>
                      <a:pt x="1151" y="592"/>
                    </a:lnTo>
                    <a:lnTo>
                      <a:pt x="1162" y="527"/>
                    </a:lnTo>
                    <a:lnTo>
                      <a:pt x="1162" y="463"/>
                    </a:lnTo>
                    <a:lnTo>
                      <a:pt x="1151" y="409"/>
                    </a:lnTo>
                    <a:lnTo>
                      <a:pt x="1141" y="355"/>
                    </a:lnTo>
                    <a:lnTo>
                      <a:pt x="1130" y="302"/>
                    </a:lnTo>
                    <a:lnTo>
                      <a:pt x="1098" y="248"/>
                    </a:lnTo>
                    <a:lnTo>
                      <a:pt x="1076" y="205"/>
                    </a:lnTo>
                    <a:lnTo>
                      <a:pt x="1033" y="162"/>
                    </a:lnTo>
                    <a:lnTo>
                      <a:pt x="947" y="97"/>
                    </a:lnTo>
                    <a:lnTo>
                      <a:pt x="850" y="43"/>
                    </a:lnTo>
                    <a:lnTo>
                      <a:pt x="721" y="11"/>
                    </a:lnTo>
                    <a:lnTo>
                      <a:pt x="59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1256950" y="3083825"/>
                <a:ext cx="29075" cy="25825"/>
              </a:xfrm>
              <a:custGeom>
                <a:avLst/>
                <a:gdLst/>
                <a:ahLst/>
                <a:cxnLst/>
                <a:rect l="l" t="t" r="r" b="b"/>
                <a:pathLst>
                  <a:path w="1163" h="1033" extrusionOk="0">
                    <a:moveTo>
                      <a:pt x="485" y="0"/>
                    </a:moveTo>
                    <a:lnTo>
                      <a:pt x="409" y="22"/>
                    </a:lnTo>
                    <a:lnTo>
                      <a:pt x="334" y="65"/>
                    </a:lnTo>
                    <a:lnTo>
                      <a:pt x="248" y="130"/>
                    </a:lnTo>
                    <a:lnTo>
                      <a:pt x="162" y="205"/>
                    </a:lnTo>
                    <a:lnTo>
                      <a:pt x="98" y="291"/>
                    </a:lnTo>
                    <a:lnTo>
                      <a:pt x="44" y="366"/>
                    </a:lnTo>
                    <a:lnTo>
                      <a:pt x="12" y="441"/>
                    </a:lnTo>
                    <a:lnTo>
                      <a:pt x="1" y="474"/>
                    </a:lnTo>
                    <a:lnTo>
                      <a:pt x="12" y="506"/>
                    </a:lnTo>
                    <a:lnTo>
                      <a:pt x="33" y="592"/>
                    </a:lnTo>
                    <a:lnTo>
                      <a:pt x="76" y="678"/>
                    </a:lnTo>
                    <a:lnTo>
                      <a:pt x="141" y="764"/>
                    </a:lnTo>
                    <a:lnTo>
                      <a:pt x="205" y="839"/>
                    </a:lnTo>
                    <a:lnTo>
                      <a:pt x="291" y="914"/>
                    </a:lnTo>
                    <a:lnTo>
                      <a:pt x="366" y="968"/>
                    </a:lnTo>
                    <a:lnTo>
                      <a:pt x="452" y="1011"/>
                    </a:lnTo>
                    <a:lnTo>
                      <a:pt x="528" y="1033"/>
                    </a:lnTo>
                    <a:lnTo>
                      <a:pt x="603" y="1033"/>
                    </a:lnTo>
                    <a:lnTo>
                      <a:pt x="678" y="1001"/>
                    </a:lnTo>
                    <a:lnTo>
                      <a:pt x="764" y="958"/>
                    </a:lnTo>
                    <a:lnTo>
                      <a:pt x="840" y="893"/>
                    </a:lnTo>
                    <a:lnTo>
                      <a:pt x="1001" y="753"/>
                    </a:lnTo>
                    <a:lnTo>
                      <a:pt x="1076" y="678"/>
                    </a:lnTo>
                    <a:lnTo>
                      <a:pt x="1162" y="624"/>
                    </a:lnTo>
                    <a:lnTo>
                      <a:pt x="1151" y="366"/>
                    </a:lnTo>
                    <a:lnTo>
                      <a:pt x="979" y="248"/>
                    </a:lnTo>
                    <a:lnTo>
                      <a:pt x="818" y="130"/>
                    </a:lnTo>
                    <a:lnTo>
                      <a:pt x="732" y="76"/>
                    </a:lnTo>
                    <a:lnTo>
                      <a:pt x="646" y="33"/>
                    </a:lnTo>
                    <a:lnTo>
                      <a:pt x="571" y="11"/>
                    </a:lnTo>
                    <a:lnTo>
                      <a:pt x="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628975" y="1425725"/>
                <a:ext cx="25025" cy="31750"/>
              </a:xfrm>
              <a:custGeom>
                <a:avLst/>
                <a:gdLst/>
                <a:ahLst/>
                <a:cxnLst/>
                <a:rect l="l" t="t" r="r" b="b"/>
                <a:pathLst>
                  <a:path w="1001" h="1270" extrusionOk="0">
                    <a:moveTo>
                      <a:pt x="517" y="0"/>
                    </a:moveTo>
                    <a:lnTo>
                      <a:pt x="420" y="129"/>
                    </a:lnTo>
                    <a:lnTo>
                      <a:pt x="323" y="248"/>
                    </a:lnTo>
                    <a:lnTo>
                      <a:pt x="162" y="441"/>
                    </a:lnTo>
                    <a:lnTo>
                      <a:pt x="87" y="527"/>
                    </a:lnTo>
                    <a:lnTo>
                      <a:pt x="44" y="613"/>
                    </a:lnTo>
                    <a:lnTo>
                      <a:pt x="12" y="688"/>
                    </a:lnTo>
                    <a:lnTo>
                      <a:pt x="1" y="753"/>
                    </a:lnTo>
                    <a:lnTo>
                      <a:pt x="22" y="839"/>
                    </a:lnTo>
                    <a:lnTo>
                      <a:pt x="65" y="914"/>
                    </a:lnTo>
                    <a:lnTo>
                      <a:pt x="119" y="1000"/>
                    </a:lnTo>
                    <a:lnTo>
                      <a:pt x="184" y="1086"/>
                    </a:lnTo>
                    <a:lnTo>
                      <a:pt x="259" y="1162"/>
                    </a:lnTo>
                    <a:lnTo>
                      <a:pt x="345" y="1215"/>
                    </a:lnTo>
                    <a:lnTo>
                      <a:pt x="420" y="1258"/>
                    </a:lnTo>
                    <a:lnTo>
                      <a:pt x="485" y="1269"/>
                    </a:lnTo>
                    <a:lnTo>
                      <a:pt x="560" y="1258"/>
                    </a:lnTo>
                    <a:lnTo>
                      <a:pt x="635" y="1226"/>
                    </a:lnTo>
                    <a:lnTo>
                      <a:pt x="721" y="1172"/>
                    </a:lnTo>
                    <a:lnTo>
                      <a:pt x="797" y="1097"/>
                    </a:lnTo>
                    <a:lnTo>
                      <a:pt x="872" y="1022"/>
                    </a:lnTo>
                    <a:lnTo>
                      <a:pt x="936" y="947"/>
                    </a:lnTo>
                    <a:lnTo>
                      <a:pt x="979" y="861"/>
                    </a:lnTo>
                    <a:lnTo>
                      <a:pt x="1001" y="785"/>
                    </a:lnTo>
                    <a:lnTo>
                      <a:pt x="1001" y="710"/>
                    </a:lnTo>
                    <a:lnTo>
                      <a:pt x="969" y="635"/>
                    </a:lnTo>
                    <a:lnTo>
                      <a:pt x="926" y="549"/>
                    </a:lnTo>
                    <a:lnTo>
                      <a:pt x="861" y="463"/>
                    </a:lnTo>
                    <a:lnTo>
                      <a:pt x="700" y="258"/>
                    </a:lnTo>
                    <a:lnTo>
                      <a:pt x="614" y="140"/>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1965575" y="2770100"/>
                <a:ext cx="32550" cy="25025"/>
              </a:xfrm>
              <a:custGeom>
                <a:avLst/>
                <a:gdLst/>
                <a:ahLst/>
                <a:cxnLst/>
                <a:rect l="l" t="t" r="r" b="b"/>
                <a:pathLst>
                  <a:path w="1302" h="1001" extrusionOk="0">
                    <a:moveTo>
                      <a:pt x="528" y="1"/>
                    </a:moveTo>
                    <a:lnTo>
                      <a:pt x="463" y="22"/>
                    </a:lnTo>
                    <a:lnTo>
                      <a:pt x="388" y="65"/>
                    </a:lnTo>
                    <a:lnTo>
                      <a:pt x="323" y="130"/>
                    </a:lnTo>
                    <a:lnTo>
                      <a:pt x="259" y="194"/>
                    </a:lnTo>
                    <a:lnTo>
                      <a:pt x="130" y="356"/>
                    </a:lnTo>
                    <a:lnTo>
                      <a:pt x="1" y="517"/>
                    </a:lnTo>
                    <a:lnTo>
                      <a:pt x="141" y="657"/>
                    </a:lnTo>
                    <a:lnTo>
                      <a:pt x="270" y="818"/>
                    </a:lnTo>
                    <a:lnTo>
                      <a:pt x="345" y="883"/>
                    </a:lnTo>
                    <a:lnTo>
                      <a:pt x="409" y="936"/>
                    </a:lnTo>
                    <a:lnTo>
                      <a:pt x="485" y="979"/>
                    </a:lnTo>
                    <a:lnTo>
                      <a:pt x="560" y="1001"/>
                    </a:lnTo>
                    <a:lnTo>
                      <a:pt x="624" y="990"/>
                    </a:lnTo>
                    <a:lnTo>
                      <a:pt x="700" y="958"/>
                    </a:lnTo>
                    <a:lnTo>
                      <a:pt x="786" y="915"/>
                    </a:lnTo>
                    <a:lnTo>
                      <a:pt x="872" y="840"/>
                    </a:lnTo>
                    <a:lnTo>
                      <a:pt x="1065" y="678"/>
                    </a:lnTo>
                    <a:lnTo>
                      <a:pt x="1184" y="581"/>
                    </a:lnTo>
                    <a:lnTo>
                      <a:pt x="1302" y="485"/>
                    </a:lnTo>
                    <a:lnTo>
                      <a:pt x="1173" y="388"/>
                    </a:lnTo>
                    <a:lnTo>
                      <a:pt x="1055" y="302"/>
                    </a:lnTo>
                    <a:lnTo>
                      <a:pt x="850" y="141"/>
                    </a:lnTo>
                    <a:lnTo>
                      <a:pt x="764" y="76"/>
                    </a:lnTo>
                    <a:lnTo>
                      <a:pt x="678" y="33"/>
                    </a:lnTo>
                    <a:lnTo>
                      <a:pt x="6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551025" y="2763375"/>
                <a:ext cx="25300" cy="32825"/>
              </a:xfrm>
              <a:custGeom>
                <a:avLst/>
                <a:gdLst/>
                <a:ahLst/>
                <a:cxnLst/>
                <a:rect l="l" t="t" r="r" b="b"/>
                <a:pathLst>
                  <a:path w="1012" h="1313" extrusionOk="0">
                    <a:moveTo>
                      <a:pt x="538" y="1"/>
                    </a:moveTo>
                    <a:lnTo>
                      <a:pt x="441" y="119"/>
                    </a:lnTo>
                    <a:lnTo>
                      <a:pt x="345" y="227"/>
                    </a:lnTo>
                    <a:lnTo>
                      <a:pt x="162" y="420"/>
                    </a:lnTo>
                    <a:lnTo>
                      <a:pt x="97" y="506"/>
                    </a:lnTo>
                    <a:lnTo>
                      <a:pt x="43" y="582"/>
                    </a:lnTo>
                    <a:lnTo>
                      <a:pt x="11" y="657"/>
                    </a:lnTo>
                    <a:lnTo>
                      <a:pt x="0" y="732"/>
                    </a:lnTo>
                    <a:lnTo>
                      <a:pt x="11" y="807"/>
                    </a:lnTo>
                    <a:lnTo>
                      <a:pt x="43" y="883"/>
                    </a:lnTo>
                    <a:lnTo>
                      <a:pt x="97" y="947"/>
                    </a:lnTo>
                    <a:lnTo>
                      <a:pt x="162" y="1023"/>
                    </a:lnTo>
                    <a:lnTo>
                      <a:pt x="312" y="1162"/>
                    </a:lnTo>
                    <a:lnTo>
                      <a:pt x="452" y="1313"/>
                    </a:lnTo>
                    <a:lnTo>
                      <a:pt x="613" y="1184"/>
                    </a:lnTo>
                    <a:lnTo>
                      <a:pt x="785" y="1055"/>
                    </a:lnTo>
                    <a:lnTo>
                      <a:pt x="861" y="990"/>
                    </a:lnTo>
                    <a:lnTo>
                      <a:pt x="936" y="915"/>
                    </a:lnTo>
                    <a:lnTo>
                      <a:pt x="979" y="850"/>
                    </a:lnTo>
                    <a:lnTo>
                      <a:pt x="1011" y="764"/>
                    </a:lnTo>
                    <a:lnTo>
                      <a:pt x="1011" y="732"/>
                    </a:lnTo>
                    <a:lnTo>
                      <a:pt x="1011" y="700"/>
                    </a:lnTo>
                    <a:lnTo>
                      <a:pt x="990" y="635"/>
                    </a:lnTo>
                    <a:lnTo>
                      <a:pt x="947" y="549"/>
                    </a:lnTo>
                    <a:lnTo>
                      <a:pt x="882" y="463"/>
                    </a:lnTo>
                    <a:lnTo>
                      <a:pt x="721" y="248"/>
                    </a:lnTo>
                    <a:lnTo>
                      <a:pt x="624" y="130"/>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550225" y="1510400"/>
                <a:ext cx="32550" cy="25025"/>
              </a:xfrm>
              <a:custGeom>
                <a:avLst/>
                <a:gdLst/>
                <a:ahLst/>
                <a:cxnLst/>
                <a:rect l="l" t="t" r="r" b="b"/>
                <a:pathLst>
                  <a:path w="1302" h="1001" extrusionOk="0">
                    <a:moveTo>
                      <a:pt x="527" y="0"/>
                    </a:moveTo>
                    <a:lnTo>
                      <a:pt x="452" y="22"/>
                    </a:lnTo>
                    <a:lnTo>
                      <a:pt x="387" y="65"/>
                    </a:lnTo>
                    <a:lnTo>
                      <a:pt x="323" y="129"/>
                    </a:lnTo>
                    <a:lnTo>
                      <a:pt x="258" y="205"/>
                    </a:lnTo>
                    <a:lnTo>
                      <a:pt x="129" y="366"/>
                    </a:lnTo>
                    <a:lnTo>
                      <a:pt x="0" y="517"/>
                    </a:lnTo>
                    <a:lnTo>
                      <a:pt x="140" y="667"/>
                    </a:lnTo>
                    <a:lnTo>
                      <a:pt x="269" y="818"/>
                    </a:lnTo>
                    <a:lnTo>
                      <a:pt x="344" y="882"/>
                    </a:lnTo>
                    <a:lnTo>
                      <a:pt x="409" y="947"/>
                    </a:lnTo>
                    <a:lnTo>
                      <a:pt x="484" y="979"/>
                    </a:lnTo>
                    <a:lnTo>
                      <a:pt x="549" y="1000"/>
                    </a:lnTo>
                    <a:lnTo>
                      <a:pt x="624" y="990"/>
                    </a:lnTo>
                    <a:lnTo>
                      <a:pt x="699" y="957"/>
                    </a:lnTo>
                    <a:lnTo>
                      <a:pt x="774" y="914"/>
                    </a:lnTo>
                    <a:lnTo>
                      <a:pt x="871" y="839"/>
                    </a:lnTo>
                    <a:lnTo>
                      <a:pt x="1065" y="678"/>
                    </a:lnTo>
                    <a:lnTo>
                      <a:pt x="1183" y="581"/>
                    </a:lnTo>
                    <a:lnTo>
                      <a:pt x="1301" y="484"/>
                    </a:lnTo>
                    <a:lnTo>
                      <a:pt x="1172" y="388"/>
                    </a:lnTo>
                    <a:lnTo>
                      <a:pt x="1054" y="302"/>
                    </a:lnTo>
                    <a:lnTo>
                      <a:pt x="850" y="140"/>
                    </a:lnTo>
                    <a:lnTo>
                      <a:pt x="753" y="76"/>
                    </a:lnTo>
                    <a:lnTo>
                      <a:pt x="678" y="33"/>
                    </a:lnTo>
                    <a:lnTo>
                      <a:pt x="60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1966650" y="1512275"/>
                <a:ext cx="24775" cy="32550"/>
              </a:xfrm>
              <a:custGeom>
                <a:avLst/>
                <a:gdLst/>
                <a:ahLst/>
                <a:cxnLst/>
                <a:rect l="l" t="t" r="r" b="b"/>
                <a:pathLst>
                  <a:path w="991" h="1302" extrusionOk="0">
                    <a:moveTo>
                      <a:pt x="506" y="1"/>
                    </a:moveTo>
                    <a:lnTo>
                      <a:pt x="356" y="130"/>
                    </a:lnTo>
                    <a:lnTo>
                      <a:pt x="194" y="259"/>
                    </a:lnTo>
                    <a:lnTo>
                      <a:pt x="119" y="323"/>
                    </a:lnTo>
                    <a:lnTo>
                      <a:pt x="65" y="388"/>
                    </a:lnTo>
                    <a:lnTo>
                      <a:pt x="22" y="452"/>
                    </a:lnTo>
                    <a:lnTo>
                      <a:pt x="1" y="528"/>
                    </a:lnTo>
                    <a:lnTo>
                      <a:pt x="1" y="603"/>
                    </a:lnTo>
                    <a:lnTo>
                      <a:pt x="22" y="678"/>
                    </a:lnTo>
                    <a:lnTo>
                      <a:pt x="76" y="764"/>
                    </a:lnTo>
                    <a:lnTo>
                      <a:pt x="141" y="850"/>
                    </a:lnTo>
                    <a:lnTo>
                      <a:pt x="291" y="1055"/>
                    </a:lnTo>
                    <a:lnTo>
                      <a:pt x="388" y="1173"/>
                    </a:lnTo>
                    <a:lnTo>
                      <a:pt x="474" y="1302"/>
                    </a:lnTo>
                    <a:lnTo>
                      <a:pt x="571" y="1184"/>
                    </a:lnTo>
                    <a:lnTo>
                      <a:pt x="667" y="1065"/>
                    </a:lnTo>
                    <a:lnTo>
                      <a:pt x="839" y="872"/>
                    </a:lnTo>
                    <a:lnTo>
                      <a:pt x="904" y="775"/>
                    </a:lnTo>
                    <a:lnTo>
                      <a:pt x="958" y="700"/>
                    </a:lnTo>
                    <a:lnTo>
                      <a:pt x="990" y="624"/>
                    </a:lnTo>
                    <a:lnTo>
                      <a:pt x="990" y="549"/>
                    </a:lnTo>
                    <a:lnTo>
                      <a:pt x="979" y="485"/>
                    </a:lnTo>
                    <a:lnTo>
                      <a:pt x="936" y="409"/>
                    </a:lnTo>
                    <a:lnTo>
                      <a:pt x="882" y="345"/>
                    </a:lnTo>
                    <a:lnTo>
                      <a:pt x="807" y="270"/>
                    </a:lnTo>
                    <a:lnTo>
                      <a:pt x="657" y="141"/>
                    </a:lnTo>
                    <a:lnTo>
                      <a:pt x="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314450" y="2141325"/>
                <a:ext cx="32550" cy="25575"/>
              </a:xfrm>
              <a:custGeom>
                <a:avLst/>
                <a:gdLst/>
                <a:ahLst/>
                <a:cxnLst/>
                <a:rect l="l" t="t" r="r" b="b"/>
                <a:pathLst>
                  <a:path w="1302" h="1023" extrusionOk="0">
                    <a:moveTo>
                      <a:pt x="560" y="1"/>
                    </a:moveTo>
                    <a:lnTo>
                      <a:pt x="474" y="22"/>
                    </a:lnTo>
                    <a:lnTo>
                      <a:pt x="388" y="65"/>
                    </a:lnTo>
                    <a:lnTo>
                      <a:pt x="302" y="119"/>
                    </a:lnTo>
                    <a:lnTo>
                      <a:pt x="227" y="183"/>
                    </a:lnTo>
                    <a:lnTo>
                      <a:pt x="151" y="259"/>
                    </a:lnTo>
                    <a:lnTo>
                      <a:pt x="87" y="345"/>
                    </a:lnTo>
                    <a:lnTo>
                      <a:pt x="33" y="420"/>
                    </a:lnTo>
                    <a:lnTo>
                      <a:pt x="1" y="506"/>
                    </a:lnTo>
                    <a:lnTo>
                      <a:pt x="1" y="538"/>
                    </a:lnTo>
                    <a:lnTo>
                      <a:pt x="12" y="571"/>
                    </a:lnTo>
                    <a:lnTo>
                      <a:pt x="33" y="646"/>
                    </a:lnTo>
                    <a:lnTo>
                      <a:pt x="87" y="721"/>
                    </a:lnTo>
                    <a:lnTo>
                      <a:pt x="151" y="807"/>
                    </a:lnTo>
                    <a:lnTo>
                      <a:pt x="237" y="882"/>
                    </a:lnTo>
                    <a:lnTo>
                      <a:pt x="313" y="958"/>
                    </a:lnTo>
                    <a:lnTo>
                      <a:pt x="399" y="1001"/>
                    </a:lnTo>
                    <a:lnTo>
                      <a:pt x="431" y="1011"/>
                    </a:lnTo>
                    <a:lnTo>
                      <a:pt x="474" y="1022"/>
                    </a:lnTo>
                    <a:lnTo>
                      <a:pt x="549" y="1022"/>
                    </a:lnTo>
                    <a:lnTo>
                      <a:pt x="635" y="990"/>
                    </a:lnTo>
                    <a:lnTo>
                      <a:pt x="721" y="947"/>
                    </a:lnTo>
                    <a:lnTo>
                      <a:pt x="818" y="882"/>
                    </a:lnTo>
                    <a:lnTo>
                      <a:pt x="1033" y="732"/>
                    </a:lnTo>
                    <a:lnTo>
                      <a:pt x="1162" y="646"/>
                    </a:lnTo>
                    <a:lnTo>
                      <a:pt x="1302" y="560"/>
                    </a:lnTo>
                    <a:lnTo>
                      <a:pt x="1173" y="452"/>
                    </a:lnTo>
                    <a:lnTo>
                      <a:pt x="1065" y="355"/>
                    </a:lnTo>
                    <a:lnTo>
                      <a:pt x="861" y="162"/>
                    </a:lnTo>
                    <a:lnTo>
                      <a:pt x="775" y="97"/>
                    </a:lnTo>
                    <a:lnTo>
                      <a:pt x="700" y="44"/>
                    </a:lnTo>
                    <a:lnTo>
                      <a:pt x="625" y="11"/>
                    </a:lnTo>
                    <a:lnTo>
                      <a:pt x="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2202150" y="2141600"/>
                <a:ext cx="32550" cy="25025"/>
              </a:xfrm>
              <a:custGeom>
                <a:avLst/>
                <a:gdLst/>
                <a:ahLst/>
                <a:cxnLst/>
                <a:rect l="l" t="t" r="r" b="b"/>
                <a:pathLst>
                  <a:path w="1302" h="1001" extrusionOk="0">
                    <a:moveTo>
                      <a:pt x="517" y="0"/>
                    </a:moveTo>
                    <a:lnTo>
                      <a:pt x="452" y="22"/>
                    </a:lnTo>
                    <a:lnTo>
                      <a:pt x="377" y="65"/>
                    </a:lnTo>
                    <a:lnTo>
                      <a:pt x="312" y="129"/>
                    </a:lnTo>
                    <a:lnTo>
                      <a:pt x="248" y="205"/>
                    </a:lnTo>
                    <a:lnTo>
                      <a:pt x="119" y="366"/>
                    </a:lnTo>
                    <a:lnTo>
                      <a:pt x="0" y="517"/>
                    </a:lnTo>
                    <a:lnTo>
                      <a:pt x="129" y="667"/>
                    </a:lnTo>
                    <a:lnTo>
                      <a:pt x="269" y="818"/>
                    </a:lnTo>
                    <a:lnTo>
                      <a:pt x="334" y="882"/>
                    </a:lnTo>
                    <a:lnTo>
                      <a:pt x="409" y="947"/>
                    </a:lnTo>
                    <a:lnTo>
                      <a:pt x="473" y="979"/>
                    </a:lnTo>
                    <a:lnTo>
                      <a:pt x="549" y="1000"/>
                    </a:lnTo>
                    <a:lnTo>
                      <a:pt x="613" y="990"/>
                    </a:lnTo>
                    <a:lnTo>
                      <a:pt x="689" y="968"/>
                    </a:lnTo>
                    <a:lnTo>
                      <a:pt x="775" y="914"/>
                    </a:lnTo>
                    <a:lnTo>
                      <a:pt x="861" y="850"/>
                    </a:lnTo>
                    <a:lnTo>
                      <a:pt x="1054" y="678"/>
                    </a:lnTo>
                    <a:lnTo>
                      <a:pt x="1172" y="581"/>
                    </a:lnTo>
                    <a:lnTo>
                      <a:pt x="1301" y="484"/>
                    </a:lnTo>
                    <a:lnTo>
                      <a:pt x="1162" y="387"/>
                    </a:lnTo>
                    <a:lnTo>
                      <a:pt x="1043" y="301"/>
                    </a:lnTo>
                    <a:lnTo>
                      <a:pt x="839" y="140"/>
                    </a:lnTo>
                    <a:lnTo>
                      <a:pt x="753" y="76"/>
                    </a:lnTo>
                    <a:lnTo>
                      <a:pt x="667" y="33"/>
                    </a:lnTo>
                    <a:lnTo>
                      <a:pt x="592" y="11"/>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1256700" y="1196150"/>
                <a:ext cx="32550" cy="25025"/>
              </a:xfrm>
              <a:custGeom>
                <a:avLst/>
                <a:gdLst/>
                <a:ahLst/>
                <a:cxnLst/>
                <a:rect l="l" t="t" r="r" b="b"/>
                <a:pathLst>
                  <a:path w="1302" h="1001" extrusionOk="0">
                    <a:moveTo>
                      <a:pt x="527" y="0"/>
                    </a:moveTo>
                    <a:lnTo>
                      <a:pt x="452" y="22"/>
                    </a:lnTo>
                    <a:lnTo>
                      <a:pt x="387" y="65"/>
                    </a:lnTo>
                    <a:lnTo>
                      <a:pt x="312" y="129"/>
                    </a:lnTo>
                    <a:lnTo>
                      <a:pt x="247" y="205"/>
                    </a:lnTo>
                    <a:lnTo>
                      <a:pt x="129" y="366"/>
                    </a:lnTo>
                    <a:lnTo>
                      <a:pt x="0" y="516"/>
                    </a:lnTo>
                    <a:lnTo>
                      <a:pt x="129" y="667"/>
                    </a:lnTo>
                    <a:lnTo>
                      <a:pt x="269" y="817"/>
                    </a:lnTo>
                    <a:lnTo>
                      <a:pt x="333" y="882"/>
                    </a:lnTo>
                    <a:lnTo>
                      <a:pt x="398" y="947"/>
                    </a:lnTo>
                    <a:lnTo>
                      <a:pt x="473" y="979"/>
                    </a:lnTo>
                    <a:lnTo>
                      <a:pt x="548" y="1000"/>
                    </a:lnTo>
                    <a:lnTo>
                      <a:pt x="613" y="990"/>
                    </a:lnTo>
                    <a:lnTo>
                      <a:pt x="688" y="968"/>
                    </a:lnTo>
                    <a:lnTo>
                      <a:pt x="774" y="914"/>
                    </a:lnTo>
                    <a:lnTo>
                      <a:pt x="860" y="850"/>
                    </a:lnTo>
                    <a:lnTo>
                      <a:pt x="1054" y="678"/>
                    </a:lnTo>
                    <a:lnTo>
                      <a:pt x="1172" y="581"/>
                    </a:lnTo>
                    <a:lnTo>
                      <a:pt x="1301" y="484"/>
                    </a:lnTo>
                    <a:lnTo>
                      <a:pt x="1172" y="387"/>
                    </a:lnTo>
                    <a:lnTo>
                      <a:pt x="1043" y="301"/>
                    </a:lnTo>
                    <a:lnTo>
                      <a:pt x="839" y="140"/>
                    </a:lnTo>
                    <a:lnTo>
                      <a:pt x="753" y="76"/>
                    </a:lnTo>
                    <a:lnTo>
                      <a:pt x="667" y="32"/>
                    </a:lnTo>
                    <a:lnTo>
                      <a:pt x="592" y="11"/>
                    </a:lnTo>
                    <a:lnTo>
                      <a:pt x="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1652400" y="3006400"/>
                <a:ext cx="31750" cy="25025"/>
              </a:xfrm>
              <a:custGeom>
                <a:avLst/>
                <a:gdLst/>
                <a:ahLst/>
                <a:cxnLst/>
                <a:rect l="l" t="t" r="r" b="b"/>
                <a:pathLst>
                  <a:path w="1270" h="1001" extrusionOk="0">
                    <a:moveTo>
                      <a:pt x="517" y="1"/>
                    </a:moveTo>
                    <a:lnTo>
                      <a:pt x="431" y="22"/>
                    </a:lnTo>
                    <a:lnTo>
                      <a:pt x="355" y="65"/>
                    </a:lnTo>
                    <a:lnTo>
                      <a:pt x="269" y="119"/>
                    </a:lnTo>
                    <a:lnTo>
                      <a:pt x="183" y="183"/>
                    </a:lnTo>
                    <a:lnTo>
                      <a:pt x="119" y="259"/>
                    </a:lnTo>
                    <a:lnTo>
                      <a:pt x="54" y="345"/>
                    </a:lnTo>
                    <a:lnTo>
                      <a:pt x="22" y="420"/>
                    </a:lnTo>
                    <a:lnTo>
                      <a:pt x="0" y="495"/>
                    </a:lnTo>
                    <a:lnTo>
                      <a:pt x="11" y="560"/>
                    </a:lnTo>
                    <a:lnTo>
                      <a:pt x="44" y="646"/>
                    </a:lnTo>
                    <a:lnTo>
                      <a:pt x="97" y="721"/>
                    </a:lnTo>
                    <a:lnTo>
                      <a:pt x="173" y="807"/>
                    </a:lnTo>
                    <a:lnTo>
                      <a:pt x="248" y="872"/>
                    </a:lnTo>
                    <a:lnTo>
                      <a:pt x="334" y="936"/>
                    </a:lnTo>
                    <a:lnTo>
                      <a:pt x="409" y="979"/>
                    </a:lnTo>
                    <a:lnTo>
                      <a:pt x="484" y="1001"/>
                    </a:lnTo>
                    <a:lnTo>
                      <a:pt x="560" y="1001"/>
                    </a:lnTo>
                    <a:lnTo>
                      <a:pt x="635" y="968"/>
                    </a:lnTo>
                    <a:lnTo>
                      <a:pt x="721" y="925"/>
                    </a:lnTo>
                    <a:lnTo>
                      <a:pt x="807" y="861"/>
                    </a:lnTo>
                    <a:lnTo>
                      <a:pt x="1011" y="700"/>
                    </a:lnTo>
                    <a:lnTo>
                      <a:pt x="1130" y="614"/>
                    </a:lnTo>
                    <a:lnTo>
                      <a:pt x="1269" y="528"/>
                    </a:lnTo>
                    <a:lnTo>
                      <a:pt x="1140" y="420"/>
                    </a:lnTo>
                    <a:lnTo>
                      <a:pt x="1022" y="334"/>
                    </a:lnTo>
                    <a:lnTo>
                      <a:pt x="828" y="162"/>
                    </a:lnTo>
                    <a:lnTo>
                      <a:pt x="742" y="97"/>
                    </a:lnTo>
                    <a:lnTo>
                      <a:pt x="656" y="44"/>
                    </a:lnTo>
                    <a:lnTo>
                      <a:pt x="581" y="11"/>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
              <p:cNvSpPr/>
              <p:nvPr/>
            </p:nvSpPr>
            <p:spPr>
              <a:xfrm>
                <a:off x="392675" y="2533000"/>
                <a:ext cx="25025" cy="32550"/>
              </a:xfrm>
              <a:custGeom>
                <a:avLst/>
                <a:gdLst/>
                <a:ahLst/>
                <a:cxnLst/>
                <a:rect l="l" t="t" r="r" b="b"/>
                <a:pathLst>
                  <a:path w="1001" h="1302" extrusionOk="0">
                    <a:moveTo>
                      <a:pt x="517" y="1"/>
                    </a:moveTo>
                    <a:lnTo>
                      <a:pt x="356" y="119"/>
                    </a:lnTo>
                    <a:lnTo>
                      <a:pt x="195" y="248"/>
                    </a:lnTo>
                    <a:lnTo>
                      <a:pt x="130" y="313"/>
                    </a:lnTo>
                    <a:lnTo>
                      <a:pt x="65" y="377"/>
                    </a:lnTo>
                    <a:lnTo>
                      <a:pt x="22" y="452"/>
                    </a:lnTo>
                    <a:lnTo>
                      <a:pt x="1" y="517"/>
                    </a:lnTo>
                    <a:lnTo>
                      <a:pt x="1" y="592"/>
                    </a:lnTo>
                    <a:lnTo>
                      <a:pt x="33" y="667"/>
                    </a:lnTo>
                    <a:lnTo>
                      <a:pt x="76" y="753"/>
                    </a:lnTo>
                    <a:lnTo>
                      <a:pt x="141" y="839"/>
                    </a:lnTo>
                    <a:lnTo>
                      <a:pt x="302" y="1044"/>
                    </a:lnTo>
                    <a:lnTo>
                      <a:pt x="388" y="1162"/>
                    </a:lnTo>
                    <a:lnTo>
                      <a:pt x="474" y="1302"/>
                    </a:lnTo>
                    <a:lnTo>
                      <a:pt x="571" y="1173"/>
                    </a:lnTo>
                    <a:lnTo>
                      <a:pt x="668" y="1054"/>
                    </a:lnTo>
                    <a:lnTo>
                      <a:pt x="840" y="861"/>
                    </a:lnTo>
                    <a:lnTo>
                      <a:pt x="904" y="775"/>
                    </a:lnTo>
                    <a:lnTo>
                      <a:pt x="958" y="689"/>
                    </a:lnTo>
                    <a:lnTo>
                      <a:pt x="990" y="614"/>
                    </a:lnTo>
                    <a:lnTo>
                      <a:pt x="1001" y="549"/>
                    </a:lnTo>
                    <a:lnTo>
                      <a:pt x="979" y="474"/>
                    </a:lnTo>
                    <a:lnTo>
                      <a:pt x="936" y="399"/>
                    </a:lnTo>
                    <a:lnTo>
                      <a:pt x="883" y="334"/>
                    </a:lnTo>
                    <a:lnTo>
                      <a:pt x="818" y="270"/>
                    </a:lnTo>
                    <a:lnTo>
                      <a:pt x="657" y="130"/>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
              <p:cNvSpPr/>
              <p:nvPr/>
            </p:nvSpPr>
            <p:spPr>
              <a:xfrm>
                <a:off x="2121500" y="2533800"/>
                <a:ext cx="32550" cy="25025"/>
              </a:xfrm>
              <a:custGeom>
                <a:avLst/>
                <a:gdLst/>
                <a:ahLst/>
                <a:cxnLst/>
                <a:rect l="l" t="t" r="r" b="b"/>
                <a:pathLst>
                  <a:path w="1302" h="1001" extrusionOk="0">
                    <a:moveTo>
                      <a:pt x="549" y="1"/>
                    </a:moveTo>
                    <a:lnTo>
                      <a:pt x="474" y="22"/>
                    </a:lnTo>
                    <a:lnTo>
                      <a:pt x="409" y="55"/>
                    </a:lnTo>
                    <a:lnTo>
                      <a:pt x="334" y="119"/>
                    </a:lnTo>
                    <a:lnTo>
                      <a:pt x="269" y="184"/>
                    </a:lnTo>
                    <a:lnTo>
                      <a:pt x="129" y="334"/>
                    </a:lnTo>
                    <a:lnTo>
                      <a:pt x="0" y="485"/>
                    </a:lnTo>
                    <a:lnTo>
                      <a:pt x="119" y="635"/>
                    </a:lnTo>
                    <a:lnTo>
                      <a:pt x="248" y="797"/>
                    </a:lnTo>
                    <a:lnTo>
                      <a:pt x="312" y="872"/>
                    </a:lnTo>
                    <a:lnTo>
                      <a:pt x="377" y="926"/>
                    </a:lnTo>
                    <a:lnTo>
                      <a:pt x="452" y="979"/>
                    </a:lnTo>
                    <a:lnTo>
                      <a:pt x="517" y="1001"/>
                    </a:lnTo>
                    <a:lnTo>
                      <a:pt x="592" y="990"/>
                    </a:lnTo>
                    <a:lnTo>
                      <a:pt x="667" y="969"/>
                    </a:lnTo>
                    <a:lnTo>
                      <a:pt x="753" y="915"/>
                    </a:lnTo>
                    <a:lnTo>
                      <a:pt x="839" y="861"/>
                    </a:lnTo>
                    <a:lnTo>
                      <a:pt x="1044" y="700"/>
                    </a:lnTo>
                    <a:lnTo>
                      <a:pt x="1173" y="614"/>
                    </a:lnTo>
                    <a:lnTo>
                      <a:pt x="1302" y="517"/>
                    </a:lnTo>
                    <a:lnTo>
                      <a:pt x="1173" y="420"/>
                    </a:lnTo>
                    <a:lnTo>
                      <a:pt x="1054" y="324"/>
                    </a:lnTo>
                    <a:lnTo>
                      <a:pt x="861" y="151"/>
                    </a:lnTo>
                    <a:lnTo>
                      <a:pt x="775" y="87"/>
                    </a:lnTo>
                    <a:lnTo>
                      <a:pt x="689" y="33"/>
                    </a:lnTo>
                    <a:lnTo>
                      <a:pt x="61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1334100" y="3084100"/>
                <a:ext cx="33100" cy="25550"/>
              </a:xfrm>
              <a:custGeom>
                <a:avLst/>
                <a:gdLst/>
                <a:ahLst/>
                <a:cxnLst/>
                <a:rect l="l" t="t" r="r" b="b"/>
                <a:pathLst>
                  <a:path w="1324" h="1022" extrusionOk="0">
                    <a:moveTo>
                      <a:pt x="582" y="0"/>
                    </a:moveTo>
                    <a:lnTo>
                      <a:pt x="506" y="22"/>
                    </a:lnTo>
                    <a:lnTo>
                      <a:pt x="431" y="54"/>
                    </a:lnTo>
                    <a:lnTo>
                      <a:pt x="367" y="108"/>
                    </a:lnTo>
                    <a:lnTo>
                      <a:pt x="291" y="172"/>
                    </a:lnTo>
                    <a:lnTo>
                      <a:pt x="151" y="323"/>
                    </a:lnTo>
                    <a:lnTo>
                      <a:pt x="1" y="463"/>
                    </a:lnTo>
                    <a:lnTo>
                      <a:pt x="141" y="624"/>
                    </a:lnTo>
                    <a:lnTo>
                      <a:pt x="270" y="796"/>
                    </a:lnTo>
                    <a:lnTo>
                      <a:pt x="334" y="871"/>
                    </a:lnTo>
                    <a:lnTo>
                      <a:pt x="399" y="936"/>
                    </a:lnTo>
                    <a:lnTo>
                      <a:pt x="474" y="990"/>
                    </a:lnTo>
                    <a:lnTo>
                      <a:pt x="549" y="1022"/>
                    </a:lnTo>
                    <a:lnTo>
                      <a:pt x="625" y="1022"/>
                    </a:lnTo>
                    <a:lnTo>
                      <a:pt x="689" y="990"/>
                    </a:lnTo>
                    <a:lnTo>
                      <a:pt x="775" y="947"/>
                    </a:lnTo>
                    <a:lnTo>
                      <a:pt x="861" y="882"/>
                    </a:lnTo>
                    <a:lnTo>
                      <a:pt x="1076" y="721"/>
                    </a:lnTo>
                    <a:lnTo>
                      <a:pt x="1195" y="624"/>
                    </a:lnTo>
                    <a:lnTo>
                      <a:pt x="1324" y="538"/>
                    </a:lnTo>
                    <a:lnTo>
                      <a:pt x="1195" y="430"/>
                    </a:lnTo>
                    <a:lnTo>
                      <a:pt x="1087" y="334"/>
                    </a:lnTo>
                    <a:lnTo>
                      <a:pt x="893" y="162"/>
                    </a:lnTo>
                    <a:lnTo>
                      <a:pt x="807" y="97"/>
                    </a:lnTo>
                    <a:lnTo>
                      <a:pt x="732" y="43"/>
                    </a:lnTo>
                    <a:lnTo>
                      <a:pt x="657" y="11"/>
                    </a:lnTo>
                    <a:lnTo>
                      <a:pt x="58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1178450" y="3084100"/>
                <a:ext cx="32825" cy="25550"/>
              </a:xfrm>
              <a:custGeom>
                <a:avLst/>
                <a:gdLst/>
                <a:ahLst/>
                <a:cxnLst/>
                <a:rect l="l" t="t" r="r" b="b"/>
                <a:pathLst>
                  <a:path w="1313" h="1022" extrusionOk="0">
                    <a:moveTo>
                      <a:pt x="571" y="0"/>
                    </a:moveTo>
                    <a:lnTo>
                      <a:pt x="496" y="22"/>
                    </a:lnTo>
                    <a:lnTo>
                      <a:pt x="420" y="54"/>
                    </a:lnTo>
                    <a:lnTo>
                      <a:pt x="356" y="108"/>
                    </a:lnTo>
                    <a:lnTo>
                      <a:pt x="281" y="183"/>
                    </a:lnTo>
                    <a:lnTo>
                      <a:pt x="141" y="334"/>
                    </a:lnTo>
                    <a:lnTo>
                      <a:pt x="1" y="473"/>
                    </a:lnTo>
                    <a:lnTo>
                      <a:pt x="141" y="635"/>
                    </a:lnTo>
                    <a:lnTo>
                      <a:pt x="270" y="796"/>
                    </a:lnTo>
                    <a:lnTo>
                      <a:pt x="334" y="871"/>
                    </a:lnTo>
                    <a:lnTo>
                      <a:pt x="410" y="936"/>
                    </a:lnTo>
                    <a:lnTo>
                      <a:pt x="485" y="990"/>
                    </a:lnTo>
                    <a:lnTo>
                      <a:pt x="560" y="1022"/>
                    </a:lnTo>
                    <a:lnTo>
                      <a:pt x="592" y="1022"/>
                    </a:lnTo>
                    <a:lnTo>
                      <a:pt x="625" y="1011"/>
                    </a:lnTo>
                    <a:lnTo>
                      <a:pt x="700" y="990"/>
                    </a:lnTo>
                    <a:lnTo>
                      <a:pt x="775" y="936"/>
                    </a:lnTo>
                    <a:lnTo>
                      <a:pt x="872" y="871"/>
                    </a:lnTo>
                    <a:lnTo>
                      <a:pt x="1076" y="710"/>
                    </a:lnTo>
                    <a:lnTo>
                      <a:pt x="1184" y="613"/>
                    </a:lnTo>
                    <a:lnTo>
                      <a:pt x="1313" y="516"/>
                    </a:lnTo>
                    <a:lnTo>
                      <a:pt x="1195" y="420"/>
                    </a:lnTo>
                    <a:lnTo>
                      <a:pt x="1076" y="334"/>
                    </a:lnTo>
                    <a:lnTo>
                      <a:pt x="883" y="162"/>
                    </a:lnTo>
                    <a:lnTo>
                      <a:pt x="797" y="86"/>
                    </a:lnTo>
                    <a:lnTo>
                      <a:pt x="721" y="43"/>
                    </a:lnTo>
                    <a:lnTo>
                      <a:pt x="646" y="1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
              <p:cNvSpPr/>
              <p:nvPr/>
            </p:nvSpPr>
            <p:spPr>
              <a:xfrm>
                <a:off x="313925" y="2060950"/>
                <a:ext cx="32275" cy="25300"/>
              </a:xfrm>
              <a:custGeom>
                <a:avLst/>
                <a:gdLst/>
                <a:ahLst/>
                <a:cxnLst/>
                <a:rect l="l" t="t" r="r" b="b"/>
                <a:pathLst>
                  <a:path w="1291" h="1012" extrusionOk="0">
                    <a:moveTo>
                      <a:pt x="549" y="0"/>
                    </a:moveTo>
                    <a:lnTo>
                      <a:pt x="473" y="22"/>
                    </a:lnTo>
                    <a:lnTo>
                      <a:pt x="398" y="54"/>
                    </a:lnTo>
                    <a:lnTo>
                      <a:pt x="334" y="119"/>
                    </a:lnTo>
                    <a:lnTo>
                      <a:pt x="269" y="183"/>
                    </a:lnTo>
                    <a:lnTo>
                      <a:pt x="129" y="334"/>
                    </a:lnTo>
                    <a:lnTo>
                      <a:pt x="0" y="484"/>
                    </a:lnTo>
                    <a:lnTo>
                      <a:pt x="129" y="635"/>
                    </a:lnTo>
                    <a:lnTo>
                      <a:pt x="269" y="796"/>
                    </a:lnTo>
                    <a:lnTo>
                      <a:pt x="334" y="871"/>
                    </a:lnTo>
                    <a:lnTo>
                      <a:pt x="409" y="936"/>
                    </a:lnTo>
                    <a:lnTo>
                      <a:pt x="484" y="979"/>
                    </a:lnTo>
                    <a:lnTo>
                      <a:pt x="559" y="1001"/>
                    </a:lnTo>
                    <a:lnTo>
                      <a:pt x="592" y="1011"/>
                    </a:lnTo>
                    <a:lnTo>
                      <a:pt x="624" y="1001"/>
                    </a:lnTo>
                    <a:lnTo>
                      <a:pt x="699" y="968"/>
                    </a:lnTo>
                    <a:lnTo>
                      <a:pt x="775" y="925"/>
                    </a:lnTo>
                    <a:lnTo>
                      <a:pt x="861" y="861"/>
                    </a:lnTo>
                    <a:lnTo>
                      <a:pt x="1054" y="689"/>
                    </a:lnTo>
                    <a:lnTo>
                      <a:pt x="1172" y="592"/>
                    </a:lnTo>
                    <a:lnTo>
                      <a:pt x="1291" y="495"/>
                    </a:lnTo>
                    <a:lnTo>
                      <a:pt x="1172" y="398"/>
                    </a:lnTo>
                    <a:lnTo>
                      <a:pt x="1054" y="312"/>
                    </a:lnTo>
                    <a:lnTo>
                      <a:pt x="861" y="151"/>
                    </a:lnTo>
                    <a:lnTo>
                      <a:pt x="775" y="87"/>
                    </a:lnTo>
                    <a:lnTo>
                      <a:pt x="689" y="33"/>
                    </a:lnTo>
                    <a:lnTo>
                      <a:pt x="613" y="11"/>
                    </a:lnTo>
                    <a:lnTo>
                      <a:pt x="54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5"/>
              <p:cNvSpPr/>
              <p:nvPr/>
            </p:nvSpPr>
            <p:spPr>
              <a:xfrm>
                <a:off x="2202950" y="2212825"/>
                <a:ext cx="25025" cy="32575"/>
              </a:xfrm>
              <a:custGeom>
                <a:avLst/>
                <a:gdLst/>
                <a:ahLst/>
                <a:cxnLst/>
                <a:rect l="l" t="t" r="r" b="b"/>
                <a:pathLst>
                  <a:path w="1001" h="1303" extrusionOk="0">
                    <a:moveTo>
                      <a:pt x="517" y="1"/>
                    </a:moveTo>
                    <a:lnTo>
                      <a:pt x="420" y="130"/>
                    </a:lnTo>
                    <a:lnTo>
                      <a:pt x="323" y="237"/>
                    </a:lnTo>
                    <a:lnTo>
                      <a:pt x="151" y="442"/>
                    </a:lnTo>
                    <a:lnTo>
                      <a:pt x="87" y="528"/>
                    </a:lnTo>
                    <a:lnTo>
                      <a:pt x="33" y="603"/>
                    </a:lnTo>
                    <a:lnTo>
                      <a:pt x="11" y="678"/>
                    </a:lnTo>
                    <a:lnTo>
                      <a:pt x="1" y="754"/>
                    </a:lnTo>
                    <a:lnTo>
                      <a:pt x="22" y="818"/>
                    </a:lnTo>
                    <a:lnTo>
                      <a:pt x="54" y="893"/>
                    </a:lnTo>
                    <a:lnTo>
                      <a:pt x="119" y="958"/>
                    </a:lnTo>
                    <a:lnTo>
                      <a:pt x="183" y="1033"/>
                    </a:lnTo>
                    <a:lnTo>
                      <a:pt x="334" y="1162"/>
                    </a:lnTo>
                    <a:lnTo>
                      <a:pt x="485" y="1302"/>
                    </a:lnTo>
                    <a:lnTo>
                      <a:pt x="635" y="1173"/>
                    </a:lnTo>
                    <a:lnTo>
                      <a:pt x="796" y="1044"/>
                    </a:lnTo>
                    <a:lnTo>
                      <a:pt x="872" y="979"/>
                    </a:lnTo>
                    <a:lnTo>
                      <a:pt x="936" y="915"/>
                    </a:lnTo>
                    <a:lnTo>
                      <a:pt x="979" y="850"/>
                    </a:lnTo>
                    <a:lnTo>
                      <a:pt x="1001" y="775"/>
                    </a:lnTo>
                    <a:lnTo>
                      <a:pt x="990" y="711"/>
                    </a:lnTo>
                    <a:lnTo>
                      <a:pt x="968" y="625"/>
                    </a:lnTo>
                    <a:lnTo>
                      <a:pt x="925" y="549"/>
                    </a:lnTo>
                    <a:lnTo>
                      <a:pt x="861" y="453"/>
                    </a:lnTo>
                    <a:lnTo>
                      <a:pt x="700" y="248"/>
                    </a:lnTo>
                    <a:lnTo>
                      <a:pt x="614" y="130"/>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313650" y="2219275"/>
                <a:ext cx="32825" cy="25575"/>
              </a:xfrm>
              <a:custGeom>
                <a:avLst/>
                <a:gdLst/>
                <a:ahLst/>
                <a:cxnLst/>
                <a:rect l="l" t="t" r="r" b="b"/>
                <a:pathLst>
                  <a:path w="1313" h="1023" extrusionOk="0">
                    <a:moveTo>
                      <a:pt x="581" y="1"/>
                    </a:moveTo>
                    <a:lnTo>
                      <a:pt x="506" y="12"/>
                    </a:lnTo>
                    <a:lnTo>
                      <a:pt x="431" y="55"/>
                    </a:lnTo>
                    <a:lnTo>
                      <a:pt x="366" y="109"/>
                    </a:lnTo>
                    <a:lnTo>
                      <a:pt x="291" y="173"/>
                    </a:lnTo>
                    <a:lnTo>
                      <a:pt x="151" y="324"/>
                    </a:lnTo>
                    <a:lnTo>
                      <a:pt x="1" y="463"/>
                    </a:lnTo>
                    <a:lnTo>
                      <a:pt x="130" y="625"/>
                    </a:lnTo>
                    <a:lnTo>
                      <a:pt x="259" y="797"/>
                    </a:lnTo>
                    <a:lnTo>
                      <a:pt x="323" y="872"/>
                    </a:lnTo>
                    <a:lnTo>
                      <a:pt x="398" y="936"/>
                    </a:lnTo>
                    <a:lnTo>
                      <a:pt x="463" y="990"/>
                    </a:lnTo>
                    <a:lnTo>
                      <a:pt x="549" y="1023"/>
                    </a:lnTo>
                    <a:lnTo>
                      <a:pt x="614" y="1023"/>
                    </a:lnTo>
                    <a:lnTo>
                      <a:pt x="689" y="990"/>
                    </a:lnTo>
                    <a:lnTo>
                      <a:pt x="764" y="947"/>
                    </a:lnTo>
                    <a:lnTo>
                      <a:pt x="861" y="883"/>
                    </a:lnTo>
                    <a:lnTo>
                      <a:pt x="1065" y="721"/>
                    </a:lnTo>
                    <a:lnTo>
                      <a:pt x="1183" y="635"/>
                    </a:lnTo>
                    <a:lnTo>
                      <a:pt x="1312" y="539"/>
                    </a:lnTo>
                    <a:lnTo>
                      <a:pt x="1194" y="442"/>
                    </a:lnTo>
                    <a:lnTo>
                      <a:pt x="1087" y="345"/>
                    </a:lnTo>
                    <a:lnTo>
                      <a:pt x="893" y="173"/>
                    </a:lnTo>
                    <a:lnTo>
                      <a:pt x="807" y="98"/>
                    </a:lnTo>
                    <a:lnTo>
                      <a:pt x="732" y="44"/>
                    </a:lnTo>
                    <a:lnTo>
                      <a:pt x="657" y="12"/>
                    </a:lnTo>
                    <a:lnTo>
                      <a:pt x="5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864475" y="3006400"/>
                <a:ext cx="32550" cy="25025"/>
              </a:xfrm>
              <a:custGeom>
                <a:avLst/>
                <a:gdLst/>
                <a:ahLst/>
                <a:cxnLst/>
                <a:rect l="l" t="t" r="r" b="b"/>
                <a:pathLst>
                  <a:path w="1302" h="1001" extrusionOk="0">
                    <a:moveTo>
                      <a:pt x="527" y="1"/>
                    </a:moveTo>
                    <a:lnTo>
                      <a:pt x="452" y="22"/>
                    </a:lnTo>
                    <a:lnTo>
                      <a:pt x="388" y="65"/>
                    </a:lnTo>
                    <a:lnTo>
                      <a:pt x="323" y="130"/>
                    </a:lnTo>
                    <a:lnTo>
                      <a:pt x="259" y="205"/>
                    </a:lnTo>
                    <a:lnTo>
                      <a:pt x="130" y="366"/>
                    </a:lnTo>
                    <a:lnTo>
                      <a:pt x="0" y="517"/>
                    </a:lnTo>
                    <a:lnTo>
                      <a:pt x="140" y="667"/>
                    </a:lnTo>
                    <a:lnTo>
                      <a:pt x="269" y="818"/>
                    </a:lnTo>
                    <a:lnTo>
                      <a:pt x="345" y="882"/>
                    </a:lnTo>
                    <a:lnTo>
                      <a:pt x="409" y="947"/>
                    </a:lnTo>
                    <a:lnTo>
                      <a:pt x="484" y="979"/>
                    </a:lnTo>
                    <a:lnTo>
                      <a:pt x="549" y="1001"/>
                    </a:lnTo>
                    <a:lnTo>
                      <a:pt x="624" y="990"/>
                    </a:lnTo>
                    <a:lnTo>
                      <a:pt x="699" y="968"/>
                    </a:lnTo>
                    <a:lnTo>
                      <a:pt x="775" y="915"/>
                    </a:lnTo>
                    <a:lnTo>
                      <a:pt x="861" y="850"/>
                    </a:lnTo>
                    <a:lnTo>
                      <a:pt x="1065" y="678"/>
                    </a:lnTo>
                    <a:lnTo>
                      <a:pt x="1173" y="581"/>
                    </a:lnTo>
                    <a:lnTo>
                      <a:pt x="1302" y="485"/>
                    </a:lnTo>
                    <a:lnTo>
                      <a:pt x="1173" y="388"/>
                    </a:lnTo>
                    <a:lnTo>
                      <a:pt x="1054" y="302"/>
                    </a:lnTo>
                    <a:lnTo>
                      <a:pt x="850" y="140"/>
                    </a:lnTo>
                    <a:lnTo>
                      <a:pt x="753" y="76"/>
                    </a:lnTo>
                    <a:lnTo>
                      <a:pt x="678" y="33"/>
                    </a:lnTo>
                    <a:lnTo>
                      <a:pt x="603" y="11"/>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
              <p:cNvSpPr/>
              <p:nvPr/>
            </p:nvSpPr>
            <p:spPr>
              <a:xfrm>
                <a:off x="1884925" y="2847800"/>
                <a:ext cx="32825" cy="25550"/>
              </a:xfrm>
              <a:custGeom>
                <a:avLst/>
                <a:gdLst/>
                <a:ahLst/>
                <a:cxnLst/>
                <a:rect l="l" t="t" r="r" b="b"/>
                <a:pathLst>
                  <a:path w="1313" h="1022" extrusionOk="0">
                    <a:moveTo>
                      <a:pt x="571" y="0"/>
                    </a:moveTo>
                    <a:lnTo>
                      <a:pt x="495" y="11"/>
                    </a:lnTo>
                    <a:lnTo>
                      <a:pt x="420" y="54"/>
                    </a:lnTo>
                    <a:lnTo>
                      <a:pt x="345" y="108"/>
                    </a:lnTo>
                    <a:lnTo>
                      <a:pt x="280" y="172"/>
                    </a:lnTo>
                    <a:lnTo>
                      <a:pt x="141" y="323"/>
                    </a:lnTo>
                    <a:lnTo>
                      <a:pt x="1" y="463"/>
                    </a:lnTo>
                    <a:lnTo>
                      <a:pt x="130" y="624"/>
                    </a:lnTo>
                    <a:lnTo>
                      <a:pt x="259" y="796"/>
                    </a:lnTo>
                    <a:lnTo>
                      <a:pt x="323" y="871"/>
                    </a:lnTo>
                    <a:lnTo>
                      <a:pt x="399" y="936"/>
                    </a:lnTo>
                    <a:lnTo>
                      <a:pt x="474" y="990"/>
                    </a:lnTo>
                    <a:lnTo>
                      <a:pt x="549" y="1011"/>
                    </a:lnTo>
                    <a:lnTo>
                      <a:pt x="581" y="1022"/>
                    </a:lnTo>
                    <a:lnTo>
                      <a:pt x="614" y="1011"/>
                    </a:lnTo>
                    <a:lnTo>
                      <a:pt x="689" y="990"/>
                    </a:lnTo>
                    <a:lnTo>
                      <a:pt x="764" y="936"/>
                    </a:lnTo>
                    <a:lnTo>
                      <a:pt x="861" y="871"/>
                    </a:lnTo>
                    <a:lnTo>
                      <a:pt x="1065" y="710"/>
                    </a:lnTo>
                    <a:lnTo>
                      <a:pt x="1184" y="624"/>
                    </a:lnTo>
                    <a:lnTo>
                      <a:pt x="1313" y="527"/>
                    </a:lnTo>
                    <a:lnTo>
                      <a:pt x="1184" y="431"/>
                    </a:lnTo>
                    <a:lnTo>
                      <a:pt x="1076" y="334"/>
                    </a:lnTo>
                    <a:lnTo>
                      <a:pt x="883" y="162"/>
                    </a:lnTo>
                    <a:lnTo>
                      <a:pt x="797" y="86"/>
                    </a:lnTo>
                    <a:lnTo>
                      <a:pt x="721" y="43"/>
                    </a:lnTo>
                    <a:lnTo>
                      <a:pt x="646" y="1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5"/>
              <p:cNvSpPr/>
              <p:nvPr/>
            </p:nvSpPr>
            <p:spPr>
              <a:xfrm>
                <a:off x="628725" y="2841075"/>
                <a:ext cx="25550" cy="33100"/>
              </a:xfrm>
              <a:custGeom>
                <a:avLst/>
                <a:gdLst/>
                <a:ahLst/>
                <a:cxnLst/>
                <a:rect l="l" t="t" r="r" b="b"/>
                <a:pathLst>
                  <a:path w="1022" h="1324" extrusionOk="0">
                    <a:moveTo>
                      <a:pt x="527" y="1"/>
                    </a:moveTo>
                    <a:lnTo>
                      <a:pt x="430" y="130"/>
                    </a:lnTo>
                    <a:lnTo>
                      <a:pt x="333" y="237"/>
                    </a:lnTo>
                    <a:lnTo>
                      <a:pt x="161" y="431"/>
                    </a:lnTo>
                    <a:lnTo>
                      <a:pt x="97" y="517"/>
                    </a:lnTo>
                    <a:lnTo>
                      <a:pt x="43" y="603"/>
                    </a:lnTo>
                    <a:lnTo>
                      <a:pt x="11" y="678"/>
                    </a:lnTo>
                    <a:lnTo>
                      <a:pt x="0" y="743"/>
                    </a:lnTo>
                    <a:lnTo>
                      <a:pt x="22" y="818"/>
                    </a:lnTo>
                    <a:lnTo>
                      <a:pt x="54" y="893"/>
                    </a:lnTo>
                    <a:lnTo>
                      <a:pt x="108" y="968"/>
                    </a:lnTo>
                    <a:lnTo>
                      <a:pt x="172" y="1033"/>
                    </a:lnTo>
                    <a:lnTo>
                      <a:pt x="323" y="1173"/>
                    </a:lnTo>
                    <a:lnTo>
                      <a:pt x="473" y="1323"/>
                    </a:lnTo>
                    <a:lnTo>
                      <a:pt x="635" y="1183"/>
                    </a:lnTo>
                    <a:lnTo>
                      <a:pt x="796" y="1054"/>
                    </a:lnTo>
                    <a:lnTo>
                      <a:pt x="871" y="990"/>
                    </a:lnTo>
                    <a:lnTo>
                      <a:pt x="936" y="915"/>
                    </a:lnTo>
                    <a:lnTo>
                      <a:pt x="989" y="850"/>
                    </a:lnTo>
                    <a:lnTo>
                      <a:pt x="1022" y="764"/>
                    </a:lnTo>
                    <a:lnTo>
                      <a:pt x="1022" y="732"/>
                    </a:lnTo>
                    <a:lnTo>
                      <a:pt x="1022" y="700"/>
                    </a:lnTo>
                    <a:lnTo>
                      <a:pt x="989" y="624"/>
                    </a:lnTo>
                    <a:lnTo>
                      <a:pt x="946" y="549"/>
                    </a:lnTo>
                    <a:lnTo>
                      <a:pt x="882" y="463"/>
                    </a:lnTo>
                    <a:lnTo>
                      <a:pt x="721" y="248"/>
                    </a:lnTo>
                    <a:lnTo>
                      <a:pt x="624" y="130"/>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5"/>
              <p:cNvSpPr/>
              <p:nvPr/>
            </p:nvSpPr>
            <p:spPr>
              <a:xfrm>
                <a:off x="1179800" y="1193725"/>
                <a:ext cx="24500" cy="27175"/>
              </a:xfrm>
              <a:custGeom>
                <a:avLst/>
                <a:gdLst/>
                <a:ahLst/>
                <a:cxnLst/>
                <a:rect l="l" t="t" r="r" b="b"/>
                <a:pathLst>
                  <a:path w="980" h="1087" extrusionOk="0">
                    <a:moveTo>
                      <a:pt x="571" y="0"/>
                    </a:moveTo>
                    <a:lnTo>
                      <a:pt x="345" y="11"/>
                    </a:lnTo>
                    <a:lnTo>
                      <a:pt x="237" y="173"/>
                    </a:lnTo>
                    <a:lnTo>
                      <a:pt x="119" y="323"/>
                    </a:lnTo>
                    <a:lnTo>
                      <a:pt x="76" y="409"/>
                    </a:lnTo>
                    <a:lnTo>
                      <a:pt x="33" y="484"/>
                    </a:lnTo>
                    <a:lnTo>
                      <a:pt x="11" y="560"/>
                    </a:lnTo>
                    <a:lnTo>
                      <a:pt x="1" y="635"/>
                    </a:lnTo>
                    <a:lnTo>
                      <a:pt x="22" y="710"/>
                    </a:lnTo>
                    <a:lnTo>
                      <a:pt x="65" y="785"/>
                    </a:lnTo>
                    <a:lnTo>
                      <a:pt x="130" y="861"/>
                    </a:lnTo>
                    <a:lnTo>
                      <a:pt x="194" y="936"/>
                    </a:lnTo>
                    <a:lnTo>
                      <a:pt x="280" y="1000"/>
                    </a:lnTo>
                    <a:lnTo>
                      <a:pt x="356" y="1054"/>
                    </a:lnTo>
                    <a:lnTo>
                      <a:pt x="420" y="1076"/>
                    </a:lnTo>
                    <a:lnTo>
                      <a:pt x="452" y="1087"/>
                    </a:lnTo>
                    <a:lnTo>
                      <a:pt x="485" y="1087"/>
                    </a:lnTo>
                    <a:lnTo>
                      <a:pt x="560" y="1054"/>
                    </a:lnTo>
                    <a:lnTo>
                      <a:pt x="646" y="1011"/>
                    </a:lnTo>
                    <a:lnTo>
                      <a:pt x="721" y="957"/>
                    </a:lnTo>
                    <a:lnTo>
                      <a:pt x="796" y="893"/>
                    </a:lnTo>
                    <a:lnTo>
                      <a:pt x="861" y="818"/>
                    </a:lnTo>
                    <a:lnTo>
                      <a:pt x="915" y="742"/>
                    </a:lnTo>
                    <a:lnTo>
                      <a:pt x="958" y="656"/>
                    </a:lnTo>
                    <a:lnTo>
                      <a:pt x="979" y="581"/>
                    </a:lnTo>
                    <a:lnTo>
                      <a:pt x="969" y="517"/>
                    </a:lnTo>
                    <a:lnTo>
                      <a:pt x="947" y="441"/>
                    </a:lnTo>
                    <a:lnTo>
                      <a:pt x="893" y="366"/>
                    </a:lnTo>
                    <a:lnTo>
                      <a:pt x="839" y="302"/>
                    </a:lnTo>
                    <a:lnTo>
                      <a:pt x="700" y="15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5"/>
              <p:cNvSpPr/>
              <p:nvPr/>
            </p:nvSpPr>
            <p:spPr>
              <a:xfrm>
                <a:off x="314725" y="1983800"/>
                <a:ext cx="30125" cy="23675"/>
              </a:xfrm>
              <a:custGeom>
                <a:avLst/>
                <a:gdLst/>
                <a:ahLst/>
                <a:cxnLst/>
                <a:rect l="l" t="t" r="r" b="b"/>
                <a:pathLst>
                  <a:path w="1205" h="947" extrusionOk="0">
                    <a:moveTo>
                      <a:pt x="527" y="0"/>
                    </a:moveTo>
                    <a:lnTo>
                      <a:pt x="463" y="22"/>
                    </a:lnTo>
                    <a:lnTo>
                      <a:pt x="388" y="54"/>
                    </a:lnTo>
                    <a:lnTo>
                      <a:pt x="323" y="108"/>
                    </a:lnTo>
                    <a:lnTo>
                      <a:pt x="259" y="172"/>
                    </a:lnTo>
                    <a:lnTo>
                      <a:pt x="130" y="301"/>
                    </a:lnTo>
                    <a:lnTo>
                      <a:pt x="1" y="441"/>
                    </a:lnTo>
                    <a:lnTo>
                      <a:pt x="119" y="581"/>
                    </a:lnTo>
                    <a:lnTo>
                      <a:pt x="248" y="742"/>
                    </a:lnTo>
                    <a:lnTo>
                      <a:pt x="312" y="807"/>
                    </a:lnTo>
                    <a:lnTo>
                      <a:pt x="377" y="871"/>
                    </a:lnTo>
                    <a:lnTo>
                      <a:pt x="441" y="914"/>
                    </a:lnTo>
                    <a:lnTo>
                      <a:pt x="517" y="947"/>
                    </a:lnTo>
                    <a:lnTo>
                      <a:pt x="571" y="947"/>
                    </a:lnTo>
                    <a:lnTo>
                      <a:pt x="646" y="914"/>
                    </a:lnTo>
                    <a:lnTo>
                      <a:pt x="710" y="871"/>
                    </a:lnTo>
                    <a:lnTo>
                      <a:pt x="796" y="818"/>
                    </a:lnTo>
                    <a:lnTo>
                      <a:pt x="990" y="656"/>
                    </a:lnTo>
                    <a:lnTo>
                      <a:pt x="1097" y="570"/>
                    </a:lnTo>
                    <a:lnTo>
                      <a:pt x="1205" y="484"/>
                    </a:lnTo>
                    <a:lnTo>
                      <a:pt x="1097" y="398"/>
                    </a:lnTo>
                    <a:lnTo>
                      <a:pt x="990" y="312"/>
                    </a:lnTo>
                    <a:lnTo>
                      <a:pt x="818" y="151"/>
                    </a:lnTo>
                    <a:lnTo>
                      <a:pt x="732" y="86"/>
                    </a:lnTo>
                    <a:lnTo>
                      <a:pt x="667" y="43"/>
                    </a:lnTo>
                    <a:lnTo>
                      <a:pt x="592" y="11"/>
                    </a:lnTo>
                    <a:lnTo>
                      <a:pt x="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5"/>
              <p:cNvSpPr/>
              <p:nvPr/>
            </p:nvSpPr>
            <p:spPr>
              <a:xfrm>
                <a:off x="2203225" y="2063900"/>
                <a:ext cx="27175" cy="24775"/>
              </a:xfrm>
              <a:custGeom>
                <a:avLst/>
                <a:gdLst/>
                <a:ahLst/>
                <a:cxnLst/>
                <a:rect l="l" t="t" r="r" b="b"/>
                <a:pathLst>
                  <a:path w="1087" h="991" extrusionOk="0">
                    <a:moveTo>
                      <a:pt x="484" y="1"/>
                    </a:moveTo>
                    <a:lnTo>
                      <a:pt x="409" y="22"/>
                    </a:lnTo>
                    <a:lnTo>
                      <a:pt x="334" y="55"/>
                    </a:lnTo>
                    <a:lnTo>
                      <a:pt x="248" y="108"/>
                    </a:lnTo>
                    <a:lnTo>
                      <a:pt x="162" y="184"/>
                    </a:lnTo>
                    <a:lnTo>
                      <a:pt x="97" y="259"/>
                    </a:lnTo>
                    <a:lnTo>
                      <a:pt x="43" y="323"/>
                    </a:lnTo>
                    <a:lnTo>
                      <a:pt x="11" y="399"/>
                    </a:lnTo>
                    <a:lnTo>
                      <a:pt x="0" y="431"/>
                    </a:lnTo>
                    <a:lnTo>
                      <a:pt x="0" y="452"/>
                    </a:lnTo>
                    <a:lnTo>
                      <a:pt x="22" y="538"/>
                    </a:lnTo>
                    <a:lnTo>
                      <a:pt x="54" y="624"/>
                    </a:lnTo>
                    <a:lnTo>
                      <a:pt x="108" y="710"/>
                    </a:lnTo>
                    <a:lnTo>
                      <a:pt x="172" y="786"/>
                    </a:lnTo>
                    <a:lnTo>
                      <a:pt x="248" y="861"/>
                    </a:lnTo>
                    <a:lnTo>
                      <a:pt x="323" y="915"/>
                    </a:lnTo>
                    <a:lnTo>
                      <a:pt x="398" y="958"/>
                    </a:lnTo>
                    <a:lnTo>
                      <a:pt x="474" y="990"/>
                    </a:lnTo>
                    <a:lnTo>
                      <a:pt x="538" y="979"/>
                    </a:lnTo>
                    <a:lnTo>
                      <a:pt x="613" y="958"/>
                    </a:lnTo>
                    <a:lnTo>
                      <a:pt x="689" y="915"/>
                    </a:lnTo>
                    <a:lnTo>
                      <a:pt x="764" y="861"/>
                    </a:lnTo>
                    <a:lnTo>
                      <a:pt x="925" y="732"/>
                    </a:lnTo>
                    <a:lnTo>
                      <a:pt x="1086" y="614"/>
                    </a:lnTo>
                    <a:lnTo>
                      <a:pt x="1086" y="388"/>
                    </a:lnTo>
                    <a:lnTo>
                      <a:pt x="936" y="270"/>
                    </a:lnTo>
                    <a:lnTo>
                      <a:pt x="785" y="141"/>
                    </a:lnTo>
                    <a:lnTo>
                      <a:pt x="710" y="87"/>
                    </a:lnTo>
                    <a:lnTo>
                      <a:pt x="635" y="44"/>
                    </a:lnTo>
                    <a:lnTo>
                      <a:pt x="560" y="12"/>
                    </a:lnTo>
                    <a:lnTo>
                      <a:pt x="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5"/>
              <p:cNvSpPr/>
              <p:nvPr/>
            </p:nvSpPr>
            <p:spPr>
              <a:xfrm>
                <a:off x="1338400" y="1196675"/>
                <a:ext cx="24500" cy="27175"/>
              </a:xfrm>
              <a:custGeom>
                <a:avLst/>
                <a:gdLst/>
                <a:ahLst/>
                <a:cxnLst/>
                <a:rect l="l" t="t" r="r" b="b"/>
                <a:pathLst>
                  <a:path w="980" h="1087" extrusionOk="0">
                    <a:moveTo>
                      <a:pt x="549" y="1"/>
                    </a:moveTo>
                    <a:lnTo>
                      <a:pt x="463" y="22"/>
                    </a:lnTo>
                    <a:lnTo>
                      <a:pt x="377" y="55"/>
                    </a:lnTo>
                    <a:lnTo>
                      <a:pt x="291" y="98"/>
                    </a:lnTo>
                    <a:lnTo>
                      <a:pt x="216" y="162"/>
                    </a:lnTo>
                    <a:lnTo>
                      <a:pt x="141" y="227"/>
                    </a:lnTo>
                    <a:lnTo>
                      <a:pt x="76" y="302"/>
                    </a:lnTo>
                    <a:lnTo>
                      <a:pt x="33" y="377"/>
                    </a:lnTo>
                    <a:lnTo>
                      <a:pt x="1" y="452"/>
                    </a:lnTo>
                    <a:lnTo>
                      <a:pt x="1" y="517"/>
                    </a:lnTo>
                    <a:lnTo>
                      <a:pt x="23" y="592"/>
                    </a:lnTo>
                    <a:lnTo>
                      <a:pt x="66" y="667"/>
                    </a:lnTo>
                    <a:lnTo>
                      <a:pt x="109" y="753"/>
                    </a:lnTo>
                    <a:lnTo>
                      <a:pt x="238" y="915"/>
                    </a:lnTo>
                    <a:lnTo>
                      <a:pt x="345" y="1076"/>
                    </a:lnTo>
                    <a:lnTo>
                      <a:pt x="571" y="1087"/>
                    </a:lnTo>
                    <a:lnTo>
                      <a:pt x="700" y="936"/>
                    </a:lnTo>
                    <a:lnTo>
                      <a:pt x="829" y="786"/>
                    </a:lnTo>
                    <a:lnTo>
                      <a:pt x="883" y="710"/>
                    </a:lnTo>
                    <a:lnTo>
                      <a:pt x="926" y="646"/>
                    </a:lnTo>
                    <a:lnTo>
                      <a:pt x="958" y="571"/>
                    </a:lnTo>
                    <a:lnTo>
                      <a:pt x="980" y="495"/>
                    </a:lnTo>
                    <a:lnTo>
                      <a:pt x="958" y="420"/>
                    </a:lnTo>
                    <a:lnTo>
                      <a:pt x="926" y="345"/>
                    </a:lnTo>
                    <a:lnTo>
                      <a:pt x="872" y="259"/>
                    </a:lnTo>
                    <a:lnTo>
                      <a:pt x="807" y="173"/>
                    </a:lnTo>
                    <a:lnTo>
                      <a:pt x="743" y="108"/>
                    </a:lnTo>
                    <a:lnTo>
                      <a:pt x="668" y="44"/>
                    </a:lnTo>
                    <a:lnTo>
                      <a:pt x="603" y="11"/>
                    </a:lnTo>
                    <a:lnTo>
                      <a:pt x="5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5"/>
              <p:cNvSpPr/>
              <p:nvPr/>
            </p:nvSpPr>
            <p:spPr>
              <a:xfrm>
                <a:off x="1888975" y="1432975"/>
                <a:ext cx="27175" cy="24225"/>
              </a:xfrm>
              <a:custGeom>
                <a:avLst/>
                <a:gdLst/>
                <a:ahLst/>
                <a:cxnLst/>
                <a:rect l="l" t="t" r="r" b="b"/>
                <a:pathLst>
                  <a:path w="1087" h="969" extrusionOk="0">
                    <a:moveTo>
                      <a:pt x="452" y="1"/>
                    </a:moveTo>
                    <a:lnTo>
                      <a:pt x="387" y="11"/>
                    </a:lnTo>
                    <a:lnTo>
                      <a:pt x="312" y="54"/>
                    </a:lnTo>
                    <a:lnTo>
                      <a:pt x="226" y="119"/>
                    </a:lnTo>
                    <a:lnTo>
                      <a:pt x="151" y="183"/>
                    </a:lnTo>
                    <a:lnTo>
                      <a:pt x="86" y="269"/>
                    </a:lnTo>
                    <a:lnTo>
                      <a:pt x="43" y="345"/>
                    </a:lnTo>
                    <a:lnTo>
                      <a:pt x="11" y="409"/>
                    </a:lnTo>
                    <a:lnTo>
                      <a:pt x="0" y="441"/>
                    </a:lnTo>
                    <a:lnTo>
                      <a:pt x="0" y="474"/>
                    </a:lnTo>
                    <a:lnTo>
                      <a:pt x="32" y="549"/>
                    </a:lnTo>
                    <a:lnTo>
                      <a:pt x="75" y="635"/>
                    </a:lnTo>
                    <a:lnTo>
                      <a:pt x="129" y="710"/>
                    </a:lnTo>
                    <a:lnTo>
                      <a:pt x="194" y="786"/>
                    </a:lnTo>
                    <a:lnTo>
                      <a:pt x="269" y="850"/>
                    </a:lnTo>
                    <a:lnTo>
                      <a:pt x="344" y="915"/>
                    </a:lnTo>
                    <a:lnTo>
                      <a:pt x="419" y="947"/>
                    </a:lnTo>
                    <a:lnTo>
                      <a:pt x="495" y="968"/>
                    </a:lnTo>
                    <a:lnTo>
                      <a:pt x="570" y="968"/>
                    </a:lnTo>
                    <a:lnTo>
                      <a:pt x="635" y="936"/>
                    </a:lnTo>
                    <a:lnTo>
                      <a:pt x="710" y="893"/>
                    </a:lnTo>
                    <a:lnTo>
                      <a:pt x="785" y="829"/>
                    </a:lnTo>
                    <a:lnTo>
                      <a:pt x="936" y="700"/>
                    </a:lnTo>
                    <a:lnTo>
                      <a:pt x="1086" y="571"/>
                    </a:lnTo>
                    <a:lnTo>
                      <a:pt x="1075" y="345"/>
                    </a:lnTo>
                    <a:lnTo>
                      <a:pt x="925" y="237"/>
                    </a:lnTo>
                    <a:lnTo>
                      <a:pt x="764" y="119"/>
                    </a:lnTo>
                    <a:lnTo>
                      <a:pt x="688" y="65"/>
                    </a:lnTo>
                    <a:lnTo>
                      <a:pt x="602" y="22"/>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5"/>
              <p:cNvSpPr/>
              <p:nvPr/>
            </p:nvSpPr>
            <p:spPr>
              <a:xfrm>
                <a:off x="1102375" y="3084100"/>
                <a:ext cx="23700" cy="31200"/>
              </a:xfrm>
              <a:custGeom>
                <a:avLst/>
                <a:gdLst/>
                <a:ahLst/>
                <a:cxnLst/>
                <a:rect l="l" t="t" r="r" b="b"/>
                <a:pathLst>
                  <a:path w="948" h="1248" extrusionOk="0">
                    <a:moveTo>
                      <a:pt x="496" y="0"/>
                    </a:moveTo>
                    <a:lnTo>
                      <a:pt x="356" y="108"/>
                    </a:lnTo>
                    <a:lnTo>
                      <a:pt x="194" y="226"/>
                    </a:lnTo>
                    <a:lnTo>
                      <a:pt x="119" y="280"/>
                    </a:lnTo>
                    <a:lnTo>
                      <a:pt x="65" y="334"/>
                    </a:lnTo>
                    <a:lnTo>
                      <a:pt x="22" y="398"/>
                    </a:lnTo>
                    <a:lnTo>
                      <a:pt x="1" y="463"/>
                    </a:lnTo>
                    <a:lnTo>
                      <a:pt x="1" y="538"/>
                    </a:lnTo>
                    <a:lnTo>
                      <a:pt x="33" y="613"/>
                    </a:lnTo>
                    <a:lnTo>
                      <a:pt x="65" y="699"/>
                    </a:lnTo>
                    <a:lnTo>
                      <a:pt x="119" y="785"/>
                    </a:lnTo>
                    <a:lnTo>
                      <a:pt x="259" y="990"/>
                    </a:lnTo>
                    <a:lnTo>
                      <a:pt x="334" y="1108"/>
                    </a:lnTo>
                    <a:lnTo>
                      <a:pt x="409" y="1248"/>
                    </a:lnTo>
                    <a:lnTo>
                      <a:pt x="517" y="1129"/>
                    </a:lnTo>
                    <a:lnTo>
                      <a:pt x="614" y="1022"/>
                    </a:lnTo>
                    <a:lnTo>
                      <a:pt x="786" y="839"/>
                    </a:lnTo>
                    <a:lnTo>
                      <a:pt x="861" y="764"/>
                    </a:lnTo>
                    <a:lnTo>
                      <a:pt x="904" y="688"/>
                    </a:lnTo>
                    <a:lnTo>
                      <a:pt x="936" y="624"/>
                    </a:lnTo>
                    <a:lnTo>
                      <a:pt x="947" y="592"/>
                    </a:lnTo>
                    <a:lnTo>
                      <a:pt x="947" y="570"/>
                    </a:lnTo>
                    <a:lnTo>
                      <a:pt x="926" y="495"/>
                    </a:lnTo>
                    <a:lnTo>
                      <a:pt x="883" y="420"/>
                    </a:lnTo>
                    <a:lnTo>
                      <a:pt x="840" y="344"/>
                    </a:lnTo>
                    <a:lnTo>
                      <a:pt x="775" y="280"/>
                    </a:lnTo>
                    <a:lnTo>
                      <a:pt x="635" y="140"/>
                    </a:lnTo>
                    <a:lnTo>
                      <a:pt x="4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5"/>
              <p:cNvSpPr/>
              <p:nvPr/>
            </p:nvSpPr>
            <p:spPr>
              <a:xfrm>
                <a:off x="314725" y="2298050"/>
                <a:ext cx="30125" cy="23675"/>
              </a:xfrm>
              <a:custGeom>
                <a:avLst/>
                <a:gdLst/>
                <a:ahLst/>
                <a:cxnLst/>
                <a:rect l="l" t="t" r="r" b="b"/>
                <a:pathLst>
                  <a:path w="1205" h="947" extrusionOk="0">
                    <a:moveTo>
                      <a:pt x="517" y="1"/>
                    </a:moveTo>
                    <a:lnTo>
                      <a:pt x="441" y="22"/>
                    </a:lnTo>
                    <a:lnTo>
                      <a:pt x="377" y="54"/>
                    </a:lnTo>
                    <a:lnTo>
                      <a:pt x="312" y="108"/>
                    </a:lnTo>
                    <a:lnTo>
                      <a:pt x="248" y="173"/>
                    </a:lnTo>
                    <a:lnTo>
                      <a:pt x="130" y="312"/>
                    </a:lnTo>
                    <a:lnTo>
                      <a:pt x="1" y="452"/>
                    </a:lnTo>
                    <a:lnTo>
                      <a:pt x="130" y="592"/>
                    </a:lnTo>
                    <a:lnTo>
                      <a:pt x="259" y="743"/>
                    </a:lnTo>
                    <a:lnTo>
                      <a:pt x="323" y="818"/>
                    </a:lnTo>
                    <a:lnTo>
                      <a:pt x="388" y="872"/>
                    </a:lnTo>
                    <a:lnTo>
                      <a:pt x="452" y="915"/>
                    </a:lnTo>
                    <a:lnTo>
                      <a:pt x="527" y="947"/>
                    </a:lnTo>
                    <a:lnTo>
                      <a:pt x="560" y="947"/>
                    </a:lnTo>
                    <a:lnTo>
                      <a:pt x="592" y="936"/>
                    </a:lnTo>
                    <a:lnTo>
                      <a:pt x="657" y="915"/>
                    </a:lnTo>
                    <a:lnTo>
                      <a:pt x="721" y="872"/>
                    </a:lnTo>
                    <a:lnTo>
                      <a:pt x="807" y="807"/>
                    </a:lnTo>
                    <a:lnTo>
                      <a:pt x="990" y="646"/>
                    </a:lnTo>
                    <a:lnTo>
                      <a:pt x="1097" y="560"/>
                    </a:lnTo>
                    <a:lnTo>
                      <a:pt x="1205" y="463"/>
                    </a:lnTo>
                    <a:lnTo>
                      <a:pt x="1097" y="377"/>
                    </a:lnTo>
                    <a:lnTo>
                      <a:pt x="990" y="291"/>
                    </a:lnTo>
                    <a:lnTo>
                      <a:pt x="807" y="140"/>
                    </a:lnTo>
                    <a:lnTo>
                      <a:pt x="721" y="87"/>
                    </a:lnTo>
                    <a:lnTo>
                      <a:pt x="646" y="33"/>
                    </a:lnTo>
                    <a:lnTo>
                      <a:pt x="581" y="11"/>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5"/>
              <p:cNvSpPr/>
              <p:nvPr/>
            </p:nvSpPr>
            <p:spPr>
              <a:xfrm>
                <a:off x="1652675" y="1277325"/>
                <a:ext cx="24225" cy="27175"/>
              </a:xfrm>
              <a:custGeom>
                <a:avLst/>
                <a:gdLst/>
                <a:ahLst/>
                <a:cxnLst/>
                <a:rect l="l" t="t" r="r" b="b"/>
                <a:pathLst>
                  <a:path w="969" h="1087" extrusionOk="0">
                    <a:moveTo>
                      <a:pt x="538" y="1"/>
                    </a:moveTo>
                    <a:lnTo>
                      <a:pt x="452" y="22"/>
                    </a:lnTo>
                    <a:lnTo>
                      <a:pt x="366" y="54"/>
                    </a:lnTo>
                    <a:lnTo>
                      <a:pt x="280" y="108"/>
                    </a:lnTo>
                    <a:lnTo>
                      <a:pt x="205" y="162"/>
                    </a:lnTo>
                    <a:lnTo>
                      <a:pt x="129" y="237"/>
                    </a:lnTo>
                    <a:lnTo>
                      <a:pt x="65" y="312"/>
                    </a:lnTo>
                    <a:lnTo>
                      <a:pt x="22" y="388"/>
                    </a:lnTo>
                    <a:lnTo>
                      <a:pt x="0" y="452"/>
                    </a:lnTo>
                    <a:lnTo>
                      <a:pt x="0" y="528"/>
                    </a:lnTo>
                    <a:lnTo>
                      <a:pt x="22" y="603"/>
                    </a:lnTo>
                    <a:lnTo>
                      <a:pt x="65" y="678"/>
                    </a:lnTo>
                    <a:lnTo>
                      <a:pt x="119" y="753"/>
                    </a:lnTo>
                    <a:lnTo>
                      <a:pt x="237" y="915"/>
                    </a:lnTo>
                    <a:lnTo>
                      <a:pt x="355" y="1076"/>
                    </a:lnTo>
                    <a:lnTo>
                      <a:pt x="581" y="1087"/>
                    </a:lnTo>
                    <a:lnTo>
                      <a:pt x="699" y="936"/>
                    </a:lnTo>
                    <a:lnTo>
                      <a:pt x="828" y="786"/>
                    </a:lnTo>
                    <a:lnTo>
                      <a:pt x="882" y="710"/>
                    </a:lnTo>
                    <a:lnTo>
                      <a:pt x="936" y="635"/>
                    </a:lnTo>
                    <a:lnTo>
                      <a:pt x="957" y="560"/>
                    </a:lnTo>
                    <a:lnTo>
                      <a:pt x="968" y="485"/>
                    </a:lnTo>
                    <a:lnTo>
                      <a:pt x="957" y="409"/>
                    </a:lnTo>
                    <a:lnTo>
                      <a:pt x="925" y="334"/>
                    </a:lnTo>
                    <a:lnTo>
                      <a:pt x="871" y="248"/>
                    </a:lnTo>
                    <a:lnTo>
                      <a:pt x="807" y="173"/>
                    </a:lnTo>
                    <a:lnTo>
                      <a:pt x="731" y="97"/>
                    </a:lnTo>
                    <a:lnTo>
                      <a:pt x="656" y="44"/>
                    </a:lnTo>
                    <a:lnTo>
                      <a:pt x="592" y="11"/>
                    </a:lnTo>
                    <a:lnTo>
                      <a:pt x="55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5"/>
              <p:cNvSpPr/>
              <p:nvPr/>
            </p:nvSpPr>
            <p:spPr>
              <a:xfrm>
                <a:off x="1416650" y="3079250"/>
                <a:ext cx="23675" cy="30150"/>
              </a:xfrm>
              <a:custGeom>
                <a:avLst/>
                <a:gdLst/>
                <a:ahLst/>
                <a:cxnLst/>
                <a:rect l="l" t="t" r="r" b="b"/>
                <a:pathLst>
                  <a:path w="947" h="1206" extrusionOk="0">
                    <a:moveTo>
                      <a:pt x="441" y="1"/>
                    </a:moveTo>
                    <a:lnTo>
                      <a:pt x="366" y="119"/>
                    </a:lnTo>
                    <a:lnTo>
                      <a:pt x="280" y="227"/>
                    </a:lnTo>
                    <a:lnTo>
                      <a:pt x="129" y="420"/>
                    </a:lnTo>
                    <a:lnTo>
                      <a:pt x="65" y="495"/>
                    </a:lnTo>
                    <a:lnTo>
                      <a:pt x="22" y="571"/>
                    </a:lnTo>
                    <a:lnTo>
                      <a:pt x="0" y="646"/>
                    </a:lnTo>
                    <a:lnTo>
                      <a:pt x="0" y="667"/>
                    </a:lnTo>
                    <a:lnTo>
                      <a:pt x="0" y="700"/>
                    </a:lnTo>
                    <a:lnTo>
                      <a:pt x="32" y="775"/>
                    </a:lnTo>
                    <a:lnTo>
                      <a:pt x="75" y="839"/>
                    </a:lnTo>
                    <a:lnTo>
                      <a:pt x="140" y="904"/>
                    </a:lnTo>
                    <a:lnTo>
                      <a:pt x="215" y="968"/>
                    </a:lnTo>
                    <a:lnTo>
                      <a:pt x="366" y="1087"/>
                    </a:lnTo>
                    <a:lnTo>
                      <a:pt x="516" y="1205"/>
                    </a:lnTo>
                    <a:lnTo>
                      <a:pt x="645" y="1065"/>
                    </a:lnTo>
                    <a:lnTo>
                      <a:pt x="785" y="936"/>
                    </a:lnTo>
                    <a:lnTo>
                      <a:pt x="839" y="872"/>
                    </a:lnTo>
                    <a:lnTo>
                      <a:pt x="893" y="807"/>
                    </a:lnTo>
                    <a:lnTo>
                      <a:pt x="925" y="732"/>
                    </a:lnTo>
                    <a:lnTo>
                      <a:pt x="946" y="667"/>
                    </a:lnTo>
                    <a:lnTo>
                      <a:pt x="936" y="603"/>
                    </a:lnTo>
                    <a:lnTo>
                      <a:pt x="903" y="538"/>
                    </a:lnTo>
                    <a:lnTo>
                      <a:pt x="850" y="463"/>
                    </a:lnTo>
                    <a:lnTo>
                      <a:pt x="785" y="388"/>
                    </a:lnTo>
                    <a:lnTo>
                      <a:pt x="624" y="205"/>
                    </a:lnTo>
                    <a:lnTo>
                      <a:pt x="538" y="108"/>
                    </a:lnTo>
                    <a:lnTo>
                      <a:pt x="44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5"/>
              <p:cNvSpPr/>
              <p:nvPr/>
            </p:nvSpPr>
            <p:spPr>
              <a:xfrm>
                <a:off x="865825" y="1277325"/>
                <a:ext cx="24225" cy="27175"/>
              </a:xfrm>
              <a:custGeom>
                <a:avLst/>
                <a:gdLst/>
                <a:ahLst/>
                <a:cxnLst/>
                <a:rect l="l" t="t" r="r" b="b"/>
                <a:pathLst>
                  <a:path w="969" h="1087" extrusionOk="0">
                    <a:moveTo>
                      <a:pt x="538" y="1"/>
                    </a:moveTo>
                    <a:lnTo>
                      <a:pt x="463" y="22"/>
                    </a:lnTo>
                    <a:lnTo>
                      <a:pt x="377" y="54"/>
                    </a:lnTo>
                    <a:lnTo>
                      <a:pt x="291" y="97"/>
                    </a:lnTo>
                    <a:lnTo>
                      <a:pt x="205" y="162"/>
                    </a:lnTo>
                    <a:lnTo>
                      <a:pt x="129" y="226"/>
                    </a:lnTo>
                    <a:lnTo>
                      <a:pt x="65" y="302"/>
                    </a:lnTo>
                    <a:lnTo>
                      <a:pt x="22" y="377"/>
                    </a:lnTo>
                    <a:lnTo>
                      <a:pt x="0" y="452"/>
                    </a:lnTo>
                    <a:lnTo>
                      <a:pt x="0" y="517"/>
                    </a:lnTo>
                    <a:lnTo>
                      <a:pt x="22" y="592"/>
                    </a:lnTo>
                    <a:lnTo>
                      <a:pt x="54" y="667"/>
                    </a:lnTo>
                    <a:lnTo>
                      <a:pt x="108" y="743"/>
                    </a:lnTo>
                    <a:lnTo>
                      <a:pt x="226" y="915"/>
                    </a:lnTo>
                    <a:lnTo>
                      <a:pt x="334" y="1076"/>
                    </a:lnTo>
                    <a:lnTo>
                      <a:pt x="570" y="1087"/>
                    </a:lnTo>
                    <a:lnTo>
                      <a:pt x="688" y="936"/>
                    </a:lnTo>
                    <a:lnTo>
                      <a:pt x="817" y="786"/>
                    </a:lnTo>
                    <a:lnTo>
                      <a:pt x="882" y="710"/>
                    </a:lnTo>
                    <a:lnTo>
                      <a:pt x="925" y="646"/>
                    </a:lnTo>
                    <a:lnTo>
                      <a:pt x="957" y="571"/>
                    </a:lnTo>
                    <a:lnTo>
                      <a:pt x="968" y="495"/>
                    </a:lnTo>
                    <a:lnTo>
                      <a:pt x="957" y="420"/>
                    </a:lnTo>
                    <a:lnTo>
                      <a:pt x="925" y="345"/>
                    </a:lnTo>
                    <a:lnTo>
                      <a:pt x="871" y="259"/>
                    </a:lnTo>
                    <a:lnTo>
                      <a:pt x="807" y="173"/>
                    </a:lnTo>
                    <a:lnTo>
                      <a:pt x="731" y="108"/>
                    </a:lnTo>
                    <a:lnTo>
                      <a:pt x="667" y="44"/>
                    </a:lnTo>
                    <a:lnTo>
                      <a:pt x="592" y="11"/>
                    </a:lnTo>
                    <a:lnTo>
                      <a:pt x="57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5"/>
              <p:cNvSpPr/>
              <p:nvPr/>
            </p:nvSpPr>
            <p:spPr>
              <a:xfrm>
                <a:off x="392950" y="1747225"/>
                <a:ext cx="24500" cy="26925"/>
              </a:xfrm>
              <a:custGeom>
                <a:avLst/>
                <a:gdLst/>
                <a:ahLst/>
                <a:cxnLst/>
                <a:rect l="l" t="t" r="r" b="b"/>
                <a:pathLst>
                  <a:path w="980" h="1077" extrusionOk="0">
                    <a:moveTo>
                      <a:pt x="517" y="1"/>
                    </a:moveTo>
                    <a:lnTo>
                      <a:pt x="431" y="22"/>
                    </a:lnTo>
                    <a:lnTo>
                      <a:pt x="356" y="65"/>
                    </a:lnTo>
                    <a:lnTo>
                      <a:pt x="270" y="119"/>
                    </a:lnTo>
                    <a:lnTo>
                      <a:pt x="194" y="184"/>
                    </a:lnTo>
                    <a:lnTo>
                      <a:pt x="119" y="248"/>
                    </a:lnTo>
                    <a:lnTo>
                      <a:pt x="65" y="323"/>
                    </a:lnTo>
                    <a:lnTo>
                      <a:pt x="22" y="409"/>
                    </a:lnTo>
                    <a:lnTo>
                      <a:pt x="1" y="485"/>
                    </a:lnTo>
                    <a:lnTo>
                      <a:pt x="1" y="549"/>
                    </a:lnTo>
                    <a:lnTo>
                      <a:pt x="33" y="624"/>
                    </a:lnTo>
                    <a:lnTo>
                      <a:pt x="76" y="700"/>
                    </a:lnTo>
                    <a:lnTo>
                      <a:pt x="130" y="775"/>
                    </a:lnTo>
                    <a:lnTo>
                      <a:pt x="259" y="926"/>
                    </a:lnTo>
                    <a:lnTo>
                      <a:pt x="377" y="1076"/>
                    </a:lnTo>
                    <a:lnTo>
                      <a:pt x="614" y="1076"/>
                    </a:lnTo>
                    <a:lnTo>
                      <a:pt x="721" y="926"/>
                    </a:lnTo>
                    <a:lnTo>
                      <a:pt x="850" y="764"/>
                    </a:lnTo>
                    <a:lnTo>
                      <a:pt x="893" y="689"/>
                    </a:lnTo>
                    <a:lnTo>
                      <a:pt x="936" y="614"/>
                    </a:lnTo>
                    <a:lnTo>
                      <a:pt x="968" y="538"/>
                    </a:lnTo>
                    <a:lnTo>
                      <a:pt x="979" y="463"/>
                    </a:lnTo>
                    <a:lnTo>
                      <a:pt x="958" y="399"/>
                    </a:lnTo>
                    <a:lnTo>
                      <a:pt x="915" y="313"/>
                    </a:lnTo>
                    <a:lnTo>
                      <a:pt x="861" y="237"/>
                    </a:lnTo>
                    <a:lnTo>
                      <a:pt x="796" y="162"/>
                    </a:lnTo>
                    <a:lnTo>
                      <a:pt x="721" y="87"/>
                    </a:lnTo>
                    <a:lnTo>
                      <a:pt x="646" y="33"/>
                    </a:lnTo>
                    <a:lnTo>
                      <a:pt x="5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5"/>
              <p:cNvSpPr/>
              <p:nvPr/>
            </p:nvSpPr>
            <p:spPr>
              <a:xfrm>
                <a:off x="2122575" y="1744275"/>
                <a:ext cx="24225" cy="27175"/>
              </a:xfrm>
              <a:custGeom>
                <a:avLst/>
                <a:gdLst/>
                <a:ahLst/>
                <a:cxnLst/>
                <a:rect l="l" t="t" r="r" b="b"/>
                <a:pathLst>
                  <a:path w="969" h="1087" extrusionOk="0">
                    <a:moveTo>
                      <a:pt x="377" y="1"/>
                    </a:moveTo>
                    <a:lnTo>
                      <a:pt x="259" y="162"/>
                    </a:lnTo>
                    <a:lnTo>
                      <a:pt x="130" y="312"/>
                    </a:lnTo>
                    <a:lnTo>
                      <a:pt x="76" y="388"/>
                    </a:lnTo>
                    <a:lnTo>
                      <a:pt x="33" y="463"/>
                    </a:lnTo>
                    <a:lnTo>
                      <a:pt x="11" y="538"/>
                    </a:lnTo>
                    <a:lnTo>
                      <a:pt x="0" y="613"/>
                    </a:lnTo>
                    <a:lnTo>
                      <a:pt x="11" y="678"/>
                    </a:lnTo>
                    <a:lnTo>
                      <a:pt x="54" y="764"/>
                    </a:lnTo>
                    <a:lnTo>
                      <a:pt x="108" y="839"/>
                    </a:lnTo>
                    <a:lnTo>
                      <a:pt x="183" y="925"/>
                    </a:lnTo>
                    <a:lnTo>
                      <a:pt x="248" y="990"/>
                    </a:lnTo>
                    <a:lnTo>
                      <a:pt x="323" y="1044"/>
                    </a:lnTo>
                    <a:lnTo>
                      <a:pt x="398" y="1076"/>
                    </a:lnTo>
                    <a:lnTo>
                      <a:pt x="431" y="1087"/>
                    </a:lnTo>
                    <a:lnTo>
                      <a:pt x="452" y="1087"/>
                    </a:lnTo>
                    <a:lnTo>
                      <a:pt x="527" y="1065"/>
                    </a:lnTo>
                    <a:lnTo>
                      <a:pt x="613" y="1022"/>
                    </a:lnTo>
                    <a:lnTo>
                      <a:pt x="699" y="968"/>
                    </a:lnTo>
                    <a:lnTo>
                      <a:pt x="775" y="904"/>
                    </a:lnTo>
                    <a:lnTo>
                      <a:pt x="850" y="839"/>
                    </a:lnTo>
                    <a:lnTo>
                      <a:pt x="904" y="764"/>
                    </a:lnTo>
                    <a:lnTo>
                      <a:pt x="947" y="689"/>
                    </a:lnTo>
                    <a:lnTo>
                      <a:pt x="968" y="613"/>
                    </a:lnTo>
                    <a:lnTo>
                      <a:pt x="968" y="538"/>
                    </a:lnTo>
                    <a:lnTo>
                      <a:pt x="947" y="474"/>
                    </a:lnTo>
                    <a:lnTo>
                      <a:pt x="904" y="398"/>
                    </a:lnTo>
                    <a:lnTo>
                      <a:pt x="850" y="312"/>
                    </a:lnTo>
                    <a:lnTo>
                      <a:pt x="721" y="162"/>
                    </a:lnTo>
                    <a:lnTo>
                      <a:pt x="6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5"/>
              <p:cNvSpPr/>
              <p:nvPr/>
            </p:nvSpPr>
            <p:spPr>
              <a:xfrm>
                <a:off x="1809400" y="2930050"/>
                <a:ext cx="22325" cy="29075"/>
              </a:xfrm>
              <a:custGeom>
                <a:avLst/>
                <a:gdLst/>
                <a:ahLst/>
                <a:cxnLst/>
                <a:rect l="l" t="t" r="r" b="b"/>
                <a:pathLst>
                  <a:path w="893" h="1163" extrusionOk="0">
                    <a:moveTo>
                      <a:pt x="473" y="1"/>
                    </a:moveTo>
                    <a:lnTo>
                      <a:pt x="409" y="12"/>
                    </a:lnTo>
                    <a:lnTo>
                      <a:pt x="323" y="55"/>
                    </a:lnTo>
                    <a:lnTo>
                      <a:pt x="248" y="98"/>
                    </a:lnTo>
                    <a:lnTo>
                      <a:pt x="183" y="162"/>
                    </a:lnTo>
                    <a:lnTo>
                      <a:pt x="108" y="227"/>
                    </a:lnTo>
                    <a:lnTo>
                      <a:pt x="54" y="291"/>
                    </a:lnTo>
                    <a:lnTo>
                      <a:pt x="22" y="366"/>
                    </a:lnTo>
                    <a:lnTo>
                      <a:pt x="0" y="431"/>
                    </a:lnTo>
                    <a:lnTo>
                      <a:pt x="0" y="495"/>
                    </a:lnTo>
                    <a:lnTo>
                      <a:pt x="22" y="571"/>
                    </a:lnTo>
                    <a:lnTo>
                      <a:pt x="65" y="646"/>
                    </a:lnTo>
                    <a:lnTo>
                      <a:pt x="129" y="721"/>
                    </a:lnTo>
                    <a:lnTo>
                      <a:pt x="269" y="915"/>
                    </a:lnTo>
                    <a:lnTo>
                      <a:pt x="355" y="1033"/>
                    </a:lnTo>
                    <a:lnTo>
                      <a:pt x="441" y="1162"/>
                    </a:lnTo>
                    <a:lnTo>
                      <a:pt x="613" y="926"/>
                    </a:lnTo>
                    <a:lnTo>
                      <a:pt x="764" y="732"/>
                    </a:lnTo>
                    <a:lnTo>
                      <a:pt x="817" y="646"/>
                    </a:lnTo>
                    <a:lnTo>
                      <a:pt x="860" y="571"/>
                    </a:lnTo>
                    <a:lnTo>
                      <a:pt x="882" y="495"/>
                    </a:lnTo>
                    <a:lnTo>
                      <a:pt x="893" y="431"/>
                    </a:lnTo>
                    <a:lnTo>
                      <a:pt x="882" y="366"/>
                    </a:lnTo>
                    <a:lnTo>
                      <a:pt x="839" y="291"/>
                    </a:lnTo>
                    <a:lnTo>
                      <a:pt x="796" y="216"/>
                    </a:lnTo>
                    <a:lnTo>
                      <a:pt x="731" y="141"/>
                    </a:lnTo>
                    <a:lnTo>
                      <a:pt x="667" y="87"/>
                    </a:lnTo>
                    <a:lnTo>
                      <a:pt x="592" y="33"/>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5"/>
              <p:cNvSpPr/>
              <p:nvPr/>
            </p:nvSpPr>
            <p:spPr>
              <a:xfrm>
                <a:off x="708275" y="1349900"/>
                <a:ext cx="22075" cy="29075"/>
              </a:xfrm>
              <a:custGeom>
                <a:avLst/>
                <a:gdLst/>
                <a:ahLst/>
                <a:cxnLst/>
                <a:rect l="l" t="t" r="r" b="b"/>
                <a:pathLst>
                  <a:path w="883" h="1163" extrusionOk="0">
                    <a:moveTo>
                      <a:pt x="431" y="1"/>
                    </a:moveTo>
                    <a:lnTo>
                      <a:pt x="259" y="227"/>
                    </a:lnTo>
                    <a:lnTo>
                      <a:pt x="119" y="410"/>
                    </a:lnTo>
                    <a:lnTo>
                      <a:pt x="66" y="496"/>
                    </a:lnTo>
                    <a:lnTo>
                      <a:pt x="22" y="560"/>
                    </a:lnTo>
                    <a:lnTo>
                      <a:pt x="1" y="625"/>
                    </a:lnTo>
                    <a:lnTo>
                      <a:pt x="1" y="678"/>
                    </a:lnTo>
                    <a:lnTo>
                      <a:pt x="33" y="743"/>
                    </a:lnTo>
                    <a:lnTo>
                      <a:pt x="76" y="807"/>
                    </a:lnTo>
                    <a:lnTo>
                      <a:pt x="130" y="872"/>
                    </a:lnTo>
                    <a:lnTo>
                      <a:pt x="195" y="926"/>
                    </a:lnTo>
                    <a:lnTo>
                      <a:pt x="334" y="1044"/>
                    </a:lnTo>
                    <a:lnTo>
                      <a:pt x="463" y="1162"/>
                    </a:lnTo>
                    <a:lnTo>
                      <a:pt x="592" y="1044"/>
                    </a:lnTo>
                    <a:lnTo>
                      <a:pt x="732" y="926"/>
                    </a:lnTo>
                    <a:lnTo>
                      <a:pt x="786" y="872"/>
                    </a:lnTo>
                    <a:lnTo>
                      <a:pt x="840" y="818"/>
                    </a:lnTo>
                    <a:lnTo>
                      <a:pt x="872" y="754"/>
                    </a:lnTo>
                    <a:lnTo>
                      <a:pt x="883" y="700"/>
                    </a:lnTo>
                    <a:lnTo>
                      <a:pt x="872" y="625"/>
                    </a:lnTo>
                    <a:lnTo>
                      <a:pt x="840" y="560"/>
                    </a:lnTo>
                    <a:lnTo>
                      <a:pt x="797" y="485"/>
                    </a:lnTo>
                    <a:lnTo>
                      <a:pt x="743" y="410"/>
                    </a:lnTo>
                    <a:lnTo>
                      <a:pt x="592" y="227"/>
                    </a:lnTo>
                    <a:lnTo>
                      <a:pt x="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5"/>
              <p:cNvSpPr/>
              <p:nvPr/>
            </p:nvSpPr>
            <p:spPr>
              <a:xfrm>
                <a:off x="2204300" y="2298600"/>
                <a:ext cx="22325" cy="29050"/>
              </a:xfrm>
              <a:custGeom>
                <a:avLst/>
                <a:gdLst/>
                <a:ahLst/>
                <a:cxnLst/>
                <a:rect l="l" t="t" r="r" b="b"/>
                <a:pathLst>
                  <a:path w="893" h="1162" extrusionOk="0">
                    <a:moveTo>
                      <a:pt x="463" y="0"/>
                    </a:moveTo>
                    <a:lnTo>
                      <a:pt x="398" y="22"/>
                    </a:lnTo>
                    <a:lnTo>
                      <a:pt x="312" y="65"/>
                    </a:lnTo>
                    <a:lnTo>
                      <a:pt x="237" y="118"/>
                    </a:lnTo>
                    <a:lnTo>
                      <a:pt x="172" y="172"/>
                    </a:lnTo>
                    <a:lnTo>
                      <a:pt x="108" y="237"/>
                    </a:lnTo>
                    <a:lnTo>
                      <a:pt x="54" y="312"/>
                    </a:lnTo>
                    <a:lnTo>
                      <a:pt x="11" y="387"/>
                    </a:lnTo>
                    <a:lnTo>
                      <a:pt x="0" y="452"/>
                    </a:lnTo>
                    <a:lnTo>
                      <a:pt x="0" y="516"/>
                    </a:lnTo>
                    <a:lnTo>
                      <a:pt x="22" y="581"/>
                    </a:lnTo>
                    <a:lnTo>
                      <a:pt x="76" y="656"/>
                    </a:lnTo>
                    <a:lnTo>
                      <a:pt x="129" y="742"/>
                    </a:lnTo>
                    <a:lnTo>
                      <a:pt x="280" y="936"/>
                    </a:lnTo>
                    <a:lnTo>
                      <a:pt x="366" y="1043"/>
                    </a:lnTo>
                    <a:lnTo>
                      <a:pt x="463" y="1161"/>
                    </a:lnTo>
                    <a:lnTo>
                      <a:pt x="624" y="925"/>
                    </a:lnTo>
                    <a:lnTo>
                      <a:pt x="764" y="731"/>
                    </a:lnTo>
                    <a:lnTo>
                      <a:pt x="818" y="645"/>
                    </a:lnTo>
                    <a:lnTo>
                      <a:pt x="861" y="570"/>
                    </a:lnTo>
                    <a:lnTo>
                      <a:pt x="882" y="495"/>
                    </a:lnTo>
                    <a:lnTo>
                      <a:pt x="893" y="430"/>
                    </a:lnTo>
                    <a:lnTo>
                      <a:pt x="882" y="366"/>
                    </a:lnTo>
                    <a:lnTo>
                      <a:pt x="839" y="290"/>
                    </a:lnTo>
                    <a:lnTo>
                      <a:pt x="785" y="215"/>
                    </a:lnTo>
                    <a:lnTo>
                      <a:pt x="721" y="151"/>
                    </a:lnTo>
                    <a:lnTo>
                      <a:pt x="656" y="86"/>
                    </a:lnTo>
                    <a:lnTo>
                      <a:pt x="581" y="43"/>
                    </a:lnTo>
                    <a:lnTo>
                      <a:pt x="517"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5"/>
              <p:cNvSpPr/>
              <p:nvPr/>
            </p:nvSpPr>
            <p:spPr>
              <a:xfrm>
                <a:off x="1808850" y="1356375"/>
                <a:ext cx="28800" cy="21775"/>
              </a:xfrm>
              <a:custGeom>
                <a:avLst/>
                <a:gdLst/>
                <a:ahLst/>
                <a:cxnLst/>
                <a:rect l="l" t="t" r="r" b="b"/>
                <a:pathLst>
                  <a:path w="1152" h="871" extrusionOk="0">
                    <a:moveTo>
                      <a:pt x="485" y="0"/>
                    </a:moveTo>
                    <a:lnTo>
                      <a:pt x="420" y="22"/>
                    </a:lnTo>
                    <a:lnTo>
                      <a:pt x="356" y="65"/>
                    </a:lnTo>
                    <a:lnTo>
                      <a:pt x="291" y="118"/>
                    </a:lnTo>
                    <a:lnTo>
                      <a:pt x="237" y="183"/>
                    </a:lnTo>
                    <a:lnTo>
                      <a:pt x="119" y="312"/>
                    </a:lnTo>
                    <a:lnTo>
                      <a:pt x="1" y="452"/>
                    </a:lnTo>
                    <a:lnTo>
                      <a:pt x="119" y="581"/>
                    </a:lnTo>
                    <a:lnTo>
                      <a:pt x="227" y="710"/>
                    </a:lnTo>
                    <a:lnTo>
                      <a:pt x="280" y="774"/>
                    </a:lnTo>
                    <a:lnTo>
                      <a:pt x="345" y="817"/>
                    </a:lnTo>
                    <a:lnTo>
                      <a:pt x="399" y="860"/>
                    </a:lnTo>
                    <a:lnTo>
                      <a:pt x="452" y="871"/>
                    </a:lnTo>
                    <a:lnTo>
                      <a:pt x="528" y="860"/>
                    </a:lnTo>
                    <a:lnTo>
                      <a:pt x="592" y="828"/>
                    </a:lnTo>
                    <a:lnTo>
                      <a:pt x="667" y="785"/>
                    </a:lnTo>
                    <a:lnTo>
                      <a:pt x="753" y="731"/>
                    </a:lnTo>
                    <a:lnTo>
                      <a:pt x="936" y="591"/>
                    </a:lnTo>
                    <a:lnTo>
                      <a:pt x="1151" y="430"/>
                    </a:lnTo>
                    <a:lnTo>
                      <a:pt x="936" y="258"/>
                    </a:lnTo>
                    <a:lnTo>
                      <a:pt x="753" y="118"/>
                    </a:lnTo>
                    <a:lnTo>
                      <a:pt x="667" y="65"/>
                    </a:lnTo>
                    <a:lnTo>
                      <a:pt x="603" y="22"/>
                    </a:lnTo>
                    <a:lnTo>
                      <a:pt x="53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5"/>
              <p:cNvSpPr/>
              <p:nvPr/>
            </p:nvSpPr>
            <p:spPr>
              <a:xfrm>
                <a:off x="471725" y="2693500"/>
                <a:ext cx="29050" cy="22325"/>
              </a:xfrm>
              <a:custGeom>
                <a:avLst/>
                <a:gdLst/>
                <a:ahLst/>
                <a:cxnLst/>
                <a:rect l="l" t="t" r="r" b="b"/>
                <a:pathLst>
                  <a:path w="1162" h="893" extrusionOk="0">
                    <a:moveTo>
                      <a:pt x="441" y="0"/>
                    </a:moveTo>
                    <a:lnTo>
                      <a:pt x="377" y="11"/>
                    </a:lnTo>
                    <a:lnTo>
                      <a:pt x="301" y="54"/>
                    </a:lnTo>
                    <a:lnTo>
                      <a:pt x="226" y="108"/>
                    </a:lnTo>
                    <a:lnTo>
                      <a:pt x="151" y="161"/>
                    </a:lnTo>
                    <a:lnTo>
                      <a:pt x="86" y="237"/>
                    </a:lnTo>
                    <a:lnTo>
                      <a:pt x="43" y="301"/>
                    </a:lnTo>
                    <a:lnTo>
                      <a:pt x="11" y="366"/>
                    </a:lnTo>
                    <a:lnTo>
                      <a:pt x="0" y="420"/>
                    </a:lnTo>
                    <a:lnTo>
                      <a:pt x="22" y="495"/>
                    </a:lnTo>
                    <a:lnTo>
                      <a:pt x="65" y="570"/>
                    </a:lnTo>
                    <a:lnTo>
                      <a:pt x="108" y="645"/>
                    </a:lnTo>
                    <a:lnTo>
                      <a:pt x="172" y="721"/>
                    </a:lnTo>
                    <a:lnTo>
                      <a:pt x="237" y="785"/>
                    </a:lnTo>
                    <a:lnTo>
                      <a:pt x="301" y="839"/>
                    </a:lnTo>
                    <a:lnTo>
                      <a:pt x="377" y="871"/>
                    </a:lnTo>
                    <a:lnTo>
                      <a:pt x="441" y="893"/>
                    </a:lnTo>
                    <a:lnTo>
                      <a:pt x="506" y="893"/>
                    </a:lnTo>
                    <a:lnTo>
                      <a:pt x="581" y="871"/>
                    </a:lnTo>
                    <a:lnTo>
                      <a:pt x="656" y="828"/>
                    </a:lnTo>
                    <a:lnTo>
                      <a:pt x="732" y="764"/>
                    </a:lnTo>
                    <a:lnTo>
                      <a:pt x="925" y="624"/>
                    </a:lnTo>
                    <a:lnTo>
                      <a:pt x="1043" y="538"/>
                    </a:lnTo>
                    <a:lnTo>
                      <a:pt x="1162" y="452"/>
                    </a:lnTo>
                    <a:lnTo>
                      <a:pt x="925" y="280"/>
                    </a:lnTo>
                    <a:lnTo>
                      <a:pt x="742" y="140"/>
                    </a:lnTo>
                    <a:lnTo>
                      <a:pt x="656" y="75"/>
                    </a:lnTo>
                    <a:lnTo>
                      <a:pt x="581" y="32"/>
                    </a:lnTo>
                    <a:lnTo>
                      <a:pt x="506"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5"/>
              <p:cNvSpPr/>
              <p:nvPr/>
            </p:nvSpPr>
            <p:spPr>
              <a:xfrm>
                <a:off x="2045700" y="2693500"/>
                <a:ext cx="29050" cy="22325"/>
              </a:xfrm>
              <a:custGeom>
                <a:avLst/>
                <a:gdLst/>
                <a:ahLst/>
                <a:cxnLst/>
                <a:rect l="l" t="t" r="r" b="b"/>
                <a:pathLst>
                  <a:path w="1162" h="893" extrusionOk="0">
                    <a:moveTo>
                      <a:pt x="430" y="0"/>
                    </a:moveTo>
                    <a:lnTo>
                      <a:pt x="355" y="22"/>
                    </a:lnTo>
                    <a:lnTo>
                      <a:pt x="290" y="54"/>
                    </a:lnTo>
                    <a:lnTo>
                      <a:pt x="215" y="108"/>
                    </a:lnTo>
                    <a:lnTo>
                      <a:pt x="140" y="172"/>
                    </a:lnTo>
                    <a:lnTo>
                      <a:pt x="86" y="237"/>
                    </a:lnTo>
                    <a:lnTo>
                      <a:pt x="32" y="312"/>
                    </a:lnTo>
                    <a:lnTo>
                      <a:pt x="11" y="377"/>
                    </a:lnTo>
                    <a:lnTo>
                      <a:pt x="0" y="430"/>
                    </a:lnTo>
                    <a:lnTo>
                      <a:pt x="22" y="495"/>
                    </a:lnTo>
                    <a:lnTo>
                      <a:pt x="65" y="581"/>
                    </a:lnTo>
                    <a:lnTo>
                      <a:pt x="108" y="656"/>
                    </a:lnTo>
                    <a:lnTo>
                      <a:pt x="172" y="721"/>
                    </a:lnTo>
                    <a:lnTo>
                      <a:pt x="237" y="785"/>
                    </a:lnTo>
                    <a:lnTo>
                      <a:pt x="312" y="839"/>
                    </a:lnTo>
                    <a:lnTo>
                      <a:pt x="376" y="882"/>
                    </a:lnTo>
                    <a:lnTo>
                      <a:pt x="452" y="893"/>
                    </a:lnTo>
                    <a:lnTo>
                      <a:pt x="516" y="893"/>
                    </a:lnTo>
                    <a:lnTo>
                      <a:pt x="581" y="871"/>
                    </a:lnTo>
                    <a:lnTo>
                      <a:pt x="656" y="828"/>
                    </a:lnTo>
                    <a:lnTo>
                      <a:pt x="742" y="764"/>
                    </a:lnTo>
                    <a:lnTo>
                      <a:pt x="925" y="613"/>
                    </a:lnTo>
                    <a:lnTo>
                      <a:pt x="1043" y="527"/>
                    </a:lnTo>
                    <a:lnTo>
                      <a:pt x="1161" y="430"/>
                    </a:lnTo>
                    <a:lnTo>
                      <a:pt x="925" y="269"/>
                    </a:lnTo>
                    <a:lnTo>
                      <a:pt x="731" y="129"/>
                    </a:lnTo>
                    <a:lnTo>
                      <a:pt x="645" y="75"/>
                    </a:lnTo>
                    <a:lnTo>
                      <a:pt x="570" y="32"/>
                    </a:lnTo>
                    <a:lnTo>
                      <a:pt x="495" y="11"/>
                    </a:lnTo>
                    <a:lnTo>
                      <a:pt x="4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2204300" y="1984325"/>
                <a:ext cx="29050" cy="22625"/>
              </a:xfrm>
              <a:custGeom>
                <a:avLst/>
                <a:gdLst/>
                <a:ahLst/>
                <a:cxnLst/>
                <a:rect l="l" t="t" r="r" b="b"/>
                <a:pathLst>
                  <a:path w="1162" h="905" extrusionOk="0">
                    <a:moveTo>
                      <a:pt x="452" y="1"/>
                    </a:moveTo>
                    <a:lnTo>
                      <a:pt x="377" y="22"/>
                    </a:lnTo>
                    <a:lnTo>
                      <a:pt x="312" y="65"/>
                    </a:lnTo>
                    <a:lnTo>
                      <a:pt x="237" y="119"/>
                    </a:lnTo>
                    <a:lnTo>
                      <a:pt x="172" y="173"/>
                    </a:lnTo>
                    <a:lnTo>
                      <a:pt x="108" y="248"/>
                    </a:lnTo>
                    <a:lnTo>
                      <a:pt x="54" y="323"/>
                    </a:lnTo>
                    <a:lnTo>
                      <a:pt x="22" y="399"/>
                    </a:lnTo>
                    <a:lnTo>
                      <a:pt x="0" y="474"/>
                    </a:lnTo>
                    <a:lnTo>
                      <a:pt x="0" y="528"/>
                    </a:lnTo>
                    <a:lnTo>
                      <a:pt x="33" y="592"/>
                    </a:lnTo>
                    <a:lnTo>
                      <a:pt x="76" y="657"/>
                    </a:lnTo>
                    <a:lnTo>
                      <a:pt x="140" y="732"/>
                    </a:lnTo>
                    <a:lnTo>
                      <a:pt x="205" y="797"/>
                    </a:lnTo>
                    <a:lnTo>
                      <a:pt x="280" y="850"/>
                    </a:lnTo>
                    <a:lnTo>
                      <a:pt x="355" y="883"/>
                    </a:lnTo>
                    <a:lnTo>
                      <a:pt x="420" y="904"/>
                    </a:lnTo>
                    <a:lnTo>
                      <a:pt x="484" y="893"/>
                    </a:lnTo>
                    <a:lnTo>
                      <a:pt x="560" y="872"/>
                    </a:lnTo>
                    <a:lnTo>
                      <a:pt x="635" y="829"/>
                    </a:lnTo>
                    <a:lnTo>
                      <a:pt x="721" y="775"/>
                    </a:lnTo>
                    <a:lnTo>
                      <a:pt x="914" y="635"/>
                    </a:lnTo>
                    <a:lnTo>
                      <a:pt x="1162" y="474"/>
                    </a:lnTo>
                    <a:lnTo>
                      <a:pt x="1033" y="388"/>
                    </a:lnTo>
                    <a:lnTo>
                      <a:pt x="925" y="291"/>
                    </a:lnTo>
                    <a:lnTo>
                      <a:pt x="732" y="141"/>
                    </a:lnTo>
                    <a:lnTo>
                      <a:pt x="656" y="76"/>
                    </a:lnTo>
                    <a:lnTo>
                      <a:pt x="581" y="33"/>
                    </a:lnTo>
                    <a:lnTo>
                      <a:pt x="517" y="12"/>
                    </a:lnTo>
                    <a:lnTo>
                      <a:pt x="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a:off x="708275" y="2930050"/>
                <a:ext cx="22350" cy="29075"/>
              </a:xfrm>
              <a:custGeom>
                <a:avLst/>
                <a:gdLst/>
                <a:ahLst/>
                <a:cxnLst/>
                <a:rect l="l" t="t" r="r" b="b"/>
                <a:pathLst>
                  <a:path w="894" h="1163" extrusionOk="0">
                    <a:moveTo>
                      <a:pt x="463" y="1"/>
                    </a:moveTo>
                    <a:lnTo>
                      <a:pt x="388" y="22"/>
                    </a:lnTo>
                    <a:lnTo>
                      <a:pt x="313" y="55"/>
                    </a:lnTo>
                    <a:lnTo>
                      <a:pt x="238" y="108"/>
                    </a:lnTo>
                    <a:lnTo>
                      <a:pt x="162" y="173"/>
                    </a:lnTo>
                    <a:lnTo>
                      <a:pt x="109" y="237"/>
                    </a:lnTo>
                    <a:lnTo>
                      <a:pt x="55" y="302"/>
                    </a:lnTo>
                    <a:lnTo>
                      <a:pt x="12" y="377"/>
                    </a:lnTo>
                    <a:lnTo>
                      <a:pt x="1" y="452"/>
                    </a:lnTo>
                    <a:lnTo>
                      <a:pt x="1" y="506"/>
                    </a:lnTo>
                    <a:lnTo>
                      <a:pt x="22" y="581"/>
                    </a:lnTo>
                    <a:lnTo>
                      <a:pt x="76" y="657"/>
                    </a:lnTo>
                    <a:lnTo>
                      <a:pt x="130" y="732"/>
                    </a:lnTo>
                    <a:lnTo>
                      <a:pt x="291" y="926"/>
                    </a:lnTo>
                    <a:lnTo>
                      <a:pt x="377" y="1033"/>
                    </a:lnTo>
                    <a:lnTo>
                      <a:pt x="463" y="1162"/>
                    </a:lnTo>
                    <a:lnTo>
                      <a:pt x="625" y="915"/>
                    </a:lnTo>
                    <a:lnTo>
                      <a:pt x="764" y="721"/>
                    </a:lnTo>
                    <a:lnTo>
                      <a:pt x="818" y="635"/>
                    </a:lnTo>
                    <a:lnTo>
                      <a:pt x="861" y="560"/>
                    </a:lnTo>
                    <a:lnTo>
                      <a:pt x="883" y="485"/>
                    </a:lnTo>
                    <a:lnTo>
                      <a:pt x="893" y="420"/>
                    </a:lnTo>
                    <a:lnTo>
                      <a:pt x="872" y="356"/>
                    </a:lnTo>
                    <a:lnTo>
                      <a:pt x="840" y="280"/>
                    </a:lnTo>
                    <a:lnTo>
                      <a:pt x="786" y="205"/>
                    </a:lnTo>
                    <a:lnTo>
                      <a:pt x="721" y="141"/>
                    </a:lnTo>
                    <a:lnTo>
                      <a:pt x="646" y="76"/>
                    </a:lnTo>
                    <a:lnTo>
                      <a:pt x="582" y="33"/>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5"/>
              <p:cNvSpPr/>
              <p:nvPr/>
            </p:nvSpPr>
            <p:spPr>
              <a:xfrm>
                <a:off x="1417175" y="1197500"/>
                <a:ext cx="29050" cy="22325"/>
              </a:xfrm>
              <a:custGeom>
                <a:avLst/>
                <a:gdLst/>
                <a:ahLst/>
                <a:cxnLst/>
                <a:rect l="l" t="t" r="r" b="b"/>
                <a:pathLst>
                  <a:path w="1162" h="893" extrusionOk="0">
                    <a:moveTo>
                      <a:pt x="409" y="0"/>
                    </a:moveTo>
                    <a:lnTo>
                      <a:pt x="345" y="22"/>
                    </a:lnTo>
                    <a:lnTo>
                      <a:pt x="280" y="54"/>
                    </a:lnTo>
                    <a:lnTo>
                      <a:pt x="205" y="118"/>
                    </a:lnTo>
                    <a:lnTo>
                      <a:pt x="140" y="183"/>
                    </a:lnTo>
                    <a:lnTo>
                      <a:pt x="76" y="247"/>
                    </a:lnTo>
                    <a:lnTo>
                      <a:pt x="33" y="323"/>
                    </a:lnTo>
                    <a:lnTo>
                      <a:pt x="11" y="387"/>
                    </a:lnTo>
                    <a:lnTo>
                      <a:pt x="1" y="441"/>
                    </a:lnTo>
                    <a:lnTo>
                      <a:pt x="33" y="516"/>
                    </a:lnTo>
                    <a:lnTo>
                      <a:pt x="65" y="591"/>
                    </a:lnTo>
                    <a:lnTo>
                      <a:pt x="119" y="667"/>
                    </a:lnTo>
                    <a:lnTo>
                      <a:pt x="183" y="731"/>
                    </a:lnTo>
                    <a:lnTo>
                      <a:pt x="248" y="796"/>
                    </a:lnTo>
                    <a:lnTo>
                      <a:pt x="323" y="839"/>
                    </a:lnTo>
                    <a:lnTo>
                      <a:pt x="398" y="882"/>
                    </a:lnTo>
                    <a:lnTo>
                      <a:pt x="463" y="893"/>
                    </a:lnTo>
                    <a:lnTo>
                      <a:pt x="528" y="893"/>
                    </a:lnTo>
                    <a:lnTo>
                      <a:pt x="603" y="860"/>
                    </a:lnTo>
                    <a:lnTo>
                      <a:pt x="667" y="817"/>
                    </a:lnTo>
                    <a:lnTo>
                      <a:pt x="753" y="753"/>
                    </a:lnTo>
                    <a:lnTo>
                      <a:pt x="936" y="591"/>
                    </a:lnTo>
                    <a:lnTo>
                      <a:pt x="1044" y="505"/>
                    </a:lnTo>
                    <a:lnTo>
                      <a:pt x="1162" y="409"/>
                    </a:lnTo>
                    <a:lnTo>
                      <a:pt x="915" y="258"/>
                    </a:lnTo>
                    <a:lnTo>
                      <a:pt x="721" y="118"/>
                    </a:lnTo>
                    <a:lnTo>
                      <a:pt x="635" y="65"/>
                    </a:lnTo>
                    <a:lnTo>
                      <a:pt x="560" y="22"/>
                    </a:lnTo>
                    <a:lnTo>
                      <a:pt x="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5"/>
              <p:cNvSpPr/>
              <p:nvPr/>
            </p:nvSpPr>
            <p:spPr>
              <a:xfrm>
                <a:off x="1103200" y="1197500"/>
                <a:ext cx="29050" cy="22325"/>
              </a:xfrm>
              <a:custGeom>
                <a:avLst/>
                <a:gdLst/>
                <a:ahLst/>
                <a:cxnLst/>
                <a:rect l="l" t="t" r="r" b="b"/>
                <a:pathLst>
                  <a:path w="1162" h="893" extrusionOk="0">
                    <a:moveTo>
                      <a:pt x="430" y="0"/>
                    </a:moveTo>
                    <a:lnTo>
                      <a:pt x="366" y="11"/>
                    </a:lnTo>
                    <a:lnTo>
                      <a:pt x="290" y="54"/>
                    </a:lnTo>
                    <a:lnTo>
                      <a:pt x="215" y="97"/>
                    </a:lnTo>
                    <a:lnTo>
                      <a:pt x="140" y="161"/>
                    </a:lnTo>
                    <a:lnTo>
                      <a:pt x="75" y="237"/>
                    </a:lnTo>
                    <a:lnTo>
                      <a:pt x="32" y="301"/>
                    </a:lnTo>
                    <a:lnTo>
                      <a:pt x="0" y="366"/>
                    </a:lnTo>
                    <a:lnTo>
                      <a:pt x="0" y="419"/>
                    </a:lnTo>
                    <a:lnTo>
                      <a:pt x="11" y="495"/>
                    </a:lnTo>
                    <a:lnTo>
                      <a:pt x="54" y="570"/>
                    </a:lnTo>
                    <a:lnTo>
                      <a:pt x="97" y="645"/>
                    </a:lnTo>
                    <a:lnTo>
                      <a:pt x="161" y="720"/>
                    </a:lnTo>
                    <a:lnTo>
                      <a:pt x="226" y="785"/>
                    </a:lnTo>
                    <a:lnTo>
                      <a:pt x="290" y="839"/>
                    </a:lnTo>
                    <a:lnTo>
                      <a:pt x="366" y="871"/>
                    </a:lnTo>
                    <a:lnTo>
                      <a:pt x="430" y="893"/>
                    </a:lnTo>
                    <a:lnTo>
                      <a:pt x="495" y="893"/>
                    </a:lnTo>
                    <a:lnTo>
                      <a:pt x="570" y="871"/>
                    </a:lnTo>
                    <a:lnTo>
                      <a:pt x="645" y="828"/>
                    </a:lnTo>
                    <a:lnTo>
                      <a:pt x="721" y="763"/>
                    </a:lnTo>
                    <a:lnTo>
                      <a:pt x="914" y="624"/>
                    </a:lnTo>
                    <a:lnTo>
                      <a:pt x="1032" y="538"/>
                    </a:lnTo>
                    <a:lnTo>
                      <a:pt x="1161" y="452"/>
                    </a:lnTo>
                    <a:lnTo>
                      <a:pt x="925" y="280"/>
                    </a:lnTo>
                    <a:lnTo>
                      <a:pt x="731" y="129"/>
                    </a:lnTo>
                    <a:lnTo>
                      <a:pt x="645" y="75"/>
                    </a:lnTo>
                    <a:lnTo>
                      <a:pt x="570" y="32"/>
                    </a:lnTo>
                    <a:lnTo>
                      <a:pt x="495" y="11"/>
                    </a:lnTo>
                    <a:lnTo>
                      <a:pt x="4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5"/>
              <p:cNvSpPr/>
              <p:nvPr/>
            </p:nvSpPr>
            <p:spPr>
              <a:xfrm>
                <a:off x="2045150" y="1592650"/>
                <a:ext cx="29050" cy="21800"/>
              </a:xfrm>
              <a:custGeom>
                <a:avLst/>
                <a:gdLst/>
                <a:ahLst/>
                <a:cxnLst/>
                <a:rect l="l" t="t" r="r" b="b"/>
                <a:pathLst>
                  <a:path w="1162" h="872" extrusionOk="0">
                    <a:moveTo>
                      <a:pt x="484" y="1"/>
                    </a:moveTo>
                    <a:lnTo>
                      <a:pt x="420" y="22"/>
                    </a:lnTo>
                    <a:lnTo>
                      <a:pt x="355" y="65"/>
                    </a:lnTo>
                    <a:lnTo>
                      <a:pt x="291" y="119"/>
                    </a:lnTo>
                    <a:lnTo>
                      <a:pt x="237" y="184"/>
                    </a:lnTo>
                    <a:lnTo>
                      <a:pt x="119" y="323"/>
                    </a:lnTo>
                    <a:lnTo>
                      <a:pt x="1" y="452"/>
                    </a:lnTo>
                    <a:lnTo>
                      <a:pt x="119" y="582"/>
                    </a:lnTo>
                    <a:lnTo>
                      <a:pt x="237" y="721"/>
                    </a:lnTo>
                    <a:lnTo>
                      <a:pt x="291" y="775"/>
                    </a:lnTo>
                    <a:lnTo>
                      <a:pt x="345" y="829"/>
                    </a:lnTo>
                    <a:lnTo>
                      <a:pt x="409" y="861"/>
                    </a:lnTo>
                    <a:lnTo>
                      <a:pt x="463" y="872"/>
                    </a:lnTo>
                    <a:lnTo>
                      <a:pt x="528" y="861"/>
                    </a:lnTo>
                    <a:lnTo>
                      <a:pt x="603" y="840"/>
                    </a:lnTo>
                    <a:lnTo>
                      <a:pt x="678" y="797"/>
                    </a:lnTo>
                    <a:lnTo>
                      <a:pt x="753" y="732"/>
                    </a:lnTo>
                    <a:lnTo>
                      <a:pt x="936" y="592"/>
                    </a:lnTo>
                    <a:lnTo>
                      <a:pt x="1162" y="420"/>
                    </a:lnTo>
                    <a:lnTo>
                      <a:pt x="936" y="259"/>
                    </a:lnTo>
                    <a:lnTo>
                      <a:pt x="753" y="119"/>
                    </a:lnTo>
                    <a:lnTo>
                      <a:pt x="667" y="65"/>
                    </a:lnTo>
                    <a:lnTo>
                      <a:pt x="603" y="2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5"/>
              <p:cNvSpPr/>
              <p:nvPr/>
            </p:nvSpPr>
            <p:spPr>
              <a:xfrm>
                <a:off x="471725" y="1592400"/>
                <a:ext cx="29050" cy="22325"/>
              </a:xfrm>
              <a:custGeom>
                <a:avLst/>
                <a:gdLst/>
                <a:ahLst/>
                <a:cxnLst/>
                <a:rect l="l" t="t" r="r" b="b"/>
                <a:pathLst>
                  <a:path w="1162" h="893" extrusionOk="0">
                    <a:moveTo>
                      <a:pt x="441" y="0"/>
                    </a:moveTo>
                    <a:lnTo>
                      <a:pt x="377" y="11"/>
                    </a:lnTo>
                    <a:lnTo>
                      <a:pt x="301" y="43"/>
                    </a:lnTo>
                    <a:lnTo>
                      <a:pt x="226" y="97"/>
                    </a:lnTo>
                    <a:lnTo>
                      <a:pt x="151" y="161"/>
                    </a:lnTo>
                    <a:lnTo>
                      <a:pt x="86" y="226"/>
                    </a:lnTo>
                    <a:lnTo>
                      <a:pt x="43" y="301"/>
                    </a:lnTo>
                    <a:lnTo>
                      <a:pt x="11" y="366"/>
                    </a:lnTo>
                    <a:lnTo>
                      <a:pt x="0" y="419"/>
                    </a:lnTo>
                    <a:lnTo>
                      <a:pt x="22" y="484"/>
                    </a:lnTo>
                    <a:lnTo>
                      <a:pt x="65" y="570"/>
                    </a:lnTo>
                    <a:lnTo>
                      <a:pt x="108" y="645"/>
                    </a:lnTo>
                    <a:lnTo>
                      <a:pt x="172" y="710"/>
                    </a:lnTo>
                    <a:lnTo>
                      <a:pt x="237" y="785"/>
                    </a:lnTo>
                    <a:lnTo>
                      <a:pt x="301" y="839"/>
                    </a:lnTo>
                    <a:lnTo>
                      <a:pt x="377" y="871"/>
                    </a:lnTo>
                    <a:lnTo>
                      <a:pt x="441" y="893"/>
                    </a:lnTo>
                    <a:lnTo>
                      <a:pt x="506" y="893"/>
                    </a:lnTo>
                    <a:lnTo>
                      <a:pt x="581" y="871"/>
                    </a:lnTo>
                    <a:lnTo>
                      <a:pt x="656" y="828"/>
                    </a:lnTo>
                    <a:lnTo>
                      <a:pt x="732" y="764"/>
                    </a:lnTo>
                    <a:lnTo>
                      <a:pt x="925" y="613"/>
                    </a:lnTo>
                    <a:lnTo>
                      <a:pt x="1043" y="527"/>
                    </a:lnTo>
                    <a:lnTo>
                      <a:pt x="1162" y="441"/>
                    </a:lnTo>
                    <a:lnTo>
                      <a:pt x="925" y="280"/>
                    </a:lnTo>
                    <a:lnTo>
                      <a:pt x="742" y="129"/>
                    </a:lnTo>
                    <a:lnTo>
                      <a:pt x="656" y="75"/>
                    </a:lnTo>
                    <a:lnTo>
                      <a:pt x="581" y="32"/>
                    </a:lnTo>
                    <a:lnTo>
                      <a:pt x="506"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a:off x="1023075" y="3085450"/>
                <a:ext cx="21275" cy="27975"/>
              </a:xfrm>
              <a:custGeom>
                <a:avLst/>
                <a:gdLst/>
                <a:ahLst/>
                <a:cxnLst/>
                <a:rect l="l" t="t" r="r" b="b"/>
                <a:pathLst>
                  <a:path w="851" h="1119" extrusionOk="0">
                    <a:moveTo>
                      <a:pt x="420" y="0"/>
                    </a:moveTo>
                    <a:lnTo>
                      <a:pt x="302" y="118"/>
                    </a:lnTo>
                    <a:lnTo>
                      <a:pt x="162" y="237"/>
                    </a:lnTo>
                    <a:lnTo>
                      <a:pt x="108" y="301"/>
                    </a:lnTo>
                    <a:lnTo>
                      <a:pt x="55" y="366"/>
                    </a:lnTo>
                    <a:lnTo>
                      <a:pt x="22" y="430"/>
                    </a:lnTo>
                    <a:lnTo>
                      <a:pt x="1" y="495"/>
                    </a:lnTo>
                    <a:lnTo>
                      <a:pt x="1" y="548"/>
                    </a:lnTo>
                    <a:lnTo>
                      <a:pt x="22" y="613"/>
                    </a:lnTo>
                    <a:lnTo>
                      <a:pt x="65" y="677"/>
                    </a:lnTo>
                    <a:lnTo>
                      <a:pt x="130" y="742"/>
                    </a:lnTo>
                    <a:lnTo>
                      <a:pt x="280" y="914"/>
                    </a:lnTo>
                    <a:lnTo>
                      <a:pt x="452" y="1118"/>
                    </a:lnTo>
                    <a:lnTo>
                      <a:pt x="603" y="903"/>
                    </a:lnTo>
                    <a:lnTo>
                      <a:pt x="732" y="720"/>
                    </a:lnTo>
                    <a:lnTo>
                      <a:pt x="786" y="645"/>
                    </a:lnTo>
                    <a:lnTo>
                      <a:pt x="818" y="570"/>
                    </a:lnTo>
                    <a:lnTo>
                      <a:pt x="839" y="505"/>
                    </a:lnTo>
                    <a:lnTo>
                      <a:pt x="850" y="452"/>
                    </a:lnTo>
                    <a:lnTo>
                      <a:pt x="829" y="387"/>
                    </a:lnTo>
                    <a:lnTo>
                      <a:pt x="796" y="333"/>
                    </a:lnTo>
                    <a:lnTo>
                      <a:pt x="743" y="269"/>
                    </a:lnTo>
                    <a:lnTo>
                      <a:pt x="678" y="215"/>
                    </a:lnTo>
                    <a:lnTo>
                      <a:pt x="549" y="108"/>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5"/>
              <p:cNvSpPr/>
              <p:nvPr/>
            </p:nvSpPr>
            <p:spPr>
              <a:xfrm>
                <a:off x="1495125" y="3086250"/>
                <a:ext cx="27725" cy="20975"/>
              </a:xfrm>
              <a:custGeom>
                <a:avLst/>
                <a:gdLst/>
                <a:ahLst/>
                <a:cxnLst/>
                <a:rect l="l" t="t" r="r" b="b"/>
                <a:pathLst>
                  <a:path w="1109" h="839" extrusionOk="0">
                    <a:moveTo>
                      <a:pt x="463" y="0"/>
                    </a:moveTo>
                    <a:lnTo>
                      <a:pt x="399" y="22"/>
                    </a:lnTo>
                    <a:lnTo>
                      <a:pt x="345" y="54"/>
                    </a:lnTo>
                    <a:lnTo>
                      <a:pt x="281" y="97"/>
                    </a:lnTo>
                    <a:lnTo>
                      <a:pt x="227" y="162"/>
                    </a:lnTo>
                    <a:lnTo>
                      <a:pt x="109" y="291"/>
                    </a:lnTo>
                    <a:lnTo>
                      <a:pt x="1" y="409"/>
                    </a:lnTo>
                    <a:lnTo>
                      <a:pt x="109" y="538"/>
                    </a:lnTo>
                    <a:lnTo>
                      <a:pt x="216" y="678"/>
                    </a:lnTo>
                    <a:lnTo>
                      <a:pt x="270" y="731"/>
                    </a:lnTo>
                    <a:lnTo>
                      <a:pt x="324" y="785"/>
                    </a:lnTo>
                    <a:lnTo>
                      <a:pt x="377" y="828"/>
                    </a:lnTo>
                    <a:lnTo>
                      <a:pt x="442" y="839"/>
                    </a:lnTo>
                    <a:lnTo>
                      <a:pt x="496" y="839"/>
                    </a:lnTo>
                    <a:lnTo>
                      <a:pt x="560" y="817"/>
                    </a:lnTo>
                    <a:lnTo>
                      <a:pt x="635" y="774"/>
                    </a:lnTo>
                    <a:lnTo>
                      <a:pt x="711" y="731"/>
                    </a:lnTo>
                    <a:lnTo>
                      <a:pt x="893" y="592"/>
                    </a:lnTo>
                    <a:lnTo>
                      <a:pt x="1109" y="441"/>
                    </a:lnTo>
                    <a:lnTo>
                      <a:pt x="893" y="280"/>
                    </a:lnTo>
                    <a:lnTo>
                      <a:pt x="721" y="129"/>
                    </a:lnTo>
                    <a:lnTo>
                      <a:pt x="657" y="76"/>
                    </a:lnTo>
                    <a:lnTo>
                      <a:pt x="582" y="33"/>
                    </a:lnTo>
                    <a:lnTo>
                      <a:pt x="517"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5"/>
              <p:cNvSpPr/>
              <p:nvPr/>
            </p:nvSpPr>
            <p:spPr>
              <a:xfrm>
                <a:off x="394300" y="2614200"/>
                <a:ext cx="26375" cy="19900"/>
              </a:xfrm>
              <a:custGeom>
                <a:avLst/>
                <a:gdLst/>
                <a:ahLst/>
                <a:cxnLst/>
                <a:rect l="l" t="t" r="r" b="b"/>
                <a:pathLst>
                  <a:path w="1055" h="796" extrusionOk="0">
                    <a:moveTo>
                      <a:pt x="420" y="0"/>
                    </a:moveTo>
                    <a:lnTo>
                      <a:pt x="366" y="11"/>
                    </a:lnTo>
                    <a:lnTo>
                      <a:pt x="312" y="54"/>
                    </a:lnTo>
                    <a:lnTo>
                      <a:pt x="259" y="97"/>
                    </a:lnTo>
                    <a:lnTo>
                      <a:pt x="205" y="151"/>
                    </a:lnTo>
                    <a:lnTo>
                      <a:pt x="108" y="290"/>
                    </a:lnTo>
                    <a:lnTo>
                      <a:pt x="0" y="409"/>
                    </a:lnTo>
                    <a:lnTo>
                      <a:pt x="119" y="527"/>
                    </a:lnTo>
                    <a:lnTo>
                      <a:pt x="226" y="645"/>
                    </a:lnTo>
                    <a:lnTo>
                      <a:pt x="280" y="699"/>
                    </a:lnTo>
                    <a:lnTo>
                      <a:pt x="334" y="753"/>
                    </a:lnTo>
                    <a:lnTo>
                      <a:pt x="388" y="785"/>
                    </a:lnTo>
                    <a:lnTo>
                      <a:pt x="452" y="796"/>
                    </a:lnTo>
                    <a:lnTo>
                      <a:pt x="506" y="785"/>
                    </a:lnTo>
                    <a:lnTo>
                      <a:pt x="570" y="764"/>
                    </a:lnTo>
                    <a:lnTo>
                      <a:pt x="635" y="721"/>
                    </a:lnTo>
                    <a:lnTo>
                      <a:pt x="699" y="667"/>
                    </a:lnTo>
                    <a:lnTo>
                      <a:pt x="861" y="538"/>
                    </a:lnTo>
                    <a:lnTo>
                      <a:pt x="1054" y="376"/>
                    </a:lnTo>
                    <a:lnTo>
                      <a:pt x="850" y="237"/>
                    </a:lnTo>
                    <a:lnTo>
                      <a:pt x="678" y="108"/>
                    </a:lnTo>
                    <a:lnTo>
                      <a:pt x="613" y="54"/>
                    </a:lnTo>
                    <a:lnTo>
                      <a:pt x="538" y="22"/>
                    </a:lnTo>
                    <a:lnTo>
                      <a:pt x="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5"/>
              <p:cNvSpPr/>
              <p:nvPr/>
            </p:nvSpPr>
            <p:spPr>
              <a:xfrm>
                <a:off x="316875" y="2380050"/>
                <a:ext cx="27175" cy="20975"/>
              </a:xfrm>
              <a:custGeom>
                <a:avLst/>
                <a:gdLst/>
                <a:ahLst/>
                <a:cxnLst/>
                <a:rect l="l" t="t" r="r" b="b"/>
                <a:pathLst>
                  <a:path w="1087" h="839" extrusionOk="0">
                    <a:moveTo>
                      <a:pt x="398" y="0"/>
                    </a:moveTo>
                    <a:lnTo>
                      <a:pt x="334" y="11"/>
                    </a:lnTo>
                    <a:lnTo>
                      <a:pt x="269" y="54"/>
                    </a:lnTo>
                    <a:lnTo>
                      <a:pt x="205" y="97"/>
                    </a:lnTo>
                    <a:lnTo>
                      <a:pt x="140" y="162"/>
                    </a:lnTo>
                    <a:lnTo>
                      <a:pt x="76" y="226"/>
                    </a:lnTo>
                    <a:lnTo>
                      <a:pt x="33" y="280"/>
                    </a:lnTo>
                    <a:lnTo>
                      <a:pt x="1" y="344"/>
                    </a:lnTo>
                    <a:lnTo>
                      <a:pt x="1" y="387"/>
                    </a:lnTo>
                    <a:lnTo>
                      <a:pt x="22" y="463"/>
                    </a:lnTo>
                    <a:lnTo>
                      <a:pt x="54" y="538"/>
                    </a:lnTo>
                    <a:lnTo>
                      <a:pt x="97" y="602"/>
                    </a:lnTo>
                    <a:lnTo>
                      <a:pt x="162" y="667"/>
                    </a:lnTo>
                    <a:lnTo>
                      <a:pt x="216" y="731"/>
                    </a:lnTo>
                    <a:lnTo>
                      <a:pt x="280" y="785"/>
                    </a:lnTo>
                    <a:lnTo>
                      <a:pt x="345" y="817"/>
                    </a:lnTo>
                    <a:lnTo>
                      <a:pt x="409" y="839"/>
                    </a:lnTo>
                    <a:lnTo>
                      <a:pt x="474" y="828"/>
                    </a:lnTo>
                    <a:lnTo>
                      <a:pt x="538" y="807"/>
                    </a:lnTo>
                    <a:lnTo>
                      <a:pt x="603" y="764"/>
                    </a:lnTo>
                    <a:lnTo>
                      <a:pt x="689" y="710"/>
                    </a:lnTo>
                    <a:lnTo>
                      <a:pt x="861" y="570"/>
                    </a:lnTo>
                    <a:lnTo>
                      <a:pt x="1087" y="409"/>
                    </a:lnTo>
                    <a:lnTo>
                      <a:pt x="861" y="258"/>
                    </a:lnTo>
                    <a:lnTo>
                      <a:pt x="678" y="119"/>
                    </a:lnTo>
                    <a:lnTo>
                      <a:pt x="603" y="76"/>
                    </a:lnTo>
                    <a:lnTo>
                      <a:pt x="528" y="33"/>
                    </a:lnTo>
                    <a:lnTo>
                      <a:pt x="463" y="11"/>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5"/>
              <p:cNvSpPr/>
              <p:nvPr/>
            </p:nvSpPr>
            <p:spPr>
              <a:xfrm>
                <a:off x="2205100" y="2380325"/>
                <a:ext cx="26375" cy="20450"/>
              </a:xfrm>
              <a:custGeom>
                <a:avLst/>
                <a:gdLst/>
                <a:ahLst/>
                <a:cxnLst/>
                <a:rect l="l" t="t" r="r" b="b"/>
                <a:pathLst>
                  <a:path w="1055" h="818" extrusionOk="0">
                    <a:moveTo>
                      <a:pt x="452" y="0"/>
                    </a:moveTo>
                    <a:lnTo>
                      <a:pt x="388" y="11"/>
                    </a:lnTo>
                    <a:lnTo>
                      <a:pt x="312" y="43"/>
                    </a:lnTo>
                    <a:lnTo>
                      <a:pt x="248" y="97"/>
                    </a:lnTo>
                    <a:lnTo>
                      <a:pt x="183" y="151"/>
                    </a:lnTo>
                    <a:lnTo>
                      <a:pt x="119" y="204"/>
                    </a:lnTo>
                    <a:lnTo>
                      <a:pt x="65" y="269"/>
                    </a:lnTo>
                    <a:lnTo>
                      <a:pt x="33" y="344"/>
                    </a:lnTo>
                    <a:lnTo>
                      <a:pt x="1" y="409"/>
                    </a:lnTo>
                    <a:lnTo>
                      <a:pt x="1" y="452"/>
                    </a:lnTo>
                    <a:lnTo>
                      <a:pt x="22" y="516"/>
                    </a:lnTo>
                    <a:lnTo>
                      <a:pt x="65" y="581"/>
                    </a:lnTo>
                    <a:lnTo>
                      <a:pt x="119" y="645"/>
                    </a:lnTo>
                    <a:lnTo>
                      <a:pt x="183" y="710"/>
                    </a:lnTo>
                    <a:lnTo>
                      <a:pt x="248" y="763"/>
                    </a:lnTo>
                    <a:lnTo>
                      <a:pt x="323" y="806"/>
                    </a:lnTo>
                    <a:lnTo>
                      <a:pt x="377" y="817"/>
                    </a:lnTo>
                    <a:lnTo>
                      <a:pt x="442" y="817"/>
                    </a:lnTo>
                    <a:lnTo>
                      <a:pt x="506" y="796"/>
                    </a:lnTo>
                    <a:lnTo>
                      <a:pt x="581" y="753"/>
                    </a:lnTo>
                    <a:lnTo>
                      <a:pt x="657" y="710"/>
                    </a:lnTo>
                    <a:lnTo>
                      <a:pt x="839" y="581"/>
                    </a:lnTo>
                    <a:lnTo>
                      <a:pt x="1054" y="430"/>
                    </a:lnTo>
                    <a:lnTo>
                      <a:pt x="861" y="269"/>
                    </a:lnTo>
                    <a:lnTo>
                      <a:pt x="700" y="118"/>
                    </a:lnTo>
                    <a:lnTo>
                      <a:pt x="624" y="65"/>
                    </a:lnTo>
                    <a:lnTo>
                      <a:pt x="560" y="22"/>
                    </a:lnTo>
                    <a:lnTo>
                      <a:pt x="50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5"/>
              <p:cNvSpPr/>
              <p:nvPr/>
            </p:nvSpPr>
            <p:spPr>
              <a:xfrm>
                <a:off x="2199450" y="1907450"/>
                <a:ext cx="26925" cy="20725"/>
              </a:xfrm>
              <a:custGeom>
                <a:avLst/>
                <a:gdLst/>
                <a:ahLst/>
                <a:cxnLst/>
                <a:rect l="l" t="t" r="r" b="b"/>
                <a:pathLst>
                  <a:path w="1077" h="829" extrusionOk="0">
                    <a:moveTo>
                      <a:pt x="646" y="1"/>
                    </a:moveTo>
                    <a:lnTo>
                      <a:pt x="581" y="11"/>
                    </a:lnTo>
                    <a:lnTo>
                      <a:pt x="517" y="44"/>
                    </a:lnTo>
                    <a:lnTo>
                      <a:pt x="452" y="76"/>
                    </a:lnTo>
                    <a:lnTo>
                      <a:pt x="377" y="130"/>
                    </a:lnTo>
                    <a:lnTo>
                      <a:pt x="205" y="269"/>
                    </a:lnTo>
                    <a:lnTo>
                      <a:pt x="1" y="420"/>
                    </a:lnTo>
                    <a:lnTo>
                      <a:pt x="205" y="570"/>
                    </a:lnTo>
                    <a:lnTo>
                      <a:pt x="366" y="710"/>
                    </a:lnTo>
                    <a:lnTo>
                      <a:pt x="442" y="764"/>
                    </a:lnTo>
                    <a:lnTo>
                      <a:pt x="506" y="807"/>
                    </a:lnTo>
                    <a:lnTo>
                      <a:pt x="571" y="829"/>
                    </a:lnTo>
                    <a:lnTo>
                      <a:pt x="625" y="829"/>
                    </a:lnTo>
                    <a:lnTo>
                      <a:pt x="678" y="796"/>
                    </a:lnTo>
                    <a:lnTo>
                      <a:pt x="743" y="764"/>
                    </a:lnTo>
                    <a:lnTo>
                      <a:pt x="797" y="710"/>
                    </a:lnTo>
                    <a:lnTo>
                      <a:pt x="861" y="656"/>
                    </a:lnTo>
                    <a:lnTo>
                      <a:pt x="969" y="527"/>
                    </a:lnTo>
                    <a:lnTo>
                      <a:pt x="1076" y="398"/>
                    </a:lnTo>
                    <a:lnTo>
                      <a:pt x="969" y="280"/>
                    </a:lnTo>
                    <a:lnTo>
                      <a:pt x="861" y="151"/>
                    </a:lnTo>
                    <a:lnTo>
                      <a:pt x="807" y="97"/>
                    </a:lnTo>
                    <a:lnTo>
                      <a:pt x="754" y="44"/>
                    </a:lnTo>
                    <a:lnTo>
                      <a:pt x="700" y="11"/>
                    </a:lnTo>
                    <a:lnTo>
                      <a:pt x="64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5"/>
              <p:cNvSpPr/>
              <p:nvPr/>
            </p:nvSpPr>
            <p:spPr>
              <a:xfrm>
                <a:off x="316875" y="1901000"/>
                <a:ext cx="21000" cy="27175"/>
              </a:xfrm>
              <a:custGeom>
                <a:avLst/>
                <a:gdLst/>
                <a:ahLst/>
                <a:cxnLst/>
                <a:rect l="l" t="t" r="r" b="b"/>
                <a:pathLst>
                  <a:path w="840" h="1087" extrusionOk="0">
                    <a:moveTo>
                      <a:pt x="452" y="0"/>
                    </a:moveTo>
                    <a:lnTo>
                      <a:pt x="280" y="216"/>
                    </a:lnTo>
                    <a:lnTo>
                      <a:pt x="140" y="388"/>
                    </a:lnTo>
                    <a:lnTo>
                      <a:pt x="87" y="463"/>
                    </a:lnTo>
                    <a:lnTo>
                      <a:pt x="33" y="527"/>
                    </a:lnTo>
                    <a:lnTo>
                      <a:pt x="11" y="592"/>
                    </a:lnTo>
                    <a:lnTo>
                      <a:pt x="1" y="656"/>
                    </a:lnTo>
                    <a:lnTo>
                      <a:pt x="11" y="721"/>
                    </a:lnTo>
                    <a:lnTo>
                      <a:pt x="33" y="796"/>
                    </a:lnTo>
                    <a:lnTo>
                      <a:pt x="76" y="861"/>
                    </a:lnTo>
                    <a:lnTo>
                      <a:pt x="140" y="936"/>
                    </a:lnTo>
                    <a:lnTo>
                      <a:pt x="194" y="1001"/>
                    </a:lnTo>
                    <a:lnTo>
                      <a:pt x="259" y="1044"/>
                    </a:lnTo>
                    <a:lnTo>
                      <a:pt x="312" y="1076"/>
                    </a:lnTo>
                    <a:lnTo>
                      <a:pt x="355" y="1087"/>
                    </a:lnTo>
                    <a:lnTo>
                      <a:pt x="431" y="1065"/>
                    </a:lnTo>
                    <a:lnTo>
                      <a:pt x="506" y="1044"/>
                    </a:lnTo>
                    <a:lnTo>
                      <a:pt x="581" y="1001"/>
                    </a:lnTo>
                    <a:lnTo>
                      <a:pt x="646" y="947"/>
                    </a:lnTo>
                    <a:lnTo>
                      <a:pt x="710" y="893"/>
                    </a:lnTo>
                    <a:lnTo>
                      <a:pt x="764" y="828"/>
                    </a:lnTo>
                    <a:lnTo>
                      <a:pt x="807" y="764"/>
                    </a:lnTo>
                    <a:lnTo>
                      <a:pt x="829" y="710"/>
                    </a:lnTo>
                    <a:lnTo>
                      <a:pt x="839" y="646"/>
                    </a:lnTo>
                    <a:lnTo>
                      <a:pt x="818" y="581"/>
                    </a:lnTo>
                    <a:lnTo>
                      <a:pt x="775" y="506"/>
                    </a:lnTo>
                    <a:lnTo>
                      <a:pt x="732" y="431"/>
                    </a:lnTo>
                    <a:lnTo>
                      <a:pt x="603" y="237"/>
                    </a:lnTo>
                    <a:lnTo>
                      <a:pt x="4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5"/>
              <p:cNvSpPr/>
              <p:nvPr/>
            </p:nvSpPr>
            <p:spPr>
              <a:xfrm>
                <a:off x="1496225" y="1198575"/>
                <a:ext cx="26100" cy="20450"/>
              </a:xfrm>
              <a:custGeom>
                <a:avLst/>
                <a:gdLst/>
                <a:ahLst/>
                <a:cxnLst/>
                <a:rect l="l" t="t" r="r" b="b"/>
                <a:pathLst>
                  <a:path w="1044" h="818" extrusionOk="0">
                    <a:moveTo>
                      <a:pt x="441" y="0"/>
                    </a:moveTo>
                    <a:lnTo>
                      <a:pt x="376" y="11"/>
                    </a:lnTo>
                    <a:lnTo>
                      <a:pt x="312" y="43"/>
                    </a:lnTo>
                    <a:lnTo>
                      <a:pt x="237" y="97"/>
                    </a:lnTo>
                    <a:lnTo>
                      <a:pt x="172" y="151"/>
                    </a:lnTo>
                    <a:lnTo>
                      <a:pt x="108" y="204"/>
                    </a:lnTo>
                    <a:lnTo>
                      <a:pt x="65" y="269"/>
                    </a:lnTo>
                    <a:lnTo>
                      <a:pt x="22" y="333"/>
                    </a:lnTo>
                    <a:lnTo>
                      <a:pt x="0" y="409"/>
                    </a:lnTo>
                    <a:lnTo>
                      <a:pt x="0" y="452"/>
                    </a:lnTo>
                    <a:lnTo>
                      <a:pt x="22" y="505"/>
                    </a:lnTo>
                    <a:lnTo>
                      <a:pt x="65" y="581"/>
                    </a:lnTo>
                    <a:lnTo>
                      <a:pt x="118" y="645"/>
                    </a:lnTo>
                    <a:lnTo>
                      <a:pt x="183" y="710"/>
                    </a:lnTo>
                    <a:lnTo>
                      <a:pt x="247" y="763"/>
                    </a:lnTo>
                    <a:lnTo>
                      <a:pt x="312" y="796"/>
                    </a:lnTo>
                    <a:lnTo>
                      <a:pt x="366" y="817"/>
                    </a:lnTo>
                    <a:lnTo>
                      <a:pt x="430" y="806"/>
                    </a:lnTo>
                    <a:lnTo>
                      <a:pt x="505" y="785"/>
                    </a:lnTo>
                    <a:lnTo>
                      <a:pt x="570" y="753"/>
                    </a:lnTo>
                    <a:lnTo>
                      <a:pt x="645" y="699"/>
                    </a:lnTo>
                    <a:lnTo>
                      <a:pt x="828" y="570"/>
                    </a:lnTo>
                    <a:lnTo>
                      <a:pt x="1043" y="430"/>
                    </a:lnTo>
                    <a:lnTo>
                      <a:pt x="849" y="269"/>
                    </a:lnTo>
                    <a:lnTo>
                      <a:pt x="688" y="118"/>
                    </a:lnTo>
                    <a:lnTo>
                      <a:pt x="613" y="65"/>
                    </a:lnTo>
                    <a:lnTo>
                      <a:pt x="548" y="22"/>
                    </a:lnTo>
                    <a:lnTo>
                      <a:pt x="49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5"/>
              <p:cNvSpPr/>
              <p:nvPr/>
            </p:nvSpPr>
            <p:spPr>
              <a:xfrm>
                <a:off x="1023350" y="1198575"/>
                <a:ext cx="26100" cy="20450"/>
              </a:xfrm>
              <a:custGeom>
                <a:avLst/>
                <a:gdLst/>
                <a:ahLst/>
                <a:cxnLst/>
                <a:rect l="l" t="t" r="r" b="b"/>
                <a:pathLst>
                  <a:path w="1044" h="818" extrusionOk="0">
                    <a:moveTo>
                      <a:pt x="431" y="0"/>
                    </a:moveTo>
                    <a:lnTo>
                      <a:pt x="366" y="22"/>
                    </a:lnTo>
                    <a:lnTo>
                      <a:pt x="302" y="54"/>
                    </a:lnTo>
                    <a:lnTo>
                      <a:pt x="226" y="97"/>
                    </a:lnTo>
                    <a:lnTo>
                      <a:pt x="173" y="151"/>
                    </a:lnTo>
                    <a:lnTo>
                      <a:pt x="108" y="215"/>
                    </a:lnTo>
                    <a:lnTo>
                      <a:pt x="65" y="290"/>
                    </a:lnTo>
                    <a:lnTo>
                      <a:pt x="22" y="355"/>
                    </a:lnTo>
                    <a:lnTo>
                      <a:pt x="0" y="419"/>
                    </a:lnTo>
                    <a:lnTo>
                      <a:pt x="0" y="473"/>
                    </a:lnTo>
                    <a:lnTo>
                      <a:pt x="33" y="527"/>
                    </a:lnTo>
                    <a:lnTo>
                      <a:pt x="76" y="591"/>
                    </a:lnTo>
                    <a:lnTo>
                      <a:pt x="130" y="656"/>
                    </a:lnTo>
                    <a:lnTo>
                      <a:pt x="194" y="720"/>
                    </a:lnTo>
                    <a:lnTo>
                      <a:pt x="269" y="763"/>
                    </a:lnTo>
                    <a:lnTo>
                      <a:pt x="334" y="806"/>
                    </a:lnTo>
                    <a:lnTo>
                      <a:pt x="388" y="817"/>
                    </a:lnTo>
                    <a:lnTo>
                      <a:pt x="452" y="806"/>
                    </a:lnTo>
                    <a:lnTo>
                      <a:pt x="527" y="785"/>
                    </a:lnTo>
                    <a:lnTo>
                      <a:pt x="592" y="742"/>
                    </a:lnTo>
                    <a:lnTo>
                      <a:pt x="667" y="688"/>
                    </a:lnTo>
                    <a:lnTo>
                      <a:pt x="839" y="559"/>
                    </a:lnTo>
                    <a:lnTo>
                      <a:pt x="1044" y="409"/>
                    </a:lnTo>
                    <a:lnTo>
                      <a:pt x="839" y="247"/>
                    </a:lnTo>
                    <a:lnTo>
                      <a:pt x="678" y="108"/>
                    </a:lnTo>
                    <a:lnTo>
                      <a:pt x="603" y="54"/>
                    </a:lnTo>
                    <a:lnTo>
                      <a:pt x="538" y="22"/>
                    </a:lnTo>
                    <a:lnTo>
                      <a:pt x="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5"/>
              <p:cNvSpPr/>
              <p:nvPr/>
            </p:nvSpPr>
            <p:spPr>
              <a:xfrm>
                <a:off x="786525" y="3008825"/>
                <a:ext cx="26100" cy="20175"/>
              </a:xfrm>
              <a:custGeom>
                <a:avLst/>
                <a:gdLst/>
                <a:ahLst/>
                <a:cxnLst/>
                <a:rect l="l" t="t" r="r" b="b"/>
                <a:pathLst>
                  <a:path w="1044" h="807" extrusionOk="0">
                    <a:moveTo>
                      <a:pt x="441" y="0"/>
                    </a:moveTo>
                    <a:lnTo>
                      <a:pt x="387" y="22"/>
                    </a:lnTo>
                    <a:lnTo>
                      <a:pt x="333" y="54"/>
                    </a:lnTo>
                    <a:lnTo>
                      <a:pt x="269" y="97"/>
                    </a:lnTo>
                    <a:lnTo>
                      <a:pt x="215" y="151"/>
                    </a:lnTo>
                    <a:lnTo>
                      <a:pt x="108" y="280"/>
                    </a:lnTo>
                    <a:lnTo>
                      <a:pt x="0" y="388"/>
                    </a:lnTo>
                    <a:lnTo>
                      <a:pt x="97" y="517"/>
                    </a:lnTo>
                    <a:lnTo>
                      <a:pt x="204" y="646"/>
                    </a:lnTo>
                    <a:lnTo>
                      <a:pt x="258" y="699"/>
                    </a:lnTo>
                    <a:lnTo>
                      <a:pt x="301" y="753"/>
                    </a:lnTo>
                    <a:lnTo>
                      <a:pt x="366" y="785"/>
                    </a:lnTo>
                    <a:lnTo>
                      <a:pt x="419" y="807"/>
                    </a:lnTo>
                    <a:lnTo>
                      <a:pt x="473" y="807"/>
                    </a:lnTo>
                    <a:lnTo>
                      <a:pt x="538" y="785"/>
                    </a:lnTo>
                    <a:lnTo>
                      <a:pt x="602" y="742"/>
                    </a:lnTo>
                    <a:lnTo>
                      <a:pt x="678" y="699"/>
                    </a:lnTo>
                    <a:lnTo>
                      <a:pt x="839" y="570"/>
                    </a:lnTo>
                    <a:lnTo>
                      <a:pt x="1043" y="420"/>
                    </a:lnTo>
                    <a:lnTo>
                      <a:pt x="850" y="269"/>
                    </a:lnTo>
                    <a:lnTo>
                      <a:pt x="699" y="129"/>
                    </a:lnTo>
                    <a:lnTo>
                      <a:pt x="624" y="76"/>
                    </a:lnTo>
                    <a:lnTo>
                      <a:pt x="559" y="33"/>
                    </a:lnTo>
                    <a:lnTo>
                      <a:pt x="505"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5"/>
              <p:cNvSpPr/>
              <p:nvPr/>
            </p:nvSpPr>
            <p:spPr>
              <a:xfrm>
                <a:off x="1574450" y="3087600"/>
                <a:ext cx="23675" cy="18300"/>
              </a:xfrm>
              <a:custGeom>
                <a:avLst/>
                <a:gdLst/>
                <a:ahLst/>
                <a:cxnLst/>
                <a:rect l="l" t="t" r="r" b="b"/>
                <a:pathLst>
                  <a:path w="947" h="732" extrusionOk="0">
                    <a:moveTo>
                      <a:pt x="398" y="0"/>
                    </a:moveTo>
                    <a:lnTo>
                      <a:pt x="344" y="22"/>
                    </a:lnTo>
                    <a:lnTo>
                      <a:pt x="290" y="65"/>
                    </a:lnTo>
                    <a:lnTo>
                      <a:pt x="237" y="108"/>
                    </a:lnTo>
                    <a:lnTo>
                      <a:pt x="194" y="161"/>
                    </a:lnTo>
                    <a:lnTo>
                      <a:pt x="97" y="290"/>
                    </a:lnTo>
                    <a:lnTo>
                      <a:pt x="0" y="409"/>
                    </a:lnTo>
                    <a:lnTo>
                      <a:pt x="97" y="505"/>
                    </a:lnTo>
                    <a:lnTo>
                      <a:pt x="204" y="613"/>
                    </a:lnTo>
                    <a:lnTo>
                      <a:pt x="258" y="656"/>
                    </a:lnTo>
                    <a:lnTo>
                      <a:pt x="301" y="699"/>
                    </a:lnTo>
                    <a:lnTo>
                      <a:pt x="355" y="720"/>
                    </a:lnTo>
                    <a:lnTo>
                      <a:pt x="409" y="731"/>
                    </a:lnTo>
                    <a:lnTo>
                      <a:pt x="463" y="731"/>
                    </a:lnTo>
                    <a:lnTo>
                      <a:pt x="516" y="710"/>
                    </a:lnTo>
                    <a:lnTo>
                      <a:pt x="570" y="667"/>
                    </a:lnTo>
                    <a:lnTo>
                      <a:pt x="635" y="624"/>
                    </a:lnTo>
                    <a:lnTo>
                      <a:pt x="774" y="495"/>
                    </a:lnTo>
                    <a:lnTo>
                      <a:pt x="946" y="355"/>
                    </a:lnTo>
                    <a:lnTo>
                      <a:pt x="764" y="226"/>
                    </a:lnTo>
                    <a:lnTo>
                      <a:pt x="613" y="108"/>
                    </a:lnTo>
                    <a:lnTo>
                      <a:pt x="549" y="54"/>
                    </a:lnTo>
                    <a:lnTo>
                      <a:pt x="495" y="22"/>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5"/>
              <p:cNvSpPr/>
              <p:nvPr/>
            </p:nvSpPr>
            <p:spPr>
              <a:xfrm>
                <a:off x="317950" y="2458550"/>
                <a:ext cx="18575" cy="23675"/>
              </a:xfrm>
              <a:custGeom>
                <a:avLst/>
                <a:gdLst/>
                <a:ahLst/>
                <a:cxnLst/>
                <a:rect l="l" t="t" r="r" b="b"/>
                <a:pathLst>
                  <a:path w="743" h="947" extrusionOk="0">
                    <a:moveTo>
                      <a:pt x="420" y="0"/>
                    </a:moveTo>
                    <a:lnTo>
                      <a:pt x="302" y="97"/>
                    </a:lnTo>
                    <a:lnTo>
                      <a:pt x="173" y="194"/>
                    </a:lnTo>
                    <a:lnTo>
                      <a:pt x="119" y="237"/>
                    </a:lnTo>
                    <a:lnTo>
                      <a:pt x="65" y="290"/>
                    </a:lnTo>
                    <a:lnTo>
                      <a:pt x="33" y="344"/>
                    </a:lnTo>
                    <a:lnTo>
                      <a:pt x="11" y="398"/>
                    </a:lnTo>
                    <a:lnTo>
                      <a:pt x="1" y="441"/>
                    </a:lnTo>
                    <a:lnTo>
                      <a:pt x="22" y="495"/>
                    </a:lnTo>
                    <a:lnTo>
                      <a:pt x="54" y="549"/>
                    </a:lnTo>
                    <a:lnTo>
                      <a:pt x="108" y="613"/>
                    </a:lnTo>
                    <a:lnTo>
                      <a:pt x="226" y="764"/>
                    </a:lnTo>
                    <a:lnTo>
                      <a:pt x="355" y="946"/>
                    </a:lnTo>
                    <a:lnTo>
                      <a:pt x="495" y="785"/>
                    </a:lnTo>
                    <a:lnTo>
                      <a:pt x="624" y="645"/>
                    </a:lnTo>
                    <a:lnTo>
                      <a:pt x="667" y="581"/>
                    </a:lnTo>
                    <a:lnTo>
                      <a:pt x="710" y="527"/>
                    </a:lnTo>
                    <a:lnTo>
                      <a:pt x="732" y="473"/>
                    </a:lnTo>
                    <a:lnTo>
                      <a:pt x="743" y="419"/>
                    </a:lnTo>
                    <a:lnTo>
                      <a:pt x="732" y="366"/>
                    </a:lnTo>
                    <a:lnTo>
                      <a:pt x="700" y="312"/>
                    </a:lnTo>
                    <a:lnTo>
                      <a:pt x="667" y="258"/>
                    </a:lnTo>
                    <a:lnTo>
                      <a:pt x="624" y="215"/>
                    </a:lnTo>
                    <a:lnTo>
                      <a:pt x="517" y="108"/>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5"/>
              <p:cNvSpPr/>
              <p:nvPr/>
            </p:nvSpPr>
            <p:spPr>
              <a:xfrm>
                <a:off x="946475" y="3087050"/>
                <a:ext cx="18300" cy="23675"/>
              </a:xfrm>
              <a:custGeom>
                <a:avLst/>
                <a:gdLst/>
                <a:ahLst/>
                <a:cxnLst/>
                <a:rect l="l" t="t" r="r" b="b"/>
                <a:pathLst>
                  <a:path w="732" h="947" extrusionOk="0">
                    <a:moveTo>
                      <a:pt x="409" y="1"/>
                    </a:moveTo>
                    <a:lnTo>
                      <a:pt x="290" y="97"/>
                    </a:lnTo>
                    <a:lnTo>
                      <a:pt x="172" y="183"/>
                    </a:lnTo>
                    <a:lnTo>
                      <a:pt x="118" y="237"/>
                    </a:lnTo>
                    <a:lnTo>
                      <a:pt x="65" y="291"/>
                    </a:lnTo>
                    <a:lnTo>
                      <a:pt x="32" y="345"/>
                    </a:lnTo>
                    <a:lnTo>
                      <a:pt x="0" y="398"/>
                    </a:lnTo>
                    <a:lnTo>
                      <a:pt x="0" y="441"/>
                    </a:lnTo>
                    <a:lnTo>
                      <a:pt x="22" y="495"/>
                    </a:lnTo>
                    <a:lnTo>
                      <a:pt x="54" y="549"/>
                    </a:lnTo>
                    <a:lnTo>
                      <a:pt x="97" y="613"/>
                    </a:lnTo>
                    <a:lnTo>
                      <a:pt x="215" y="764"/>
                    </a:lnTo>
                    <a:lnTo>
                      <a:pt x="344" y="947"/>
                    </a:lnTo>
                    <a:lnTo>
                      <a:pt x="495" y="775"/>
                    </a:lnTo>
                    <a:lnTo>
                      <a:pt x="613" y="646"/>
                    </a:lnTo>
                    <a:lnTo>
                      <a:pt x="667" y="581"/>
                    </a:lnTo>
                    <a:lnTo>
                      <a:pt x="710" y="527"/>
                    </a:lnTo>
                    <a:lnTo>
                      <a:pt x="731" y="474"/>
                    </a:lnTo>
                    <a:lnTo>
                      <a:pt x="731" y="420"/>
                    </a:lnTo>
                    <a:lnTo>
                      <a:pt x="721" y="366"/>
                    </a:lnTo>
                    <a:lnTo>
                      <a:pt x="699" y="312"/>
                    </a:lnTo>
                    <a:lnTo>
                      <a:pt x="667" y="259"/>
                    </a:lnTo>
                    <a:lnTo>
                      <a:pt x="613" y="205"/>
                    </a:lnTo>
                    <a:lnTo>
                      <a:pt x="516" y="108"/>
                    </a:lnTo>
                    <a:lnTo>
                      <a:pt x="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5"/>
              <p:cNvSpPr/>
              <p:nvPr/>
            </p:nvSpPr>
            <p:spPr>
              <a:xfrm>
                <a:off x="395375" y="1671700"/>
                <a:ext cx="25025" cy="19375"/>
              </a:xfrm>
              <a:custGeom>
                <a:avLst/>
                <a:gdLst/>
                <a:ahLst/>
                <a:cxnLst/>
                <a:rect l="l" t="t" r="r" b="b"/>
                <a:pathLst>
                  <a:path w="1001" h="775" extrusionOk="0">
                    <a:moveTo>
                      <a:pt x="388" y="0"/>
                    </a:moveTo>
                    <a:lnTo>
                      <a:pt x="334" y="11"/>
                    </a:lnTo>
                    <a:lnTo>
                      <a:pt x="269" y="43"/>
                    </a:lnTo>
                    <a:lnTo>
                      <a:pt x="205" y="86"/>
                    </a:lnTo>
                    <a:lnTo>
                      <a:pt x="140" y="140"/>
                    </a:lnTo>
                    <a:lnTo>
                      <a:pt x="87" y="194"/>
                    </a:lnTo>
                    <a:lnTo>
                      <a:pt x="44" y="248"/>
                    </a:lnTo>
                    <a:lnTo>
                      <a:pt x="11" y="301"/>
                    </a:lnTo>
                    <a:lnTo>
                      <a:pt x="1" y="344"/>
                    </a:lnTo>
                    <a:lnTo>
                      <a:pt x="22" y="409"/>
                    </a:lnTo>
                    <a:lnTo>
                      <a:pt x="54" y="484"/>
                    </a:lnTo>
                    <a:lnTo>
                      <a:pt x="97" y="549"/>
                    </a:lnTo>
                    <a:lnTo>
                      <a:pt x="140" y="613"/>
                    </a:lnTo>
                    <a:lnTo>
                      <a:pt x="194" y="667"/>
                    </a:lnTo>
                    <a:lnTo>
                      <a:pt x="259" y="721"/>
                    </a:lnTo>
                    <a:lnTo>
                      <a:pt x="312" y="753"/>
                    </a:lnTo>
                    <a:lnTo>
                      <a:pt x="377" y="774"/>
                    </a:lnTo>
                    <a:lnTo>
                      <a:pt x="431" y="774"/>
                    </a:lnTo>
                    <a:lnTo>
                      <a:pt x="484" y="753"/>
                    </a:lnTo>
                    <a:lnTo>
                      <a:pt x="549" y="721"/>
                    </a:lnTo>
                    <a:lnTo>
                      <a:pt x="624" y="667"/>
                    </a:lnTo>
                    <a:lnTo>
                      <a:pt x="796" y="549"/>
                    </a:lnTo>
                    <a:lnTo>
                      <a:pt x="1001" y="398"/>
                    </a:lnTo>
                    <a:lnTo>
                      <a:pt x="796" y="258"/>
                    </a:lnTo>
                    <a:lnTo>
                      <a:pt x="646" y="129"/>
                    </a:lnTo>
                    <a:lnTo>
                      <a:pt x="570" y="75"/>
                    </a:lnTo>
                    <a:lnTo>
                      <a:pt x="506" y="32"/>
                    </a:lnTo>
                    <a:lnTo>
                      <a:pt x="441" y="11"/>
                    </a:lnTo>
                    <a:lnTo>
                      <a:pt x="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5"/>
              <p:cNvSpPr/>
              <p:nvPr/>
            </p:nvSpPr>
            <p:spPr>
              <a:xfrm>
                <a:off x="2125000" y="1666325"/>
                <a:ext cx="19375" cy="24750"/>
              </a:xfrm>
              <a:custGeom>
                <a:avLst/>
                <a:gdLst/>
                <a:ahLst/>
                <a:cxnLst/>
                <a:rect l="l" t="t" r="r" b="b"/>
                <a:pathLst>
                  <a:path w="775" h="990" extrusionOk="0">
                    <a:moveTo>
                      <a:pt x="398" y="0"/>
                    </a:moveTo>
                    <a:lnTo>
                      <a:pt x="248" y="194"/>
                    </a:lnTo>
                    <a:lnTo>
                      <a:pt x="119" y="355"/>
                    </a:lnTo>
                    <a:lnTo>
                      <a:pt x="76" y="430"/>
                    </a:lnTo>
                    <a:lnTo>
                      <a:pt x="33" y="495"/>
                    </a:lnTo>
                    <a:lnTo>
                      <a:pt x="11" y="559"/>
                    </a:lnTo>
                    <a:lnTo>
                      <a:pt x="0" y="613"/>
                    </a:lnTo>
                    <a:lnTo>
                      <a:pt x="11" y="667"/>
                    </a:lnTo>
                    <a:lnTo>
                      <a:pt x="43" y="731"/>
                    </a:lnTo>
                    <a:lnTo>
                      <a:pt x="86" y="796"/>
                    </a:lnTo>
                    <a:lnTo>
                      <a:pt x="140" y="860"/>
                    </a:lnTo>
                    <a:lnTo>
                      <a:pt x="205" y="914"/>
                    </a:lnTo>
                    <a:lnTo>
                      <a:pt x="258" y="957"/>
                    </a:lnTo>
                    <a:lnTo>
                      <a:pt x="312" y="979"/>
                    </a:lnTo>
                    <a:lnTo>
                      <a:pt x="355" y="989"/>
                    </a:lnTo>
                    <a:lnTo>
                      <a:pt x="420" y="968"/>
                    </a:lnTo>
                    <a:lnTo>
                      <a:pt x="484" y="936"/>
                    </a:lnTo>
                    <a:lnTo>
                      <a:pt x="559" y="903"/>
                    </a:lnTo>
                    <a:lnTo>
                      <a:pt x="624" y="850"/>
                    </a:lnTo>
                    <a:lnTo>
                      <a:pt x="678" y="796"/>
                    </a:lnTo>
                    <a:lnTo>
                      <a:pt x="721" y="731"/>
                    </a:lnTo>
                    <a:lnTo>
                      <a:pt x="753" y="678"/>
                    </a:lnTo>
                    <a:lnTo>
                      <a:pt x="774" y="613"/>
                    </a:lnTo>
                    <a:lnTo>
                      <a:pt x="774" y="559"/>
                    </a:lnTo>
                    <a:lnTo>
                      <a:pt x="753" y="506"/>
                    </a:lnTo>
                    <a:lnTo>
                      <a:pt x="721" y="441"/>
                    </a:lnTo>
                    <a:lnTo>
                      <a:pt x="667" y="366"/>
                    </a:lnTo>
                    <a:lnTo>
                      <a:pt x="538" y="204"/>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5"/>
              <p:cNvSpPr/>
              <p:nvPr/>
            </p:nvSpPr>
            <p:spPr>
              <a:xfrm>
                <a:off x="2125000" y="2617150"/>
                <a:ext cx="19375" cy="24750"/>
              </a:xfrm>
              <a:custGeom>
                <a:avLst/>
                <a:gdLst/>
                <a:ahLst/>
                <a:cxnLst/>
                <a:rect l="l" t="t" r="r" b="b"/>
                <a:pathLst>
                  <a:path w="775" h="990" extrusionOk="0">
                    <a:moveTo>
                      <a:pt x="420" y="0"/>
                    </a:moveTo>
                    <a:lnTo>
                      <a:pt x="355" y="22"/>
                    </a:lnTo>
                    <a:lnTo>
                      <a:pt x="291" y="54"/>
                    </a:lnTo>
                    <a:lnTo>
                      <a:pt x="226" y="97"/>
                    </a:lnTo>
                    <a:lnTo>
                      <a:pt x="162" y="151"/>
                    </a:lnTo>
                    <a:lnTo>
                      <a:pt x="97" y="205"/>
                    </a:lnTo>
                    <a:lnTo>
                      <a:pt x="54" y="269"/>
                    </a:lnTo>
                    <a:lnTo>
                      <a:pt x="22" y="323"/>
                    </a:lnTo>
                    <a:lnTo>
                      <a:pt x="0" y="387"/>
                    </a:lnTo>
                    <a:lnTo>
                      <a:pt x="11" y="441"/>
                    </a:lnTo>
                    <a:lnTo>
                      <a:pt x="33" y="495"/>
                    </a:lnTo>
                    <a:lnTo>
                      <a:pt x="65" y="560"/>
                    </a:lnTo>
                    <a:lnTo>
                      <a:pt x="119" y="635"/>
                    </a:lnTo>
                    <a:lnTo>
                      <a:pt x="248" y="796"/>
                    </a:lnTo>
                    <a:lnTo>
                      <a:pt x="398" y="990"/>
                    </a:lnTo>
                    <a:lnTo>
                      <a:pt x="538" y="796"/>
                    </a:lnTo>
                    <a:lnTo>
                      <a:pt x="656" y="635"/>
                    </a:lnTo>
                    <a:lnTo>
                      <a:pt x="710" y="560"/>
                    </a:lnTo>
                    <a:lnTo>
                      <a:pt x="742" y="495"/>
                    </a:lnTo>
                    <a:lnTo>
                      <a:pt x="774" y="430"/>
                    </a:lnTo>
                    <a:lnTo>
                      <a:pt x="774" y="377"/>
                    </a:lnTo>
                    <a:lnTo>
                      <a:pt x="764" y="312"/>
                    </a:lnTo>
                    <a:lnTo>
                      <a:pt x="731" y="258"/>
                    </a:lnTo>
                    <a:lnTo>
                      <a:pt x="688" y="194"/>
                    </a:lnTo>
                    <a:lnTo>
                      <a:pt x="635" y="129"/>
                    </a:lnTo>
                    <a:lnTo>
                      <a:pt x="581" y="76"/>
                    </a:lnTo>
                    <a:lnTo>
                      <a:pt x="516" y="33"/>
                    </a:lnTo>
                    <a:lnTo>
                      <a:pt x="463" y="11"/>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5"/>
              <p:cNvSpPr/>
              <p:nvPr/>
            </p:nvSpPr>
            <p:spPr>
              <a:xfrm>
                <a:off x="1733050" y="1279750"/>
                <a:ext cx="24750" cy="19375"/>
              </a:xfrm>
              <a:custGeom>
                <a:avLst/>
                <a:gdLst/>
                <a:ahLst/>
                <a:cxnLst/>
                <a:rect l="l" t="t" r="r" b="b"/>
                <a:pathLst>
                  <a:path w="990" h="775" extrusionOk="0">
                    <a:moveTo>
                      <a:pt x="344" y="0"/>
                    </a:moveTo>
                    <a:lnTo>
                      <a:pt x="280" y="33"/>
                    </a:lnTo>
                    <a:lnTo>
                      <a:pt x="205" y="76"/>
                    </a:lnTo>
                    <a:lnTo>
                      <a:pt x="140" y="119"/>
                    </a:lnTo>
                    <a:lnTo>
                      <a:pt x="86" y="172"/>
                    </a:lnTo>
                    <a:lnTo>
                      <a:pt x="43" y="237"/>
                    </a:lnTo>
                    <a:lnTo>
                      <a:pt x="11" y="280"/>
                    </a:lnTo>
                    <a:lnTo>
                      <a:pt x="0" y="334"/>
                    </a:lnTo>
                    <a:lnTo>
                      <a:pt x="22" y="398"/>
                    </a:lnTo>
                    <a:lnTo>
                      <a:pt x="43" y="463"/>
                    </a:lnTo>
                    <a:lnTo>
                      <a:pt x="86" y="538"/>
                    </a:lnTo>
                    <a:lnTo>
                      <a:pt x="129" y="603"/>
                    </a:lnTo>
                    <a:lnTo>
                      <a:pt x="183" y="656"/>
                    </a:lnTo>
                    <a:lnTo>
                      <a:pt x="237" y="710"/>
                    </a:lnTo>
                    <a:lnTo>
                      <a:pt x="291" y="753"/>
                    </a:lnTo>
                    <a:lnTo>
                      <a:pt x="355" y="775"/>
                    </a:lnTo>
                    <a:lnTo>
                      <a:pt x="409" y="775"/>
                    </a:lnTo>
                    <a:lnTo>
                      <a:pt x="463" y="753"/>
                    </a:lnTo>
                    <a:lnTo>
                      <a:pt x="538" y="721"/>
                    </a:lnTo>
                    <a:lnTo>
                      <a:pt x="613" y="678"/>
                    </a:lnTo>
                    <a:lnTo>
                      <a:pt x="785" y="549"/>
                    </a:lnTo>
                    <a:lnTo>
                      <a:pt x="990" y="420"/>
                    </a:lnTo>
                    <a:lnTo>
                      <a:pt x="796" y="269"/>
                    </a:lnTo>
                    <a:lnTo>
                      <a:pt x="646" y="129"/>
                    </a:lnTo>
                    <a:lnTo>
                      <a:pt x="581" y="76"/>
                    </a:lnTo>
                    <a:lnTo>
                      <a:pt x="517" y="33"/>
                    </a:lnTo>
                    <a:lnTo>
                      <a:pt x="452" y="11"/>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5"/>
              <p:cNvSpPr/>
              <p:nvPr/>
            </p:nvSpPr>
            <p:spPr>
              <a:xfrm>
                <a:off x="790550" y="1279750"/>
                <a:ext cx="24475" cy="19375"/>
              </a:xfrm>
              <a:custGeom>
                <a:avLst/>
                <a:gdLst/>
                <a:ahLst/>
                <a:cxnLst/>
                <a:rect l="l" t="t" r="r" b="b"/>
                <a:pathLst>
                  <a:path w="979" h="775" extrusionOk="0">
                    <a:moveTo>
                      <a:pt x="334" y="0"/>
                    </a:moveTo>
                    <a:lnTo>
                      <a:pt x="269" y="33"/>
                    </a:lnTo>
                    <a:lnTo>
                      <a:pt x="205" y="76"/>
                    </a:lnTo>
                    <a:lnTo>
                      <a:pt x="140" y="119"/>
                    </a:lnTo>
                    <a:lnTo>
                      <a:pt x="76" y="183"/>
                    </a:lnTo>
                    <a:lnTo>
                      <a:pt x="33" y="237"/>
                    </a:lnTo>
                    <a:lnTo>
                      <a:pt x="0" y="291"/>
                    </a:lnTo>
                    <a:lnTo>
                      <a:pt x="0" y="334"/>
                    </a:lnTo>
                    <a:lnTo>
                      <a:pt x="11" y="398"/>
                    </a:lnTo>
                    <a:lnTo>
                      <a:pt x="43" y="463"/>
                    </a:lnTo>
                    <a:lnTo>
                      <a:pt x="76" y="538"/>
                    </a:lnTo>
                    <a:lnTo>
                      <a:pt x="119" y="603"/>
                    </a:lnTo>
                    <a:lnTo>
                      <a:pt x="172" y="656"/>
                    </a:lnTo>
                    <a:lnTo>
                      <a:pt x="237" y="710"/>
                    </a:lnTo>
                    <a:lnTo>
                      <a:pt x="291" y="753"/>
                    </a:lnTo>
                    <a:lnTo>
                      <a:pt x="344" y="775"/>
                    </a:lnTo>
                    <a:lnTo>
                      <a:pt x="409" y="775"/>
                    </a:lnTo>
                    <a:lnTo>
                      <a:pt x="463" y="753"/>
                    </a:lnTo>
                    <a:lnTo>
                      <a:pt x="527" y="721"/>
                    </a:lnTo>
                    <a:lnTo>
                      <a:pt x="603" y="667"/>
                    </a:lnTo>
                    <a:lnTo>
                      <a:pt x="775" y="549"/>
                    </a:lnTo>
                    <a:lnTo>
                      <a:pt x="979" y="409"/>
                    </a:lnTo>
                    <a:lnTo>
                      <a:pt x="796" y="258"/>
                    </a:lnTo>
                    <a:lnTo>
                      <a:pt x="635" y="129"/>
                    </a:lnTo>
                    <a:lnTo>
                      <a:pt x="570" y="76"/>
                    </a:lnTo>
                    <a:lnTo>
                      <a:pt x="506" y="33"/>
                    </a:lnTo>
                    <a:lnTo>
                      <a:pt x="441" y="11"/>
                    </a:lnTo>
                    <a:lnTo>
                      <a:pt x="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5"/>
              <p:cNvSpPr/>
              <p:nvPr/>
            </p:nvSpPr>
            <p:spPr>
              <a:xfrm>
                <a:off x="1733050" y="3003725"/>
                <a:ext cx="19375" cy="24750"/>
              </a:xfrm>
              <a:custGeom>
                <a:avLst/>
                <a:gdLst/>
                <a:ahLst/>
                <a:cxnLst/>
                <a:rect l="l" t="t" r="r" b="b"/>
                <a:pathLst>
                  <a:path w="775" h="990" extrusionOk="0">
                    <a:moveTo>
                      <a:pt x="387" y="0"/>
                    </a:moveTo>
                    <a:lnTo>
                      <a:pt x="248" y="204"/>
                    </a:lnTo>
                    <a:lnTo>
                      <a:pt x="119" y="366"/>
                    </a:lnTo>
                    <a:lnTo>
                      <a:pt x="65" y="430"/>
                    </a:lnTo>
                    <a:lnTo>
                      <a:pt x="33" y="495"/>
                    </a:lnTo>
                    <a:lnTo>
                      <a:pt x="11" y="559"/>
                    </a:lnTo>
                    <a:lnTo>
                      <a:pt x="0" y="624"/>
                    </a:lnTo>
                    <a:lnTo>
                      <a:pt x="11" y="678"/>
                    </a:lnTo>
                    <a:lnTo>
                      <a:pt x="43" y="742"/>
                    </a:lnTo>
                    <a:lnTo>
                      <a:pt x="86" y="807"/>
                    </a:lnTo>
                    <a:lnTo>
                      <a:pt x="140" y="860"/>
                    </a:lnTo>
                    <a:lnTo>
                      <a:pt x="194" y="925"/>
                    </a:lnTo>
                    <a:lnTo>
                      <a:pt x="248" y="968"/>
                    </a:lnTo>
                    <a:lnTo>
                      <a:pt x="301" y="989"/>
                    </a:lnTo>
                    <a:lnTo>
                      <a:pt x="355" y="989"/>
                    </a:lnTo>
                    <a:lnTo>
                      <a:pt x="420" y="979"/>
                    </a:lnTo>
                    <a:lnTo>
                      <a:pt x="484" y="946"/>
                    </a:lnTo>
                    <a:lnTo>
                      <a:pt x="549" y="903"/>
                    </a:lnTo>
                    <a:lnTo>
                      <a:pt x="613" y="850"/>
                    </a:lnTo>
                    <a:lnTo>
                      <a:pt x="667" y="796"/>
                    </a:lnTo>
                    <a:lnTo>
                      <a:pt x="721" y="742"/>
                    </a:lnTo>
                    <a:lnTo>
                      <a:pt x="753" y="678"/>
                    </a:lnTo>
                    <a:lnTo>
                      <a:pt x="775" y="624"/>
                    </a:lnTo>
                    <a:lnTo>
                      <a:pt x="764" y="570"/>
                    </a:lnTo>
                    <a:lnTo>
                      <a:pt x="742" y="506"/>
                    </a:lnTo>
                    <a:lnTo>
                      <a:pt x="710" y="441"/>
                    </a:lnTo>
                    <a:lnTo>
                      <a:pt x="656" y="366"/>
                    </a:lnTo>
                    <a:lnTo>
                      <a:pt x="538" y="204"/>
                    </a:lnTo>
                    <a:lnTo>
                      <a:pt x="38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5"/>
              <p:cNvSpPr/>
              <p:nvPr/>
            </p:nvSpPr>
            <p:spPr>
              <a:xfrm>
                <a:off x="317675" y="1830825"/>
                <a:ext cx="23425" cy="18325"/>
              </a:xfrm>
              <a:custGeom>
                <a:avLst/>
                <a:gdLst/>
                <a:ahLst/>
                <a:cxnLst/>
                <a:rect l="l" t="t" r="r" b="b"/>
                <a:pathLst>
                  <a:path w="937" h="733" extrusionOk="0">
                    <a:moveTo>
                      <a:pt x="420" y="1"/>
                    </a:moveTo>
                    <a:lnTo>
                      <a:pt x="366" y="12"/>
                    </a:lnTo>
                    <a:lnTo>
                      <a:pt x="313" y="33"/>
                    </a:lnTo>
                    <a:lnTo>
                      <a:pt x="259" y="65"/>
                    </a:lnTo>
                    <a:lnTo>
                      <a:pt x="205" y="108"/>
                    </a:lnTo>
                    <a:lnTo>
                      <a:pt x="108" y="216"/>
                    </a:lnTo>
                    <a:lnTo>
                      <a:pt x="1" y="313"/>
                    </a:lnTo>
                    <a:lnTo>
                      <a:pt x="87" y="431"/>
                    </a:lnTo>
                    <a:lnTo>
                      <a:pt x="173" y="560"/>
                    </a:lnTo>
                    <a:lnTo>
                      <a:pt x="227" y="614"/>
                    </a:lnTo>
                    <a:lnTo>
                      <a:pt x="270" y="668"/>
                    </a:lnTo>
                    <a:lnTo>
                      <a:pt x="323" y="700"/>
                    </a:lnTo>
                    <a:lnTo>
                      <a:pt x="377" y="732"/>
                    </a:lnTo>
                    <a:lnTo>
                      <a:pt x="420" y="732"/>
                    </a:lnTo>
                    <a:lnTo>
                      <a:pt x="474" y="721"/>
                    </a:lnTo>
                    <a:lnTo>
                      <a:pt x="539" y="689"/>
                    </a:lnTo>
                    <a:lnTo>
                      <a:pt x="603" y="635"/>
                    </a:lnTo>
                    <a:lnTo>
                      <a:pt x="754" y="528"/>
                    </a:lnTo>
                    <a:lnTo>
                      <a:pt x="936" y="399"/>
                    </a:lnTo>
                    <a:lnTo>
                      <a:pt x="775" y="259"/>
                    </a:lnTo>
                    <a:lnTo>
                      <a:pt x="646" y="130"/>
                    </a:lnTo>
                    <a:lnTo>
                      <a:pt x="582" y="76"/>
                    </a:lnTo>
                    <a:lnTo>
                      <a:pt x="528" y="33"/>
                    </a:lnTo>
                    <a:lnTo>
                      <a:pt x="474" y="12"/>
                    </a:lnTo>
                    <a:lnTo>
                      <a:pt x="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5"/>
              <p:cNvSpPr/>
              <p:nvPr/>
            </p:nvSpPr>
            <p:spPr>
              <a:xfrm>
                <a:off x="870400" y="3088675"/>
                <a:ext cx="15075" cy="19375"/>
              </a:xfrm>
              <a:custGeom>
                <a:avLst/>
                <a:gdLst/>
                <a:ahLst/>
                <a:cxnLst/>
                <a:rect l="l" t="t" r="r" b="b"/>
                <a:pathLst>
                  <a:path w="603" h="775" extrusionOk="0">
                    <a:moveTo>
                      <a:pt x="333" y="0"/>
                    </a:moveTo>
                    <a:lnTo>
                      <a:pt x="237" y="86"/>
                    </a:lnTo>
                    <a:lnTo>
                      <a:pt x="129" y="161"/>
                    </a:lnTo>
                    <a:lnTo>
                      <a:pt x="43" y="247"/>
                    </a:lnTo>
                    <a:lnTo>
                      <a:pt x="11" y="290"/>
                    </a:lnTo>
                    <a:lnTo>
                      <a:pt x="0" y="344"/>
                    </a:lnTo>
                    <a:lnTo>
                      <a:pt x="0" y="376"/>
                    </a:lnTo>
                    <a:lnTo>
                      <a:pt x="11" y="419"/>
                    </a:lnTo>
                    <a:lnTo>
                      <a:pt x="75" y="516"/>
                    </a:lnTo>
                    <a:lnTo>
                      <a:pt x="183" y="634"/>
                    </a:lnTo>
                    <a:lnTo>
                      <a:pt x="290" y="774"/>
                    </a:lnTo>
                    <a:lnTo>
                      <a:pt x="409" y="645"/>
                    </a:lnTo>
                    <a:lnTo>
                      <a:pt x="505" y="527"/>
                    </a:lnTo>
                    <a:lnTo>
                      <a:pt x="548" y="473"/>
                    </a:lnTo>
                    <a:lnTo>
                      <a:pt x="581" y="430"/>
                    </a:lnTo>
                    <a:lnTo>
                      <a:pt x="602" y="387"/>
                    </a:lnTo>
                    <a:lnTo>
                      <a:pt x="602" y="344"/>
                    </a:lnTo>
                    <a:lnTo>
                      <a:pt x="591" y="301"/>
                    </a:lnTo>
                    <a:lnTo>
                      <a:pt x="570" y="258"/>
                    </a:lnTo>
                    <a:lnTo>
                      <a:pt x="505" y="172"/>
                    </a:lnTo>
                    <a:lnTo>
                      <a:pt x="409" y="86"/>
                    </a:lnTo>
                    <a:lnTo>
                      <a:pt x="3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5"/>
              <p:cNvSpPr/>
              <p:nvPr/>
            </p:nvSpPr>
            <p:spPr>
              <a:xfrm>
                <a:off x="1261800" y="3167150"/>
                <a:ext cx="19375" cy="15100"/>
              </a:xfrm>
              <a:custGeom>
                <a:avLst/>
                <a:gdLst/>
                <a:ahLst/>
                <a:cxnLst/>
                <a:rect l="l" t="t" r="r" b="b"/>
                <a:pathLst>
                  <a:path w="775" h="604" extrusionOk="0">
                    <a:moveTo>
                      <a:pt x="334" y="1"/>
                    </a:moveTo>
                    <a:lnTo>
                      <a:pt x="291" y="12"/>
                    </a:lnTo>
                    <a:lnTo>
                      <a:pt x="248" y="33"/>
                    </a:lnTo>
                    <a:lnTo>
                      <a:pt x="162" y="108"/>
                    </a:lnTo>
                    <a:lnTo>
                      <a:pt x="86" y="194"/>
                    </a:lnTo>
                    <a:lnTo>
                      <a:pt x="0" y="280"/>
                    </a:lnTo>
                    <a:lnTo>
                      <a:pt x="86" y="377"/>
                    </a:lnTo>
                    <a:lnTo>
                      <a:pt x="172" y="474"/>
                    </a:lnTo>
                    <a:lnTo>
                      <a:pt x="258" y="560"/>
                    </a:lnTo>
                    <a:lnTo>
                      <a:pt x="301" y="582"/>
                    </a:lnTo>
                    <a:lnTo>
                      <a:pt x="355" y="603"/>
                    </a:lnTo>
                    <a:lnTo>
                      <a:pt x="388" y="603"/>
                    </a:lnTo>
                    <a:lnTo>
                      <a:pt x="431" y="582"/>
                    </a:lnTo>
                    <a:lnTo>
                      <a:pt x="527" y="506"/>
                    </a:lnTo>
                    <a:lnTo>
                      <a:pt x="646" y="399"/>
                    </a:lnTo>
                    <a:lnTo>
                      <a:pt x="775" y="280"/>
                    </a:lnTo>
                    <a:lnTo>
                      <a:pt x="635" y="184"/>
                    </a:lnTo>
                    <a:lnTo>
                      <a:pt x="517" y="87"/>
                    </a:lnTo>
                    <a:lnTo>
                      <a:pt x="463" y="44"/>
                    </a:lnTo>
                    <a:lnTo>
                      <a:pt x="420" y="22"/>
                    </a:lnTo>
                    <a:lnTo>
                      <a:pt x="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5"/>
              <p:cNvSpPr/>
              <p:nvPr/>
            </p:nvSpPr>
            <p:spPr>
              <a:xfrm>
                <a:off x="555600" y="1436475"/>
                <a:ext cx="16150" cy="21250"/>
              </a:xfrm>
              <a:custGeom>
                <a:avLst/>
                <a:gdLst/>
                <a:ahLst/>
                <a:cxnLst/>
                <a:rect l="l" t="t" r="r" b="b"/>
                <a:pathLst>
                  <a:path w="646" h="850" extrusionOk="0">
                    <a:moveTo>
                      <a:pt x="312" y="0"/>
                    </a:moveTo>
                    <a:lnTo>
                      <a:pt x="215" y="86"/>
                    </a:lnTo>
                    <a:lnTo>
                      <a:pt x="119" y="172"/>
                    </a:lnTo>
                    <a:lnTo>
                      <a:pt x="76" y="215"/>
                    </a:lnTo>
                    <a:lnTo>
                      <a:pt x="33" y="258"/>
                    </a:lnTo>
                    <a:lnTo>
                      <a:pt x="11" y="312"/>
                    </a:lnTo>
                    <a:lnTo>
                      <a:pt x="0" y="355"/>
                    </a:lnTo>
                    <a:lnTo>
                      <a:pt x="0" y="398"/>
                    </a:lnTo>
                    <a:lnTo>
                      <a:pt x="22" y="452"/>
                    </a:lnTo>
                    <a:lnTo>
                      <a:pt x="54" y="506"/>
                    </a:lnTo>
                    <a:lnTo>
                      <a:pt x="97" y="560"/>
                    </a:lnTo>
                    <a:lnTo>
                      <a:pt x="205" y="689"/>
                    </a:lnTo>
                    <a:lnTo>
                      <a:pt x="334" y="850"/>
                    </a:lnTo>
                    <a:lnTo>
                      <a:pt x="452" y="678"/>
                    </a:lnTo>
                    <a:lnTo>
                      <a:pt x="559" y="549"/>
                    </a:lnTo>
                    <a:lnTo>
                      <a:pt x="592" y="484"/>
                    </a:lnTo>
                    <a:lnTo>
                      <a:pt x="624" y="431"/>
                    </a:lnTo>
                    <a:lnTo>
                      <a:pt x="645" y="387"/>
                    </a:lnTo>
                    <a:lnTo>
                      <a:pt x="645" y="334"/>
                    </a:lnTo>
                    <a:lnTo>
                      <a:pt x="635" y="291"/>
                    </a:lnTo>
                    <a:lnTo>
                      <a:pt x="602" y="248"/>
                    </a:lnTo>
                    <a:lnTo>
                      <a:pt x="559" y="205"/>
                    </a:lnTo>
                    <a:lnTo>
                      <a:pt x="516" y="162"/>
                    </a:lnTo>
                    <a:lnTo>
                      <a:pt x="409" y="76"/>
                    </a:lnTo>
                    <a:lnTo>
                      <a:pt x="31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5"/>
              <p:cNvSpPr/>
              <p:nvPr/>
            </p:nvSpPr>
            <p:spPr>
              <a:xfrm>
                <a:off x="1970950" y="1432450"/>
                <a:ext cx="16150" cy="21250"/>
              </a:xfrm>
              <a:custGeom>
                <a:avLst/>
                <a:gdLst/>
                <a:ahLst/>
                <a:cxnLst/>
                <a:rect l="l" t="t" r="r" b="b"/>
                <a:pathLst>
                  <a:path w="646" h="850" extrusionOk="0">
                    <a:moveTo>
                      <a:pt x="334" y="0"/>
                    </a:moveTo>
                    <a:lnTo>
                      <a:pt x="216" y="161"/>
                    </a:lnTo>
                    <a:lnTo>
                      <a:pt x="98" y="290"/>
                    </a:lnTo>
                    <a:lnTo>
                      <a:pt x="55" y="344"/>
                    </a:lnTo>
                    <a:lnTo>
                      <a:pt x="22" y="398"/>
                    </a:lnTo>
                    <a:lnTo>
                      <a:pt x="1" y="452"/>
                    </a:lnTo>
                    <a:lnTo>
                      <a:pt x="1" y="495"/>
                    </a:lnTo>
                    <a:lnTo>
                      <a:pt x="12" y="538"/>
                    </a:lnTo>
                    <a:lnTo>
                      <a:pt x="33" y="592"/>
                    </a:lnTo>
                    <a:lnTo>
                      <a:pt x="76" y="635"/>
                    </a:lnTo>
                    <a:lnTo>
                      <a:pt x="119" y="678"/>
                    </a:lnTo>
                    <a:lnTo>
                      <a:pt x="216" y="764"/>
                    </a:lnTo>
                    <a:lnTo>
                      <a:pt x="313" y="850"/>
                    </a:lnTo>
                    <a:lnTo>
                      <a:pt x="409" y="774"/>
                    </a:lnTo>
                    <a:lnTo>
                      <a:pt x="517" y="688"/>
                    </a:lnTo>
                    <a:lnTo>
                      <a:pt x="571" y="645"/>
                    </a:lnTo>
                    <a:lnTo>
                      <a:pt x="603" y="602"/>
                    </a:lnTo>
                    <a:lnTo>
                      <a:pt x="635" y="559"/>
                    </a:lnTo>
                    <a:lnTo>
                      <a:pt x="646" y="516"/>
                    </a:lnTo>
                    <a:lnTo>
                      <a:pt x="646" y="462"/>
                    </a:lnTo>
                    <a:lnTo>
                      <a:pt x="624" y="419"/>
                    </a:lnTo>
                    <a:lnTo>
                      <a:pt x="603" y="366"/>
                    </a:lnTo>
                    <a:lnTo>
                      <a:pt x="560" y="301"/>
                    </a:lnTo>
                    <a:lnTo>
                      <a:pt x="452" y="172"/>
                    </a:lnTo>
                    <a:lnTo>
                      <a:pt x="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5"/>
              <p:cNvSpPr/>
              <p:nvPr/>
            </p:nvSpPr>
            <p:spPr>
              <a:xfrm>
                <a:off x="2202150" y="2459875"/>
                <a:ext cx="22325" cy="16975"/>
              </a:xfrm>
              <a:custGeom>
                <a:avLst/>
                <a:gdLst/>
                <a:ahLst/>
                <a:cxnLst/>
                <a:rect l="l" t="t" r="r" b="b"/>
                <a:pathLst>
                  <a:path w="893" h="679" extrusionOk="0">
                    <a:moveTo>
                      <a:pt x="538" y="1"/>
                    </a:moveTo>
                    <a:lnTo>
                      <a:pt x="484" y="12"/>
                    </a:lnTo>
                    <a:lnTo>
                      <a:pt x="430" y="33"/>
                    </a:lnTo>
                    <a:lnTo>
                      <a:pt x="366" y="65"/>
                    </a:lnTo>
                    <a:lnTo>
                      <a:pt x="312" y="108"/>
                    </a:lnTo>
                    <a:lnTo>
                      <a:pt x="172" y="216"/>
                    </a:lnTo>
                    <a:lnTo>
                      <a:pt x="0" y="345"/>
                    </a:lnTo>
                    <a:lnTo>
                      <a:pt x="172" y="474"/>
                    </a:lnTo>
                    <a:lnTo>
                      <a:pt x="312" y="592"/>
                    </a:lnTo>
                    <a:lnTo>
                      <a:pt x="377" y="635"/>
                    </a:lnTo>
                    <a:lnTo>
                      <a:pt x="430" y="668"/>
                    </a:lnTo>
                    <a:lnTo>
                      <a:pt x="473" y="678"/>
                    </a:lnTo>
                    <a:lnTo>
                      <a:pt x="517" y="678"/>
                    </a:lnTo>
                    <a:lnTo>
                      <a:pt x="570" y="657"/>
                    </a:lnTo>
                    <a:lnTo>
                      <a:pt x="624" y="625"/>
                    </a:lnTo>
                    <a:lnTo>
                      <a:pt x="667" y="582"/>
                    </a:lnTo>
                    <a:lnTo>
                      <a:pt x="710" y="539"/>
                    </a:lnTo>
                    <a:lnTo>
                      <a:pt x="807" y="420"/>
                    </a:lnTo>
                    <a:lnTo>
                      <a:pt x="893" y="323"/>
                    </a:lnTo>
                    <a:lnTo>
                      <a:pt x="807" y="227"/>
                    </a:lnTo>
                    <a:lnTo>
                      <a:pt x="710" y="119"/>
                    </a:lnTo>
                    <a:lnTo>
                      <a:pt x="667" y="76"/>
                    </a:lnTo>
                    <a:lnTo>
                      <a:pt x="624" y="33"/>
                    </a:lnTo>
                    <a:lnTo>
                      <a:pt x="581"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5"/>
              <p:cNvSpPr/>
              <p:nvPr/>
            </p:nvSpPr>
            <p:spPr>
              <a:xfrm>
                <a:off x="475225" y="1514975"/>
                <a:ext cx="15600" cy="20175"/>
              </a:xfrm>
              <a:custGeom>
                <a:avLst/>
                <a:gdLst/>
                <a:ahLst/>
                <a:cxnLst/>
                <a:rect l="l" t="t" r="r" b="b"/>
                <a:pathLst>
                  <a:path w="624" h="807" extrusionOk="0">
                    <a:moveTo>
                      <a:pt x="344" y="0"/>
                    </a:moveTo>
                    <a:lnTo>
                      <a:pt x="290" y="22"/>
                    </a:lnTo>
                    <a:lnTo>
                      <a:pt x="237" y="43"/>
                    </a:lnTo>
                    <a:lnTo>
                      <a:pt x="183" y="76"/>
                    </a:lnTo>
                    <a:lnTo>
                      <a:pt x="129" y="119"/>
                    </a:lnTo>
                    <a:lnTo>
                      <a:pt x="86" y="162"/>
                    </a:lnTo>
                    <a:lnTo>
                      <a:pt x="43" y="215"/>
                    </a:lnTo>
                    <a:lnTo>
                      <a:pt x="11" y="258"/>
                    </a:lnTo>
                    <a:lnTo>
                      <a:pt x="0" y="301"/>
                    </a:lnTo>
                    <a:lnTo>
                      <a:pt x="0" y="355"/>
                    </a:lnTo>
                    <a:lnTo>
                      <a:pt x="11" y="398"/>
                    </a:lnTo>
                    <a:lnTo>
                      <a:pt x="43" y="452"/>
                    </a:lnTo>
                    <a:lnTo>
                      <a:pt x="86" y="506"/>
                    </a:lnTo>
                    <a:lnTo>
                      <a:pt x="194" y="645"/>
                    </a:lnTo>
                    <a:lnTo>
                      <a:pt x="312" y="807"/>
                    </a:lnTo>
                    <a:lnTo>
                      <a:pt x="420" y="645"/>
                    </a:lnTo>
                    <a:lnTo>
                      <a:pt x="527" y="516"/>
                    </a:lnTo>
                    <a:lnTo>
                      <a:pt x="602" y="409"/>
                    </a:lnTo>
                    <a:lnTo>
                      <a:pt x="613" y="355"/>
                    </a:lnTo>
                    <a:lnTo>
                      <a:pt x="624" y="312"/>
                    </a:lnTo>
                    <a:lnTo>
                      <a:pt x="613" y="258"/>
                    </a:lnTo>
                    <a:lnTo>
                      <a:pt x="592" y="215"/>
                    </a:lnTo>
                    <a:lnTo>
                      <a:pt x="559" y="162"/>
                    </a:lnTo>
                    <a:lnTo>
                      <a:pt x="516" y="108"/>
                    </a:lnTo>
                    <a:lnTo>
                      <a:pt x="473" y="65"/>
                    </a:lnTo>
                    <a:lnTo>
                      <a:pt x="420" y="33"/>
                    </a:lnTo>
                    <a:lnTo>
                      <a:pt x="376" y="11"/>
                    </a:lnTo>
                    <a:lnTo>
                      <a:pt x="34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5"/>
              <p:cNvSpPr/>
              <p:nvPr/>
            </p:nvSpPr>
            <p:spPr>
              <a:xfrm>
                <a:off x="2049175" y="1517925"/>
                <a:ext cx="19925" cy="15625"/>
              </a:xfrm>
              <a:custGeom>
                <a:avLst/>
                <a:gdLst/>
                <a:ahLst/>
                <a:cxnLst/>
                <a:rect l="l" t="t" r="r" b="b"/>
                <a:pathLst>
                  <a:path w="797" h="625" extrusionOk="0">
                    <a:moveTo>
                      <a:pt x="280" y="1"/>
                    </a:moveTo>
                    <a:lnTo>
                      <a:pt x="237" y="11"/>
                    </a:lnTo>
                    <a:lnTo>
                      <a:pt x="184" y="33"/>
                    </a:lnTo>
                    <a:lnTo>
                      <a:pt x="141" y="76"/>
                    </a:lnTo>
                    <a:lnTo>
                      <a:pt x="87" y="119"/>
                    </a:lnTo>
                    <a:lnTo>
                      <a:pt x="44" y="173"/>
                    </a:lnTo>
                    <a:lnTo>
                      <a:pt x="12" y="216"/>
                    </a:lnTo>
                    <a:lnTo>
                      <a:pt x="1" y="259"/>
                    </a:lnTo>
                    <a:lnTo>
                      <a:pt x="1" y="291"/>
                    </a:lnTo>
                    <a:lnTo>
                      <a:pt x="12" y="345"/>
                    </a:lnTo>
                    <a:lnTo>
                      <a:pt x="44" y="398"/>
                    </a:lnTo>
                    <a:lnTo>
                      <a:pt x="76" y="452"/>
                    </a:lnTo>
                    <a:lnTo>
                      <a:pt x="119" y="506"/>
                    </a:lnTo>
                    <a:lnTo>
                      <a:pt x="173" y="549"/>
                    </a:lnTo>
                    <a:lnTo>
                      <a:pt x="216" y="581"/>
                    </a:lnTo>
                    <a:lnTo>
                      <a:pt x="270" y="613"/>
                    </a:lnTo>
                    <a:lnTo>
                      <a:pt x="313" y="624"/>
                    </a:lnTo>
                    <a:lnTo>
                      <a:pt x="356" y="624"/>
                    </a:lnTo>
                    <a:lnTo>
                      <a:pt x="410" y="603"/>
                    </a:lnTo>
                    <a:lnTo>
                      <a:pt x="463" y="570"/>
                    </a:lnTo>
                    <a:lnTo>
                      <a:pt x="517" y="527"/>
                    </a:lnTo>
                    <a:lnTo>
                      <a:pt x="646" y="409"/>
                    </a:lnTo>
                    <a:lnTo>
                      <a:pt x="797" y="291"/>
                    </a:lnTo>
                    <a:lnTo>
                      <a:pt x="635" y="183"/>
                    </a:lnTo>
                    <a:lnTo>
                      <a:pt x="496" y="87"/>
                    </a:lnTo>
                    <a:lnTo>
                      <a:pt x="377" y="22"/>
                    </a:lnTo>
                    <a:lnTo>
                      <a:pt x="33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5"/>
              <p:cNvSpPr/>
              <p:nvPr/>
            </p:nvSpPr>
            <p:spPr>
              <a:xfrm>
                <a:off x="1893275" y="1359325"/>
                <a:ext cx="20175" cy="15600"/>
              </a:xfrm>
              <a:custGeom>
                <a:avLst/>
                <a:gdLst/>
                <a:ahLst/>
                <a:cxnLst/>
                <a:rect l="l" t="t" r="r" b="b"/>
                <a:pathLst>
                  <a:path w="807" h="624" extrusionOk="0">
                    <a:moveTo>
                      <a:pt x="301" y="0"/>
                    </a:moveTo>
                    <a:lnTo>
                      <a:pt x="258" y="11"/>
                    </a:lnTo>
                    <a:lnTo>
                      <a:pt x="215" y="33"/>
                    </a:lnTo>
                    <a:lnTo>
                      <a:pt x="161" y="65"/>
                    </a:lnTo>
                    <a:lnTo>
                      <a:pt x="108" y="108"/>
                    </a:lnTo>
                    <a:lnTo>
                      <a:pt x="65" y="162"/>
                    </a:lnTo>
                    <a:lnTo>
                      <a:pt x="32" y="205"/>
                    </a:lnTo>
                    <a:lnTo>
                      <a:pt x="11" y="248"/>
                    </a:lnTo>
                    <a:lnTo>
                      <a:pt x="0" y="280"/>
                    </a:lnTo>
                    <a:lnTo>
                      <a:pt x="22" y="334"/>
                    </a:lnTo>
                    <a:lnTo>
                      <a:pt x="43" y="387"/>
                    </a:lnTo>
                    <a:lnTo>
                      <a:pt x="75" y="441"/>
                    </a:lnTo>
                    <a:lnTo>
                      <a:pt x="118" y="495"/>
                    </a:lnTo>
                    <a:lnTo>
                      <a:pt x="161" y="549"/>
                    </a:lnTo>
                    <a:lnTo>
                      <a:pt x="204" y="581"/>
                    </a:lnTo>
                    <a:lnTo>
                      <a:pt x="258" y="613"/>
                    </a:lnTo>
                    <a:lnTo>
                      <a:pt x="301" y="624"/>
                    </a:lnTo>
                    <a:lnTo>
                      <a:pt x="344" y="624"/>
                    </a:lnTo>
                    <a:lnTo>
                      <a:pt x="398" y="613"/>
                    </a:lnTo>
                    <a:lnTo>
                      <a:pt x="452" y="581"/>
                    </a:lnTo>
                    <a:lnTo>
                      <a:pt x="506" y="538"/>
                    </a:lnTo>
                    <a:lnTo>
                      <a:pt x="645" y="441"/>
                    </a:lnTo>
                    <a:lnTo>
                      <a:pt x="807" y="323"/>
                    </a:lnTo>
                    <a:lnTo>
                      <a:pt x="645" y="205"/>
                    </a:lnTo>
                    <a:lnTo>
                      <a:pt x="516" y="97"/>
                    </a:lnTo>
                    <a:lnTo>
                      <a:pt x="409" y="33"/>
                    </a:lnTo>
                    <a:lnTo>
                      <a:pt x="355" y="11"/>
                    </a:lnTo>
                    <a:lnTo>
                      <a:pt x="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5"/>
              <p:cNvSpPr/>
              <p:nvPr/>
            </p:nvSpPr>
            <p:spPr>
              <a:xfrm>
                <a:off x="633550" y="1355025"/>
                <a:ext cx="15900" cy="19900"/>
              </a:xfrm>
              <a:custGeom>
                <a:avLst/>
                <a:gdLst/>
                <a:ahLst/>
                <a:cxnLst/>
                <a:rect l="l" t="t" r="r" b="b"/>
                <a:pathLst>
                  <a:path w="636" h="796" extrusionOk="0">
                    <a:moveTo>
                      <a:pt x="345" y="0"/>
                    </a:moveTo>
                    <a:lnTo>
                      <a:pt x="216" y="151"/>
                    </a:lnTo>
                    <a:lnTo>
                      <a:pt x="108" y="280"/>
                    </a:lnTo>
                    <a:lnTo>
                      <a:pt x="33" y="387"/>
                    </a:lnTo>
                    <a:lnTo>
                      <a:pt x="11" y="441"/>
                    </a:lnTo>
                    <a:lnTo>
                      <a:pt x="1" y="484"/>
                    </a:lnTo>
                    <a:lnTo>
                      <a:pt x="11" y="527"/>
                    </a:lnTo>
                    <a:lnTo>
                      <a:pt x="33" y="581"/>
                    </a:lnTo>
                    <a:lnTo>
                      <a:pt x="65" y="635"/>
                    </a:lnTo>
                    <a:lnTo>
                      <a:pt x="108" y="688"/>
                    </a:lnTo>
                    <a:lnTo>
                      <a:pt x="151" y="731"/>
                    </a:lnTo>
                    <a:lnTo>
                      <a:pt x="194" y="774"/>
                    </a:lnTo>
                    <a:lnTo>
                      <a:pt x="237" y="796"/>
                    </a:lnTo>
                    <a:lnTo>
                      <a:pt x="269" y="796"/>
                    </a:lnTo>
                    <a:lnTo>
                      <a:pt x="323" y="785"/>
                    </a:lnTo>
                    <a:lnTo>
                      <a:pt x="377" y="764"/>
                    </a:lnTo>
                    <a:lnTo>
                      <a:pt x="442" y="731"/>
                    </a:lnTo>
                    <a:lnTo>
                      <a:pt x="495" y="699"/>
                    </a:lnTo>
                    <a:lnTo>
                      <a:pt x="538" y="656"/>
                    </a:lnTo>
                    <a:lnTo>
                      <a:pt x="581" y="602"/>
                    </a:lnTo>
                    <a:lnTo>
                      <a:pt x="614" y="559"/>
                    </a:lnTo>
                    <a:lnTo>
                      <a:pt x="635" y="516"/>
                    </a:lnTo>
                    <a:lnTo>
                      <a:pt x="635" y="473"/>
                    </a:lnTo>
                    <a:lnTo>
                      <a:pt x="614" y="420"/>
                    </a:lnTo>
                    <a:lnTo>
                      <a:pt x="592" y="366"/>
                    </a:lnTo>
                    <a:lnTo>
                      <a:pt x="549" y="301"/>
                    </a:lnTo>
                    <a:lnTo>
                      <a:pt x="452" y="162"/>
                    </a:lnTo>
                    <a:lnTo>
                      <a:pt x="34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5"/>
              <p:cNvSpPr/>
              <p:nvPr/>
            </p:nvSpPr>
            <p:spPr>
              <a:xfrm>
                <a:off x="319575" y="2534875"/>
                <a:ext cx="15350" cy="19400"/>
              </a:xfrm>
              <a:custGeom>
                <a:avLst/>
                <a:gdLst/>
                <a:ahLst/>
                <a:cxnLst/>
                <a:rect l="l" t="t" r="r" b="b"/>
                <a:pathLst>
                  <a:path w="614" h="776" extrusionOk="0">
                    <a:moveTo>
                      <a:pt x="312" y="1"/>
                    </a:moveTo>
                    <a:lnTo>
                      <a:pt x="194" y="141"/>
                    </a:lnTo>
                    <a:lnTo>
                      <a:pt x="97" y="259"/>
                    </a:lnTo>
                    <a:lnTo>
                      <a:pt x="54" y="302"/>
                    </a:lnTo>
                    <a:lnTo>
                      <a:pt x="32" y="356"/>
                    </a:lnTo>
                    <a:lnTo>
                      <a:pt x="11" y="399"/>
                    </a:lnTo>
                    <a:lnTo>
                      <a:pt x="0" y="442"/>
                    </a:lnTo>
                    <a:lnTo>
                      <a:pt x="11" y="485"/>
                    </a:lnTo>
                    <a:lnTo>
                      <a:pt x="32" y="528"/>
                    </a:lnTo>
                    <a:lnTo>
                      <a:pt x="108" y="614"/>
                    </a:lnTo>
                    <a:lnTo>
                      <a:pt x="194" y="700"/>
                    </a:lnTo>
                    <a:lnTo>
                      <a:pt x="280" y="775"/>
                    </a:lnTo>
                    <a:lnTo>
                      <a:pt x="377" y="700"/>
                    </a:lnTo>
                    <a:lnTo>
                      <a:pt x="473" y="614"/>
                    </a:lnTo>
                    <a:lnTo>
                      <a:pt x="559" y="528"/>
                    </a:lnTo>
                    <a:lnTo>
                      <a:pt x="592" y="485"/>
                    </a:lnTo>
                    <a:lnTo>
                      <a:pt x="613" y="431"/>
                    </a:lnTo>
                    <a:lnTo>
                      <a:pt x="613" y="399"/>
                    </a:lnTo>
                    <a:lnTo>
                      <a:pt x="592" y="356"/>
                    </a:lnTo>
                    <a:lnTo>
                      <a:pt x="527" y="259"/>
                    </a:lnTo>
                    <a:lnTo>
                      <a:pt x="420" y="141"/>
                    </a:lnTo>
                    <a:lnTo>
                      <a:pt x="31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5"/>
              <p:cNvSpPr/>
              <p:nvPr/>
            </p:nvSpPr>
            <p:spPr>
              <a:xfrm>
                <a:off x="1575525" y="1195325"/>
                <a:ext cx="17225" cy="22350"/>
              </a:xfrm>
              <a:custGeom>
                <a:avLst/>
                <a:gdLst/>
                <a:ahLst/>
                <a:cxnLst/>
                <a:rect l="l" t="t" r="r" b="b"/>
                <a:pathLst>
                  <a:path w="689" h="894" extrusionOk="0">
                    <a:moveTo>
                      <a:pt x="344" y="1"/>
                    </a:moveTo>
                    <a:lnTo>
                      <a:pt x="215" y="173"/>
                    </a:lnTo>
                    <a:lnTo>
                      <a:pt x="97" y="324"/>
                    </a:lnTo>
                    <a:lnTo>
                      <a:pt x="54" y="377"/>
                    </a:lnTo>
                    <a:lnTo>
                      <a:pt x="22" y="431"/>
                    </a:lnTo>
                    <a:lnTo>
                      <a:pt x="0" y="485"/>
                    </a:lnTo>
                    <a:lnTo>
                      <a:pt x="11" y="528"/>
                    </a:lnTo>
                    <a:lnTo>
                      <a:pt x="22" y="582"/>
                    </a:lnTo>
                    <a:lnTo>
                      <a:pt x="65" y="625"/>
                    </a:lnTo>
                    <a:lnTo>
                      <a:pt x="108" y="678"/>
                    </a:lnTo>
                    <a:lnTo>
                      <a:pt x="151" y="721"/>
                    </a:lnTo>
                    <a:lnTo>
                      <a:pt x="258" y="807"/>
                    </a:lnTo>
                    <a:lnTo>
                      <a:pt x="366" y="893"/>
                    </a:lnTo>
                    <a:lnTo>
                      <a:pt x="463" y="807"/>
                    </a:lnTo>
                    <a:lnTo>
                      <a:pt x="570" y="721"/>
                    </a:lnTo>
                    <a:lnTo>
                      <a:pt x="613" y="678"/>
                    </a:lnTo>
                    <a:lnTo>
                      <a:pt x="656" y="635"/>
                    </a:lnTo>
                    <a:lnTo>
                      <a:pt x="678" y="582"/>
                    </a:lnTo>
                    <a:lnTo>
                      <a:pt x="688" y="539"/>
                    </a:lnTo>
                    <a:lnTo>
                      <a:pt x="678" y="485"/>
                    </a:lnTo>
                    <a:lnTo>
                      <a:pt x="656" y="431"/>
                    </a:lnTo>
                    <a:lnTo>
                      <a:pt x="624" y="377"/>
                    </a:lnTo>
                    <a:lnTo>
                      <a:pt x="581" y="313"/>
                    </a:lnTo>
                    <a:lnTo>
                      <a:pt x="463" y="173"/>
                    </a:lnTo>
                    <a:lnTo>
                      <a:pt x="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5"/>
              <p:cNvSpPr/>
              <p:nvPr/>
            </p:nvSpPr>
            <p:spPr>
              <a:xfrm>
                <a:off x="942425" y="1200175"/>
                <a:ext cx="22350" cy="16950"/>
              </a:xfrm>
              <a:custGeom>
                <a:avLst/>
                <a:gdLst/>
                <a:ahLst/>
                <a:cxnLst/>
                <a:rect l="l" t="t" r="r" b="b"/>
                <a:pathLst>
                  <a:path w="894" h="678" extrusionOk="0">
                    <a:moveTo>
                      <a:pt x="538" y="1"/>
                    </a:moveTo>
                    <a:lnTo>
                      <a:pt x="485" y="11"/>
                    </a:lnTo>
                    <a:lnTo>
                      <a:pt x="431" y="33"/>
                    </a:lnTo>
                    <a:lnTo>
                      <a:pt x="366" y="65"/>
                    </a:lnTo>
                    <a:lnTo>
                      <a:pt x="313" y="108"/>
                    </a:lnTo>
                    <a:lnTo>
                      <a:pt x="173" y="216"/>
                    </a:lnTo>
                    <a:lnTo>
                      <a:pt x="1" y="345"/>
                    </a:lnTo>
                    <a:lnTo>
                      <a:pt x="173" y="474"/>
                    </a:lnTo>
                    <a:lnTo>
                      <a:pt x="313" y="592"/>
                    </a:lnTo>
                    <a:lnTo>
                      <a:pt x="377" y="635"/>
                    </a:lnTo>
                    <a:lnTo>
                      <a:pt x="431" y="667"/>
                    </a:lnTo>
                    <a:lnTo>
                      <a:pt x="474" y="678"/>
                    </a:lnTo>
                    <a:lnTo>
                      <a:pt x="517" y="678"/>
                    </a:lnTo>
                    <a:lnTo>
                      <a:pt x="571" y="656"/>
                    </a:lnTo>
                    <a:lnTo>
                      <a:pt x="625" y="624"/>
                    </a:lnTo>
                    <a:lnTo>
                      <a:pt x="668" y="581"/>
                    </a:lnTo>
                    <a:lnTo>
                      <a:pt x="711" y="538"/>
                    </a:lnTo>
                    <a:lnTo>
                      <a:pt x="807" y="431"/>
                    </a:lnTo>
                    <a:lnTo>
                      <a:pt x="893" y="323"/>
                    </a:lnTo>
                    <a:lnTo>
                      <a:pt x="807" y="226"/>
                    </a:lnTo>
                    <a:lnTo>
                      <a:pt x="721" y="119"/>
                    </a:lnTo>
                    <a:lnTo>
                      <a:pt x="678" y="76"/>
                    </a:lnTo>
                    <a:lnTo>
                      <a:pt x="625" y="33"/>
                    </a:lnTo>
                    <a:lnTo>
                      <a:pt x="582" y="11"/>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5"/>
              <p:cNvSpPr/>
              <p:nvPr/>
            </p:nvSpPr>
            <p:spPr>
              <a:xfrm>
                <a:off x="238125" y="2146425"/>
                <a:ext cx="19375" cy="15350"/>
              </a:xfrm>
              <a:custGeom>
                <a:avLst/>
                <a:gdLst/>
                <a:ahLst/>
                <a:cxnLst/>
                <a:rect l="l" t="t" r="r" b="b"/>
                <a:pathLst>
                  <a:path w="775" h="614" extrusionOk="0">
                    <a:moveTo>
                      <a:pt x="398" y="1"/>
                    </a:moveTo>
                    <a:lnTo>
                      <a:pt x="355" y="22"/>
                    </a:lnTo>
                    <a:lnTo>
                      <a:pt x="258" y="98"/>
                    </a:lnTo>
                    <a:lnTo>
                      <a:pt x="140" y="194"/>
                    </a:lnTo>
                    <a:lnTo>
                      <a:pt x="0" y="313"/>
                    </a:lnTo>
                    <a:lnTo>
                      <a:pt x="140" y="420"/>
                    </a:lnTo>
                    <a:lnTo>
                      <a:pt x="247" y="517"/>
                    </a:lnTo>
                    <a:lnTo>
                      <a:pt x="301" y="560"/>
                    </a:lnTo>
                    <a:lnTo>
                      <a:pt x="344" y="592"/>
                    </a:lnTo>
                    <a:lnTo>
                      <a:pt x="398" y="603"/>
                    </a:lnTo>
                    <a:lnTo>
                      <a:pt x="441" y="614"/>
                    </a:lnTo>
                    <a:lnTo>
                      <a:pt x="484" y="603"/>
                    </a:lnTo>
                    <a:lnTo>
                      <a:pt x="527" y="582"/>
                    </a:lnTo>
                    <a:lnTo>
                      <a:pt x="613" y="506"/>
                    </a:lnTo>
                    <a:lnTo>
                      <a:pt x="688" y="420"/>
                    </a:lnTo>
                    <a:lnTo>
                      <a:pt x="774" y="334"/>
                    </a:lnTo>
                    <a:lnTo>
                      <a:pt x="699" y="238"/>
                    </a:lnTo>
                    <a:lnTo>
                      <a:pt x="613" y="141"/>
                    </a:lnTo>
                    <a:lnTo>
                      <a:pt x="527" y="55"/>
                    </a:lnTo>
                    <a:lnTo>
                      <a:pt x="484" y="22"/>
                    </a:lnTo>
                    <a:lnTo>
                      <a:pt x="4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5"/>
              <p:cNvSpPr/>
              <p:nvPr/>
            </p:nvSpPr>
            <p:spPr>
              <a:xfrm>
                <a:off x="474950" y="2773875"/>
                <a:ext cx="16150" cy="21250"/>
              </a:xfrm>
              <a:custGeom>
                <a:avLst/>
                <a:gdLst/>
                <a:ahLst/>
                <a:cxnLst/>
                <a:rect l="l" t="t" r="r" b="b"/>
                <a:pathLst>
                  <a:path w="646" h="850" extrusionOk="0">
                    <a:moveTo>
                      <a:pt x="334" y="0"/>
                    </a:moveTo>
                    <a:lnTo>
                      <a:pt x="226" y="86"/>
                    </a:lnTo>
                    <a:lnTo>
                      <a:pt x="129" y="172"/>
                    </a:lnTo>
                    <a:lnTo>
                      <a:pt x="76" y="205"/>
                    </a:lnTo>
                    <a:lnTo>
                      <a:pt x="43" y="248"/>
                    </a:lnTo>
                    <a:lnTo>
                      <a:pt x="11" y="301"/>
                    </a:lnTo>
                    <a:lnTo>
                      <a:pt x="0" y="344"/>
                    </a:lnTo>
                    <a:lnTo>
                      <a:pt x="0" y="387"/>
                    </a:lnTo>
                    <a:lnTo>
                      <a:pt x="22" y="441"/>
                    </a:lnTo>
                    <a:lnTo>
                      <a:pt x="43" y="495"/>
                    </a:lnTo>
                    <a:lnTo>
                      <a:pt x="86" y="549"/>
                    </a:lnTo>
                    <a:lnTo>
                      <a:pt x="194" y="689"/>
                    </a:lnTo>
                    <a:lnTo>
                      <a:pt x="312" y="850"/>
                    </a:lnTo>
                    <a:lnTo>
                      <a:pt x="431" y="689"/>
                    </a:lnTo>
                    <a:lnTo>
                      <a:pt x="549" y="559"/>
                    </a:lnTo>
                    <a:lnTo>
                      <a:pt x="592" y="506"/>
                    </a:lnTo>
                    <a:lnTo>
                      <a:pt x="624" y="452"/>
                    </a:lnTo>
                    <a:lnTo>
                      <a:pt x="646" y="409"/>
                    </a:lnTo>
                    <a:lnTo>
                      <a:pt x="646" y="355"/>
                    </a:lnTo>
                    <a:lnTo>
                      <a:pt x="635" y="312"/>
                    </a:lnTo>
                    <a:lnTo>
                      <a:pt x="613" y="269"/>
                    </a:lnTo>
                    <a:lnTo>
                      <a:pt x="570" y="226"/>
                    </a:lnTo>
                    <a:lnTo>
                      <a:pt x="527" y="172"/>
                    </a:lnTo>
                    <a:lnTo>
                      <a:pt x="431" y="86"/>
                    </a:lnTo>
                    <a:lnTo>
                      <a:pt x="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5"/>
              <p:cNvSpPr/>
              <p:nvPr/>
            </p:nvSpPr>
            <p:spPr>
              <a:xfrm>
                <a:off x="2049175" y="2774675"/>
                <a:ext cx="15625" cy="20200"/>
              </a:xfrm>
              <a:custGeom>
                <a:avLst/>
                <a:gdLst/>
                <a:ahLst/>
                <a:cxnLst/>
                <a:rect l="l" t="t" r="r" b="b"/>
                <a:pathLst>
                  <a:path w="625" h="808" extrusionOk="0">
                    <a:moveTo>
                      <a:pt x="345" y="1"/>
                    </a:moveTo>
                    <a:lnTo>
                      <a:pt x="291" y="22"/>
                    </a:lnTo>
                    <a:lnTo>
                      <a:pt x="237" y="44"/>
                    </a:lnTo>
                    <a:lnTo>
                      <a:pt x="184" y="76"/>
                    </a:lnTo>
                    <a:lnTo>
                      <a:pt x="130" y="119"/>
                    </a:lnTo>
                    <a:lnTo>
                      <a:pt x="76" y="162"/>
                    </a:lnTo>
                    <a:lnTo>
                      <a:pt x="44" y="205"/>
                    </a:lnTo>
                    <a:lnTo>
                      <a:pt x="12" y="259"/>
                    </a:lnTo>
                    <a:lnTo>
                      <a:pt x="1" y="302"/>
                    </a:lnTo>
                    <a:lnTo>
                      <a:pt x="1" y="345"/>
                    </a:lnTo>
                    <a:lnTo>
                      <a:pt x="12" y="398"/>
                    </a:lnTo>
                    <a:lnTo>
                      <a:pt x="44" y="452"/>
                    </a:lnTo>
                    <a:lnTo>
                      <a:pt x="87" y="506"/>
                    </a:lnTo>
                    <a:lnTo>
                      <a:pt x="184" y="646"/>
                    </a:lnTo>
                    <a:lnTo>
                      <a:pt x="302" y="807"/>
                    </a:lnTo>
                    <a:lnTo>
                      <a:pt x="420" y="646"/>
                    </a:lnTo>
                    <a:lnTo>
                      <a:pt x="528" y="517"/>
                    </a:lnTo>
                    <a:lnTo>
                      <a:pt x="592" y="409"/>
                    </a:lnTo>
                    <a:lnTo>
                      <a:pt x="614" y="355"/>
                    </a:lnTo>
                    <a:lnTo>
                      <a:pt x="625" y="302"/>
                    </a:lnTo>
                    <a:lnTo>
                      <a:pt x="614" y="259"/>
                    </a:lnTo>
                    <a:lnTo>
                      <a:pt x="592" y="216"/>
                    </a:lnTo>
                    <a:lnTo>
                      <a:pt x="560" y="162"/>
                    </a:lnTo>
                    <a:lnTo>
                      <a:pt x="517" y="108"/>
                    </a:lnTo>
                    <a:lnTo>
                      <a:pt x="463" y="65"/>
                    </a:lnTo>
                    <a:lnTo>
                      <a:pt x="420" y="33"/>
                    </a:lnTo>
                    <a:lnTo>
                      <a:pt x="377" y="11"/>
                    </a:lnTo>
                    <a:lnTo>
                      <a:pt x="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5"/>
              <p:cNvSpPr/>
              <p:nvPr/>
            </p:nvSpPr>
            <p:spPr>
              <a:xfrm>
                <a:off x="2206975" y="1826525"/>
                <a:ext cx="16975" cy="21800"/>
              </a:xfrm>
              <a:custGeom>
                <a:avLst/>
                <a:gdLst/>
                <a:ahLst/>
                <a:cxnLst/>
                <a:rect l="l" t="t" r="r" b="b"/>
                <a:pathLst>
                  <a:path w="679" h="872" extrusionOk="0">
                    <a:moveTo>
                      <a:pt x="356" y="1"/>
                    </a:moveTo>
                    <a:lnTo>
                      <a:pt x="216" y="173"/>
                    </a:lnTo>
                    <a:lnTo>
                      <a:pt x="98" y="313"/>
                    </a:lnTo>
                    <a:lnTo>
                      <a:pt x="55" y="367"/>
                    </a:lnTo>
                    <a:lnTo>
                      <a:pt x="22" y="420"/>
                    </a:lnTo>
                    <a:lnTo>
                      <a:pt x="1" y="474"/>
                    </a:lnTo>
                    <a:lnTo>
                      <a:pt x="1" y="506"/>
                    </a:lnTo>
                    <a:lnTo>
                      <a:pt x="12" y="571"/>
                    </a:lnTo>
                    <a:lnTo>
                      <a:pt x="44" y="625"/>
                    </a:lnTo>
                    <a:lnTo>
                      <a:pt x="87" y="678"/>
                    </a:lnTo>
                    <a:lnTo>
                      <a:pt x="130" y="732"/>
                    </a:lnTo>
                    <a:lnTo>
                      <a:pt x="184" y="775"/>
                    </a:lnTo>
                    <a:lnTo>
                      <a:pt x="237" y="818"/>
                    </a:lnTo>
                    <a:lnTo>
                      <a:pt x="291" y="850"/>
                    </a:lnTo>
                    <a:lnTo>
                      <a:pt x="356" y="872"/>
                    </a:lnTo>
                    <a:lnTo>
                      <a:pt x="388" y="872"/>
                    </a:lnTo>
                    <a:lnTo>
                      <a:pt x="431" y="850"/>
                    </a:lnTo>
                    <a:lnTo>
                      <a:pt x="485" y="818"/>
                    </a:lnTo>
                    <a:lnTo>
                      <a:pt x="539" y="764"/>
                    </a:lnTo>
                    <a:lnTo>
                      <a:pt x="592" y="711"/>
                    </a:lnTo>
                    <a:lnTo>
                      <a:pt x="635" y="657"/>
                    </a:lnTo>
                    <a:lnTo>
                      <a:pt x="668" y="603"/>
                    </a:lnTo>
                    <a:lnTo>
                      <a:pt x="678" y="560"/>
                    </a:lnTo>
                    <a:lnTo>
                      <a:pt x="668" y="506"/>
                    </a:lnTo>
                    <a:lnTo>
                      <a:pt x="657" y="442"/>
                    </a:lnTo>
                    <a:lnTo>
                      <a:pt x="625" y="388"/>
                    </a:lnTo>
                    <a:lnTo>
                      <a:pt x="582" y="324"/>
                    </a:lnTo>
                    <a:lnTo>
                      <a:pt x="474" y="184"/>
                    </a:lnTo>
                    <a:lnTo>
                      <a:pt x="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5"/>
              <p:cNvSpPr/>
              <p:nvPr/>
            </p:nvSpPr>
            <p:spPr>
              <a:xfrm>
                <a:off x="555050" y="2847250"/>
                <a:ext cx="16975" cy="21800"/>
              </a:xfrm>
              <a:custGeom>
                <a:avLst/>
                <a:gdLst/>
                <a:ahLst/>
                <a:cxnLst/>
                <a:rect l="l" t="t" r="r" b="b"/>
                <a:pathLst>
                  <a:path w="679" h="872" extrusionOk="0">
                    <a:moveTo>
                      <a:pt x="356" y="1"/>
                    </a:moveTo>
                    <a:lnTo>
                      <a:pt x="227" y="162"/>
                    </a:lnTo>
                    <a:lnTo>
                      <a:pt x="108" y="302"/>
                    </a:lnTo>
                    <a:lnTo>
                      <a:pt x="55" y="366"/>
                    </a:lnTo>
                    <a:lnTo>
                      <a:pt x="22" y="410"/>
                    </a:lnTo>
                    <a:lnTo>
                      <a:pt x="1" y="463"/>
                    </a:lnTo>
                    <a:lnTo>
                      <a:pt x="1" y="506"/>
                    </a:lnTo>
                    <a:lnTo>
                      <a:pt x="22" y="560"/>
                    </a:lnTo>
                    <a:lnTo>
                      <a:pt x="55" y="614"/>
                    </a:lnTo>
                    <a:lnTo>
                      <a:pt x="87" y="668"/>
                    </a:lnTo>
                    <a:lnTo>
                      <a:pt x="141" y="721"/>
                    </a:lnTo>
                    <a:lnTo>
                      <a:pt x="184" y="775"/>
                    </a:lnTo>
                    <a:lnTo>
                      <a:pt x="248" y="807"/>
                    </a:lnTo>
                    <a:lnTo>
                      <a:pt x="302" y="840"/>
                    </a:lnTo>
                    <a:lnTo>
                      <a:pt x="356" y="872"/>
                    </a:lnTo>
                    <a:lnTo>
                      <a:pt x="399" y="861"/>
                    </a:lnTo>
                    <a:lnTo>
                      <a:pt x="442" y="840"/>
                    </a:lnTo>
                    <a:lnTo>
                      <a:pt x="495" y="807"/>
                    </a:lnTo>
                    <a:lnTo>
                      <a:pt x="549" y="764"/>
                    </a:lnTo>
                    <a:lnTo>
                      <a:pt x="603" y="711"/>
                    </a:lnTo>
                    <a:lnTo>
                      <a:pt x="646" y="657"/>
                    </a:lnTo>
                    <a:lnTo>
                      <a:pt x="667" y="592"/>
                    </a:lnTo>
                    <a:lnTo>
                      <a:pt x="678" y="549"/>
                    </a:lnTo>
                    <a:lnTo>
                      <a:pt x="678" y="496"/>
                    </a:lnTo>
                    <a:lnTo>
                      <a:pt x="657" y="442"/>
                    </a:lnTo>
                    <a:lnTo>
                      <a:pt x="624" y="377"/>
                    </a:lnTo>
                    <a:lnTo>
                      <a:pt x="581" y="313"/>
                    </a:lnTo>
                    <a:lnTo>
                      <a:pt x="485" y="173"/>
                    </a:lnTo>
                    <a:lnTo>
                      <a:pt x="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5"/>
              <p:cNvSpPr/>
              <p:nvPr/>
            </p:nvSpPr>
            <p:spPr>
              <a:xfrm>
                <a:off x="1970950" y="2852375"/>
                <a:ext cx="20725" cy="16150"/>
              </a:xfrm>
              <a:custGeom>
                <a:avLst/>
                <a:gdLst/>
                <a:ahLst/>
                <a:cxnLst/>
                <a:rect l="l" t="t" r="r" b="b"/>
                <a:pathLst>
                  <a:path w="829" h="646" extrusionOk="0">
                    <a:moveTo>
                      <a:pt x="313" y="0"/>
                    </a:moveTo>
                    <a:lnTo>
                      <a:pt x="270" y="11"/>
                    </a:lnTo>
                    <a:lnTo>
                      <a:pt x="216" y="43"/>
                    </a:lnTo>
                    <a:lnTo>
                      <a:pt x="162" y="86"/>
                    </a:lnTo>
                    <a:lnTo>
                      <a:pt x="108" y="129"/>
                    </a:lnTo>
                    <a:lnTo>
                      <a:pt x="65" y="183"/>
                    </a:lnTo>
                    <a:lnTo>
                      <a:pt x="33" y="237"/>
                    </a:lnTo>
                    <a:lnTo>
                      <a:pt x="12" y="291"/>
                    </a:lnTo>
                    <a:lnTo>
                      <a:pt x="1" y="334"/>
                    </a:lnTo>
                    <a:lnTo>
                      <a:pt x="12" y="377"/>
                    </a:lnTo>
                    <a:lnTo>
                      <a:pt x="33" y="430"/>
                    </a:lnTo>
                    <a:lnTo>
                      <a:pt x="76" y="484"/>
                    </a:lnTo>
                    <a:lnTo>
                      <a:pt x="119" y="527"/>
                    </a:lnTo>
                    <a:lnTo>
                      <a:pt x="173" y="570"/>
                    </a:lnTo>
                    <a:lnTo>
                      <a:pt x="227" y="613"/>
                    </a:lnTo>
                    <a:lnTo>
                      <a:pt x="280" y="635"/>
                    </a:lnTo>
                    <a:lnTo>
                      <a:pt x="334" y="645"/>
                    </a:lnTo>
                    <a:lnTo>
                      <a:pt x="377" y="645"/>
                    </a:lnTo>
                    <a:lnTo>
                      <a:pt x="431" y="624"/>
                    </a:lnTo>
                    <a:lnTo>
                      <a:pt x="485" y="592"/>
                    </a:lnTo>
                    <a:lnTo>
                      <a:pt x="538" y="549"/>
                    </a:lnTo>
                    <a:lnTo>
                      <a:pt x="667" y="430"/>
                    </a:lnTo>
                    <a:lnTo>
                      <a:pt x="829" y="312"/>
                    </a:lnTo>
                    <a:lnTo>
                      <a:pt x="657" y="194"/>
                    </a:lnTo>
                    <a:lnTo>
                      <a:pt x="528" y="86"/>
                    </a:lnTo>
                    <a:lnTo>
                      <a:pt x="463" y="43"/>
                    </a:lnTo>
                    <a:lnTo>
                      <a:pt x="409" y="22"/>
                    </a:lnTo>
                    <a:lnTo>
                      <a:pt x="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5"/>
              <p:cNvSpPr/>
              <p:nvPr/>
            </p:nvSpPr>
            <p:spPr>
              <a:xfrm>
                <a:off x="632750" y="2933025"/>
                <a:ext cx="21250" cy="16150"/>
              </a:xfrm>
              <a:custGeom>
                <a:avLst/>
                <a:gdLst/>
                <a:ahLst/>
                <a:cxnLst/>
                <a:rect l="l" t="t" r="r" b="b"/>
                <a:pathLst>
                  <a:path w="850" h="646" extrusionOk="0">
                    <a:moveTo>
                      <a:pt x="366" y="0"/>
                    </a:moveTo>
                    <a:lnTo>
                      <a:pt x="312" y="11"/>
                    </a:lnTo>
                    <a:lnTo>
                      <a:pt x="269" y="32"/>
                    </a:lnTo>
                    <a:lnTo>
                      <a:pt x="226" y="75"/>
                    </a:lnTo>
                    <a:lnTo>
                      <a:pt x="183" y="118"/>
                    </a:lnTo>
                    <a:lnTo>
                      <a:pt x="86" y="215"/>
                    </a:lnTo>
                    <a:lnTo>
                      <a:pt x="0" y="312"/>
                    </a:lnTo>
                    <a:lnTo>
                      <a:pt x="86" y="409"/>
                    </a:lnTo>
                    <a:lnTo>
                      <a:pt x="172" y="516"/>
                    </a:lnTo>
                    <a:lnTo>
                      <a:pt x="205" y="570"/>
                    </a:lnTo>
                    <a:lnTo>
                      <a:pt x="248" y="602"/>
                    </a:lnTo>
                    <a:lnTo>
                      <a:pt x="301" y="635"/>
                    </a:lnTo>
                    <a:lnTo>
                      <a:pt x="344" y="645"/>
                    </a:lnTo>
                    <a:lnTo>
                      <a:pt x="388" y="645"/>
                    </a:lnTo>
                    <a:lnTo>
                      <a:pt x="441" y="624"/>
                    </a:lnTo>
                    <a:lnTo>
                      <a:pt x="495" y="602"/>
                    </a:lnTo>
                    <a:lnTo>
                      <a:pt x="549" y="559"/>
                    </a:lnTo>
                    <a:lnTo>
                      <a:pt x="689" y="452"/>
                    </a:lnTo>
                    <a:lnTo>
                      <a:pt x="850" y="333"/>
                    </a:lnTo>
                    <a:lnTo>
                      <a:pt x="699" y="215"/>
                    </a:lnTo>
                    <a:lnTo>
                      <a:pt x="570" y="97"/>
                    </a:lnTo>
                    <a:lnTo>
                      <a:pt x="506" y="54"/>
                    </a:lnTo>
                    <a:lnTo>
                      <a:pt x="452" y="22"/>
                    </a:lnTo>
                    <a:lnTo>
                      <a:pt x="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5"/>
              <p:cNvSpPr/>
              <p:nvPr/>
            </p:nvSpPr>
            <p:spPr>
              <a:xfrm>
                <a:off x="1890575" y="2933275"/>
                <a:ext cx="15625" cy="20200"/>
              </a:xfrm>
              <a:custGeom>
                <a:avLst/>
                <a:gdLst/>
                <a:ahLst/>
                <a:cxnLst/>
                <a:rect l="l" t="t" r="r" b="b"/>
                <a:pathLst>
                  <a:path w="625" h="808" extrusionOk="0">
                    <a:moveTo>
                      <a:pt x="323" y="1"/>
                    </a:moveTo>
                    <a:lnTo>
                      <a:pt x="280" y="22"/>
                    </a:lnTo>
                    <a:lnTo>
                      <a:pt x="226" y="44"/>
                    </a:lnTo>
                    <a:lnTo>
                      <a:pt x="173" y="87"/>
                    </a:lnTo>
                    <a:lnTo>
                      <a:pt x="119" y="130"/>
                    </a:lnTo>
                    <a:lnTo>
                      <a:pt x="76" y="173"/>
                    </a:lnTo>
                    <a:lnTo>
                      <a:pt x="33" y="227"/>
                    </a:lnTo>
                    <a:lnTo>
                      <a:pt x="11" y="270"/>
                    </a:lnTo>
                    <a:lnTo>
                      <a:pt x="1" y="323"/>
                    </a:lnTo>
                    <a:lnTo>
                      <a:pt x="1" y="366"/>
                    </a:lnTo>
                    <a:lnTo>
                      <a:pt x="22" y="409"/>
                    </a:lnTo>
                    <a:lnTo>
                      <a:pt x="54" y="463"/>
                    </a:lnTo>
                    <a:lnTo>
                      <a:pt x="97" y="517"/>
                    </a:lnTo>
                    <a:lnTo>
                      <a:pt x="216" y="646"/>
                    </a:lnTo>
                    <a:lnTo>
                      <a:pt x="334" y="807"/>
                    </a:lnTo>
                    <a:lnTo>
                      <a:pt x="442" y="635"/>
                    </a:lnTo>
                    <a:lnTo>
                      <a:pt x="538" y="506"/>
                    </a:lnTo>
                    <a:lnTo>
                      <a:pt x="603" y="388"/>
                    </a:lnTo>
                    <a:lnTo>
                      <a:pt x="624" y="334"/>
                    </a:lnTo>
                    <a:lnTo>
                      <a:pt x="624" y="280"/>
                    </a:lnTo>
                    <a:lnTo>
                      <a:pt x="614" y="237"/>
                    </a:lnTo>
                    <a:lnTo>
                      <a:pt x="592" y="194"/>
                    </a:lnTo>
                    <a:lnTo>
                      <a:pt x="549" y="141"/>
                    </a:lnTo>
                    <a:lnTo>
                      <a:pt x="506" y="98"/>
                    </a:lnTo>
                    <a:lnTo>
                      <a:pt x="452" y="55"/>
                    </a:lnTo>
                    <a:lnTo>
                      <a:pt x="409" y="22"/>
                    </a:lnTo>
                    <a:lnTo>
                      <a:pt x="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4" name="Google Shape;1034;p15"/>
          <p:cNvSpPr/>
          <p:nvPr/>
        </p:nvSpPr>
        <p:spPr>
          <a:xfrm>
            <a:off x="1651941" y="686322"/>
            <a:ext cx="6144496" cy="4077545"/>
          </a:xfrm>
          <a:custGeom>
            <a:avLst/>
            <a:gdLst/>
            <a:ahLst/>
            <a:cxnLst/>
            <a:rect l="l" t="t" r="r" b="b"/>
            <a:pathLst>
              <a:path w="110443" h="73291" extrusionOk="0">
                <a:moveTo>
                  <a:pt x="53446" y="1"/>
                </a:moveTo>
                <a:cubicBezTo>
                  <a:pt x="50623" y="1"/>
                  <a:pt x="47751" y="1823"/>
                  <a:pt x="45935" y="4768"/>
                </a:cubicBezTo>
                <a:cubicBezTo>
                  <a:pt x="44887" y="3852"/>
                  <a:pt x="43685" y="3102"/>
                  <a:pt x="42327" y="2613"/>
                </a:cubicBezTo>
                <a:cubicBezTo>
                  <a:pt x="40999" y="2120"/>
                  <a:pt x="39570" y="1883"/>
                  <a:pt x="38110" y="1883"/>
                </a:cubicBezTo>
                <a:cubicBezTo>
                  <a:pt x="31470" y="1883"/>
                  <a:pt x="24175" y="6773"/>
                  <a:pt x="22682" y="14591"/>
                </a:cubicBezTo>
                <a:cubicBezTo>
                  <a:pt x="22670" y="14651"/>
                  <a:pt x="22634" y="14710"/>
                  <a:pt x="22622" y="14770"/>
                </a:cubicBezTo>
                <a:cubicBezTo>
                  <a:pt x="21477" y="14403"/>
                  <a:pt x="20302" y="14227"/>
                  <a:pt x="19120" y="14227"/>
                </a:cubicBezTo>
                <a:cubicBezTo>
                  <a:pt x="12821" y="14227"/>
                  <a:pt x="6357" y="19224"/>
                  <a:pt x="3489" y="26914"/>
                </a:cubicBezTo>
                <a:cubicBezTo>
                  <a:pt x="1" y="36272"/>
                  <a:pt x="3144" y="46071"/>
                  <a:pt x="10514" y="48821"/>
                </a:cubicBezTo>
                <a:cubicBezTo>
                  <a:pt x="11820" y="49308"/>
                  <a:pt x="13170" y="49539"/>
                  <a:pt x="14527" y="49539"/>
                </a:cubicBezTo>
                <a:cubicBezTo>
                  <a:pt x="16323" y="49539"/>
                  <a:pt x="18130" y="49134"/>
                  <a:pt x="19860" y="48381"/>
                </a:cubicBezTo>
                <a:cubicBezTo>
                  <a:pt x="20098" y="51631"/>
                  <a:pt x="21765" y="54394"/>
                  <a:pt x="24480" y="55406"/>
                </a:cubicBezTo>
                <a:cubicBezTo>
                  <a:pt x="25182" y="55668"/>
                  <a:pt x="25909" y="55787"/>
                  <a:pt x="26659" y="55787"/>
                </a:cubicBezTo>
                <a:cubicBezTo>
                  <a:pt x="27242" y="61442"/>
                  <a:pt x="30231" y="66181"/>
                  <a:pt x="34993" y="67955"/>
                </a:cubicBezTo>
                <a:cubicBezTo>
                  <a:pt x="36299" y="68439"/>
                  <a:pt x="37649" y="68670"/>
                  <a:pt x="39006" y="68670"/>
                </a:cubicBezTo>
                <a:cubicBezTo>
                  <a:pt x="41486" y="68670"/>
                  <a:pt x="43991" y="67899"/>
                  <a:pt x="46292" y="66490"/>
                </a:cubicBezTo>
                <a:cubicBezTo>
                  <a:pt x="46495" y="66586"/>
                  <a:pt x="46721" y="66669"/>
                  <a:pt x="46947" y="66764"/>
                </a:cubicBezTo>
                <a:cubicBezTo>
                  <a:pt x="48246" y="67250"/>
                  <a:pt x="49591" y="67481"/>
                  <a:pt x="50944" y="67481"/>
                </a:cubicBezTo>
                <a:cubicBezTo>
                  <a:pt x="52406" y="67481"/>
                  <a:pt x="53877" y="67212"/>
                  <a:pt x="55305" y="66705"/>
                </a:cubicBezTo>
                <a:cubicBezTo>
                  <a:pt x="55758" y="69586"/>
                  <a:pt x="57365" y="71967"/>
                  <a:pt x="59830" y="72896"/>
                </a:cubicBezTo>
                <a:cubicBezTo>
                  <a:pt x="60548" y="73163"/>
                  <a:pt x="61291" y="73291"/>
                  <a:pt x="62038" y="73291"/>
                </a:cubicBezTo>
                <a:cubicBezTo>
                  <a:pt x="65516" y="73291"/>
                  <a:pt x="69086" y="70531"/>
                  <a:pt x="70664" y="66288"/>
                </a:cubicBezTo>
                <a:cubicBezTo>
                  <a:pt x="70771" y="66002"/>
                  <a:pt x="70855" y="65704"/>
                  <a:pt x="70950" y="65419"/>
                </a:cubicBezTo>
                <a:cubicBezTo>
                  <a:pt x="71593" y="66681"/>
                  <a:pt x="72581" y="67657"/>
                  <a:pt x="73879" y="68145"/>
                </a:cubicBezTo>
                <a:cubicBezTo>
                  <a:pt x="74455" y="68360"/>
                  <a:pt x="75052" y="68462"/>
                  <a:pt x="75653" y="68462"/>
                </a:cubicBezTo>
                <a:cubicBezTo>
                  <a:pt x="78412" y="68462"/>
                  <a:pt x="81248" y="66301"/>
                  <a:pt x="82559" y="62966"/>
                </a:cubicBezTo>
                <a:cubicBezTo>
                  <a:pt x="83833" y="64454"/>
                  <a:pt x="85440" y="65597"/>
                  <a:pt x="87309" y="66300"/>
                </a:cubicBezTo>
                <a:cubicBezTo>
                  <a:pt x="88612" y="66785"/>
                  <a:pt x="89959" y="67016"/>
                  <a:pt x="91314" y="67016"/>
                </a:cubicBezTo>
                <a:cubicBezTo>
                  <a:pt x="97613" y="67016"/>
                  <a:pt x="104074" y="62024"/>
                  <a:pt x="106954" y="54322"/>
                </a:cubicBezTo>
                <a:cubicBezTo>
                  <a:pt x="110443" y="44988"/>
                  <a:pt x="107288" y="35177"/>
                  <a:pt x="99942" y="32438"/>
                </a:cubicBezTo>
                <a:cubicBezTo>
                  <a:pt x="99370" y="32224"/>
                  <a:pt x="98787" y="32069"/>
                  <a:pt x="98215" y="31950"/>
                </a:cubicBezTo>
                <a:cubicBezTo>
                  <a:pt x="99954" y="23676"/>
                  <a:pt x="96739" y="15734"/>
                  <a:pt x="90238" y="13317"/>
                </a:cubicBezTo>
                <a:cubicBezTo>
                  <a:pt x="88938" y="12829"/>
                  <a:pt x="87588" y="12597"/>
                  <a:pt x="86233" y="12597"/>
                </a:cubicBezTo>
                <a:cubicBezTo>
                  <a:pt x="85603" y="12597"/>
                  <a:pt x="84972" y="12647"/>
                  <a:pt x="84344" y="12746"/>
                </a:cubicBezTo>
                <a:cubicBezTo>
                  <a:pt x="83702" y="11531"/>
                  <a:pt x="82725" y="10579"/>
                  <a:pt x="81439" y="10102"/>
                </a:cubicBezTo>
                <a:cubicBezTo>
                  <a:pt x="80862" y="9885"/>
                  <a:pt x="80264" y="9783"/>
                  <a:pt x="79660" y="9783"/>
                </a:cubicBezTo>
                <a:cubicBezTo>
                  <a:pt x="79005" y="9783"/>
                  <a:pt x="78345" y="9903"/>
                  <a:pt x="77701" y="10126"/>
                </a:cubicBezTo>
                <a:cubicBezTo>
                  <a:pt x="76391" y="6316"/>
                  <a:pt x="73819" y="3328"/>
                  <a:pt x="70247" y="1994"/>
                </a:cubicBezTo>
                <a:cubicBezTo>
                  <a:pt x="68940" y="1507"/>
                  <a:pt x="67588" y="1275"/>
                  <a:pt x="66229" y="1275"/>
                </a:cubicBezTo>
                <a:cubicBezTo>
                  <a:pt x="63801" y="1275"/>
                  <a:pt x="61351" y="2017"/>
                  <a:pt x="59091" y="3375"/>
                </a:cubicBezTo>
                <a:cubicBezTo>
                  <a:pt x="58282" y="2006"/>
                  <a:pt x="57139" y="947"/>
                  <a:pt x="55662" y="399"/>
                </a:cubicBezTo>
                <a:cubicBezTo>
                  <a:pt x="54941" y="129"/>
                  <a:pt x="54195" y="1"/>
                  <a:pt x="53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5"/>
          <p:cNvGrpSpPr/>
          <p:nvPr/>
        </p:nvGrpSpPr>
        <p:grpSpPr>
          <a:xfrm>
            <a:off x="-133355" y="25"/>
            <a:ext cx="9305870" cy="5143513"/>
            <a:chOff x="-113074" y="-12"/>
            <a:chExt cx="5148476" cy="5143513"/>
          </a:xfrm>
        </p:grpSpPr>
        <p:sp>
          <p:nvSpPr>
            <p:cNvPr id="1036" name="Google Shape;1036;p15"/>
            <p:cNvSpPr/>
            <p:nvPr/>
          </p:nvSpPr>
          <p:spPr>
            <a:xfrm>
              <a:off x="-96740" y="12213"/>
              <a:ext cx="2138828" cy="2117064"/>
            </a:xfrm>
            <a:custGeom>
              <a:avLst/>
              <a:gdLst/>
              <a:ahLst/>
              <a:cxnLst/>
              <a:rect l="l" t="t" r="r" b="b"/>
              <a:pathLst>
                <a:path w="42161" h="41732" extrusionOk="0">
                  <a:moveTo>
                    <a:pt x="417" y="0"/>
                  </a:moveTo>
                  <a:lnTo>
                    <a:pt x="0" y="453"/>
                  </a:lnTo>
                  <a:lnTo>
                    <a:pt x="42160" y="41732"/>
                  </a:lnTo>
                  <a:lnTo>
                    <a:pt x="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5"/>
            <p:cNvSpPr/>
            <p:nvPr/>
          </p:nvSpPr>
          <p:spPr>
            <a:xfrm>
              <a:off x="3048817" y="12822"/>
              <a:ext cx="1972078" cy="1992624"/>
            </a:xfrm>
            <a:custGeom>
              <a:avLst/>
              <a:gdLst/>
              <a:ahLst/>
              <a:cxnLst/>
              <a:rect l="l" t="t" r="r" b="b"/>
              <a:pathLst>
                <a:path w="38874" h="39279" extrusionOk="0">
                  <a:moveTo>
                    <a:pt x="38433" y="0"/>
                  </a:moveTo>
                  <a:lnTo>
                    <a:pt x="0" y="39279"/>
                  </a:lnTo>
                  <a:lnTo>
                    <a:pt x="38874" y="429"/>
                  </a:lnTo>
                  <a:lnTo>
                    <a:pt x="384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5"/>
            <p:cNvSpPr/>
            <p:nvPr/>
          </p:nvSpPr>
          <p:spPr>
            <a:xfrm>
              <a:off x="-96740" y="3061090"/>
              <a:ext cx="2091699" cy="2069378"/>
            </a:xfrm>
            <a:custGeom>
              <a:avLst/>
              <a:gdLst/>
              <a:ahLst/>
              <a:cxnLst/>
              <a:rect l="l" t="t" r="r" b="b"/>
              <a:pathLst>
                <a:path w="41232" h="40792" extrusionOk="0">
                  <a:moveTo>
                    <a:pt x="41232" y="1"/>
                  </a:moveTo>
                  <a:lnTo>
                    <a:pt x="0" y="40363"/>
                  </a:lnTo>
                  <a:lnTo>
                    <a:pt x="417" y="40792"/>
                  </a:lnTo>
                  <a:lnTo>
                    <a:pt x="41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a:off x="3605661" y="3700116"/>
              <a:ext cx="1415215" cy="1430332"/>
            </a:xfrm>
            <a:custGeom>
              <a:avLst/>
              <a:gdLst/>
              <a:ahLst/>
              <a:cxnLst/>
              <a:rect l="l" t="t" r="r" b="b"/>
              <a:pathLst>
                <a:path w="27897" h="28195" extrusionOk="0">
                  <a:moveTo>
                    <a:pt x="1" y="1"/>
                  </a:moveTo>
                  <a:lnTo>
                    <a:pt x="27456" y="28195"/>
                  </a:lnTo>
                  <a:lnTo>
                    <a:pt x="27897" y="2776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5"/>
            <p:cNvSpPr/>
            <p:nvPr/>
          </p:nvSpPr>
          <p:spPr>
            <a:xfrm>
              <a:off x="3164781" y="12822"/>
              <a:ext cx="1592161" cy="1795132"/>
            </a:xfrm>
            <a:custGeom>
              <a:avLst/>
              <a:gdLst/>
              <a:ahLst/>
              <a:cxnLst/>
              <a:rect l="l" t="t" r="r" b="b"/>
              <a:pathLst>
                <a:path w="31385" h="35386" extrusionOk="0">
                  <a:moveTo>
                    <a:pt x="30933" y="0"/>
                  </a:moveTo>
                  <a:lnTo>
                    <a:pt x="0" y="35385"/>
                  </a:lnTo>
                  <a:lnTo>
                    <a:pt x="31385" y="429"/>
                  </a:lnTo>
                  <a:lnTo>
                    <a:pt x="309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5"/>
            <p:cNvSpPr/>
            <p:nvPr/>
          </p:nvSpPr>
          <p:spPr>
            <a:xfrm>
              <a:off x="2987182" y="15815"/>
              <a:ext cx="917554" cy="1650805"/>
            </a:xfrm>
            <a:custGeom>
              <a:avLst/>
              <a:gdLst/>
              <a:ahLst/>
              <a:cxnLst/>
              <a:rect l="l" t="t" r="r" b="b"/>
              <a:pathLst>
                <a:path w="18087" h="32541" extrusionOk="0">
                  <a:moveTo>
                    <a:pt x="17562" y="1"/>
                  </a:moveTo>
                  <a:lnTo>
                    <a:pt x="1" y="32540"/>
                  </a:lnTo>
                  <a:lnTo>
                    <a:pt x="18086" y="298"/>
                  </a:lnTo>
                  <a:lnTo>
                    <a:pt x="175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5"/>
            <p:cNvSpPr/>
            <p:nvPr/>
          </p:nvSpPr>
          <p:spPr>
            <a:xfrm>
              <a:off x="4132930" y="13989"/>
              <a:ext cx="496545" cy="590802"/>
            </a:xfrm>
            <a:custGeom>
              <a:avLst/>
              <a:gdLst/>
              <a:ahLst/>
              <a:cxnLst/>
              <a:rect l="l" t="t" r="r" b="b"/>
              <a:pathLst>
                <a:path w="9788" h="11646" extrusionOk="0">
                  <a:moveTo>
                    <a:pt x="9323" y="1"/>
                  </a:moveTo>
                  <a:lnTo>
                    <a:pt x="1" y="11645"/>
                  </a:lnTo>
                  <a:lnTo>
                    <a:pt x="9788" y="382"/>
                  </a:lnTo>
                  <a:lnTo>
                    <a:pt x="93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5"/>
            <p:cNvSpPr/>
            <p:nvPr/>
          </p:nvSpPr>
          <p:spPr>
            <a:xfrm>
              <a:off x="2156710" y="21243"/>
              <a:ext cx="247715" cy="1871278"/>
            </a:xfrm>
            <a:custGeom>
              <a:avLst/>
              <a:gdLst/>
              <a:ahLst/>
              <a:cxnLst/>
              <a:rect l="l" t="t" r="r" b="b"/>
              <a:pathLst>
                <a:path w="4883" h="36887" extrusionOk="0">
                  <a:moveTo>
                    <a:pt x="620" y="1"/>
                  </a:moveTo>
                  <a:lnTo>
                    <a:pt x="1" y="96"/>
                  </a:lnTo>
                  <a:lnTo>
                    <a:pt x="4882" y="36886"/>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5"/>
            <p:cNvSpPr/>
            <p:nvPr/>
          </p:nvSpPr>
          <p:spPr>
            <a:xfrm>
              <a:off x="1587133" y="18250"/>
              <a:ext cx="602875" cy="1696665"/>
            </a:xfrm>
            <a:custGeom>
              <a:avLst/>
              <a:gdLst/>
              <a:ahLst/>
              <a:cxnLst/>
              <a:rect l="l" t="t" r="r" b="b"/>
              <a:pathLst>
                <a:path w="11884" h="33445" extrusionOk="0">
                  <a:moveTo>
                    <a:pt x="561" y="0"/>
                  </a:moveTo>
                  <a:lnTo>
                    <a:pt x="1" y="215"/>
                  </a:lnTo>
                  <a:lnTo>
                    <a:pt x="11883" y="33445"/>
                  </a:lnTo>
                  <a:lnTo>
                    <a:pt x="5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5"/>
            <p:cNvSpPr/>
            <p:nvPr/>
          </p:nvSpPr>
          <p:spPr>
            <a:xfrm>
              <a:off x="1397511" y="17641"/>
              <a:ext cx="271253" cy="613732"/>
            </a:xfrm>
            <a:custGeom>
              <a:avLst/>
              <a:gdLst/>
              <a:ahLst/>
              <a:cxnLst/>
              <a:rect l="l" t="t" r="r" b="b"/>
              <a:pathLst>
                <a:path w="5347" h="12098" extrusionOk="0">
                  <a:moveTo>
                    <a:pt x="548" y="0"/>
                  </a:moveTo>
                  <a:lnTo>
                    <a:pt x="0" y="238"/>
                  </a:lnTo>
                  <a:lnTo>
                    <a:pt x="5346" y="12097"/>
                  </a:lnTo>
                  <a:lnTo>
                    <a:pt x="5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5"/>
            <p:cNvSpPr/>
            <p:nvPr/>
          </p:nvSpPr>
          <p:spPr>
            <a:xfrm>
              <a:off x="2798727" y="19467"/>
              <a:ext cx="483863" cy="1538438"/>
            </a:xfrm>
            <a:custGeom>
              <a:avLst/>
              <a:gdLst/>
              <a:ahLst/>
              <a:cxnLst/>
              <a:rect l="l" t="t" r="r" b="b"/>
              <a:pathLst>
                <a:path w="9538" h="30326" extrusionOk="0">
                  <a:moveTo>
                    <a:pt x="8954" y="0"/>
                  </a:moveTo>
                  <a:lnTo>
                    <a:pt x="1" y="30325"/>
                  </a:lnTo>
                  <a:lnTo>
                    <a:pt x="9538" y="167"/>
                  </a:lnTo>
                  <a:lnTo>
                    <a:pt x="89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5"/>
            <p:cNvSpPr/>
            <p:nvPr/>
          </p:nvSpPr>
          <p:spPr>
            <a:xfrm>
              <a:off x="-96131" y="409619"/>
              <a:ext cx="1769767" cy="1481062"/>
            </a:xfrm>
            <a:custGeom>
              <a:avLst/>
              <a:gdLst/>
              <a:ahLst/>
              <a:cxnLst/>
              <a:rect l="l" t="t" r="r" b="b"/>
              <a:pathLst>
                <a:path w="34886" h="29195" extrusionOk="0">
                  <a:moveTo>
                    <a:pt x="393" y="0"/>
                  </a:moveTo>
                  <a:lnTo>
                    <a:pt x="0" y="453"/>
                  </a:lnTo>
                  <a:lnTo>
                    <a:pt x="34886" y="29195"/>
                  </a:lnTo>
                  <a:lnTo>
                    <a:pt x="34886" y="29195"/>
                  </a:lnTo>
                  <a:lnTo>
                    <a:pt x="3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5"/>
            <p:cNvSpPr/>
            <p:nvPr/>
          </p:nvSpPr>
          <p:spPr>
            <a:xfrm>
              <a:off x="-90703" y="1793337"/>
              <a:ext cx="1896643" cy="575075"/>
            </a:xfrm>
            <a:custGeom>
              <a:avLst/>
              <a:gdLst/>
              <a:ahLst/>
              <a:cxnLst/>
              <a:rect l="l" t="t" r="r" b="b"/>
              <a:pathLst>
                <a:path w="37387" h="11336" extrusionOk="0">
                  <a:moveTo>
                    <a:pt x="179" y="1"/>
                  </a:moveTo>
                  <a:lnTo>
                    <a:pt x="0" y="584"/>
                  </a:lnTo>
                  <a:lnTo>
                    <a:pt x="37386" y="11335"/>
                  </a:lnTo>
                  <a:lnTo>
                    <a:pt x="37386" y="11335"/>
                  </a:lnTo>
                  <a:lnTo>
                    <a:pt x="1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5"/>
            <p:cNvSpPr/>
            <p:nvPr/>
          </p:nvSpPr>
          <p:spPr>
            <a:xfrm>
              <a:off x="4111827" y="4764346"/>
              <a:ext cx="279674" cy="364241"/>
            </a:xfrm>
            <a:custGeom>
              <a:avLst/>
              <a:gdLst/>
              <a:ahLst/>
              <a:cxnLst/>
              <a:rect l="l" t="t" r="r" b="b"/>
              <a:pathLst>
                <a:path w="5513" h="7180" extrusionOk="0">
                  <a:moveTo>
                    <a:pt x="0" y="0"/>
                  </a:moveTo>
                  <a:lnTo>
                    <a:pt x="5025" y="7180"/>
                  </a:lnTo>
                  <a:lnTo>
                    <a:pt x="5513" y="68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5"/>
            <p:cNvSpPr/>
            <p:nvPr/>
          </p:nvSpPr>
          <p:spPr>
            <a:xfrm>
              <a:off x="3466767" y="2922196"/>
              <a:ext cx="1548077" cy="553312"/>
            </a:xfrm>
            <a:custGeom>
              <a:avLst/>
              <a:gdLst/>
              <a:ahLst/>
              <a:cxnLst/>
              <a:rect l="l" t="t" r="r" b="b"/>
              <a:pathLst>
                <a:path w="30516" h="10907" extrusionOk="0">
                  <a:moveTo>
                    <a:pt x="0" y="0"/>
                  </a:moveTo>
                  <a:lnTo>
                    <a:pt x="30314" y="10906"/>
                  </a:lnTo>
                  <a:lnTo>
                    <a:pt x="30516" y="1032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5"/>
            <p:cNvSpPr/>
            <p:nvPr/>
          </p:nvSpPr>
          <p:spPr>
            <a:xfrm>
              <a:off x="3075956" y="2712028"/>
              <a:ext cx="1937125" cy="456671"/>
            </a:xfrm>
            <a:custGeom>
              <a:avLst/>
              <a:gdLst/>
              <a:ahLst/>
              <a:cxnLst/>
              <a:rect l="l" t="t" r="r" b="b"/>
              <a:pathLst>
                <a:path w="38185" h="9002" extrusionOk="0">
                  <a:moveTo>
                    <a:pt x="1" y="0"/>
                  </a:moveTo>
                  <a:lnTo>
                    <a:pt x="38053" y="9001"/>
                  </a:lnTo>
                  <a:lnTo>
                    <a:pt x="38184" y="843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5"/>
            <p:cNvSpPr/>
            <p:nvPr/>
          </p:nvSpPr>
          <p:spPr>
            <a:xfrm>
              <a:off x="3287392" y="1590424"/>
              <a:ext cx="1728067" cy="668063"/>
            </a:xfrm>
            <a:custGeom>
              <a:avLst/>
              <a:gdLst/>
              <a:ahLst/>
              <a:cxnLst/>
              <a:rect l="l" t="t" r="r" b="b"/>
              <a:pathLst>
                <a:path w="34064" h="13169" extrusionOk="0">
                  <a:moveTo>
                    <a:pt x="33838" y="0"/>
                  </a:moveTo>
                  <a:lnTo>
                    <a:pt x="0" y="13168"/>
                  </a:lnTo>
                  <a:lnTo>
                    <a:pt x="34064" y="560"/>
                  </a:lnTo>
                  <a:lnTo>
                    <a:pt x="338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5"/>
            <p:cNvSpPr/>
            <p:nvPr/>
          </p:nvSpPr>
          <p:spPr>
            <a:xfrm>
              <a:off x="-93747" y="2899825"/>
              <a:ext cx="1805430" cy="1011759"/>
            </a:xfrm>
            <a:custGeom>
              <a:avLst/>
              <a:gdLst/>
              <a:ahLst/>
              <a:cxnLst/>
              <a:rect l="l" t="t" r="r" b="b"/>
              <a:pathLst>
                <a:path w="35589" h="19944" extrusionOk="0">
                  <a:moveTo>
                    <a:pt x="35589" y="1"/>
                  </a:moveTo>
                  <a:lnTo>
                    <a:pt x="1" y="19408"/>
                  </a:lnTo>
                  <a:lnTo>
                    <a:pt x="299" y="19944"/>
                  </a:lnTo>
                  <a:lnTo>
                    <a:pt x="35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5"/>
            <p:cNvSpPr/>
            <p:nvPr/>
          </p:nvSpPr>
          <p:spPr>
            <a:xfrm>
              <a:off x="2980537" y="3326856"/>
              <a:ext cx="1180893" cy="1801169"/>
            </a:xfrm>
            <a:custGeom>
              <a:avLst/>
              <a:gdLst/>
              <a:ahLst/>
              <a:cxnLst/>
              <a:rect l="l" t="t" r="r" b="b"/>
              <a:pathLst>
                <a:path w="23278" h="35505" extrusionOk="0">
                  <a:moveTo>
                    <a:pt x="1" y="1"/>
                  </a:moveTo>
                  <a:lnTo>
                    <a:pt x="22777" y="35505"/>
                  </a:lnTo>
                  <a:lnTo>
                    <a:pt x="23277" y="3516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5"/>
            <p:cNvSpPr/>
            <p:nvPr/>
          </p:nvSpPr>
          <p:spPr>
            <a:xfrm>
              <a:off x="2967854" y="3028472"/>
              <a:ext cx="2053043" cy="1957620"/>
            </a:xfrm>
            <a:custGeom>
              <a:avLst/>
              <a:gdLst/>
              <a:ahLst/>
              <a:cxnLst/>
              <a:rect l="l" t="t" r="r" b="b"/>
              <a:pathLst>
                <a:path w="40470" h="38589" extrusionOk="0">
                  <a:moveTo>
                    <a:pt x="1" y="1"/>
                  </a:moveTo>
                  <a:lnTo>
                    <a:pt x="40029" y="38589"/>
                  </a:lnTo>
                  <a:lnTo>
                    <a:pt x="40470" y="3816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5"/>
            <p:cNvSpPr/>
            <p:nvPr/>
          </p:nvSpPr>
          <p:spPr>
            <a:xfrm>
              <a:off x="3922154" y="1433369"/>
              <a:ext cx="1093891" cy="501365"/>
            </a:xfrm>
            <a:custGeom>
              <a:avLst/>
              <a:gdLst/>
              <a:ahLst/>
              <a:cxnLst/>
              <a:rect l="l" t="t" r="r" b="b"/>
              <a:pathLst>
                <a:path w="21563" h="9883" extrusionOk="0">
                  <a:moveTo>
                    <a:pt x="21313" y="1"/>
                  </a:moveTo>
                  <a:lnTo>
                    <a:pt x="1" y="9883"/>
                  </a:lnTo>
                  <a:lnTo>
                    <a:pt x="21563" y="548"/>
                  </a:lnTo>
                  <a:lnTo>
                    <a:pt x="21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5"/>
            <p:cNvSpPr/>
            <p:nvPr/>
          </p:nvSpPr>
          <p:spPr>
            <a:xfrm>
              <a:off x="59097" y="4113856"/>
              <a:ext cx="964631" cy="1016578"/>
            </a:xfrm>
            <a:custGeom>
              <a:avLst/>
              <a:gdLst/>
              <a:ahLst/>
              <a:cxnLst/>
              <a:rect l="l" t="t" r="r" b="b"/>
              <a:pathLst>
                <a:path w="19015" h="20039" extrusionOk="0">
                  <a:moveTo>
                    <a:pt x="19014" y="0"/>
                  </a:moveTo>
                  <a:lnTo>
                    <a:pt x="0" y="19610"/>
                  </a:lnTo>
                  <a:lnTo>
                    <a:pt x="429" y="20039"/>
                  </a:lnTo>
                  <a:lnTo>
                    <a:pt x="190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5"/>
            <p:cNvSpPr/>
            <p:nvPr/>
          </p:nvSpPr>
          <p:spPr>
            <a:xfrm>
              <a:off x="-93747" y="3352829"/>
              <a:ext cx="1174856" cy="662635"/>
            </a:xfrm>
            <a:custGeom>
              <a:avLst/>
              <a:gdLst/>
              <a:ahLst/>
              <a:cxnLst/>
              <a:rect l="l" t="t" r="r" b="b"/>
              <a:pathLst>
                <a:path w="23159" h="13062" extrusionOk="0">
                  <a:moveTo>
                    <a:pt x="23159" y="1"/>
                  </a:moveTo>
                  <a:lnTo>
                    <a:pt x="1" y="12526"/>
                  </a:lnTo>
                  <a:lnTo>
                    <a:pt x="299" y="13062"/>
                  </a:lnTo>
                  <a:lnTo>
                    <a:pt x="23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5"/>
            <p:cNvSpPr/>
            <p:nvPr/>
          </p:nvSpPr>
          <p:spPr>
            <a:xfrm>
              <a:off x="-91312" y="1652008"/>
              <a:ext cx="616116" cy="230162"/>
            </a:xfrm>
            <a:custGeom>
              <a:avLst/>
              <a:gdLst/>
              <a:ahLst/>
              <a:cxnLst/>
              <a:rect l="l" t="t" r="r" b="b"/>
              <a:pathLst>
                <a:path w="12145" h="4537" extrusionOk="0">
                  <a:moveTo>
                    <a:pt x="203" y="1"/>
                  </a:moveTo>
                  <a:lnTo>
                    <a:pt x="1" y="572"/>
                  </a:lnTo>
                  <a:lnTo>
                    <a:pt x="12145" y="4537"/>
                  </a:lnTo>
                  <a:lnTo>
                    <a:pt x="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5"/>
            <p:cNvSpPr/>
            <p:nvPr/>
          </p:nvSpPr>
          <p:spPr>
            <a:xfrm>
              <a:off x="1972516" y="3207898"/>
              <a:ext cx="391433" cy="1914094"/>
            </a:xfrm>
            <a:custGeom>
              <a:avLst/>
              <a:gdLst/>
              <a:ahLst/>
              <a:cxnLst/>
              <a:rect l="l" t="t" r="r" b="b"/>
              <a:pathLst>
                <a:path w="7716" h="37731" extrusionOk="0">
                  <a:moveTo>
                    <a:pt x="7715" y="0"/>
                  </a:moveTo>
                  <a:lnTo>
                    <a:pt x="0" y="37624"/>
                  </a:lnTo>
                  <a:lnTo>
                    <a:pt x="595" y="37731"/>
                  </a:lnTo>
                  <a:lnTo>
                    <a:pt x="77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5"/>
            <p:cNvSpPr/>
            <p:nvPr/>
          </p:nvSpPr>
          <p:spPr>
            <a:xfrm>
              <a:off x="2160920" y="4414625"/>
              <a:ext cx="101561" cy="706720"/>
            </a:xfrm>
            <a:custGeom>
              <a:avLst/>
              <a:gdLst/>
              <a:ahLst/>
              <a:cxnLst/>
              <a:rect l="l" t="t" r="r" b="b"/>
              <a:pathLst>
                <a:path w="2002" h="13931" extrusionOk="0">
                  <a:moveTo>
                    <a:pt x="2001" y="1"/>
                  </a:moveTo>
                  <a:lnTo>
                    <a:pt x="1" y="13860"/>
                  </a:lnTo>
                  <a:lnTo>
                    <a:pt x="596" y="13931"/>
                  </a:lnTo>
                  <a:lnTo>
                    <a:pt x="20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5"/>
            <p:cNvSpPr/>
            <p:nvPr/>
          </p:nvSpPr>
          <p:spPr>
            <a:xfrm>
              <a:off x="-90094" y="2860561"/>
              <a:ext cx="1409178" cy="362466"/>
            </a:xfrm>
            <a:custGeom>
              <a:avLst/>
              <a:gdLst/>
              <a:ahLst/>
              <a:cxnLst/>
              <a:rect l="l" t="t" r="r" b="b"/>
              <a:pathLst>
                <a:path w="27778" h="7145" extrusionOk="0">
                  <a:moveTo>
                    <a:pt x="27778" y="1"/>
                  </a:moveTo>
                  <a:lnTo>
                    <a:pt x="0" y="6549"/>
                  </a:lnTo>
                  <a:lnTo>
                    <a:pt x="155" y="7145"/>
                  </a:lnTo>
                  <a:lnTo>
                    <a:pt x="277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59097" y="12822"/>
              <a:ext cx="1490701" cy="1569840"/>
            </a:xfrm>
            <a:custGeom>
              <a:avLst/>
              <a:gdLst/>
              <a:ahLst/>
              <a:cxnLst/>
              <a:rect l="l" t="t" r="r" b="b"/>
              <a:pathLst>
                <a:path w="29385" h="30945" extrusionOk="0">
                  <a:moveTo>
                    <a:pt x="429" y="0"/>
                  </a:moveTo>
                  <a:lnTo>
                    <a:pt x="0" y="429"/>
                  </a:lnTo>
                  <a:lnTo>
                    <a:pt x="29385" y="30944"/>
                  </a:lnTo>
                  <a:lnTo>
                    <a:pt x="4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111857" y="2990426"/>
              <a:ext cx="2131573" cy="2152372"/>
            </a:xfrm>
            <a:custGeom>
              <a:avLst/>
              <a:gdLst/>
              <a:ahLst/>
              <a:cxnLst/>
              <a:rect l="l" t="t" r="r" b="b"/>
              <a:pathLst>
                <a:path w="42018" h="42428" extrusionOk="0">
                  <a:moveTo>
                    <a:pt x="42018" y="1"/>
                  </a:moveTo>
                  <a:lnTo>
                    <a:pt x="167" y="41661"/>
                  </a:lnTo>
                  <a:cubicBezTo>
                    <a:pt x="1" y="41839"/>
                    <a:pt x="1" y="42137"/>
                    <a:pt x="179" y="42304"/>
                  </a:cubicBezTo>
                  <a:cubicBezTo>
                    <a:pt x="267" y="42386"/>
                    <a:pt x="381" y="42427"/>
                    <a:pt x="495" y="42427"/>
                  </a:cubicBezTo>
                  <a:cubicBezTo>
                    <a:pt x="613" y="42427"/>
                    <a:pt x="731" y="42383"/>
                    <a:pt x="822" y="42292"/>
                  </a:cubicBezTo>
                  <a:lnTo>
                    <a:pt x="420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5"/>
            <p:cNvSpPr/>
            <p:nvPr/>
          </p:nvSpPr>
          <p:spPr>
            <a:xfrm>
              <a:off x="-111248" y="546"/>
              <a:ext cx="2007183" cy="1983797"/>
            </a:xfrm>
            <a:custGeom>
              <a:avLst/>
              <a:gdLst/>
              <a:ahLst/>
              <a:cxnLst/>
              <a:rect l="l" t="t" r="r" b="b"/>
              <a:pathLst>
                <a:path w="39566" h="39105" extrusionOk="0">
                  <a:moveTo>
                    <a:pt x="510" y="0"/>
                  </a:moveTo>
                  <a:cubicBezTo>
                    <a:pt x="382" y="0"/>
                    <a:pt x="256" y="52"/>
                    <a:pt x="167" y="147"/>
                  </a:cubicBezTo>
                  <a:cubicBezTo>
                    <a:pt x="1" y="325"/>
                    <a:pt x="1" y="599"/>
                    <a:pt x="179" y="778"/>
                  </a:cubicBezTo>
                  <a:lnTo>
                    <a:pt x="39565" y="39104"/>
                  </a:lnTo>
                  <a:lnTo>
                    <a:pt x="822" y="123"/>
                  </a:lnTo>
                  <a:cubicBezTo>
                    <a:pt x="733" y="40"/>
                    <a:pt x="621" y="0"/>
                    <a:pt x="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5"/>
            <p:cNvSpPr/>
            <p:nvPr/>
          </p:nvSpPr>
          <p:spPr>
            <a:xfrm>
              <a:off x="2950962" y="3038770"/>
              <a:ext cx="2083836" cy="2103925"/>
            </a:xfrm>
            <a:custGeom>
              <a:avLst/>
              <a:gdLst/>
              <a:ahLst/>
              <a:cxnLst/>
              <a:rect l="l" t="t" r="r" b="b"/>
              <a:pathLst>
                <a:path w="41077" h="41473" extrusionOk="0">
                  <a:moveTo>
                    <a:pt x="0" y="0"/>
                  </a:moveTo>
                  <a:lnTo>
                    <a:pt x="40267" y="41339"/>
                  </a:lnTo>
                  <a:cubicBezTo>
                    <a:pt x="40357" y="41428"/>
                    <a:pt x="40470" y="41473"/>
                    <a:pt x="40583" y="41473"/>
                  </a:cubicBezTo>
                  <a:cubicBezTo>
                    <a:pt x="40696" y="41473"/>
                    <a:pt x="40809" y="41428"/>
                    <a:pt x="40898" y="41339"/>
                  </a:cubicBezTo>
                  <a:cubicBezTo>
                    <a:pt x="41077" y="41160"/>
                    <a:pt x="41077" y="40874"/>
                    <a:pt x="40898" y="40696"/>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3590594" y="-12"/>
              <a:ext cx="1444182" cy="1427441"/>
            </a:xfrm>
            <a:custGeom>
              <a:avLst/>
              <a:gdLst/>
              <a:ahLst/>
              <a:cxnLst/>
              <a:rect l="l" t="t" r="r" b="b"/>
              <a:pathLst>
                <a:path w="28468" h="28138" extrusionOk="0">
                  <a:moveTo>
                    <a:pt x="27974" y="0"/>
                  </a:moveTo>
                  <a:cubicBezTo>
                    <a:pt x="27861" y="0"/>
                    <a:pt x="27748" y="45"/>
                    <a:pt x="27658" y="134"/>
                  </a:cubicBezTo>
                  <a:lnTo>
                    <a:pt x="0" y="28137"/>
                  </a:lnTo>
                  <a:lnTo>
                    <a:pt x="28277" y="777"/>
                  </a:lnTo>
                  <a:lnTo>
                    <a:pt x="28289" y="777"/>
                  </a:lnTo>
                  <a:cubicBezTo>
                    <a:pt x="28468" y="598"/>
                    <a:pt x="28468" y="313"/>
                    <a:pt x="28289" y="134"/>
                  </a:cubicBezTo>
                  <a:cubicBezTo>
                    <a:pt x="28200" y="45"/>
                    <a:pt x="28087" y="0"/>
                    <a:pt x="279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102776" y="272500"/>
              <a:ext cx="1801777" cy="1595864"/>
            </a:xfrm>
            <a:custGeom>
              <a:avLst/>
              <a:gdLst/>
              <a:ahLst/>
              <a:cxnLst/>
              <a:rect l="l" t="t" r="r" b="b"/>
              <a:pathLst>
                <a:path w="35517" h="31458" extrusionOk="0">
                  <a:moveTo>
                    <a:pt x="324" y="1"/>
                  </a:moveTo>
                  <a:cubicBezTo>
                    <a:pt x="243" y="1"/>
                    <a:pt x="164" y="34"/>
                    <a:pt x="107" y="96"/>
                  </a:cubicBezTo>
                  <a:cubicBezTo>
                    <a:pt x="0" y="227"/>
                    <a:pt x="12" y="417"/>
                    <a:pt x="131" y="525"/>
                  </a:cubicBezTo>
                  <a:lnTo>
                    <a:pt x="35517" y="31457"/>
                  </a:lnTo>
                  <a:lnTo>
                    <a:pt x="536" y="84"/>
                  </a:lnTo>
                  <a:cubicBezTo>
                    <a:pt x="474" y="28"/>
                    <a:pt x="398" y="1"/>
                    <a:pt x="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113074" y="1118599"/>
              <a:ext cx="1670133" cy="927902"/>
            </a:xfrm>
            <a:custGeom>
              <a:avLst/>
              <a:gdLst/>
              <a:ahLst/>
              <a:cxnLst/>
              <a:rect l="l" t="t" r="r" b="b"/>
              <a:pathLst>
                <a:path w="32922" h="18291" extrusionOk="0">
                  <a:moveTo>
                    <a:pt x="543" y="1"/>
                  </a:moveTo>
                  <a:cubicBezTo>
                    <a:pt x="370" y="1"/>
                    <a:pt x="205" y="99"/>
                    <a:pt x="120" y="252"/>
                  </a:cubicBezTo>
                  <a:cubicBezTo>
                    <a:pt x="1" y="455"/>
                    <a:pt x="84" y="741"/>
                    <a:pt x="310" y="860"/>
                  </a:cubicBezTo>
                  <a:lnTo>
                    <a:pt x="32922" y="18290"/>
                  </a:lnTo>
                  <a:lnTo>
                    <a:pt x="751" y="50"/>
                  </a:lnTo>
                  <a:cubicBezTo>
                    <a:pt x="683" y="16"/>
                    <a:pt x="613" y="1"/>
                    <a:pt x="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103994" y="399676"/>
              <a:ext cx="598614" cy="501060"/>
            </a:xfrm>
            <a:custGeom>
              <a:avLst/>
              <a:gdLst/>
              <a:ahLst/>
              <a:cxnLst/>
              <a:rect l="l" t="t" r="r" b="b"/>
              <a:pathLst>
                <a:path w="11800" h="9877" extrusionOk="0">
                  <a:moveTo>
                    <a:pt x="347" y="0"/>
                  </a:moveTo>
                  <a:cubicBezTo>
                    <a:pt x="255" y="0"/>
                    <a:pt x="162" y="40"/>
                    <a:pt x="96" y="113"/>
                  </a:cubicBezTo>
                  <a:cubicBezTo>
                    <a:pt x="0" y="256"/>
                    <a:pt x="12" y="447"/>
                    <a:pt x="143" y="554"/>
                  </a:cubicBezTo>
                  <a:lnTo>
                    <a:pt x="11800" y="9876"/>
                  </a:lnTo>
                  <a:lnTo>
                    <a:pt x="548" y="77"/>
                  </a:lnTo>
                  <a:cubicBezTo>
                    <a:pt x="490" y="25"/>
                    <a:pt x="419" y="0"/>
                    <a:pt x="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110030" y="2629240"/>
              <a:ext cx="1892381" cy="255223"/>
            </a:xfrm>
            <a:custGeom>
              <a:avLst/>
              <a:gdLst/>
              <a:ahLst/>
              <a:cxnLst/>
              <a:rect l="l" t="t" r="r" b="b"/>
              <a:pathLst>
                <a:path w="37303" h="5031" extrusionOk="0">
                  <a:moveTo>
                    <a:pt x="37303" y="1"/>
                  </a:moveTo>
                  <a:lnTo>
                    <a:pt x="417" y="4120"/>
                  </a:lnTo>
                  <a:cubicBezTo>
                    <a:pt x="155" y="4144"/>
                    <a:pt x="0" y="4382"/>
                    <a:pt x="24" y="4644"/>
                  </a:cubicBezTo>
                  <a:cubicBezTo>
                    <a:pt x="57" y="4872"/>
                    <a:pt x="237" y="5030"/>
                    <a:pt x="466" y="5030"/>
                  </a:cubicBezTo>
                  <a:cubicBezTo>
                    <a:pt x="489" y="5030"/>
                    <a:pt x="512" y="5029"/>
                    <a:pt x="536" y="5025"/>
                  </a:cubicBezTo>
                  <a:lnTo>
                    <a:pt x="37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103385" y="2842451"/>
              <a:ext cx="1708789" cy="605057"/>
            </a:xfrm>
            <a:custGeom>
              <a:avLst/>
              <a:gdLst/>
              <a:ahLst/>
              <a:cxnLst/>
              <a:rect l="l" t="t" r="r" b="b"/>
              <a:pathLst>
                <a:path w="33684" h="11927" extrusionOk="0">
                  <a:moveTo>
                    <a:pt x="33683" y="1"/>
                  </a:moveTo>
                  <a:lnTo>
                    <a:pt x="239" y="11335"/>
                  </a:lnTo>
                  <a:cubicBezTo>
                    <a:pt x="72" y="11395"/>
                    <a:pt x="0" y="11574"/>
                    <a:pt x="48" y="11728"/>
                  </a:cubicBezTo>
                  <a:cubicBezTo>
                    <a:pt x="94" y="11849"/>
                    <a:pt x="199" y="11926"/>
                    <a:pt x="321" y="11926"/>
                  </a:cubicBezTo>
                  <a:cubicBezTo>
                    <a:pt x="356" y="11926"/>
                    <a:pt x="392" y="11920"/>
                    <a:pt x="429" y="11907"/>
                  </a:cubicBezTo>
                  <a:lnTo>
                    <a:pt x="336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103994" y="3364294"/>
              <a:ext cx="625805" cy="272674"/>
            </a:xfrm>
            <a:custGeom>
              <a:avLst/>
              <a:gdLst/>
              <a:ahLst/>
              <a:cxnLst/>
              <a:rect l="l" t="t" r="r" b="b"/>
              <a:pathLst>
                <a:path w="12336" h="5375" extrusionOk="0">
                  <a:moveTo>
                    <a:pt x="12335" y="1"/>
                  </a:moveTo>
                  <a:lnTo>
                    <a:pt x="239" y="4799"/>
                  </a:lnTo>
                  <a:cubicBezTo>
                    <a:pt x="72" y="4870"/>
                    <a:pt x="0" y="5049"/>
                    <a:pt x="72" y="5192"/>
                  </a:cubicBezTo>
                  <a:cubicBezTo>
                    <a:pt x="124" y="5306"/>
                    <a:pt x="235" y="5374"/>
                    <a:pt x="351" y="5374"/>
                  </a:cubicBezTo>
                  <a:cubicBezTo>
                    <a:pt x="393" y="5374"/>
                    <a:pt x="436" y="5366"/>
                    <a:pt x="477" y="5347"/>
                  </a:cubicBezTo>
                  <a:lnTo>
                    <a:pt x="123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103385" y="1749863"/>
              <a:ext cx="1551729" cy="484472"/>
            </a:xfrm>
            <a:custGeom>
              <a:avLst/>
              <a:gdLst/>
              <a:ahLst/>
              <a:cxnLst/>
              <a:rect l="l" t="t" r="r" b="b"/>
              <a:pathLst>
                <a:path w="30588" h="9550" extrusionOk="0">
                  <a:moveTo>
                    <a:pt x="347" y="1"/>
                  </a:moveTo>
                  <a:cubicBezTo>
                    <a:pt x="208" y="1"/>
                    <a:pt x="78" y="95"/>
                    <a:pt x="48" y="215"/>
                  </a:cubicBezTo>
                  <a:cubicBezTo>
                    <a:pt x="0" y="369"/>
                    <a:pt x="84" y="548"/>
                    <a:pt x="250" y="584"/>
                  </a:cubicBezTo>
                  <a:lnTo>
                    <a:pt x="30588" y="9549"/>
                  </a:lnTo>
                  <a:lnTo>
                    <a:pt x="30588" y="9549"/>
                  </a:lnTo>
                  <a:lnTo>
                    <a:pt x="429" y="12"/>
                  </a:lnTo>
                  <a:cubicBezTo>
                    <a:pt x="402" y="4"/>
                    <a:pt x="374"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93411" y="3358866"/>
              <a:ext cx="1488317" cy="1775804"/>
            </a:xfrm>
            <a:custGeom>
              <a:avLst/>
              <a:gdLst/>
              <a:ahLst/>
              <a:cxnLst/>
              <a:rect l="l" t="t" r="r" b="b"/>
              <a:pathLst>
                <a:path w="29338" h="35005" extrusionOk="0">
                  <a:moveTo>
                    <a:pt x="29338" y="1"/>
                  </a:moveTo>
                  <a:lnTo>
                    <a:pt x="120" y="34505"/>
                  </a:lnTo>
                  <a:cubicBezTo>
                    <a:pt x="120" y="34505"/>
                    <a:pt x="120" y="34505"/>
                    <a:pt x="120" y="34505"/>
                  </a:cubicBezTo>
                  <a:lnTo>
                    <a:pt x="120" y="34505"/>
                  </a:lnTo>
                  <a:cubicBezTo>
                    <a:pt x="112" y="34505"/>
                    <a:pt x="109" y="34510"/>
                    <a:pt x="112" y="34510"/>
                  </a:cubicBezTo>
                  <a:cubicBezTo>
                    <a:pt x="113" y="34510"/>
                    <a:pt x="116" y="34509"/>
                    <a:pt x="120" y="34505"/>
                  </a:cubicBezTo>
                  <a:lnTo>
                    <a:pt x="120" y="34505"/>
                  </a:lnTo>
                  <a:cubicBezTo>
                    <a:pt x="1" y="34636"/>
                    <a:pt x="25" y="34826"/>
                    <a:pt x="167" y="34933"/>
                  </a:cubicBezTo>
                  <a:cubicBezTo>
                    <a:pt x="225" y="34981"/>
                    <a:pt x="297" y="35005"/>
                    <a:pt x="367" y="35005"/>
                  </a:cubicBezTo>
                  <a:cubicBezTo>
                    <a:pt x="456" y="35005"/>
                    <a:pt x="543" y="34966"/>
                    <a:pt x="596" y="34886"/>
                  </a:cubicBezTo>
                  <a:lnTo>
                    <a:pt x="293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1672306" y="3227784"/>
              <a:ext cx="587149" cy="1915717"/>
            </a:xfrm>
            <a:custGeom>
              <a:avLst/>
              <a:gdLst/>
              <a:ahLst/>
              <a:cxnLst/>
              <a:rect l="l" t="t" r="r" b="b"/>
              <a:pathLst>
                <a:path w="11574" h="37763" extrusionOk="0">
                  <a:moveTo>
                    <a:pt x="11574" y="1"/>
                  </a:moveTo>
                  <a:lnTo>
                    <a:pt x="72" y="37160"/>
                  </a:lnTo>
                  <a:cubicBezTo>
                    <a:pt x="1" y="37410"/>
                    <a:pt x="132" y="37672"/>
                    <a:pt x="382" y="37744"/>
                  </a:cubicBezTo>
                  <a:cubicBezTo>
                    <a:pt x="423" y="37756"/>
                    <a:pt x="466" y="37762"/>
                    <a:pt x="508" y="37762"/>
                  </a:cubicBezTo>
                  <a:cubicBezTo>
                    <a:pt x="706" y="37762"/>
                    <a:pt x="894" y="37631"/>
                    <a:pt x="953" y="37434"/>
                  </a:cubicBezTo>
                  <a:lnTo>
                    <a:pt x="11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4654771" y="637795"/>
              <a:ext cx="372713" cy="283479"/>
            </a:xfrm>
            <a:custGeom>
              <a:avLst/>
              <a:gdLst/>
              <a:ahLst/>
              <a:cxnLst/>
              <a:rect l="l" t="t" r="r" b="b"/>
              <a:pathLst>
                <a:path w="7347" h="5588" extrusionOk="0">
                  <a:moveTo>
                    <a:pt x="7007" y="0"/>
                  </a:moveTo>
                  <a:cubicBezTo>
                    <a:pt x="6938" y="0"/>
                    <a:pt x="6868" y="21"/>
                    <a:pt x="6811" y="63"/>
                  </a:cubicBezTo>
                  <a:lnTo>
                    <a:pt x="1" y="5587"/>
                  </a:lnTo>
                  <a:lnTo>
                    <a:pt x="7180" y="563"/>
                  </a:lnTo>
                  <a:lnTo>
                    <a:pt x="7204" y="539"/>
                  </a:lnTo>
                  <a:cubicBezTo>
                    <a:pt x="7335" y="444"/>
                    <a:pt x="7347" y="241"/>
                    <a:pt x="7240" y="110"/>
                  </a:cubicBezTo>
                  <a:cubicBezTo>
                    <a:pt x="7186" y="36"/>
                    <a:pt x="7098" y="0"/>
                    <a:pt x="7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2813235" y="8713"/>
              <a:ext cx="554530" cy="1558223"/>
            </a:xfrm>
            <a:custGeom>
              <a:avLst/>
              <a:gdLst/>
              <a:ahLst/>
              <a:cxnLst/>
              <a:rect l="l" t="t" r="r" b="b"/>
              <a:pathLst>
                <a:path w="10931" h="30716" extrusionOk="0">
                  <a:moveTo>
                    <a:pt x="10633" y="1"/>
                  </a:moveTo>
                  <a:cubicBezTo>
                    <a:pt x="10497" y="1"/>
                    <a:pt x="10373" y="73"/>
                    <a:pt x="10323" y="212"/>
                  </a:cubicBezTo>
                  <a:lnTo>
                    <a:pt x="1" y="30716"/>
                  </a:lnTo>
                  <a:lnTo>
                    <a:pt x="10895" y="403"/>
                  </a:lnTo>
                  <a:cubicBezTo>
                    <a:pt x="10931" y="236"/>
                    <a:pt x="10859" y="57"/>
                    <a:pt x="10716" y="10"/>
                  </a:cubicBezTo>
                  <a:cubicBezTo>
                    <a:pt x="10688" y="4"/>
                    <a:pt x="10660"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2601850" y="89"/>
              <a:ext cx="468136" cy="1957062"/>
            </a:xfrm>
            <a:custGeom>
              <a:avLst/>
              <a:gdLst/>
              <a:ahLst/>
              <a:cxnLst/>
              <a:rect l="l" t="t" r="r" b="b"/>
              <a:pathLst>
                <a:path w="9228" h="38578" extrusionOk="0">
                  <a:moveTo>
                    <a:pt x="8708" y="0"/>
                  </a:moveTo>
                  <a:cubicBezTo>
                    <a:pt x="8508" y="0"/>
                    <a:pt x="8326" y="144"/>
                    <a:pt x="8275" y="358"/>
                  </a:cubicBezTo>
                  <a:lnTo>
                    <a:pt x="0" y="38577"/>
                  </a:lnTo>
                  <a:lnTo>
                    <a:pt x="0" y="38577"/>
                  </a:lnTo>
                  <a:lnTo>
                    <a:pt x="9168" y="573"/>
                  </a:lnTo>
                  <a:cubicBezTo>
                    <a:pt x="9228" y="311"/>
                    <a:pt x="9049" y="84"/>
                    <a:pt x="8811" y="13"/>
                  </a:cubicBezTo>
                  <a:cubicBezTo>
                    <a:pt x="8777" y="4"/>
                    <a:pt x="8742" y="0"/>
                    <a:pt x="87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1467567" y="241"/>
              <a:ext cx="680137" cy="1746076"/>
            </a:xfrm>
            <a:custGeom>
              <a:avLst/>
              <a:gdLst/>
              <a:ahLst/>
              <a:cxnLst/>
              <a:rect l="l" t="t" r="r" b="b"/>
              <a:pathLst>
                <a:path w="13407" h="34419" extrusionOk="0">
                  <a:moveTo>
                    <a:pt x="513" y="1"/>
                  </a:moveTo>
                  <a:cubicBezTo>
                    <a:pt x="456" y="1"/>
                    <a:pt x="399" y="11"/>
                    <a:pt x="346" y="34"/>
                  </a:cubicBezTo>
                  <a:cubicBezTo>
                    <a:pt x="120" y="117"/>
                    <a:pt x="1" y="391"/>
                    <a:pt x="96" y="629"/>
                  </a:cubicBezTo>
                  <a:lnTo>
                    <a:pt x="13407" y="34419"/>
                  </a:lnTo>
                  <a:lnTo>
                    <a:pt x="953" y="296"/>
                  </a:lnTo>
                  <a:cubicBezTo>
                    <a:pt x="889" y="113"/>
                    <a:pt x="700" y="1"/>
                    <a:pt x="5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2790306" y="3321428"/>
              <a:ext cx="1002070" cy="1801676"/>
            </a:xfrm>
            <a:custGeom>
              <a:avLst/>
              <a:gdLst/>
              <a:ahLst/>
              <a:cxnLst/>
              <a:rect l="l" t="t" r="r" b="b"/>
              <a:pathLst>
                <a:path w="19753" h="35515" extrusionOk="0">
                  <a:moveTo>
                    <a:pt x="0" y="0"/>
                  </a:moveTo>
                  <a:lnTo>
                    <a:pt x="19598" y="35481"/>
                  </a:lnTo>
                  <a:cubicBezTo>
                    <a:pt x="19615" y="35498"/>
                    <a:pt x="19649" y="35515"/>
                    <a:pt x="19677" y="35515"/>
                  </a:cubicBezTo>
                  <a:cubicBezTo>
                    <a:pt x="19688" y="35515"/>
                    <a:pt x="19698" y="35512"/>
                    <a:pt x="19705" y="35505"/>
                  </a:cubicBezTo>
                  <a:cubicBezTo>
                    <a:pt x="19741" y="35493"/>
                    <a:pt x="19753" y="35433"/>
                    <a:pt x="19741" y="3541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3216727" y="869573"/>
              <a:ext cx="1810807" cy="1183582"/>
            </a:xfrm>
            <a:custGeom>
              <a:avLst/>
              <a:gdLst/>
              <a:ahLst/>
              <a:cxnLst/>
              <a:rect l="l" t="t" r="r" b="b"/>
              <a:pathLst>
                <a:path w="35695" h="23331" extrusionOk="0">
                  <a:moveTo>
                    <a:pt x="35359" y="1"/>
                  </a:moveTo>
                  <a:cubicBezTo>
                    <a:pt x="35302" y="1"/>
                    <a:pt x="35244" y="18"/>
                    <a:pt x="35195" y="54"/>
                  </a:cubicBezTo>
                  <a:lnTo>
                    <a:pt x="0" y="23330"/>
                  </a:lnTo>
                  <a:lnTo>
                    <a:pt x="35516" y="554"/>
                  </a:lnTo>
                  <a:cubicBezTo>
                    <a:pt x="35647" y="470"/>
                    <a:pt x="35695" y="280"/>
                    <a:pt x="35600" y="137"/>
                  </a:cubicBezTo>
                  <a:cubicBezTo>
                    <a:pt x="35548" y="48"/>
                    <a:pt x="35454" y="1"/>
                    <a:pt x="35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2917735" y="8205"/>
              <a:ext cx="1964874" cy="2057051"/>
            </a:xfrm>
            <a:custGeom>
              <a:avLst/>
              <a:gdLst/>
              <a:ahLst/>
              <a:cxnLst/>
              <a:rect l="l" t="t" r="r" b="b"/>
              <a:pathLst>
                <a:path w="38732" h="40549" extrusionOk="0">
                  <a:moveTo>
                    <a:pt x="38409" y="1"/>
                  </a:moveTo>
                  <a:cubicBezTo>
                    <a:pt x="38324" y="1"/>
                    <a:pt x="38237" y="38"/>
                    <a:pt x="38172" y="103"/>
                  </a:cubicBezTo>
                  <a:lnTo>
                    <a:pt x="0" y="40548"/>
                  </a:lnTo>
                  <a:lnTo>
                    <a:pt x="38612" y="520"/>
                  </a:lnTo>
                  <a:cubicBezTo>
                    <a:pt x="38731" y="389"/>
                    <a:pt x="38731" y="198"/>
                    <a:pt x="38601" y="79"/>
                  </a:cubicBezTo>
                  <a:cubicBezTo>
                    <a:pt x="38547" y="26"/>
                    <a:pt x="38479" y="1"/>
                    <a:pt x="38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1319593" y="8003"/>
              <a:ext cx="505017" cy="1103530"/>
            </a:xfrm>
            <a:custGeom>
              <a:avLst/>
              <a:gdLst/>
              <a:ahLst/>
              <a:cxnLst/>
              <a:rect l="l" t="t" r="r" b="b"/>
              <a:pathLst>
                <a:path w="9955" h="21753" extrusionOk="0">
                  <a:moveTo>
                    <a:pt x="354" y="1"/>
                  </a:moveTo>
                  <a:cubicBezTo>
                    <a:pt x="311" y="1"/>
                    <a:pt x="267" y="12"/>
                    <a:pt x="227" y="36"/>
                  </a:cubicBezTo>
                  <a:cubicBezTo>
                    <a:pt x="72" y="119"/>
                    <a:pt x="1" y="298"/>
                    <a:pt x="72" y="440"/>
                  </a:cubicBezTo>
                  <a:lnTo>
                    <a:pt x="9954" y="21753"/>
                  </a:lnTo>
                  <a:lnTo>
                    <a:pt x="632" y="190"/>
                  </a:lnTo>
                  <a:cubicBezTo>
                    <a:pt x="572" y="71"/>
                    <a:pt x="464" y="1"/>
                    <a:pt x="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4004283" y="4009356"/>
              <a:ext cx="1022666" cy="969501"/>
            </a:xfrm>
            <a:custGeom>
              <a:avLst/>
              <a:gdLst/>
              <a:ahLst/>
              <a:cxnLst/>
              <a:rect l="l" t="t" r="r" b="b"/>
              <a:pathLst>
                <a:path w="20159" h="19111" extrusionOk="0">
                  <a:moveTo>
                    <a:pt x="1" y="1"/>
                  </a:moveTo>
                  <a:lnTo>
                    <a:pt x="19598" y="19027"/>
                  </a:lnTo>
                  <a:cubicBezTo>
                    <a:pt x="19666" y="19083"/>
                    <a:pt x="19745" y="19110"/>
                    <a:pt x="19820" y="19110"/>
                  </a:cubicBezTo>
                  <a:cubicBezTo>
                    <a:pt x="19904" y="19110"/>
                    <a:pt x="19983" y="19077"/>
                    <a:pt x="20039" y="19015"/>
                  </a:cubicBezTo>
                  <a:cubicBezTo>
                    <a:pt x="20158" y="18896"/>
                    <a:pt x="20134" y="18705"/>
                    <a:pt x="20015" y="18586"/>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3243258" y="3951982"/>
              <a:ext cx="675368" cy="1190785"/>
            </a:xfrm>
            <a:custGeom>
              <a:avLst/>
              <a:gdLst/>
              <a:ahLst/>
              <a:cxnLst/>
              <a:rect l="l" t="t" r="r" b="b"/>
              <a:pathLst>
                <a:path w="13313" h="23473" extrusionOk="0">
                  <a:moveTo>
                    <a:pt x="1" y="0"/>
                  </a:moveTo>
                  <a:lnTo>
                    <a:pt x="12383" y="23230"/>
                  </a:lnTo>
                  <a:cubicBezTo>
                    <a:pt x="12471" y="23388"/>
                    <a:pt x="12627" y="23473"/>
                    <a:pt x="12788" y="23473"/>
                  </a:cubicBezTo>
                  <a:cubicBezTo>
                    <a:pt x="12869" y="23473"/>
                    <a:pt x="12951" y="23452"/>
                    <a:pt x="13026" y="23408"/>
                  </a:cubicBezTo>
                  <a:cubicBezTo>
                    <a:pt x="13229" y="23277"/>
                    <a:pt x="13312" y="23003"/>
                    <a:pt x="13193" y="2277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1543811" y="4508878"/>
              <a:ext cx="228843" cy="622660"/>
            </a:xfrm>
            <a:custGeom>
              <a:avLst/>
              <a:gdLst/>
              <a:ahLst/>
              <a:cxnLst/>
              <a:rect l="l" t="t" r="r" b="b"/>
              <a:pathLst>
                <a:path w="4511" h="12274" extrusionOk="0">
                  <a:moveTo>
                    <a:pt x="45" y="11954"/>
                  </a:moveTo>
                  <a:cubicBezTo>
                    <a:pt x="45" y="11958"/>
                    <a:pt x="44" y="11961"/>
                    <a:pt x="43" y="11962"/>
                  </a:cubicBezTo>
                  <a:lnTo>
                    <a:pt x="43" y="11962"/>
                  </a:lnTo>
                  <a:cubicBezTo>
                    <a:pt x="43" y="11959"/>
                    <a:pt x="44" y="11957"/>
                    <a:pt x="45" y="11954"/>
                  </a:cubicBezTo>
                  <a:close/>
                  <a:moveTo>
                    <a:pt x="4510" y="0"/>
                  </a:moveTo>
                  <a:lnTo>
                    <a:pt x="45" y="11954"/>
                  </a:lnTo>
                  <a:cubicBezTo>
                    <a:pt x="45" y="11954"/>
                    <a:pt x="45" y="11954"/>
                    <a:pt x="45" y="11954"/>
                  </a:cubicBezTo>
                  <a:lnTo>
                    <a:pt x="45" y="11954"/>
                  </a:lnTo>
                  <a:cubicBezTo>
                    <a:pt x="45" y="11954"/>
                    <a:pt x="45" y="11954"/>
                    <a:pt x="45" y="11954"/>
                  </a:cubicBezTo>
                  <a:lnTo>
                    <a:pt x="45" y="11954"/>
                  </a:lnTo>
                  <a:cubicBezTo>
                    <a:pt x="39" y="11960"/>
                    <a:pt x="39" y="11963"/>
                    <a:pt x="41" y="11963"/>
                  </a:cubicBezTo>
                  <a:cubicBezTo>
                    <a:pt x="41" y="11963"/>
                    <a:pt x="42" y="11963"/>
                    <a:pt x="43" y="11962"/>
                  </a:cubicBezTo>
                  <a:lnTo>
                    <a:pt x="43" y="11962"/>
                  </a:lnTo>
                  <a:cubicBezTo>
                    <a:pt x="0" y="12090"/>
                    <a:pt x="60" y="12217"/>
                    <a:pt x="200" y="12263"/>
                  </a:cubicBezTo>
                  <a:cubicBezTo>
                    <a:pt x="223" y="12270"/>
                    <a:pt x="246" y="12274"/>
                    <a:pt x="269" y="12274"/>
                  </a:cubicBezTo>
                  <a:cubicBezTo>
                    <a:pt x="362" y="12274"/>
                    <a:pt x="445" y="12216"/>
                    <a:pt x="474" y="12121"/>
                  </a:cubicBezTo>
                  <a:lnTo>
                    <a:pt x="4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3098327" y="2669112"/>
              <a:ext cx="1937074" cy="399296"/>
            </a:xfrm>
            <a:custGeom>
              <a:avLst/>
              <a:gdLst/>
              <a:ahLst/>
              <a:cxnLst/>
              <a:rect l="l" t="t" r="r" b="b"/>
              <a:pathLst>
                <a:path w="38184" h="7871" extrusionOk="0">
                  <a:moveTo>
                    <a:pt x="0" y="1"/>
                  </a:moveTo>
                  <a:lnTo>
                    <a:pt x="37600" y="7859"/>
                  </a:lnTo>
                  <a:cubicBezTo>
                    <a:pt x="37635" y="7867"/>
                    <a:pt x="37669" y="7871"/>
                    <a:pt x="37702" y="7871"/>
                  </a:cubicBezTo>
                  <a:cubicBezTo>
                    <a:pt x="37912" y="7871"/>
                    <a:pt x="38095" y="7717"/>
                    <a:pt x="38136" y="7502"/>
                  </a:cubicBezTo>
                  <a:cubicBezTo>
                    <a:pt x="38184" y="7252"/>
                    <a:pt x="38017" y="7013"/>
                    <a:pt x="37767" y="6966"/>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4305101" y="2771178"/>
              <a:ext cx="721228" cy="101714"/>
            </a:xfrm>
            <a:custGeom>
              <a:avLst/>
              <a:gdLst/>
              <a:ahLst/>
              <a:cxnLst/>
              <a:rect l="l" t="t" r="r" b="b"/>
              <a:pathLst>
                <a:path w="14217" h="2005" extrusionOk="0">
                  <a:moveTo>
                    <a:pt x="0" y="1"/>
                  </a:moveTo>
                  <a:lnTo>
                    <a:pt x="13847" y="2001"/>
                  </a:lnTo>
                  <a:cubicBezTo>
                    <a:pt x="13863" y="2003"/>
                    <a:pt x="13879" y="2004"/>
                    <a:pt x="13895" y="2004"/>
                  </a:cubicBezTo>
                  <a:cubicBezTo>
                    <a:pt x="14061" y="2004"/>
                    <a:pt x="14181" y="1891"/>
                    <a:pt x="14192" y="1727"/>
                  </a:cubicBezTo>
                  <a:cubicBezTo>
                    <a:pt x="14216" y="1561"/>
                    <a:pt x="14085" y="1406"/>
                    <a:pt x="13930" y="1394"/>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2751042" y="3714015"/>
              <a:ext cx="364850" cy="1420694"/>
            </a:xfrm>
            <a:custGeom>
              <a:avLst/>
              <a:gdLst/>
              <a:ahLst/>
              <a:cxnLst/>
              <a:rect l="l" t="t" r="r" b="b"/>
              <a:pathLst>
                <a:path w="7192" h="28005" extrusionOk="0">
                  <a:moveTo>
                    <a:pt x="0" y="0"/>
                  </a:moveTo>
                  <a:lnTo>
                    <a:pt x="6549" y="27766"/>
                  </a:lnTo>
                  <a:cubicBezTo>
                    <a:pt x="6588" y="27913"/>
                    <a:pt x="6709" y="28004"/>
                    <a:pt x="6837" y="28004"/>
                  </a:cubicBezTo>
                  <a:cubicBezTo>
                    <a:pt x="6864" y="28004"/>
                    <a:pt x="6891" y="28000"/>
                    <a:pt x="6918" y="27992"/>
                  </a:cubicBezTo>
                  <a:cubicBezTo>
                    <a:pt x="7085" y="27944"/>
                    <a:pt x="7192" y="27790"/>
                    <a:pt x="7144" y="27623"/>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103385" y="3483911"/>
              <a:ext cx="1576485" cy="1495165"/>
            </a:xfrm>
            <a:custGeom>
              <a:avLst/>
              <a:gdLst/>
              <a:ahLst/>
              <a:cxnLst/>
              <a:rect l="l" t="t" r="r" b="b"/>
              <a:pathLst>
                <a:path w="31076" h="29473" extrusionOk="0">
                  <a:moveTo>
                    <a:pt x="31076" y="0"/>
                  </a:moveTo>
                  <a:lnTo>
                    <a:pt x="131" y="28944"/>
                  </a:lnTo>
                  <a:cubicBezTo>
                    <a:pt x="12" y="29063"/>
                    <a:pt x="0" y="29254"/>
                    <a:pt x="119" y="29373"/>
                  </a:cubicBezTo>
                  <a:cubicBezTo>
                    <a:pt x="180" y="29440"/>
                    <a:pt x="260" y="29473"/>
                    <a:pt x="339" y="29473"/>
                  </a:cubicBezTo>
                  <a:cubicBezTo>
                    <a:pt x="415" y="29473"/>
                    <a:pt x="490" y="29443"/>
                    <a:pt x="548" y="29385"/>
                  </a:cubicBezTo>
                  <a:lnTo>
                    <a:pt x="310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15"/>
          <p:cNvGrpSpPr/>
          <p:nvPr/>
        </p:nvGrpSpPr>
        <p:grpSpPr>
          <a:xfrm>
            <a:off x="1499541" y="411445"/>
            <a:ext cx="6144562" cy="4242460"/>
            <a:chOff x="1571625" y="598610"/>
            <a:chExt cx="5602773" cy="3868387"/>
          </a:xfrm>
        </p:grpSpPr>
        <p:grpSp>
          <p:nvGrpSpPr>
            <p:cNvPr id="1093" name="Google Shape;1093;p15"/>
            <p:cNvGrpSpPr/>
            <p:nvPr/>
          </p:nvGrpSpPr>
          <p:grpSpPr>
            <a:xfrm>
              <a:off x="2207128" y="598610"/>
              <a:ext cx="805187" cy="864033"/>
              <a:chOff x="211891" y="438585"/>
              <a:chExt cx="805187" cy="864033"/>
            </a:xfrm>
          </p:grpSpPr>
          <p:sp>
            <p:nvSpPr>
              <p:cNvPr id="1094" name="Google Shape;1094;p15"/>
              <p:cNvSpPr/>
              <p:nvPr/>
            </p:nvSpPr>
            <p:spPr>
              <a:xfrm>
                <a:off x="227008" y="458268"/>
                <a:ext cx="772567" cy="824160"/>
              </a:xfrm>
              <a:custGeom>
                <a:avLst/>
                <a:gdLst/>
                <a:ahLst/>
                <a:cxnLst/>
                <a:rect l="l" t="t" r="r" b="b"/>
                <a:pathLst>
                  <a:path w="15229" h="16246" extrusionOk="0">
                    <a:moveTo>
                      <a:pt x="5474" y="1"/>
                    </a:moveTo>
                    <a:cubicBezTo>
                      <a:pt x="4361" y="1"/>
                      <a:pt x="3347" y="665"/>
                      <a:pt x="2905" y="1697"/>
                    </a:cubicBezTo>
                    <a:cubicBezTo>
                      <a:pt x="2715" y="2161"/>
                      <a:pt x="2655" y="2637"/>
                      <a:pt x="2715" y="3090"/>
                    </a:cubicBezTo>
                    <a:cubicBezTo>
                      <a:pt x="1298" y="3530"/>
                      <a:pt x="203" y="4816"/>
                      <a:pt x="107" y="6435"/>
                    </a:cubicBezTo>
                    <a:cubicBezTo>
                      <a:pt x="0" y="8150"/>
                      <a:pt x="1155" y="9733"/>
                      <a:pt x="2798" y="10210"/>
                    </a:cubicBezTo>
                    <a:cubicBezTo>
                      <a:pt x="3137" y="10300"/>
                      <a:pt x="3474" y="10343"/>
                      <a:pt x="3803" y="10343"/>
                    </a:cubicBezTo>
                    <a:cubicBezTo>
                      <a:pt x="5081" y="10343"/>
                      <a:pt x="6238" y="9698"/>
                      <a:pt x="6930" y="8686"/>
                    </a:cubicBezTo>
                    <a:lnTo>
                      <a:pt x="15228" y="16246"/>
                    </a:lnTo>
                    <a:lnTo>
                      <a:pt x="9049" y="7138"/>
                    </a:lnTo>
                    <a:cubicBezTo>
                      <a:pt x="9668" y="6900"/>
                      <a:pt x="10144" y="6364"/>
                      <a:pt x="10263" y="5673"/>
                    </a:cubicBezTo>
                    <a:cubicBezTo>
                      <a:pt x="10335" y="5268"/>
                      <a:pt x="10275" y="4887"/>
                      <a:pt x="10109" y="4542"/>
                    </a:cubicBezTo>
                    <a:cubicBezTo>
                      <a:pt x="10382" y="4233"/>
                      <a:pt x="10537" y="3816"/>
                      <a:pt x="10537" y="3352"/>
                    </a:cubicBezTo>
                    <a:cubicBezTo>
                      <a:pt x="10561" y="2530"/>
                      <a:pt x="10025" y="1780"/>
                      <a:pt x="9227" y="1506"/>
                    </a:cubicBezTo>
                    <a:cubicBezTo>
                      <a:pt x="9029" y="1442"/>
                      <a:pt x="8828" y="1411"/>
                      <a:pt x="8632" y="1411"/>
                    </a:cubicBezTo>
                    <a:cubicBezTo>
                      <a:pt x="8392" y="1411"/>
                      <a:pt x="8158" y="1457"/>
                      <a:pt x="7942" y="1542"/>
                    </a:cubicBezTo>
                    <a:cubicBezTo>
                      <a:pt x="7525" y="685"/>
                      <a:pt x="6668" y="77"/>
                      <a:pt x="5644" y="6"/>
                    </a:cubicBezTo>
                    <a:cubicBezTo>
                      <a:pt x="5587" y="2"/>
                      <a:pt x="5530" y="1"/>
                      <a:pt x="5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211891" y="438585"/>
                <a:ext cx="805187" cy="864033"/>
              </a:xfrm>
              <a:custGeom>
                <a:avLst/>
                <a:gdLst/>
                <a:ahLst/>
                <a:cxnLst/>
                <a:rect l="l" t="t" r="r" b="b"/>
                <a:pathLst>
                  <a:path w="15872" h="17032" extrusionOk="0">
                    <a:moveTo>
                      <a:pt x="7251" y="9014"/>
                    </a:moveTo>
                    <a:cubicBezTo>
                      <a:pt x="7216" y="9023"/>
                      <a:pt x="7226" y="9025"/>
                      <a:pt x="7239" y="9030"/>
                    </a:cubicBezTo>
                    <a:lnTo>
                      <a:pt x="7239" y="9030"/>
                    </a:lnTo>
                    <a:cubicBezTo>
                      <a:pt x="7243" y="9025"/>
                      <a:pt x="7247" y="9020"/>
                      <a:pt x="7251" y="9014"/>
                    </a:cubicBezTo>
                    <a:close/>
                    <a:moveTo>
                      <a:pt x="5977" y="739"/>
                    </a:moveTo>
                    <a:lnTo>
                      <a:pt x="6061" y="751"/>
                    </a:lnTo>
                    <a:cubicBezTo>
                      <a:pt x="6096" y="751"/>
                      <a:pt x="6132" y="763"/>
                      <a:pt x="6168" y="763"/>
                    </a:cubicBezTo>
                    <a:cubicBezTo>
                      <a:pt x="6239" y="763"/>
                      <a:pt x="6299" y="787"/>
                      <a:pt x="6370" y="799"/>
                    </a:cubicBezTo>
                    <a:cubicBezTo>
                      <a:pt x="6513" y="811"/>
                      <a:pt x="6644" y="870"/>
                      <a:pt x="6775" y="918"/>
                    </a:cubicBezTo>
                    <a:cubicBezTo>
                      <a:pt x="7025" y="1025"/>
                      <a:pt x="7287" y="1168"/>
                      <a:pt x="7489" y="1358"/>
                    </a:cubicBezTo>
                    <a:cubicBezTo>
                      <a:pt x="7716" y="1561"/>
                      <a:pt x="7882" y="1775"/>
                      <a:pt x="8025" y="2037"/>
                    </a:cubicBezTo>
                    <a:lnTo>
                      <a:pt x="8037" y="2061"/>
                    </a:lnTo>
                    <a:cubicBezTo>
                      <a:pt x="8098" y="2148"/>
                      <a:pt x="8185" y="2203"/>
                      <a:pt x="8278" y="2203"/>
                    </a:cubicBezTo>
                    <a:cubicBezTo>
                      <a:pt x="8312" y="2203"/>
                      <a:pt x="8347" y="2196"/>
                      <a:pt x="8382" y="2180"/>
                    </a:cubicBezTo>
                    <a:cubicBezTo>
                      <a:pt x="8549" y="2108"/>
                      <a:pt x="8728" y="2061"/>
                      <a:pt x="8906" y="2049"/>
                    </a:cubicBezTo>
                    <a:cubicBezTo>
                      <a:pt x="8948" y="2043"/>
                      <a:pt x="8993" y="2040"/>
                      <a:pt x="9037" y="2040"/>
                    </a:cubicBezTo>
                    <a:cubicBezTo>
                      <a:pt x="9082" y="2040"/>
                      <a:pt x="9127" y="2043"/>
                      <a:pt x="9168" y="2049"/>
                    </a:cubicBezTo>
                    <a:lnTo>
                      <a:pt x="9442" y="2096"/>
                    </a:lnTo>
                    <a:cubicBezTo>
                      <a:pt x="9549" y="2120"/>
                      <a:pt x="9621" y="2132"/>
                      <a:pt x="9704" y="2180"/>
                    </a:cubicBezTo>
                    <a:cubicBezTo>
                      <a:pt x="9787" y="2227"/>
                      <a:pt x="9871" y="2275"/>
                      <a:pt x="9942" y="2311"/>
                    </a:cubicBezTo>
                    <a:cubicBezTo>
                      <a:pt x="10097" y="2418"/>
                      <a:pt x="10228" y="2549"/>
                      <a:pt x="10347" y="2704"/>
                    </a:cubicBezTo>
                    <a:cubicBezTo>
                      <a:pt x="10383" y="2751"/>
                      <a:pt x="10407" y="2775"/>
                      <a:pt x="10442" y="2823"/>
                    </a:cubicBezTo>
                    <a:lnTo>
                      <a:pt x="10514" y="2942"/>
                    </a:lnTo>
                    <a:lnTo>
                      <a:pt x="10573" y="3073"/>
                    </a:lnTo>
                    <a:lnTo>
                      <a:pt x="10621" y="3204"/>
                    </a:lnTo>
                    <a:cubicBezTo>
                      <a:pt x="10645" y="3299"/>
                      <a:pt x="10680" y="3382"/>
                      <a:pt x="10692" y="3478"/>
                    </a:cubicBezTo>
                    <a:cubicBezTo>
                      <a:pt x="10692" y="3513"/>
                      <a:pt x="10704" y="3549"/>
                      <a:pt x="10704" y="3609"/>
                    </a:cubicBezTo>
                    <a:lnTo>
                      <a:pt x="10704" y="3680"/>
                    </a:lnTo>
                    <a:lnTo>
                      <a:pt x="10704" y="3728"/>
                    </a:lnTo>
                    <a:lnTo>
                      <a:pt x="10704" y="3751"/>
                    </a:lnTo>
                    <a:cubicBezTo>
                      <a:pt x="10704" y="4144"/>
                      <a:pt x="10561" y="4513"/>
                      <a:pt x="10323" y="4835"/>
                    </a:cubicBezTo>
                    <a:cubicBezTo>
                      <a:pt x="10287" y="4859"/>
                      <a:pt x="10276" y="4918"/>
                      <a:pt x="10299" y="4966"/>
                    </a:cubicBezTo>
                    <a:cubicBezTo>
                      <a:pt x="10418" y="5180"/>
                      <a:pt x="10466" y="5442"/>
                      <a:pt x="10478" y="5680"/>
                    </a:cubicBezTo>
                    <a:lnTo>
                      <a:pt x="10478" y="5859"/>
                    </a:lnTo>
                    <a:cubicBezTo>
                      <a:pt x="10466" y="5883"/>
                      <a:pt x="10466" y="5918"/>
                      <a:pt x="10466" y="5942"/>
                    </a:cubicBezTo>
                    <a:cubicBezTo>
                      <a:pt x="10466" y="5978"/>
                      <a:pt x="10454" y="6002"/>
                      <a:pt x="10454" y="6037"/>
                    </a:cubicBezTo>
                    <a:lnTo>
                      <a:pt x="10407" y="6216"/>
                    </a:lnTo>
                    <a:cubicBezTo>
                      <a:pt x="10395" y="6276"/>
                      <a:pt x="10359" y="6335"/>
                      <a:pt x="10347" y="6395"/>
                    </a:cubicBezTo>
                    <a:cubicBezTo>
                      <a:pt x="10240" y="6621"/>
                      <a:pt x="10109" y="6823"/>
                      <a:pt x="9930" y="6990"/>
                    </a:cubicBezTo>
                    <a:cubicBezTo>
                      <a:pt x="9883" y="7038"/>
                      <a:pt x="9847" y="7061"/>
                      <a:pt x="9799" y="7109"/>
                    </a:cubicBezTo>
                    <a:cubicBezTo>
                      <a:pt x="9752" y="7133"/>
                      <a:pt x="9692" y="7180"/>
                      <a:pt x="9645" y="7216"/>
                    </a:cubicBezTo>
                    <a:cubicBezTo>
                      <a:pt x="9585" y="7240"/>
                      <a:pt x="9549" y="7276"/>
                      <a:pt x="9490" y="7300"/>
                    </a:cubicBezTo>
                    <a:cubicBezTo>
                      <a:pt x="9442" y="7335"/>
                      <a:pt x="9383" y="7359"/>
                      <a:pt x="9323" y="7371"/>
                    </a:cubicBezTo>
                    <a:cubicBezTo>
                      <a:pt x="9311" y="7371"/>
                      <a:pt x="9311" y="7395"/>
                      <a:pt x="9287" y="7395"/>
                    </a:cubicBezTo>
                    <a:cubicBezTo>
                      <a:pt x="9216" y="7430"/>
                      <a:pt x="9204" y="7526"/>
                      <a:pt x="9252" y="7585"/>
                    </a:cubicBezTo>
                    <a:lnTo>
                      <a:pt x="9990" y="8740"/>
                    </a:lnTo>
                    <a:lnTo>
                      <a:pt x="10740" y="9907"/>
                    </a:lnTo>
                    <a:lnTo>
                      <a:pt x="12204" y="12229"/>
                    </a:lnTo>
                    <a:lnTo>
                      <a:pt x="12954" y="13384"/>
                    </a:lnTo>
                    <a:lnTo>
                      <a:pt x="13691" y="14500"/>
                    </a:lnTo>
                    <a:lnTo>
                      <a:pt x="13691" y="14500"/>
                    </a:lnTo>
                    <a:cubicBezTo>
                      <a:pt x="13687" y="14497"/>
                      <a:pt x="13684" y="14494"/>
                      <a:pt x="13681" y="14491"/>
                    </a:cubicBezTo>
                    <a:lnTo>
                      <a:pt x="12621" y="13562"/>
                    </a:lnTo>
                    <a:lnTo>
                      <a:pt x="11573" y="12645"/>
                    </a:lnTo>
                    <a:cubicBezTo>
                      <a:pt x="11216" y="12348"/>
                      <a:pt x="10859" y="12026"/>
                      <a:pt x="10502" y="11729"/>
                    </a:cubicBezTo>
                    <a:lnTo>
                      <a:pt x="9430" y="10824"/>
                    </a:lnTo>
                    <a:cubicBezTo>
                      <a:pt x="8716" y="10228"/>
                      <a:pt x="7978" y="9621"/>
                      <a:pt x="7251" y="9038"/>
                    </a:cubicBezTo>
                    <a:cubicBezTo>
                      <a:pt x="7248" y="9035"/>
                      <a:pt x="7243" y="9032"/>
                      <a:pt x="7239" y="9030"/>
                    </a:cubicBezTo>
                    <a:lnTo>
                      <a:pt x="7239" y="9030"/>
                    </a:lnTo>
                    <a:cubicBezTo>
                      <a:pt x="7063" y="9261"/>
                      <a:pt x="6865" y="9459"/>
                      <a:pt x="6644" y="9633"/>
                    </a:cubicBezTo>
                    <a:cubicBezTo>
                      <a:pt x="6418" y="9812"/>
                      <a:pt x="6168" y="9978"/>
                      <a:pt x="5918" y="10097"/>
                    </a:cubicBezTo>
                    <a:cubicBezTo>
                      <a:pt x="5668" y="10228"/>
                      <a:pt x="5382" y="10324"/>
                      <a:pt x="5108" y="10383"/>
                    </a:cubicBezTo>
                    <a:cubicBezTo>
                      <a:pt x="4834" y="10455"/>
                      <a:pt x="4561" y="10467"/>
                      <a:pt x="4275" y="10467"/>
                    </a:cubicBezTo>
                    <a:cubicBezTo>
                      <a:pt x="4001" y="10467"/>
                      <a:pt x="3727" y="10443"/>
                      <a:pt x="3465" y="10371"/>
                    </a:cubicBezTo>
                    <a:cubicBezTo>
                      <a:pt x="3406" y="10348"/>
                      <a:pt x="3322" y="10324"/>
                      <a:pt x="3251" y="10312"/>
                    </a:cubicBezTo>
                    <a:cubicBezTo>
                      <a:pt x="3191" y="10276"/>
                      <a:pt x="3120" y="10264"/>
                      <a:pt x="3060" y="10228"/>
                    </a:cubicBezTo>
                    <a:cubicBezTo>
                      <a:pt x="2917" y="10193"/>
                      <a:pt x="2810" y="10133"/>
                      <a:pt x="2691" y="10074"/>
                    </a:cubicBezTo>
                    <a:cubicBezTo>
                      <a:pt x="2453" y="9931"/>
                      <a:pt x="2227" y="9788"/>
                      <a:pt x="2013" y="9609"/>
                    </a:cubicBezTo>
                    <a:cubicBezTo>
                      <a:pt x="1822" y="9431"/>
                      <a:pt x="1632" y="9240"/>
                      <a:pt x="1477" y="9014"/>
                    </a:cubicBezTo>
                    <a:cubicBezTo>
                      <a:pt x="1322" y="8788"/>
                      <a:pt x="1203" y="8562"/>
                      <a:pt x="1096" y="8312"/>
                    </a:cubicBezTo>
                    <a:cubicBezTo>
                      <a:pt x="989" y="8062"/>
                      <a:pt x="929" y="7811"/>
                      <a:pt x="882" y="7538"/>
                    </a:cubicBezTo>
                    <a:cubicBezTo>
                      <a:pt x="870" y="7407"/>
                      <a:pt x="858" y="7276"/>
                      <a:pt x="858" y="7133"/>
                    </a:cubicBezTo>
                    <a:lnTo>
                      <a:pt x="858" y="6942"/>
                    </a:lnTo>
                    <a:lnTo>
                      <a:pt x="858" y="6835"/>
                    </a:lnTo>
                    <a:lnTo>
                      <a:pt x="858" y="6811"/>
                    </a:lnTo>
                    <a:lnTo>
                      <a:pt x="858" y="6799"/>
                    </a:lnTo>
                    <a:lnTo>
                      <a:pt x="858" y="6752"/>
                    </a:lnTo>
                    <a:cubicBezTo>
                      <a:pt x="882" y="6478"/>
                      <a:pt x="929" y="6228"/>
                      <a:pt x="1024" y="5978"/>
                    </a:cubicBezTo>
                    <a:cubicBezTo>
                      <a:pt x="1179" y="5466"/>
                      <a:pt x="1477" y="5025"/>
                      <a:pt x="1846" y="4656"/>
                    </a:cubicBezTo>
                    <a:cubicBezTo>
                      <a:pt x="2227" y="4275"/>
                      <a:pt x="2679" y="4013"/>
                      <a:pt x="3191" y="3847"/>
                    </a:cubicBezTo>
                    <a:cubicBezTo>
                      <a:pt x="3370" y="3787"/>
                      <a:pt x="3501" y="3609"/>
                      <a:pt x="3477" y="3406"/>
                    </a:cubicBezTo>
                    <a:cubicBezTo>
                      <a:pt x="3441" y="3120"/>
                      <a:pt x="3453" y="2847"/>
                      <a:pt x="3513" y="2585"/>
                    </a:cubicBezTo>
                    <a:cubicBezTo>
                      <a:pt x="3537" y="2525"/>
                      <a:pt x="3560" y="2454"/>
                      <a:pt x="3584" y="2394"/>
                    </a:cubicBezTo>
                    <a:lnTo>
                      <a:pt x="3608" y="2299"/>
                    </a:lnTo>
                    <a:lnTo>
                      <a:pt x="3620" y="2239"/>
                    </a:lnTo>
                    <a:lnTo>
                      <a:pt x="3620" y="2227"/>
                    </a:lnTo>
                    <a:lnTo>
                      <a:pt x="3632" y="2192"/>
                    </a:lnTo>
                    <a:cubicBezTo>
                      <a:pt x="3691" y="2073"/>
                      <a:pt x="3751" y="1954"/>
                      <a:pt x="3834" y="1835"/>
                    </a:cubicBezTo>
                    <a:cubicBezTo>
                      <a:pt x="3858" y="1775"/>
                      <a:pt x="3906" y="1739"/>
                      <a:pt x="3953" y="1680"/>
                    </a:cubicBezTo>
                    <a:cubicBezTo>
                      <a:pt x="4001" y="1620"/>
                      <a:pt x="4037" y="1561"/>
                      <a:pt x="4084" y="1513"/>
                    </a:cubicBezTo>
                    <a:cubicBezTo>
                      <a:pt x="4191" y="1406"/>
                      <a:pt x="4287" y="1323"/>
                      <a:pt x="4394" y="1227"/>
                    </a:cubicBezTo>
                    <a:cubicBezTo>
                      <a:pt x="4453" y="1180"/>
                      <a:pt x="4513" y="1156"/>
                      <a:pt x="4572" y="1108"/>
                    </a:cubicBezTo>
                    <a:cubicBezTo>
                      <a:pt x="4632" y="1084"/>
                      <a:pt x="4692" y="1037"/>
                      <a:pt x="4751" y="1001"/>
                    </a:cubicBezTo>
                    <a:cubicBezTo>
                      <a:pt x="4870" y="930"/>
                      <a:pt x="5001" y="882"/>
                      <a:pt x="5144" y="846"/>
                    </a:cubicBezTo>
                    <a:cubicBezTo>
                      <a:pt x="5275" y="799"/>
                      <a:pt x="5406" y="763"/>
                      <a:pt x="5537" y="751"/>
                    </a:cubicBezTo>
                    <a:cubicBezTo>
                      <a:pt x="5579" y="745"/>
                      <a:pt x="5614" y="745"/>
                      <a:pt x="5647" y="745"/>
                    </a:cubicBezTo>
                    <a:cubicBezTo>
                      <a:pt x="5680" y="745"/>
                      <a:pt x="5710" y="745"/>
                      <a:pt x="5739" y="739"/>
                    </a:cubicBezTo>
                    <a:close/>
                    <a:moveTo>
                      <a:pt x="5644" y="1"/>
                    </a:moveTo>
                    <a:cubicBezTo>
                      <a:pt x="5561" y="1"/>
                      <a:pt x="5454" y="1"/>
                      <a:pt x="5358" y="25"/>
                    </a:cubicBezTo>
                    <a:cubicBezTo>
                      <a:pt x="5180" y="37"/>
                      <a:pt x="5001" y="61"/>
                      <a:pt x="4822" y="120"/>
                    </a:cubicBezTo>
                    <a:cubicBezTo>
                      <a:pt x="4668" y="168"/>
                      <a:pt x="4489" y="239"/>
                      <a:pt x="4322" y="322"/>
                    </a:cubicBezTo>
                    <a:cubicBezTo>
                      <a:pt x="4251" y="358"/>
                      <a:pt x="4156" y="406"/>
                      <a:pt x="4084" y="453"/>
                    </a:cubicBezTo>
                    <a:cubicBezTo>
                      <a:pt x="4013" y="501"/>
                      <a:pt x="3930" y="561"/>
                      <a:pt x="3858" y="596"/>
                    </a:cubicBezTo>
                    <a:cubicBezTo>
                      <a:pt x="3715" y="703"/>
                      <a:pt x="3572" y="823"/>
                      <a:pt x="3441" y="953"/>
                    </a:cubicBezTo>
                    <a:cubicBezTo>
                      <a:pt x="3382" y="1037"/>
                      <a:pt x="3322" y="1096"/>
                      <a:pt x="3263" y="1168"/>
                    </a:cubicBezTo>
                    <a:cubicBezTo>
                      <a:pt x="3203" y="1239"/>
                      <a:pt x="3144" y="1311"/>
                      <a:pt x="3096" y="1394"/>
                    </a:cubicBezTo>
                    <a:cubicBezTo>
                      <a:pt x="3001" y="1537"/>
                      <a:pt x="2906" y="1704"/>
                      <a:pt x="2834" y="1870"/>
                    </a:cubicBezTo>
                    <a:lnTo>
                      <a:pt x="2822" y="1894"/>
                    </a:lnTo>
                    <a:lnTo>
                      <a:pt x="2798" y="1930"/>
                    </a:lnTo>
                    <a:lnTo>
                      <a:pt x="2775" y="1989"/>
                    </a:lnTo>
                    <a:lnTo>
                      <a:pt x="2727" y="2120"/>
                    </a:lnTo>
                    <a:cubicBezTo>
                      <a:pt x="2703" y="2204"/>
                      <a:pt x="2679" y="2299"/>
                      <a:pt x="2656" y="2382"/>
                    </a:cubicBezTo>
                    <a:cubicBezTo>
                      <a:pt x="2588" y="2642"/>
                      <a:pt x="2557" y="2902"/>
                      <a:pt x="2561" y="3162"/>
                    </a:cubicBezTo>
                    <a:lnTo>
                      <a:pt x="2561" y="3162"/>
                    </a:lnTo>
                    <a:cubicBezTo>
                      <a:pt x="2053" y="3365"/>
                      <a:pt x="1585" y="3675"/>
                      <a:pt x="1191" y="4049"/>
                    </a:cubicBezTo>
                    <a:cubicBezTo>
                      <a:pt x="953" y="4275"/>
                      <a:pt x="751" y="4549"/>
                      <a:pt x="584" y="4835"/>
                    </a:cubicBezTo>
                    <a:cubicBezTo>
                      <a:pt x="417" y="5109"/>
                      <a:pt x="274" y="5406"/>
                      <a:pt x="179" y="5728"/>
                    </a:cubicBezTo>
                    <a:cubicBezTo>
                      <a:pt x="84" y="6037"/>
                      <a:pt x="24" y="6359"/>
                      <a:pt x="0" y="6692"/>
                    </a:cubicBezTo>
                    <a:lnTo>
                      <a:pt x="0" y="6752"/>
                    </a:lnTo>
                    <a:lnTo>
                      <a:pt x="0" y="6788"/>
                    </a:lnTo>
                    <a:lnTo>
                      <a:pt x="0" y="6823"/>
                    </a:lnTo>
                    <a:lnTo>
                      <a:pt x="0" y="6930"/>
                    </a:lnTo>
                    <a:cubicBezTo>
                      <a:pt x="24" y="7002"/>
                      <a:pt x="24" y="7109"/>
                      <a:pt x="24" y="7180"/>
                    </a:cubicBezTo>
                    <a:cubicBezTo>
                      <a:pt x="36" y="7347"/>
                      <a:pt x="48" y="7514"/>
                      <a:pt x="84" y="7669"/>
                    </a:cubicBezTo>
                    <a:cubicBezTo>
                      <a:pt x="143" y="8002"/>
                      <a:pt x="239" y="8312"/>
                      <a:pt x="381" y="8609"/>
                    </a:cubicBezTo>
                    <a:cubicBezTo>
                      <a:pt x="512" y="8907"/>
                      <a:pt x="679" y="9193"/>
                      <a:pt x="882" y="9443"/>
                    </a:cubicBezTo>
                    <a:cubicBezTo>
                      <a:pt x="1286" y="9943"/>
                      <a:pt x="1810" y="10348"/>
                      <a:pt x="2382" y="10621"/>
                    </a:cubicBezTo>
                    <a:cubicBezTo>
                      <a:pt x="2536" y="10681"/>
                      <a:pt x="2679" y="10740"/>
                      <a:pt x="2834" y="10788"/>
                    </a:cubicBezTo>
                    <a:cubicBezTo>
                      <a:pt x="2906" y="10800"/>
                      <a:pt x="2977" y="10824"/>
                      <a:pt x="3072" y="10836"/>
                    </a:cubicBezTo>
                    <a:cubicBezTo>
                      <a:pt x="3144" y="10859"/>
                      <a:pt x="3203" y="10871"/>
                      <a:pt x="3298" y="10883"/>
                    </a:cubicBezTo>
                    <a:cubicBezTo>
                      <a:pt x="3548" y="10929"/>
                      <a:pt x="3790" y="10947"/>
                      <a:pt x="4036" y="10947"/>
                    </a:cubicBezTo>
                    <a:cubicBezTo>
                      <a:pt x="4107" y="10947"/>
                      <a:pt x="4179" y="10945"/>
                      <a:pt x="4251" y="10943"/>
                    </a:cubicBezTo>
                    <a:cubicBezTo>
                      <a:pt x="4561" y="10919"/>
                      <a:pt x="4870" y="10859"/>
                      <a:pt x="5168" y="10764"/>
                    </a:cubicBezTo>
                    <a:cubicBezTo>
                      <a:pt x="5465" y="10681"/>
                      <a:pt x="5739" y="10538"/>
                      <a:pt x="6001" y="10383"/>
                    </a:cubicBezTo>
                    <a:cubicBezTo>
                      <a:pt x="6275" y="10228"/>
                      <a:pt x="6513" y="10038"/>
                      <a:pt x="6716" y="9812"/>
                    </a:cubicBezTo>
                    <a:cubicBezTo>
                      <a:pt x="6930" y="9609"/>
                      <a:pt x="7085" y="9371"/>
                      <a:pt x="7239" y="9133"/>
                    </a:cubicBezTo>
                    <a:cubicBezTo>
                      <a:pt x="7882" y="9788"/>
                      <a:pt x="8537" y="10443"/>
                      <a:pt x="9121" y="11157"/>
                    </a:cubicBezTo>
                    <a:lnTo>
                      <a:pt x="10133" y="12133"/>
                    </a:lnTo>
                    <a:cubicBezTo>
                      <a:pt x="10466" y="12467"/>
                      <a:pt x="10799" y="12776"/>
                      <a:pt x="11145" y="13098"/>
                    </a:cubicBezTo>
                    <a:lnTo>
                      <a:pt x="12145" y="14074"/>
                    </a:lnTo>
                    <a:lnTo>
                      <a:pt x="13181" y="15039"/>
                    </a:lnTo>
                    <a:cubicBezTo>
                      <a:pt x="13847" y="15681"/>
                      <a:pt x="14550" y="16301"/>
                      <a:pt x="15229" y="16944"/>
                    </a:cubicBezTo>
                    <a:cubicBezTo>
                      <a:pt x="15293" y="17002"/>
                      <a:pt x="15376" y="17032"/>
                      <a:pt x="15460" y="17032"/>
                    </a:cubicBezTo>
                    <a:cubicBezTo>
                      <a:pt x="15531" y="17032"/>
                      <a:pt x="15604" y="17011"/>
                      <a:pt x="15669" y="16967"/>
                    </a:cubicBezTo>
                    <a:cubicBezTo>
                      <a:pt x="15824" y="16872"/>
                      <a:pt x="15871" y="16646"/>
                      <a:pt x="15764" y="16479"/>
                    </a:cubicBezTo>
                    <a:cubicBezTo>
                      <a:pt x="15748" y="16454"/>
                      <a:pt x="15731" y="16428"/>
                      <a:pt x="15714" y="16402"/>
                    </a:cubicBezTo>
                    <a:lnTo>
                      <a:pt x="15714" y="16402"/>
                    </a:lnTo>
                    <a:lnTo>
                      <a:pt x="15776" y="16348"/>
                    </a:lnTo>
                    <a:cubicBezTo>
                      <a:pt x="15698" y="16279"/>
                      <a:pt x="15619" y="16210"/>
                      <a:pt x="15540" y="16140"/>
                    </a:cubicBezTo>
                    <a:lnTo>
                      <a:pt x="15540" y="16140"/>
                    </a:lnTo>
                    <a:cubicBezTo>
                      <a:pt x="15360" y="15868"/>
                      <a:pt x="15175" y="15596"/>
                      <a:pt x="14990" y="15336"/>
                    </a:cubicBezTo>
                    <a:cubicBezTo>
                      <a:pt x="14740" y="14967"/>
                      <a:pt x="14490" y="14574"/>
                      <a:pt x="14217" y="14205"/>
                    </a:cubicBezTo>
                    <a:lnTo>
                      <a:pt x="13431" y="13074"/>
                    </a:lnTo>
                    <a:lnTo>
                      <a:pt x="12633" y="11955"/>
                    </a:lnTo>
                    <a:lnTo>
                      <a:pt x="11002" y="9728"/>
                    </a:lnTo>
                    <a:lnTo>
                      <a:pt x="10204" y="8609"/>
                    </a:lnTo>
                    <a:lnTo>
                      <a:pt x="9499" y="7610"/>
                    </a:lnTo>
                    <a:lnTo>
                      <a:pt x="9499" y="7610"/>
                    </a:lnTo>
                    <a:cubicBezTo>
                      <a:pt x="9710" y="7505"/>
                      <a:pt x="9895" y="7382"/>
                      <a:pt x="10049" y="7228"/>
                    </a:cubicBezTo>
                    <a:cubicBezTo>
                      <a:pt x="10264" y="7014"/>
                      <a:pt x="10407" y="6776"/>
                      <a:pt x="10514" y="6526"/>
                    </a:cubicBezTo>
                    <a:cubicBezTo>
                      <a:pt x="10537" y="6466"/>
                      <a:pt x="10573" y="6407"/>
                      <a:pt x="10585" y="6335"/>
                    </a:cubicBezTo>
                    <a:cubicBezTo>
                      <a:pt x="10597" y="6252"/>
                      <a:pt x="10621" y="6192"/>
                      <a:pt x="10633" y="6121"/>
                    </a:cubicBezTo>
                    <a:cubicBezTo>
                      <a:pt x="10633" y="6073"/>
                      <a:pt x="10645" y="6049"/>
                      <a:pt x="10645" y="6014"/>
                    </a:cubicBezTo>
                    <a:cubicBezTo>
                      <a:pt x="10657" y="5990"/>
                      <a:pt x="10657" y="5942"/>
                      <a:pt x="10657" y="5918"/>
                    </a:cubicBezTo>
                    <a:lnTo>
                      <a:pt x="10657" y="5704"/>
                    </a:lnTo>
                    <a:cubicBezTo>
                      <a:pt x="10657" y="5447"/>
                      <a:pt x="10608" y="5199"/>
                      <a:pt x="10512" y="4961"/>
                    </a:cubicBezTo>
                    <a:lnTo>
                      <a:pt x="10512" y="4961"/>
                    </a:lnTo>
                    <a:cubicBezTo>
                      <a:pt x="10625" y="4799"/>
                      <a:pt x="10727" y="4621"/>
                      <a:pt x="10811" y="4442"/>
                    </a:cubicBezTo>
                    <a:cubicBezTo>
                      <a:pt x="10895" y="4228"/>
                      <a:pt x="10942" y="4013"/>
                      <a:pt x="10954" y="3787"/>
                    </a:cubicBezTo>
                    <a:lnTo>
                      <a:pt x="10954" y="3740"/>
                    </a:lnTo>
                    <a:lnTo>
                      <a:pt x="10954" y="3692"/>
                    </a:lnTo>
                    <a:lnTo>
                      <a:pt x="10954" y="3620"/>
                    </a:lnTo>
                    <a:cubicBezTo>
                      <a:pt x="10954" y="3561"/>
                      <a:pt x="10942" y="3501"/>
                      <a:pt x="10942" y="3442"/>
                    </a:cubicBezTo>
                    <a:cubicBezTo>
                      <a:pt x="10930" y="3323"/>
                      <a:pt x="10918" y="3204"/>
                      <a:pt x="10883" y="3097"/>
                    </a:cubicBezTo>
                    <a:cubicBezTo>
                      <a:pt x="10859" y="3037"/>
                      <a:pt x="10835" y="3001"/>
                      <a:pt x="10823" y="2942"/>
                    </a:cubicBezTo>
                    <a:lnTo>
                      <a:pt x="10764" y="2775"/>
                    </a:lnTo>
                    <a:lnTo>
                      <a:pt x="10692" y="2620"/>
                    </a:lnTo>
                    <a:cubicBezTo>
                      <a:pt x="10657" y="2585"/>
                      <a:pt x="10633" y="2525"/>
                      <a:pt x="10597" y="2477"/>
                    </a:cubicBezTo>
                    <a:cubicBezTo>
                      <a:pt x="10466" y="2287"/>
                      <a:pt x="10299" y="2120"/>
                      <a:pt x="10121" y="1966"/>
                    </a:cubicBezTo>
                    <a:cubicBezTo>
                      <a:pt x="10037" y="1894"/>
                      <a:pt x="9930" y="1835"/>
                      <a:pt x="9823" y="1775"/>
                    </a:cubicBezTo>
                    <a:cubicBezTo>
                      <a:pt x="9728" y="1727"/>
                      <a:pt x="9609" y="1668"/>
                      <a:pt x="9502" y="1644"/>
                    </a:cubicBezTo>
                    <a:cubicBezTo>
                      <a:pt x="9394" y="1596"/>
                      <a:pt x="9275" y="1573"/>
                      <a:pt x="9156" y="1549"/>
                    </a:cubicBezTo>
                    <a:cubicBezTo>
                      <a:pt x="9037" y="1537"/>
                      <a:pt x="8918" y="1525"/>
                      <a:pt x="8799" y="1525"/>
                    </a:cubicBezTo>
                    <a:cubicBezTo>
                      <a:pt x="8651" y="1525"/>
                      <a:pt x="8502" y="1544"/>
                      <a:pt x="8357" y="1575"/>
                    </a:cubicBezTo>
                    <a:lnTo>
                      <a:pt x="8357" y="1575"/>
                    </a:lnTo>
                    <a:cubicBezTo>
                      <a:pt x="8308" y="1486"/>
                      <a:pt x="8254" y="1400"/>
                      <a:pt x="8192" y="1311"/>
                    </a:cubicBezTo>
                    <a:cubicBezTo>
                      <a:pt x="8085" y="1168"/>
                      <a:pt x="7978" y="1013"/>
                      <a:pt x="7847" y="894"/>
                    </a:cubicBezTo>
                    <a:cubicBezTo>
                      <a:pt x="7716" y="775"/>
                      <a:pt x="7585" y="656"/>
                      <a:pt x="7430" y="561"/>
                    </a:cubicBezTo>
                    <a:cubicBezTo>
                      <a:pt x="7287" y="453"/>
                      <a:pt x="7120" y="358"/>
                      <a:pt x="6954" y="287"/>
                    </a:cubicBezTo>
                    <a:cubicBezTo>
                      <a:pt x="6787" y="215"/>
                      <a:pt x="6632" y="156"/>
                      <a:pt x="6454" y="108"/>
                    </a:cubicBezTo>
                    <a:cubicBezTo>
                      <a:pt x="6358" y="84"/>
                      <a:pt x="6275" y="61"/>
                      <a:pt x="6180" y="49"/>
                    </a:cubicBezTo>
                    <a:cubicBezTo>
                      <a:pt x="6132" y="49"/>
                      <a:pt x="6096" y="37"/>
                      <a:pt x="6049" y="37"/>
                    </a:cubicBezTo>
                    <a:lnTo>
                      <a:pt x="5977" y="25"/>
                    </a:lnTo>
                    <a:lnTo>
                      <a:pt x="5894" y="25"/>
                    </a:lnTo>
                    <a:cubicBezTo>
                      <a:pt x="5811" y="1"/>
                      <a:pt x="5739" y="1"/>
                      <a:pt x="5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15"/>
            <p:cNvGrpSpPr/>
            <p:nvPr/>
          </p:nvGrpSpPr>
          <p:grpSpPr>
            <a:xfrm>
              <a:off x="1571625" y="676502"/>
              <a:ext cx="5602773" cy="3790495"/>
              <a:chOff x="-323850" y="340527"/>
              <a:chExt cx="5602773" cy="3790495"/>
            </a:xfrm>
          </p:grpSpPr>
          <p:sp>
            <p:nvSpPr>
              <p:cNvPr id="1097" name="Google Shape;1097;p15"/>
              <p:cNvSpPr/>
              <p:nvPr/>
            </p:nvSpPr>
            <p:spPr>
              <a:xfrm>
                <a:off x="-323850" y="374312"/>
                <a:ext cx="5602773" cy="3718052"/>
              </a:xfrm>
              <a:custGeom>
                <a:avLst/>
                <a:gdLst/>
                <a:ahLst/>
                <a:cxnLst/>
                <a:rect l="l" t="t" r="r" b="b"/>
                <a:pathLst>
                  <a:path w="110443" h="73291" extrusionOk="0">
                    <a:moveTo>
                      <a:pt x="53446" y="1"/>
                    </a:moveTo>
                    <a:cubicBezTo>
                      <a:pt x="50623" y="1"/>
                      <a:pt x="47751" y="1823"/>
                      <a:pt x="45935" y="4768"/>
                    </a:cubicBezTo>
                    <a:cubicBezTo>
                      <a:pt x="44887" y="3852"/>
                      <a:pt x="43685" y="3102"/>
                      <a:pt x="42327" y="2613"/>
                    </a:cubicBezTo>
                    <a:cubicBezTo>
                      <a:pt x="40999" y="2120"/>
                      <a:pt x="39570" y="1883"/>
                      <a:pt x="38110" y="1883"/>
                    </a:cubicBezTo>
                    <a:cubicBezTo>
                      <a:pt x="31470" y="1883"/>
                      <a:pt x="24175" y="6773"/>
                      <a:pt x="22682" y="14591"/>
                    </a:cubicBezTo>
                    <a:cubicBezTo>
                      <a:pt x="22670" y="14651"/>
                      <a:pt x="22634" y="14710"/>
                      <a:pt x="22622" y="14770"/>
                    </a:cubicBezTo>
                    <a:cubicBezTo>
                      <a:pt x="21477" y="14403"/>
                      <a:pt x="20302" y="14227"/>
                      <a:pt x="19120" y="14227"/>
                    </a:cubicBezTo>
                    <a:cubicBezTo>
                      <a:pt x="12821" y="14227"/>
                      <a:pt x="6357" y="19224"/>
                      <a:pt x="3489" y="26914"/>
                    </a:cubicBezTo>
                    <a:cubicBezTo>
                      <a:pt x="1" y="36272"/>
                      <a:pt x="3144" y="46071"/>
                      <a:pt x="10514" y="48821"/>
                    </a:cubicBezTo>
                    <a:cubicBezTo>
                      <a:pt x="11820" y="49308"/>
                      <a:pt x="13170" y="49539"/>
                      <a:pt x="14527" y="49539"/>
                    </a:cubicBezTo>
                    <a:cubicBezTo>
                      <a:pt x="16323" y="49539"/>
                      <a:pt x="18130" y="49134"/>
                      <a:pt x="19860" y="48381"/>
                    </a:cubicBezTo>
                    <a:cubicBezTo>
                      <a:pt x="20098" y="51631"/>
                      <a:pt x="21765" y="54394"/>
                      <a:pt x="24480" y="55406"/>
                    </a:cubicBezTo>
                    <a:cubicBezTo>
                      <a:pt x="25182" y="55668"/>
                      <a:pt x="25909" y="55787"/>
                      <a:pt x="26659" y="55787"/>
                    </a:cubicBezTo>
                    <a:cubicBezTo>
                      <a:pt x="27242" y="61442"/>
                      <a:pt x="30231" y="66181"/>
                      <a:pt x="34993" y="67955"/>
                    </a:cubicBezTo>
                    <a:cubicBezTo>
                      <a:pt x="36299" y="68439"/>
                      <a:pt x="37649" y="68670"/>
                      <a:pt x="39006" y="68670"/>
                    </a:cubicBezTo>
                    <a:cubicBezTo>
                      <a:pt x="41486" y="68670"/>
                      <a:pt x="43991" y="67899"/>
                      <a:pt x="46292" y="66490"/>
                    </a:cubicBezTo>
                    <a:cubicBezTo>
                      <a:pt x="46495" y="66586"/>
                      <a:pt x="46721" y="66669"/>
                      <a:pt x="46947" y="66764"/>
                    </a:cubicBezTo>
                    <a:cubicBezTo>
                      <a:pt x="48246" y="67250"/>
                      <a:pt x="49591" y="67481"/>
                      <a:pt x="50944" y="67481"/>
                    </a:cubicBezTo>
                    <a:cubicBezTo>
                      <a:pt x="52406" y="67481"/>
                      <a:pt x="53877" y="67212"/>
                      <a:pt x="55305" y="66705"/>
                    </a:cubicBezTo>
                    <a:cubicBezTo>
                      <a:pt x="55758" y="69586"/>
                      <a:pt x="57365" y="71967"/>
                      <a:pt x="59830" y="72896"/>
                    </a:cubicBezTo>
                    <a:cubicBezTo>
                      <a:pt x="60548" y="73163"/>
                      <a:pt x="61291" y="73291"/>
                      <a:pt x="62038" y="73291"/>
                    </a:cubicBezTo>
                    <a:cubicBezTo>
                      <a:pt x="65516" y="73291"/>
                      <a:pt x="69086" y="70531"/>
                      <a:pt x="70664" y="66288"/>
                    </a:cubicBezTo>
                    <a:cubicBezTo>
                      <a:pt x="70771" y="66002"/>
                      <a:pt x="70855" y="65704"/>
                      <a:pt x="70950" y="65419"/>
                    </a:cubicBezTo>
                    <a:cubicBezTo>
                      <a:pt x="71593" y="66681"/>
                      <a:pt x="72581" y="67657"/>
                      <a:pt x="73879" y="68145"/>
                    </a:cubicBezTo>
                    <a:cubicBezTo>
                      <a:pt x="74455" y="68360"/>
                      <a:pt x="75052" y="68462"/>
                      <a:pt x="75653" y="68462"/>
                    </a:cubicBezTo>
                    <a:cubicBezTo>
                      <a:pt x="78412" y="68462"/>
                      <a:pt x="81248" y="66301"/>
                      <a:pt x="82559" y="62966"/>
                    </a:cubicBezTo>
                    <a:cubicBezTo>
                      <a:pt x="83833" y="64454"/>
                      <a:pt x="85440" y="65597"/>
                      <a:pt x="87309" y="66300"/>
                    </a:cubicBezTo>
                    <a:cubicBezTo>
                      <a:pt x="88612" y="66785"/>
                      <a:pt x="89959" y="67016"/>
                      <a:pt x="91314" y="67016"/>
                    </a:cubicBezTo>
                    <a:cubicBezTo>
                      <a:pt x="97613" y="67016"/>
                      <a:pt x="104074" y="62024"/>
                      <a:pt x="106954" y="54322"/>
                    </a:cubicBezTo>
                    <a:cubicBezTo>
                      <a:pt x="110443" y="44988"/>
                      <a:pt x="107288" y="35177"/>
                      <a:pt x="99942" y="32438"/>
                    </a:cubicBezTo>
                    <a:cubicBezTo>
                      <a:pt x="99370" y="32224"/>
                      <a:pt x="98787" y="32069"/>
                      <a:pt x="98215" y="31950"/>
                    </a:cubicBezTo>
                    <a:cubicBezTo>
                      <a:pt x="99954" y="23676"/>
                      <a:pt x="96739" y="15734"/>
                      <a:pt x="90238" y="13317"/>
                    </a:cubicBezTo>
                    <a:cubicBezTo>
                      <a:pt x="88938" y="12829"/>
                      <a:pt x="87588" y="12597"/>
                      <a:pt x="86233" y="12597"/>
                    </a:cubicBezTo>
                    <a:cubicBezTo>
                      <a:pt x="85603" y="12597"/>
                      <a:pt x="84972" y="12647"/>
                      <a:pt x="84344" y="12746"/>
                    </a:cubicBezTo>
                    <a:cubicBezTo>
                      <a:pt x="83702" y="11531"/>
                      <a:pt x="82725" y="10579"/>
                      <a:pt x="81439" y="10102"/>
                    </a:cubicBezTo>
                    <a:cubicBezTo>
                      <a:pt x="80862" y="9885"/>
                      <a:pt x="80264" y="9783"/>
                      <a:pt x="79660" y="9783"/>
                    </a:cubicBezTo>
                    <a:cubicBezTo>
                      <a:pt x="79005" y="9783"/>
                      <a:pt x="78345" y="9903"/>
                      <a:pt x="77701" y="10126"/>
                    </a:cubicBezTo>
                    <a:cubicBezTo>
                      <a:pt x="76391" y="6316"/>
                      <a:pt x="73819" y="3328"/>
                      <a:pt x="70247" y="1994"/>
                    </a:cubicBezTo>
                    <a:cubicBezTo>
                      <a:pt x="68940" y="1507"/>
                      <a:pt x="67588" y="1275"/>
                      <a:pt x="66229" y="1275"/>
                    </a:cubicBezTo>
                    <a:cubicBezTo>
                      <a:pt x="63801" y="1275"/>
                      <a:pt x="61351" y="2017"/>
                      <a:pt x="59091" y="3375"/>
                    </a:cubicBezTo>
                    <a:cubicBezTo>
                      <a:pt x="58282" y="2006"/>
                      <a:pt x="57139" y="947"/>
                      <a:pt x="55662" y="399"/>
                    </a:cubicBezTo>
                    <a:cubicBezTo>
                      <a:pt x="54941" y="129"/>
                      <a:pt x="54195" y="1"/>
                      <a:pt x="53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235684" y="340527"/>
                <a:ext cx="5457229" cy="3790495"/>
              </a:xfrm>
              <a:custGeom>
                <a:avLst/>
                <a:gdLst/>
                <a:ahLst/>
                <a:cxnLst/>
                <a:rect l="l" t="t" r="r" b="b"/>
                <a:pathLst>
                  <a:path w="107574" h="74719" extrusionOk="0">
                    <a:moveTo>
                      <a:pt x="72293" y="68116"/>
                    </a:moveTo>
                    <a:lnTo>
                      <a:pt x="72308" y="68121"/>
                    </a:lnTo>
                    <a:cubicBezTo>
                      <a:pt x="72314" y="68121"/>
                      <a:pt x="72303" y="68117"/>
                      <a:pt x="72293" y="68116"/>
                    </a:cubicBezTo>
                    <a:close/>
                    <a:moveTo>
                      <a:pt x="51484" y="1327"/>
                    </a:moveTo>
                    <a:cubicBezTo>
                      <a:pt x="51781" y="1327"/>
                      <a:pt x="52091" y="1327"/>
                      <a:pt x="52388" y="1374"/>
                    </a:cubicBezTo>
                    <a:cubicBezTo>
                      <a:pt x="52460" y="1374"/>
                      <a:pt x="52543" y="1386"/>
                      <a:pt x="52615" y="1410"/>
                    </a:cubicBezTo>
                    <a:lnTo>
                      <a:pt x="52841" y="1446"/>
                    </a:lnTo>
                    <a:lnTo>
                      <a:pt x="53055" y="1493"/>
                    </a:lnTo>
                    <a:lnTo>
                      <a:pt x="53269" y="1553"/>
                    </a:lnTo>
                    <a:cubicBezTo>
                      <a:pt x="53329" y="1565"/>
                      <a:pt x="53412" y="1601"/>
                      <a:pt x="53496" y="1624"/>
                    </a:cubicBezTo>
                    <a:lnTo>
                      <a:pt x="53615" y="1672"/>
                    </a:lnTo>
                    <a:lnTo>
                      <a:pt x="53639" y="1684"/>
                    </a:lnTo>
                    <a:lnTo>
                      <a:pt x="53698" y="1708"/>
                    </a:lnTo>
                    <a:cubicBezTo>
                      <a:pt x="53853" y="1767"/>
                      <a:pt x="53984" y="1815"/>
                      <a:pt x="54115" y="1886"/>
                    </a:cubicBezTo>
                    <a:cubicBezTo>
                      <a:pt x="54651" y="2148"/>
                      <a:pt x="55163" y="2505"/>
                      <a:pt x="55591" y="2922"/>
                    </a:cubicBezTo>
                    <a:cubicBezTo>
                      <a:pt x="56044" y="3339"/>
                      <a:pt x="56413" y="3827"/>
                      <a:pt x="56722" y="4363"/>
                    </a:cubicBezTo>
                    <a:lnTo>
                      <a:pt x="57068" y="4946"/>
                    </a:lnTo>
                    <a:lnTo>
                      <a:pt x="57651" y="4601"/>
                    </a:lnTo>
                    <a:cubicBezTo>
                      <a:pt x="58449" y="4125"/>
                      <a:pt x="59270" y="3732"/>
                      <a:pt x="60127" y="3398"/>
                    </a:cubicBezTo>
                    <a:cubicBezTo>
                      <a:pt x="60997" y="3089"/>
                      <a:pt x="61878" y="2851"/>
                      <a:pt x="62783" y="2696"/>
                    </a:cubicBezTo>
                    <a:cubicBezTo>
                      <a:pt x="63365" y="2604"/>
                      <a:pt x="63947" y="2556"/>
                      <a:pt x="64533" y="2556"/>
                    </a:cubicBezTo>
                    <a:cubicBezTo>
                      <a:pt x="64857" y="2556"/>
                      <a:pt x="65182" y="2571"/>
                      <a:pt x="65509" y="2601"/>
                    </a:cubicBezTo>
                    <a:cubicBezTo>
                      <a:pt x="65962" y="2625"/>
                      <a:pt x="66414" y="2696"/>
                      <a:pt x="66855" y="2791"/>
                    </a:cubicBezTo>
                    <a:cubicBezTo>
                      <a:pt x="67081" y="2839"/>
                      <a:pt x="67307" y="2898"/>
                      <a:pt x="67521" y="2958"/>
                    </a:cubicBezTo>
                    <a:cubicBezTo>
                      <a:pt x="67747" y="3017"/>
                      <a:pt x="67950" y="3089"/>
                      <a:pt x="68188" y="3160"/>
                    </a:cubicBezTo>
                    <a:cubicBezTo>
                      <a:pt x="68617" y="3315"/>
                      <a:pt x="69045" y="3470"/>
                      <a:pt x="69450" y="3684"/>
                    </a:cubicBezTo>
                    <a:cubicBezTo>
                      <a:pt x="69867" y="3887"/>
                      <a:pt x="70248" y="4113"/>
                      <a:pt x="70641" y="4363"/>
                    </a:cubicBezTo>
                    <a:cubicBezTo>
                      <a:pt x="71391" y="4875"/>
                      <a:pt x="72105" y="5470"/>
                      <a:pt x="72736" y="6149"/>
                    </a:cubicBezTo>
                    <a:cubicBezTo>
                      <a:pt x="73998" y="7506"/>
                      <a:pt x="74951" y="9161"/>
                      <a:pt x="75594" y="10911"/>
                    </a:cubicBezTo>
                    <a:lnTo>
                      <a:pt x="75725" y="11280"/>
                    </a:lnTo>
                    <a:lnTo>
                      <a:pt x="76082" y="11149"/>
                    </a:lnTo>
                    <a:lnTo>
                      <a:pt x="76308" y="11078"/>
                    </a:lnTo>
                    <a:lnTo>
                      <a:pt x="76534" y="11007"/>
                    </a:lnTo>
                    <a:cubicBezTo>
                      <a:pt x="76677" y="10971"/>
                      <a:pt x="76832" y="10935"/>
                      <a:pt x="76975" y="10899"/>
                    </a:cubicBezTo>
                    <a:cubicBezTo>
                      <a:pt x="77130" y="10864"/>
                      <a:pt x="77272" y="10840"/>
                      <a:pt x="77427" y="10828"/>
                    </a:cubicBezTo>
                    <a:cubicBezTo>
                      <a:pt x="77594" y="10804"/>
                      <a:pt x="77737" y="10792"/>
                      <a:pt x="77892" y="10792"/>
                    </a:cubicBezTo>
                    <a:cubicBezTo>
                      <a:pt x="77943" y="10790"/>
                      <a:pt x="77994" y="10789"/>
                      <a:pt x="78046" y="10789"/>
                    </a:cubicBezTo>
                    <a:cubicBezTo>
                      <a:pt x="78295" y="10789"/>
                      <a:pt x="78550" y="10812"/>
                      <a:pt x="78796" y="10852"/>
                    </a:cubicBezTo>
                    <a:cubicBezTo>
                      <a:pt x="78939" y="10864"/>
                      <a:pt x="79106" y="10899"/>
                      <a:pt x="79237" y="10947"/>
                    </a:cubicBezTo>
                    <a:cubicBezTo>
                      <a:pt x="79308" y="10959"/>
                      <a:pt x="79392" y="10971"/>
                      <a:pt x="79463" y="11007"/>
                    </a:cubicBezTo>
                    <a:lnTo>
                      <a:pt x="79582" y="11042"/>
                    </a:lnTo>
                    <a:cubicBezTo>
                      <a:pt x="79606" y="11066"/>
                      <a:pt x="79654" y="11078"/>
                      <a:pt x="79689" y="11090"/>
                    </a:cubicBezTo>
                    <a:cubicBezTo>
                      <a:pt x="79820" y="11138"/>
                      <a:pt x="79963" y="11197"/>
                      <a:pt x="80106" y="11268"/>
                    </a:cubicBezTo>
                    <a:cubicBezTo>
                      <a:pt x="80237" y="11328"/>
                      <a:pt x="80368" y="11423"/>
                      <a:pt x="80499" y="11495"/>
                    </a:cubicBezTo>
                    <a:cubicBezTo>
                      <a:pt x="80761" y="11661"/>
                      <a:pt x="81011" y="11852"/>
                      <a:pt x="81237" y="12054"/>
                    </a:cubicBezTo>
                    <a:cubicBezTo>
                      <a:pt x="81463" y="12269"/>
                      <a:pt x="81666" y="12495"/>
                      <a:pt x="81856" y="12745"/>
                    </a:cubicBezTo>
                    <a:cubicBezTo>
                      <a:pt x="81952" y="12876"/>
                      <a:pt x="82035" y="12995"/>
                      <a:pt x="82130" y="13126"/>
                    </a:cubicBezTo>
                    <a:cubicBezTo>
                      <a:pt x="82214" y="13269"/>
                      <a:pt x="82285" y="13400"/>
                      <a:pt x="82368" y="13531"/>
                    </a:cubicBezTo>
                    <a:lnTo>
                      <a:pt x="82476" y="13709"/>
                    </a:lnTo>
                    <a:lnTo>
                      <a:pt x="82666" y="13685"/>
                    </a:lnTo>
                    <a:cubicBezTo>
                      <a:pt x="83298" y="13584"/>
                      <a:pt x="83949" y="13528"/>
                      <a:pt x="84602" y="13528"/>
                    </a:cubicBezTo>
                    <a:cubicBezTo>
                      <a:pt x="85093" y="13528"/>
                      <a:pt x="85586" y="13559"/>
                      <a:pt x="86071" y="13626"/>
                    </a:cubicBezTo>
                    <a:cubicBezTo>
                      <a:pt x="86643" y="13697"/>
                      <a:pt x="87190" y="13816"/>
                      <a:pt x="87738" y="13983"/>
                    </a:cubicBezTo>
                    <a:cubicBezTo>
                      <a:pt x="88274" y="14138"/>
                      <a:pt x="88822" y="14340"/>
                      <a:pt x="89334" y="14590"/>
                    </a:cubicBezTo>
                    <a:cubicBezTo>
                      <a:pt x="89857" y="14840"/>
                      <a:pt x="90346" y="15126"/>
                      <a:pt x="90822" y="15448"/>
                    </a:cubicBezTo>
                    <a:cubicBezTo>
                      <a:pt x="91298" y="15781"/>
                      <a:pt x="91739" y="16138"/>
                      <a:pt x="92155" y="16519"/>
                    </a:cubicBezTo>
                    <a:cubicBezTo>
                      <a:pt x="92572" y="16924"/>
                      <a:pt x="92965" y="17341"/>
                      <a:pt x="93322" y="17793"/>
                    </a:cubicBezTo>
                    <a:cubicBezTo>
                      <a:pt x="93679" y="18234"/>
                      <a:pt x="94001" y="18710"/>
                      <a:pt x="94298" y="19198"/>
                    </a:cubicBezTo>
                    <a:cubicBezTo>
                      <a:pt x="94596" y="19698"/>
                      <a:pt x="94870" y="20198"/>
                      <a:pt x="95108" y="20722"/>
                    </a:cubicBezTo>
                    <a:cubicBezTo>
                      <a:pt x="95334" y="21246"/>
                      <a:pt x="95537" y="21782"/>
                      <a:pt x="95715" y="22329"/>
                    </a:cubicBezTo>
                    <a:cubicBezTo>
                      <a:pt x="96072" y="23425"/>
                      <a:pt x="96311" y="24544"/>
                      <a:pt x="96430" y="25687"/>
                    </a:cubicBezTo>
                    <a:cubicBezTo>
                      <a:pt x="96489" y="26258"/>
                      <a:pt x="96537" y="26818"/>
                      <a:pt x="96537" y="27401"/>
                    </a:cubicBezTo>
                    <a:cubicBezTo>
                      <a:pt x="96549" y="27973"/>
                      <a:pt x="96537" y="28544"/>
                      <a:pt x="96489" y="29116"/>
                    </a:cubicBezTo>
                    <a:cubicBezTo>
                      <a:pt x="96465" y="29675"/>
                      <a:pt x="96382" y="30247"/>
                      <a:pt x="96299" y="30807"/>
                    </a:cubicBezTo>
                    <a:cubicBezTo>
                      <a:pt x="96203" y="31378"/>
                      <a:pt x="96084" y="31938"/>
                      <a:pt x="95953" y="32497"/>
                    </a:cubicBezTo>
                    <a:lnTo>
                      <a:pt x="95834" y="32985"/>
                    </a:lnTo>
                    <a:lnTo>
                      <a:pt x="96370" y="33128"/>
                    </a:lnTo>
                    <a:cubicBezTo>
                      <a:pt x="96430" y="33176"/>
                      <a:pt x="96501" y="33224"/>
                      <a:pt x="96561" y="33247"/>
                    </a:cubicBezTo>
                    <a:cubicBezTo>
                      <a:pt x="96620" y="33295"/>
                      <a:pt x="96703" y="33331"/>
                      <a:pt x="96763" y="33355"/>
                    </a:cubicBezTo>
                    <a:cubicBezTo>
                      <a:pt x="96894" y="33414"/>
                      <a:pt x="97013" y="33474"/>
                      <a:pt x="97144" y="33533"/>
                    </a:cubicBezTo>
                    <a:cubicBezTo>
                      <a:pt x="97275" y="33593"/>
                      <a:pt x="97394" y="33652"/>
                      <a:pt x="97525" y="33700"/>
                    </a:cubicBezTo>
                    <a:lnTo>
                      <a:pt x="97727" y="33771"/>
                    </a:lnTo>
                    <a:lnTo>
                      <a:pt x="97918" y="33843"/>
                    </a:lnTo>
                    <a:cubicBezTo>
                      <a:pt x="98942" y="34236"/>
                      <a:pt x="99906" y="34783"/>
                      <a:pt x="100680" y="35426"/>
                    </a:cubicBezTo>
                    <a:cubicBezTo>
                      <a:pt x="101561" y="36105"/>
                      <a:pt x="102323" y="36926"/>
                      <a:pt x="102966" y="37831"/>
                    </a:cubicBezTo>
                    <a:cubicBezTo>
                      <a:pt x="103621" y="38748"/>
                      <a:pt x="104133" y="39736"/>
                      <a:pt x="104550" y="40784"/>
                    </a:cubicBezTo>
                    <a:cubicBezTo>
                      <a:pt x="104966" y="41820"/>
                      <a:pt x="105264" y="42915"/>
                      <a:pt x="105466" y="44022"/>
                    </a:cubicBezTo>
                    <a:cubicBezTo>
                      <a:pt x="105847" y="46249"/>
                      <a:pt x="105824" y="48547"/>
                      <a:pt x="105419" y="50797"/>
                    </a:cubicBezTo>
                    <a:cubicBezTo>
                      <a:pt x="105228" y="51916"/>
                      <a:pt x="104943" y="53036"/>
                      <a:pt x="104574" y="54107"/>
                    </a:cubicBezTo>
                    <a:cubicBezTo>
                      <a:pt x="104216" y="55202"/>
                      <a:pt x="103764" y="56250"/>
                      <a:pt x="103228" y="57262"/>
                    </a:cubicBezTo>
                    <a:cubicBezTo>
                      <a:pt x="102168" y="59286"/>
                      <a:pt x="100787" y="61144"/>
                      <a:pt x="99132" y="62691"/>
                    </a:cubicBezTo>
                    <a:cubicBezTo>
                      <a:pt x="98323" y="63465"/>
                      <a:pt x="97406" y="64168"/>
                      <a:pt x="96453" y="64763"/>
                    </a:cubicBezTo>
                    <a:cubicBezTo>
                      <a:pt x="95501" y="65370"/>
                      <a:pt x="94477" y="65847"/>
                      <a:pt x="93417" y="66216"/>
                    </a:cubicBezTo>
                    <a:cubicBezTo>
                      <a:pt x="92370" y="66585"/>
                      <a:pt x="91262" y="66811"/>
                      <a:pt x="90167" y="66882"/>
                    </a:cubicBezTo>
                    <a:cubicBezTo>
                      <a:pt x="89907" y="66902"/>
                      <a:pt x="89645" y="66912"/>
                      <a:pt x="89385" y="66912"/>
                    </a:cubicBezTo>
                    <a:cubicBezTo>
                      <a:pt x="88536" y="66912"/>
                      <a:pt x="87688" y="66809"/>
                      <a:pt x="86869" y="66609"/>
                    </a:cubicBezTo>
                    <a:cubicBezTo>
                      <a:pt x="86738" y="66573"/>
                      <a:pt x="86607" y="66525"/>
                      <a:pt x="86476" y="66501"/>
                    </a:cubicBezTo>
                    <a:cubicBezTo>
                      <a:pt x="86333" y="66454"/>
                      <a:pt x="86214" y="66430"/>
                      <a:pt x="86083" y="66382"/>
                    </a:cubicBezTo>
                    <a:lnTo>
                      <a:pt x="85881" y="66311"/>
                    </a:lnTo>
                    <a:lnTo>
                      <a:pt x="85774" y="66275"/>
                    </a:lnTo>
                    <a:lnTo>
                      <a:pt x="85678" y="66251"/>
                    </a:lnTo>
                    <a:cubicBezTo>
                      <a:pt x="85547" y="66204"/>
                      <a:pt x="85428" y="66156"/>
                      <a:pt x="85297" y="66097"/>
                    </a:cubicBezTo>
                    <a:cubicBezTo>
                      <a:pt x="84785" y="65894"/>
                      <a:pt x="84297" y="65632"/>
                      <a:pt x="83821" y="65335"/>
                    </a:cubicBezTo>
                    <a:cubicBezTo>
                      <a:pt x="82868" y="64763"/>
                      <a:pt x="82023" y="64025"/>
                      <a:pt x="81273" y="63192"/>
                    </a:cubicBezTo>
                    <a:lnTo>
                      <a:pt x="80547" y="62346"/>
                    </a:lnTo>
                    <a:lnTo>
                      <a:pt x="80106" y="63406"/>
                    </a:lnTo>
                    <a:cubicBezTo>
                      <a:pt x="79987" y="63668"/>
                      <a:pt x="79868" y="63942"/>
                      <a:pt x="79725" y="64204"/>
                    </a:cubicBezTo>
                    <a:cubicBezTo>
                      <a:pt x="79594" y="64465"/>
                      <a:pt x="79451" y="64716"/>
                      <a:pt x="79285" y="64966"/>
                    </a:cubicBezTo>
                    <a:cubicBezTo>
                      <a:pt x="79189" y="65097"/>
                      <a:pt x="79106" y="65216"/>
                      <a:pt x="79035" y="65335"/>
                    </a:cubicBezTo>
                    <a:lnTo>
                      <a:pt x="78761" y="65692"/>
                    </a:lnTo>
                    <a:cubicBezTo>
                      <a:pt x="78582" y="65918"/>
                      <a:pt x="78380" y="66144"/>
                      <a:pt x="78177" y="66347"/>
                    </a:cubicBezTo>
                    <a:cubicBezTo>
                      <a:pt x="77368" y="67180"/>
                      <a:pt x="76380" y="67859"/>
                      <a:pt x="75308" y="68180"/>
                    </a:cubicBezTo>
                    <a:cubicBezTo>
                      <a:pt x="75046" y="68252"/>
                      <a:pt x="74760" y="68311"/>
                      <a:pt x="74486" y="68359"/>
                    </a:cubicBezTo>
                    <a:cubicBezTo>
                      <a:pt x="74271" y="68388"/>
                      <a:pt x="74039" y="68410"/>
                      <a:pt x="73818" y="68410"/>
                    </a:cubicBezTo>
                    <a:cubicBezTo>
                      <a:pt x="73770" y="68410"/>
                      <a:pt x="73723" y="68409"/>
                      <a:pt x="73677" y="68406"/>
                    </a:cubicBezTo>
                    <a:cubicBezTo>
                      <a:pt x="73403" y="68395"/>
                      <a:pt x="73141" y="68359"/>
                      <a:pt x="72867" y="68299"/>
                    </a:cubicBezTo>
                    <a:lnTo>
                      <a:pt x="72689" y="68252"/>
                    </a:lnTo>
                    <a:lnTo>
                      <a:pt x="72605" y="68228"/>
                    </a:lnTo>
                    <a:lnTo>
                      <a:pt x="72486" y="68180"/>
                    </a:lnTo>
                    <a:lnTo>
                      <a:pt x="72367" y="68133"/>
                    </a:lnTo>
                    <a:lnTo>
                      <a:pt x="72308" y="68121"/>
                    </a:lnTo>
                    <a:lnTo>
                      <a:pt x="72284" y="68121"/>
                    </a:lnTo>
                    <a:cubicBezTo>
                      <a:pt x="72280" y="68117"/>
                      <a:pt x="72282" y="68115"/>
                      <a:pt x="72287" y="68115"/>
                    </a:cubicBezTo>
                    <a:cubicBezTo>
                      <a:pt x="72289" y="68115"/>
                      <a:pt x="72291" y="68116"/>
                      <a:pt x="72293" y="68116"/>
                    </a:cubicBezTo>
                    <a:lnTo>
                      <a:pt x="72293" y="68116"/>
                    </a:lnTo>
                    <a:lnTo>
                      <a:pt x="72272" y="68109"/>
                    </a:lnTo>
                    <a:cubicBezTo>
                      <a:pt x="72200" y="68073"/>
                      <a:pt x="72141" y="68061"/>
                      <a:pt x="72081" y="68037"/>
                    </a:cubicBezTo>
                    <a:cubicBezTo>
                      <a:pt x="71569" y="67811"/>
                      <a:pt x="71129" y="67502"/>
                      <a:pt x="70736" y="67109"/>
                    </a:cubicBezTo>
                    <a:cubicBezTo>
                      <a:pt x="70355" y="66728"/>
                      <a:pt x="70022" y="66263"/>
                      <a:pt x="69772" y="65751"/>
                    </a:cubicBezTo>
                    <a:lnTo>
                      <a:pt x="68926" y="64108"/>
                    </a:lnTo>
                    <a:lnTo>
                      <a:pt x="68402" y="65894"/>
                    </a:lnTo>
                    <a:cubicBezTo>
                      <a:pt x="68343" y="66109"/>
                      <a:pt x="68271" y="66335"/>
                      <a:pt x="68200" y="66549"/>
                    </a:cubicBezTo>
                    <a:cubicBezTo>
                      <a:pt x="68117" y="66751"/>
                      <a:pt x="68045" y="66966"/>
                      <a:pt x="67962" y="67168"/>
                    </a:cubicBezTo>
                    <a:cubicBezTo>
                      <a:pt x="67783" y="67585"/>
                      <a:pt x="67581" y="68002"/>
                      <a:pt x="67366" y="68395"/>
                    </a:cubicBezTo>
                    <a:cubicBezTo>
                      <a:pt x="67140" y="68776"/>
                      <a:pt x="66902" y="69168"/>
                      <a:pt x="66628" y="69526"/>
                    </a:cubicBezTo>
                    <a:cubicBezTo>
                      <a:pt x="66366" y="69883"/>
                      <a:pt x="66081" y="70216"/>
                      <a:pt x="65771" y="70550"/>
                    </a:cubicBezTo>
                    <a:cubicBezTo>
                      <a:pt x="65461" y="70871"/>
                      <a:pt x="65128" y="71169"/>
                      <a:pt x="64783" y="71454"/>
                    </a:cubicBezTo>
                    <a:cubicBezTo>
                      <a:pt x="64449" y="71740"/>
                      <a:pt x="64092" y="71990"/>
                      <a:pt x="63699" y="72216"/>
                    </a:cubicBezTo>
                    <a:cubicBezTo>
                      <a:pt x="62937" y="72681"/>
                      <a:pt x="62128" y="72990"/>
                      <a:pt x="61270" y="73133"/>
                    </a:cubicBezTo>
                    <a:cubicBezTo>
                      <a:pt x="60910" y="73203"/>
                      <a:pt x="60557" y="73231"/>
                      <a:pt x="60199" y="73231"/>
                    </a:cubicBezTo>
                    <a:cubicBezTo>
                      <a:pt x="60132" y="73231"/>
                      <a:pt x="60064" y="73230"/>
                      <a:pt x="59997" y="73228"/>
                    </a:cubicBezTo>
                    <a:lnTo>
                      <a:pt x="59687" y="73217"/>
                    </a:lnTo>
                    <a:lnTo>
                      <a:pt x="59365" y="73169"/>
                    </a:lnTo>
                    <a:cubicBezTo>
                      <a:pt x="59163" y="73121"/>
                      <a:pt x="58937" y="73097"/>
                      <a:pt x="58758" y="73038"/>
                    </a:cubicBezTo>
                    <a:cubicBezTo>
                      <a:pt x="58330" y="72919"/>
                      <a:pt x="57937" y="72764"/>
                      <a:pt x="57568" y="72562"/>
                    </a:cubicBezTo>
                    <a:cubicBezTo>
                      <a:pt x="57199" y="72347"/>
                      <a:pt x="56841" y="72109"/>
                      <a:pt x="56532" y="71824"/>
                    </a:cubicBezTo>
                    <a:cubicBezTo>
                      <a:pt x="55889" y="71264"/>
                      <a:pt x="55365" y="70561"/>
                      <a:pt x="54984" y="69776"/>
                    </a:cubicBezTo>
                    <a:cubicBezTo>
                      <a:pt x="54591" y="69002"/>
                      <a:pt x="54341" y="68133"/>
                      <a:pt x="54210" y="67263"/>
                    </a:cubicBezTo>
                    <a:lnTo>
                      <a:pt x="54067" y="66394"/>
                    </a:lnTo>
                    <a:lnTo>
                      <a:pt x="53222" y="66680"/>
                    </a:lnTo>
                    <a:lnTo>
                      <a:pt x="52698" y="66859"/>
                    </a:lnTo>
                    <a:cubicBezTo>
                      <a:pt x="52543" y="66906"/>
                      <a:pt x="52365" y="66966"/>
                      <a:pt x="52186" y="67002"/>
                    </a:cubicBezTo>
                    <a:cubicBezTo>
                      <a:pt x="52007" y="67049"/>
                      <a:pt x="51829" y="67109"/>
                      <a:pt x="51650" y="67144"/>
                    </a:cubicBezTo>
                    <a:cubicBezTo>
                      <a:pt x="51472" y="67168"/>
                      <a:pt x="51293" y="67216"/>
                      <a:pt x="51114" y="67240"/>
                    </a:cubicBezTo>
                    <a:cubicBezTo>
                      <a:pt x="50936" y="67263"/>
                      <a:pt x="50757" y="67299"/>
                      <a:pt x="50579" y="67323"/>
                    </a:cubicBezTo>
                    <a:cubicBezTo>
                      <a:pt x="50400" y="67347"/>
                      <a:pt x="50221" y="67359"/>
                      <a:pt x="50043" y="67383"/>
                    </a:cubicBezTo>
                    <a:lnTo>
                      <a:pt x="49769" y="67394"/>
                    </a:lnTo>
                    <a:lnTo>
                      <a:pt x="49507" y="67406"/>
                    </a:lnTo>
                    <a:lnTo>
                      <a:pt x="48971" y="67406"/>
                    </a:lnTo>
                    <a:cubicBezTo>
                      <a:pt x="48919" y="67410"/>
                      <a:pt x="48867" y="67411"/>
                      <a:pt x="48814" y="67411"/>
                    </a:cubicBezTo>
                    <a:cubicBezTo>
                      <a:pt x="48688" y="67411"/>
                      <a:pt x="48562" y="67403"/>
                      <a:pt x="48436" y="67394"/>
                    </a:cubicBezTo>
                    <a:cubicBezTo>
                      <a:pt x="48257" y="67394"/>
                      <a:pt x="48078" y="67359"/>
                      <a:pt x="47900" y="67347"/>
                    </a:cubicBezTo>
                    <a:cubicBezTo>
                      <a:pt x="47721" y="67335"/>
                      <a:pt x="47543" y="67299"/>
                      <a:pt x="47364" y="67275"/>
                    </a:cubicBezTo>
                    <a:cubicBezTo>
                      <a:pt x="47185" y="67240"/>
                      <a:pt x="47007" y="67204"/>
                      <a:pt x="46828" y="67168"/>
                    </a:cubicBezTo>
                    <a:cubicBezTo>
                      <a:pt x="46650" y="67121"/>
                      <a:pt x="46471" y="67085"/>
                      <a:pt x="46304" y="67037"/>
                    </a:cubicBezTo>
                    <a:lnTo>
                      <a:pt x="46054" y="66966"/>
                    </a:lnTo>
                    <a:cubicBezTo>
                      <a:pt x="45983" y="66942"/>
                      <a:pt x="45888" y="66918"/>
                      <a:pt x="45804" y="66882"/>
                    </a:cubicBezTo>
                    <a:lnTo>
                      <a:pt x="45530" y="66799"/>
                    </a:lnTo>
                    <a:lnTo>
                      <a:pt x="45399" y="66751"/>
                    </a:lnTo>
                    <a:lnTo>
                      <a:pt x="45292" y="66704"/>
                    </a:lnTo>
                    <a:cubicBezTo>
                      <a:pt x="45114" y="66644"/>
                      <a:pt x="44947" y="66573"/>
                      <a:pt x="44792" y="66501"/>
                    </a:cubicBezTo>
                    <a:lnTo>
                      <a:pt x="44435" y="66347"/>
                    </a:lnTo>
                    <a:lnTo>
                      <a:pt x="44102" y="66549"/>
                    </a:lnTo>
                    <a:cubicBezTo>
                      <a:pt x="43185" y="67109"/>
                      <a:pt x="42197" y="67585"/>
                      <a:pt x="41173" y="67942"/>
                    </a:cubicBezTo>
                    <a:cubicBezTo>
                      <a:pt x="40137" y="68287"/>
                      <a:pt x="39089" y="68526"/>
                      <a:pt x="38018" y="68597"/>
                    </a:cubicBezTo>
                    <a:cubicBezTo>
                      <a:pt x="37742" y="68616"/>
                      <a:pt x="37464" y="68625"/>
                      <a:pt x="37186" y="68625"/>
                    </a:cubicBezTo>
                    <a:cubicBezTo>
                      <a:pt x="36396" y="68625"/>
                      <a:pt x="35602" y="68547"/>
                      <a:pt x="34827" y="68371"/>
                    </a:cubicBezTo>
                    <a:cubicBezTo>
                      <a:pt x="34303" y="68252"/>
                      <a:pt x="33803" y="68109"/>
                      <a:pt x="33291" y="67918"/>
                    </a:cubicBezTo>
                    <a:cubicBezTo>
                      <a:pt x="32803" y="67716"/>
                      <a:pt x="32314" y="67502"/>
                      <a:pt x="31850" y="67228"/>
                    </a:cubicBezTo>
                    <a:cubicBezTo>
                      <a:pt x="30933" y="66704"/>
                      <a:pt x="30076" y="66025"/>
                      <a:pt x="29338" y="65251"/>
                    </a:cubicBezTo>
                    <a:cubicBezTo>
                      <a:pt x="28588" y="64465"/>
                      <a:pt x="27957" y="63584"/>
                      <a:pt x="27433" y="62632"/>
                    </a:cubicBezTo>
                    <a:cubicBezTo>
                      <a:pt x="26909" y="61691"/>
                      <a:pt x="26480" y="60667"/>
                      <a:pt x="26171" y="59620"/>
                    </a:cubicBezTo>
                    <a:cubicBezTo>
                      <a:pt x="25837" y="58572"/>
                      <a:pt x="25635" y="57500"/>
                      <a:pt x="25516" y="56393"/>
                    </a:cubicBezTo>
                    <a:lnTo>
                      <a:pt x="25456" y="55833"/>
                    </a:lnTo>
                    <a:lnTo>
                      <a:pt x="24885" y="55833"/>
                    </a:lnTo>
                    <a:cubicBezTo>
                      <a:pt x="24456" y="55833"/>
                      <a:pt x="24040" y="55786"/>
                      <a:pt x="23635" y="55691"/>
                    </a:cubicBezTo>
                    <a:cubicBezTo>
                      <a:pt x="23432" y="55655"/>
                      <a:pt x="23218" y="55595"/>
                      <a:pt x="23040" y="55536"/>
                    </a:cubicBezTo>
                    <a:cubicBezTo>
                      <a:pt x="22837" y="55452"/>
                      <a:pt x="22659" y="55381"/>
                      <a:pt x="22456" y="55298"/>
                    </a:cubicBezTo>
                    <a:cubicBezTo>
                      <a:pt x="21706" y="54941"/>
                      <a:pt x="21027" y="54417"/>
                      <a:pt x="20480" y="53762"/>
                    </a:cubicBezTo>
                    <a:cubicBezTo>
                      <a:pt x="20349" y="53595"/>
                      <a:pt x="20218" y="53428"/>
                      <a:pt x="20099" y="53250"/>
                    </a:cubicBezTo>
                    <a:cubicBezTo>
                      <a:pt x="19980" y="53095"/>
                      <a:pt x="19861" y="52916"/>
                      <a:pt x="19753" y="52714"/>
                    </a:cubicBezTo>
                    <a:cubicBezTo>
                      <a:pt x="19646" y="52535"/>
                      <a:pt x="19539" y="52345"/>
                      <a:pt x="19456" y="52154"/>
                    </a:cubicBezTo>
                    <a:cubicBezTo>
                      <a:pt x="19360" y="51964"/>
                      <a:pt x="19277" y="51762"/>
                      <a:pt x="19206" y="51559"/>
                    </a:cubicBezTo>
                    <a:cubicBezTo>
                      <a:pt x="19039" y="51154"/>
                      <a:pt x="18920" y="50738"/>
                      <a:pt x="18825" y="50309"/>
                    </a:cubicBezTo>
                    <a:cubicBezTo>
                      <a:pt x="18789" y="50095"/>
                      <a:pt x="18741" y="49892"/>
                      <a:pt x="18706" y="49666"/>
                    </a:cubicBezTo>
                    <a:cubicBezTo>
                      <a:pt x="18682" y="49440"/>
                      <a:pt x="18646" y="49237"/>
                      <a:pt x="18634" y="49011"/>
                    </a:cubicBezTo>
                    <a:lnTo>
                      <a:pt x="18563" y="48249"/>
                    </a:lnTo>
                    <a:lnTo>
                      <a:pt x="17872" y="48547"/>
                    </a:lnTo>
                    <a:cubicBezTo>
                      <a:pt x="17325" y="48809"/>
                      <a:pt x="16765" y="49011"/>
                      <a:pt x="16182" y="49190"/>
                    </a:cubicBezTo>
                    <a:cubicBezTo>
                      <a:pt x="15598" y="49368"/>
                      <a:pt x="15015" y="49499"/>
                      <a:pt x="14419" y="49595"/>
                    </a:cubicBezTo>
                    <a:cubicBezTo>
                      <a:pt x="13814" y="49685"/>
                      <a:pt x="13203" y="49733"/>
                      <a:pt x="12594" y="49733"/>
                    </a:cubicBezTo>
                    <a:cubicBezTo>
                      <a:pt x="12004" y="49733"/>
                      <a:pt x="11415" y="49688"/>
                      <a:pt x="10836" y="49595"/>
                    </a:cubicBezTo>
                    <a:cubicBezTo>
                      <a:pt x="10538" y="49547"/>
                      <a:pt x="10252" y="49476"/>
                      <a:pt x="9955" y="49416"/>
                    </a:cubicBezTo>
                    <a:lnTo>
                      <a:pt x="9526" y="49297"/>
                    </a:lnTo>
                    <a:cubicBezTo>
                      <a:pt x="9383" y="49261"/>
                      <a:pt x="9228" y="49202"/>
                      <a:pt x="9085" y="49166"/>
                    </a:cubicBezTo>
                    <a:cubicBezTo>
                      <a:pt x="8514" y="48964"/>
                      <a:pt x="7966" y="48725"/>
                      <a:pt x="7430" y="48452"/>
                    </a:cubicBezTo>
                    <a:cubicBezTo>
                      <a:pt x="6371" y="47880"/>
                      <a:pt x="5406" y="47142"/>
                      <a:pt x="4573" y="46261"/>
                    </a:cubicBezTo>
                    <a:cubicBezTo>
                      <a:pt x="3739" y="45380"/>
                      <a:pt x="3025" y="44380"/>
                      <a:pt x="2454" y="43296"/>
                    </a:cubicBezTo>
                    <a:cubicBezTo>
                      <a:pt x="1894" y="42213"/>
                      <a:pt x="1465" y="41070"/>
                      <a:pt x="1144" y="39879"/>
                    </a:cubicBezTo>
                    <a:cubicBezTo>
                      <a:pt x="846" y="38689"/>
                      <a:pt x="668" y="37462"/>
                      <a:pt x="596" y="36224"/>
                    </a:cubicBezTo>
                    <a:cubicBezTo>
                      <a:pt x="537" y="34998"/>
                      <a:pt x="596" y="33759"/>
                      <a:pt x="751" y="32533"/>
                    </a:cubicBezTo>
                    <a:cubicBezTo>
                      <a:pt x="894" y="31319"/>
                      <a:pt x="1168" y="30092"/>
                      <a:pt x="1525" y="28925"/>
                    </a:cubicBezTo>
                    <a:cubicBezTo>
                      <a:pt x="1882" y="27747"/>
                      <a:pt x="2335" y="26580"/>
                      <a:pt x="2894" y="25485"/>
                    </a:cubicBezTo>
                    <a:cubicBezTo>
                      <a:pt x="3442" y="24377"/>
                      <a:pt x="4085" y="23306"/>
                      <a:pt x="4811" y="22317"/>
                    </a:cubicBezTo>
                    <a:cubicBezTo>
                      <a:pt x="5537" y="21317"/>
                      <a:pt x="6347" y="20377"/>
                      <a:pt x="7252" y="19531"/>
                    </a:cubicBezTo>
                    <a:cubicBezTo>
                      <a:pt x="8145" y="18686"/>
                      <a:pt x="9133" y="17924"/>
                      <a:pt x="10181" y="17281"/>
                    </a:cubicBezTo>
                    <a:cubicBezTo>
                      <a:pt x="11240" y="16638"/>
                      <a:pt x="12360" y="16126"/>
                      <a:pt x="13526" y="15745"/>
                    </a:cubicBezTo>
                    <a:cubicBezTo>
                      <a:pt x="14705" y="15376"/>
                      <a:pt x="15931" y="15186"/>
                      <a:pt x="17146" y="15174"/>
                    </a:cubicBezTo>
                    <a:cubicBezTo>
                      <a:pt x="17211" y="15172"/>
                      <a:pt x="17276" y="15172"/>
                      <a:pt x="17341" y="15172"/>
                    </a:cubicBezTo>
                    <a:cubicBezTo>
                      <a:pt x="18501" y="15172"/>
                      <a:pt x="19649" y="15372"/>
                      <a:pt x="20754" y="15721"/>
                    </a:cubicBezTo>
                    <a:lnTo>
                      <a:pt x="21004" y="15805"/>
                    </a:lnTo>
                    <a:lnTo>
                      <a:pt x="21111" y="15543"/>
                    </a:lnTo>
                    <a:lnTo>
                      <a:pt x="21158" y="15424"/>
                    </a:lnTo>
                    <a:cubicBezTo>
                      <a:pt x="21170" y="15412"/>
                      <a:pt x="21182" y="15364"/>
                      <a:pt x="21182" y="15328"/>
                    </a:cubicBezTo>
                    <a:lnTo>
                      <a:pt x="21194" y="15269"/>
                    </a:lnTo>
                    <a:lnTo>
                      <a:pt x="21242" y="15055"/>
                    </a:lnTo>
                    <a:cubicBezTo>
                      <a:pt x="21265" y="14900"/>
                      <a:pt x="21313" y="14757"/>
                      <a:pt x="21349" y="14602"/>
                    </a:cubicBezTo>
                    <a:cubicBezTo>
                      <a:pt x="21420" y="14305"/>
                      <a:pt x="21516" y="14007"/>
                      <a:pt x="21599" y="13709"/>
                    </a:cubicBezTo>
                    <a:cubicBezTo>
                      <a:pt x="21789" y="13114"/>
                      <a:pt x="22016" y="12554"/>
                      <a:pt x="22278" y="11983"/>
                    </a:cubicBezTo>
                    <a:cubicBezTo>
                      <a:pt x="22813" y="10864"/>
                      <a:pt x="23468" y="9816"/>
                      <a:pt x="24266" y="8863"/>
                    </a:cubicBezTo>
                    <a:cubicBezTo>
                      <a:pt x="25826" y="6958"/>
                      <a:pt x="27850" y="5434"/>
                      <a:pt x="30100" y="4434"/>
                    </a:cubicBezTo>
                    <a:cubicBezTo>
                      <a:pt x="31207" y="3934"/>
                      <a:pt x="32386" y="3565"/>
                      <a:pt x="33588" y="3339"/>
                    </a:cubicBezTo>
                    <a:cubicBezTo>
                      <a:pt x="34184" y="3220"/>
                      <a:pt x="34803" y="3148"/>
                      <a:pt x="35410" y="3113"/>
                    </a:cubicBezTo>
                    <a:cubicBezTo>
                      <a:pt x="35653" y="3094"/>
                      <a:pt x="35894" y="3086"/>
                      <a:pt x="36135" y="3086"/>
                    </a:cubicBezTo>
                    <a:cubicBezTo>
                      <a:pt x="36497" y="3086"/>
                      <a:pt x="36860" y="3103"/>
                      <a:pt x="37232" y="3125"/>
                    </a:cubicBezTo>
                    <a:cubicBezTo>
                      <a:pt x="37839" y="3172"/>
                      <a:pt x="38434" y="3279"/>
                      <a:pt x="39018" y="3410"/>
                    </a:cubicBezTo>
                    <a:cubicBezTo>
                      <a:pt x="39315" y="3482"/>
                      <a:pt x="39613" y="3577"/>
                      <a:pt x="39875" y="3660"/>
                    </a:cubicBezTo>
                    <a:cubicBezTo>
                      <a:pt x="40006" y="3696"/>
                      <a:pt x="40161" y="3756"/>
                      <a:pt x="40304" y="3815"/>
                    </a:cubicBezTo>
                    <a:cubicBezTo>
                      <a:pt x="40435" y="3863"/>
                      <a:pt x="40589" y="3922"/>
                      <a:pt x="40720" y="3982"/>
                    </a:cubicBezTo>
                    <a:cubicBezTo>
                      <a:pt x="41828" y="4458"/>
                      <a:pt x="42840" y="5113"/>
                      <a:pt x="43733" y="5911"/>
                    </a:cubicBezTo>
                    <a:lnTo>
                      <a:pt x="44256" y="6375"/>
                    </a:lnTo>
                    <a:lnTo>
                      <a:pt x="44637" y="5780"/>
                    </a:lnTo>
                    <a:cubicBezTo>
                      <a:pt x="44816" y="5506"/>
                      <a:pt x="44995" y="5244"/>
                      <a:pt x="45185" y="4994"/>
                    </a:cubicBezTo>
                    <a:cubicBezTo>
                      <a:pt x="45376" y="4720"/>
                      <a:pt x="45590" y="4482"/>
                      <a:pt x="45792" y="4244"/>
                    </a:cubicBezTo>
                    <a:cubicBezTo>
                      <a:pt x="46007" y="4006"/>
                      <a:pt x="46233" y="3768"/>
                      <a:pt x="46471" y="3565"/>
                    </a:cubicBezTo>
                    <a:cubicBezTo>
                      <a:pt x="46709" y="3339"/>
                      <a:pt x="46947" y="3148"/>
                      <a:pt x="47197" y="2958"/>
                    </a:cubicBezTo>
                    <a:cubicBezTo>
                      <a:pt x="48209" y="2184"/>
                      <a:pt x="49376" y="1648"/>
                      <a:pt x="50579" y="1422"/>
                    </a:cubicBezTo>
                    <a:cubicBezTo>
                      <a:pt x="50876" y="1374"/>
                      <a:pt x="51186" y="1327"/>
                      <a:pt x="51484" y="1327"/>
                    </a:cubicBezTo>
                    <a:close/>
                    <a:moveTo>
                      <a:pt x="51763" y="1"/>
                    </a:moveTo>
                    <a:cubicBezTo>
                      <a:pt x="51675" y="1"/>
                      <a:pt x="51585" y="2"/>
                      <a:pt x="51495" y="5"/>
                    </a:cubicBezTo>
                    <a:cubicBezTo>
                      <a:pt x="51126" y="17"/>
                      <a:pt x="50757" y="65"/>
                      <a:pt x="50400" y="124"/>
                    </a:cubicBezTo>
                    <a:cubicBezTo>
                      <a:pt x="48936" y="386"/>
                      <a:pt x="47614" y="1065"/>
                      <a:pt x="46483" y="1934"/>
                    </a:cubicBezTo>
                    <a:cubicBezTo>
                      <a:pt x="46197" y="2160"/>
                      <a:pt x="45923" y="2386"/>
                      <a:pt x="45661" y="2636"/>
                    </a:cubicBezTo>
                    <a:cubicBezTo>
                      <a:pt x="45399" y="2886"/>
                      <a:pt x="45161" y="3148"/>
                      <a:pt x="44923" y="3410"/>
                    </a:cubicBezTo>
                    <a:cubicBezTo>
                      <a:pt x="44685" y="3684"/>
                      <a:pt x="44459" y="3958"/>
                      <a:pt x="44256" y="4244"/>
                    </a:cubicBezTo>
                    <a:cubicBezTo>
                      <a:pt x="44180" y="4345"/>
                      <a:pt x="44107" y="4449"/>
                      <a:pt x="44036" y="4553"/>
                    </a:cubicBezTo>
                    <a:lnTo>
                      <a:pt x="44036" y="4553"/>
                    </a:lnTo>
                    <a:cubicBezTo>
                      <a:pt x="43168" y="3873"/>
                      <a:pt x="42209" y="3314"/>
                      <a:pt x="41185" y="2910"/>
                    </a:cubicBezTo>
                    <a:cubicBezTo>
                      <a:pt x="41018" y="2851"/>
                      <a:pt x="40875" y="2791"/>
                      <a:pt x="40708" y="2732"/>
                    </a:cubicBezTo>
                    <a:cubicBezTo>
                      <a:pt x="40566" y="2684"/>
                      <a:pt x="40411" y="2625"/>
                      <a:pt x="40244" y="2577"/>
                    </a:cubicBezTo>
                    <a:cubicBezTo>
                      <a:pt x="39923" y="2470"/>
                      <a:pt x="39613" y="2398"/>
                      <a:pt x="39280" y="2327"/>
                    </a:cubicBezTo>
                    <a:cubicBezTo>
                      <a:pt x="38625" y="2196"/>
                      <a:pt x="37970" y="2101"/>
                      <a:pt x="37315" y="2053"/>
                    </a:cubicBezTo>
                    <a:cubicBezTo>
                      <a:pt x="37037" y="2035"/>
                      <a:pt x="36758" y="2027"/>
                      <a:pt x="36480" y="2027"/>
                    </a:cubicBezTo>
                    <a:cubicBezTo>
                      <a:pt x="35450" y="2027"/>
                      <a:pt x="34425" y="2144"/>
                      <a:pt x="33422" y="2351"/>
                    </a:cubicBezTo>
                    <a:cubicBezTo>
                      <a:pt x="32148" y="2625"/>
                      <a:pt x="30921" y="3041"/>
                      <a:pt x="29743" y="3601"/>
                    </a:cubicBezTo>
                    <a:cubicBezTo>
                      <a:pt x="27385" y="4720"/>
                      <a:pt x="25302" y="6375"/>
                      <a:pt x="23718" y="8399"/>
                    </a:cubicBezTo>
                    <a:cubicBezTo>
                      <a:pt x="22920" y="9411"/>
                      <a:pt x="22242" y="10530"/>
                      <a:pt x="21718" y="11697"/>
                    </a:cubicBezTo>
                    <a:cubicBezTo>
                      <a:pt x="21468" y="12292"/>
                      <a:pt x="21230" y="12912"/>
                      <a:pt x="21051" y="13519"/>
                    </a:cubicBezTo>
                    <a:cubicBezTo>
                      <a:pt x="20956" y="13828"/>
                      <a:pt x="20873" y="14138"/>
                      <a:pt x="20801" y="14459"/>
                    </a:cubicBezTo>
                    <a:cubicBezTo>
                      <a:pt x="20754" y="14614"/>
                      <a:pt x="20718" y="14769"/>
                      <a:pt x="20694" y="14936"/>
                    </a:cubicBezTo>
                    <a:lnTo>
                      <a:pt x="20664" y="15087"/>
                    </a:lnTo>
                    <a:lnTo>
                      <a:pt x="20664" y="15087"/>
                    </a:lnTo>
                    <a:cubicBezTo>
                      <a:pt x="19635" y="14785"/>
                      <a:pt x="18560" y="14633"/>
                      <a:pt x="17488" y="14633"/>
                    </a:cubicBezTo>
                    <a:cubicBezTo>
                      <a:pt x="17382" y="14633"/>
                      <a:pt x="17276" y="14635"/>
                      <a:pt x="17170" y="14638"/>
                    </a:cubicBezTo>
                    <a:cubicBezTo>
                      <a:pt x="15884" y="14650"/>
                      <a:pt x="14622" y="14888"/>
                      <a:pt x="13419" y="15269"/>
                    </a:cubicBezTo>
                    <a:cubicBezTo>
                      <a:pt x="12193" y="15662"/>
                      <a:pt x="11050" y="16198"/>
                      <a:pt x="9966" y="16864"/>
                    </a:cubicBezTo>
                    <a:cubicBezTo>
                      <a:pt x="8871" y="17519"/>
                      <a:pt x="7883" y="18305"/>
                      <a:pt x="6954" y="19174"/>
                    </a:cubicBezTo>
                    <a:cubicBezTo>
                      <a:pt x="6049" y="20055"/>
                      <a:pt x="5204" y="21008"/>
                      <a:pt x="4454" y="22020"/>
                    </a:cubicBezTo>
                    <a:cubicBezTo>
                      <a:pt x="3716" y="23032"/>
                      <a:pt x="3061" y="24115"/>
                      <a:pt x="2489" y="25246"/>
                    </a:cubicBezTo>
                    <a:cubicBezTo>
                      <a:pt x="1930" y="26377"/>
                      <a:pt x="1465" y="27556"/>
                      <a:pt x="1072" y="28759"/>
                    </a:cubicBezTo>
                    <a:cubicBezTo>
                      <a:pt x="703" y="29961"/>
                      <a:pt x="418" y="31199"/>
                      <a:pt x="239" y="32450"/>
                    </a:cubicBezTo>
                    <a:cubicBezTo>
                      <a:pt x="60" y="33712"/>
                      <a:pt x="1" y="34974"/>
                      <a:pt x="49" y="36248"/>
                    </a:cubicBezTo>
                    <a:cubicBezTo>
                      <a:pt x="108" y="37510"/>
                      <a:pt x="275" y="38772"/>
                      <a:pt x="572" y="40010"/>
                    </a:cubicBezTo>
                    <a:cubicBezTo>
                      <a:pt x="870" y="41248"/>
                      <a:pt x="1299" y="42451"/>
                      <a:pt x="1882" y="43594"/>
                    </a:cubicBezTo>
                    <a:cubicBezTo>
                      <a:pt x="2466" y="44737"/>
                      <a:pt x="3192" y="45808"/>
                      <a:pt x="4049" y="46761"/>
                    </a:cubicBezTo>
                    <a:cubicBezTo>
                      <a:pt x="4930" y="47713"/>
                      <a:pt x="5942" y="48547"/>
                      <a:pt x="7073" y="49178"/>
                    </a:cubicBezTo>
                    <a:cubicBezTo>
                      <a:pt x="7645" y="49487"/>
                      <a:pt x="8216" y="49761"/>
                      <a:pt x="8847" y="49976"/>
                    </a:cubicBezTo>
                    <a:cubicBezTo>
                      <a:pt x="8990" y="50023"/>
                      <a:pt x="9133" y="50083"/>
                      <a:pt x="9288" y="50130"/>
                    </a:cubicBezTo>
                    <a:lnTo>
                      <a:pt x="9764" y="50261"/>
                    </a:lnTo>
                    <a:cubicBezTo>
                      <a:pt x="10086" y="50333"/>
                      <a:pt x="10395" y="50416"/>
                      <a:pt x="10717" y="50476"/>
                    </a:cubicBezTo>
                    <a:cubicBezTo>
                      <a:pt x="11424" y="50613"/>
                      <a:pt x="12143" y="50675"/>
                      <a:pt x="12861" y="50675"/>
                    </a:cubicBezTo>
                    <a:cubicBezTo>
                      <a:pt x="13447" y="50675"/>
                      <a:pt x="14032" y="50634"/>
                      <a:pt x="14610" y="50559"/>
                    </a:cubicBezTo>
                    <a:cubicBezTo>
                      <a:pt x="15241" y="50476"/>
                      <a:pt x="15884" y="50357"/>
                      <a:pt x="16515" y="50178"/>
                    </a:cubicBezTo>
                    <a:cubicBezTo>
                      <a:pt x="16900" y="50067"/>
                      <a:pt x="17281" y="49942"/>
                      <a:pt x="17657" y="49803"/>
                    </a:cubicBezTo>
                    <a:lnTo>
                      <a:pt x="17657" y="49803"/>
                    </a:lnTo>
                    <a:cubicBezTo>
                      <a:pt x="17751" y="50525"/>
                      <a:pt x="17918" y="51243"/>
                      <a:pt x="18158" y="51928"/>
                    </a:cubicBezTo>
                    <a:cubicBezTo>
                      <a:pt x="18241" y="52166"/>
                      <a:pt x="18325" y="52393"/>
                      <a:pt x="18432" y="52619"/>
                    </a:cubicBezTo>
                    <a:cubicBezTo>
                      <a:pt x="18539" y="52857"/>
                      <a:pt x="18634" y="53059"/>
                      <a:pt x="18753" y="53286"/>
                    </a:cubicBezTo>
                    <a:cubicBezTo>
                      <a:pt x="18872" y="53512"/>
                      <a:pt x="19015" y="53714"/>
                      <a:pt x="19146" y="53928"/>
                    </a:cubicBezTo>
                    <a:cubicBezTo>
                      <a:pt x="19277" y="54131"/>
                      <a:pt x="19432" y="54321"/>
                      <a:pt x="19587" y="54524"/>
                    </a:cubicBezTo>
                    <a:cubicBezTo>
                      <a:pt x="20218" y="55298"/>
                      <a:pt x="21039" y="55953"/>
                      <a:pt x="21944" y="56393"/>
                    </a:cubicBezTo>
                    <a:cubicBezTo>
                      <a:pt x="22170" y="56512"/>
                      <a:pt x="22420" y="56607"/>
                      <a:pt x="22647" y="56691"/>
                    </a:cubicBezTo>
                    <a:cubicBezTo>
                      <a:pt x="22897" y="56786"/>
                      <a:pt x="23135" y="56846"/>
                      <a:pt x="23385" y="56905"/>
                    </a:cubicBezTo>
                    <a:cubicBezTo>
                      <a:pt x="23691" y="56980"/>
                      <a:pt x="24007" y="57031"/>
                      <a:pt x="24324" y="57059"/>
                    </a:cubicBezTo>
                    <a:lnTo>
                      <a:pt x="24324" y="57059"/>
                    </a:lnTo>
                    <a:cubicBezTo>
                      <a:pt x="24443" y="58043"/>
                      <a:pt x="24639" y="59022"/>
                      <a:pt x="24921" y="59977"/>
                    </a:cubicBezTo>
                    <a:cubicBezTo>
                      <a:pt x="25242" y="61108"/>
                      <a:pt x="25695" y="62227"/>
                      <a:pt x="26254" y="63275"/>
                    </a:cubicBezTo>
                    <a:cubicBezTo>
                      <a:pt x="26838" y="64311"/>
                      <a:pt x="27540" y="65299"/>
                      <a:pt x="28362" y="66168"/>
                    </a:cubicBezTo>
                    <a:cubicBezTo>
                      <a:pt x="29171" y="67049"/>
                      <a:pt x="30124" y="67811"/>
                      <a:pt x="31171" y="68418"/>
                    </a:cubicBezTo>
                    <a:cubicBezTo>
                      <a:pt x="31695" y="68728"/>
                      <a:pt x="32243" y="68990"/>
                      <a:pt x="32803" y="69204"/>
                    </a:cubicBezTo>
                    <a:cubicBezTo>
                      <a:pt x="33362" y="69430"/>
                      <a:pt x="33958" y="69609"/>
                      <a:pt x="34529" y="69740"/>
                    </a:cubicBezTo>
                    <a:cubicBezTo>
                      <a:pt x="35418" y="69947"/>
                      <a:pt x="36334" y="70045"/>
                      <a:pt x="37247" y="70045"/>
                    </a:cubicBezTo>
                    <a:cubicBezTo>
                      <a:pt x="37544" y="70045"/>
                      <a:pt x="37841" y="70034"/>
                      <a:pt x="38137" y="70014"/>
                    </a:cubicBezTo>
                    <a:cubicBezTo>
                      <a:pt x="39339" y="69942"/>
                      <a:pt x="40530" y="69680"/>
                      <a:pt x="41661" y="69299"/>
                    </a:cubicBezTo>
                    <a:cubicBezTo>
                      <a:pt x="42669" y="68949"/>
                      <a:pt x="43639" y="68505"/>
                      <a:pt x="44555" y="67974"/>
                    </a:cubicBezTo>
                    <a:lnTo>
                      <a:pt x="44555" y="67974"/>
                    </a:lnTo>
                    <a:cubicBezTo>
                      <a:pt x="44632" y="68004"/>
                      <a:pt x="44711" y="68033"/>
                      <a:pt x="44792" y="68061"/>
                    </a:cubicBezTo>
                    <a:lnTo>
                      <a:pt x="44947" y="68121"/>
                    </a:lnTo>
                    <a:lnTo>
                      <a:pt x="45090" y="68168"/>
                    </a:lnTo>
                    <a:lnTo>
                      <a:pt x="45352" y="68252"/>
                    </a:lnTo>
                    <a:cubicBezTo>
                      <a:pt x="45447" y="68287"/>
                      <a:pt x="45542" y="68311"/>
                      <a:pt x="45649" y="68347"/>
                    </a:cubicBezTo>
                    <a:lnTo>
                      <a:pt x="45947" y="68430"/>
                    </a:lnTo>
                    <a:cubicBezTo>
                      <a:pt x="46138" y="68490"/>
                      <a:pt x="46352" y="68537"/>
                      <a:pt x="46542" y="68585"/>
                    </a:cubicBezTo>
                    <a:cubicBezTo>
                      <a:pt x="46757" y="68633"/>
                      <a:pt x="46947" y="68668"/>
                      <a:pt x="47150" y="68704"/>
                    </a:cubicBezTo>
                    <a:cubicBezTo>
                      <a:pt x="47364" y="68728"/>
                      <a:pt x="47554" y="68776"/>
                      <a:pt x="47769" y="68787"/>
                    </a:cubicBezTo>
                    <a:cubicBezTo>
                      <a:pt x="47971" y="68823"/>
                      <a:pt x="48162" y="68847"/>
                      <a:pt x="48376" y="68847"/>
                    </a:cubicBezTo>
                    <a:cubicBezTo>
                      <a:pt x="48578" y="68871"/>
                      <a:pt x="48769" y="68883"/>
                      <a:pt x="48983" y="68883"/>
                    </a:cubicBezTo>
                    <a:cubicBezTo>
                      <a:pt x="49084" y="68889"/>
                      <a:pt x="49186" y="68892"/>
                      <a:pt x="49287" y="68892"/>
                    </a:cubicBezTo>
                    <a:cubicBezTo>
                      <a:pt x="49388" y="68892"/>
                      <a:pt x="49489" y="68889"/>
                      <a:pt x="49590" y="68883"/>
                    </a:cubicBezTo>
                    <a:lnTo>
                      <a:pt x="49900" y="68871"/>
                    </a:lnTo>
                    <a:lnTo>
                      <a:pt x="50221" y="68835"/>
                    </a:lnTo>
                    <a:cubicBezTo>
                      <a:pt x="50424" y="68823"/>
                      <a:pt x="50614" y="68811"/>
                      <a:pt x="50829" y="68776"/>
                    </a:cubicBezTo>
                    <a:cubicBezTo>
                      <a:pt x="51031" y="68764"/>
                      <a:pt x="51234" y="68716"/>
                      <a:pt x="51436" y="68692"/>
                    </a:cubicBezTo>
                    <a:cubicBezTo>
                      <a:pt x="51626" y="68656"/>
                      <a:pt x="51841" y="68609"/>
                      <a:pt x="52031" y="68573"/>
                    </a:cubicBezTo>
                    <a:cubicBezTo>
                      <a:pt x="52246" y="68526"/>
                      <a:pt x="52436" y="68466"/>
                      <a:pt x="52627" y="68418"/>
                    </a:cubicBezTo>
                    <a:cubicBezTo>
                      <a:pt x="52738" y="68391"/>
                      <a:pt x="52853" y="68359"/>
                      <a:pt x="52967" y="68325"/>
                    </a:cubicBezTo>
                    <a:lnTo>
                      <a:pt x="52967" y="68325"/>
                    </a:lnTo>
                    <a:cubicBezTo>
                      <a:pt x="53020" y="68548"/>
                      <a:pt x="53082" y="68769"/>
                      <a:pt x="53150" y="68990"/>
                    </a:cubicBezTo>
                    <a:cubicBezTo>
                      <a:pt x="53293" y="69478"/>
                      <a:pt x="53496" y="69966"/>
                      <a:pt x="53710" y="70431"/>
                    </a:cubicBezTo>
                    <a:cubicBezTo>
                      <a:pt x="54174" y="71371"/>
                      <a:pt x="54817" y="72240"/>
                      <a:pt x="55615" y="72943"/>
                    </a:cubicBezTo>
                    <a:cubicBezTo>
                      <a:pt x="56020" y="73300"/>
                      <a:pt x="56448" y="73609"/>
                      <a:pt x="56925" y="73871"/>
                    </a:cubicBezTo>
                    <a:cubicBezTo>
                      <a:pt x="57389" y="74133"/>
                      <a:pt x="57913" y="74324"/>
                      <a:pt x="58401" y="74467"/>
                    </a:cubicBezTo>
                    <a:cubicBezTo>
                      <a:pt x="58532" y="74502"/>
                      <a:pt x="58675" y="74538"/>
                      <a:pt x="58806" y="74562"/>
                    </a:cubicBezTo>
                    <a:cubicBezTo>
                      <a:pt x="58937" y="74598"/>
                      <a:pt x="59068" y="74621"/>
                      <a:pt x="59211" y="74645"/>
                    </a:cubicBezTo>
                    <a:lnTo>
                      <a:pt x="59604" y="74681"/>
                    </a:lnTo>
                    <a:cubicBezTo>
                      <a:pt x="59746" y="74705"/>
                      <a:pt x="59877" y="74717"/>
                      <a:pt x="60008" y="74717"/>
                    </a:cubicBezTo>
                    <a:cubicBezTo>
                      <a:pt x="60063" y="74718"/>
                      <a:pt x="60118" y="74719"/>
                      <a:pt x="60172" y="74719"/>
                    </a:cubicBezTo>
                    <a:cubicBezTo>
                      <a:pt x="60653" y="74719"/>
                      <a:pt x="61133" y="74673"/>
                      <a:pt x="61604" y="74598"/>
                    </a:cubicBezTo>
                    <a:cubicBezTo>
                      <a:pt x="62640" y="74407"/>
                      <a:pt x="63640" y="74014"/>
                      <a:pt x="64533" y="73490"/>
                    </a:cubicBezTo>
                    <a:cubicBezTo>
                      <a:pt x="64985" y="73228"/>
                      <a:pt x="65414" y="72943"/>
                      <a:pt x="65819" y="72621"/>
                    </a:cubicBezTo>
                    <a:cubicBezTo>
                      <a:pt x="66212" y="72288"/>
                      <a:pt x="66593" y="71943"/>
                      <a:pt x="66950" y="71574"/>
                    </a:cubicBezTo>
                    <a:cubicBezTo>
                      <a:pt x="67307" y="71204"/>
                      <a:pt x="67628" y="70812"/>
                      <a:pt x="67926" y="70395"/>
                    </a:cubicBezTo>
                    <a:cubicBezTo>
                      <a:pt x="68224" y="70002"/>
                      <a:pt x="68498" y="69561"/>
                      <a:pt x="68748" y="69121"/>
                    </a:cubicBezTo>
                    <a:cubicBezTo>
                      <a:pt x="68998" y="68668"/>
                      <a:pt x="69224" y="68216"/>
                      <a:pt x="69414" y="67752"/>
                    </a:cubicBezTo>
                    <a:cubicBezTo>
                      <a:pt x="69416" y="67749"/>
                      <a:pt x="69417" y="67746"/>
                      <a:pt x="69418" y="67743"/>
                    </a:cubicBezTo>
                    <a:lnTo>
                      <a:pt x="69418" y="67743"/>
                    </a:lnTo>
                    <a:cubicBezTo>
                      <a:pt x="69541" y="67890"/>
                      <a:pt x="69671" y="68032"/>
                      <a:pt x="69807" y="68168"/>
                    </a:cubicBezTo>
                    <a:cubicBezTo>
                      <a:pt x="70307" y="68668"/>
                      <a:pt x="70915" y="69085"/>
                      <a:pt x="71593" y="69383"/>
                    </a:cubicBezTo>
                    <a:cubicBezTo>
                      <a:pt x="71677" y="69430"/>
                      <a:pt x="71760" y="69466"/>
                      <a:pt x="71843" y="69490"/>
                    </a:cubicBezTo>
                    <a:lnTo>
                      <a:pt x="71867" y="69502"/>
                    </a:lnTo>
                    <a:lnTo>
                      <a:pt x="71915" y="69526"/>
                    </a:lnTo>
                    <a:lnTo>
                      <a:pt x="71974" y="69538"/>
                    </a:lnTo>
                    <a:lnTo>
                      <a:pt x="72093" y="69585"/>
                    </a:lnTo>
                    <a:lnTo>
                      <a:pt x="72212" y="69621"/>
                    </a:lnTo>
                    <a:lnTo>
                      <a:pt x="72355" y="69669"/>
                    </a:lnTo>
                    <a:cubicBezTo>
                      <a:pt x="72439" y="69704"/>
                      <a:pt x="72546" y="69728"/>
                      <a:pt x="72629" y="69740"/>
                    </a:cubicBezTo>
                    <a:cubicBezTo>
                      <a:pt x="72986" y="69823"/>
                      <a:pt x="73355" y="69859"/>
                      <a:pt x="73724" y="69883"/>
                    </a:cubicBezTo>
                    <a:cubicBezTo>
                      <a:pt x="73774" y="69884"/>
                      <a:pt x="73823" y="69885"/>
                      <a:pt x="73872" y="69885"/>
                    </a:cubicBezTo>
                    <a:cubicBezTo>
                      <a:pt x="74189" y="69885"/>
                      <a:pt x="74499" y="69854"/>
                      <a:pt x="74808" y="69823"/>
                    </a:cubicBezTo>
                    <a:cubicBezTo>
                      <a:pt x="75165" y="69764"/>
                      <a:pt x="75510" y="69680"/>
                      <a:pt x="75844" y="69585"/>
                    </a:cubicBezTo>
                    <a:cubicBezTo>
                      <a:pt x="76177" y="69478"/>
                      <a:pt x="76522" y="69347"/>
                      <a:pt x="76832" y="69192"/>
                    </a:cubicBezTo>
                    <a:cubicBezTo>
                      <a:pt x="77142" y="69026"/>
                      <a:pt x="77439" y="68871"/>
                      <a:pt x="77737" y="68668"/>
                    </a:cubicBezTo>
                    <a:cubicBezTo>
                      <a:pt x="78320" y="68299"/>
                      <a:pt x="78856" y="67835"/>
                      <a:pt x="79332" y="67347"/>
                    </a:cubicBezTo>
                    <a:cubicBezTo>
                      <a:pt x="79570" y="67097"/>
                      <a:pt x="79785" y="66823"/>
                      <a:pt x="79999" y="66561"/>
                    </a:cubicBezTo>
                    <a:cubicBezTo>
                      <a:pt x="80106" y="66430"/>
                      <a:pt x="80190" y="66275"/>
                      <a:pt x="80297" y="66144"/>
                    </a:cubicBezTo>
                    <a:cubicBezTo>
                      <a:pt x="80404" y="65989"/>
                      <a:pt x="80487" y="65859"/>
                      <a:pt x="80582" y="65716"/>
                    </a:cubicBezTo>
                    <a:cubicBezTo>
                      <a:pt x="80666" y="65561"/>
                      <a:pt x="80761" y="65418"/>
                      <a:pt x="80832" y="65263"/>
                    </a:cubicBezTo>
                    <a:cubicBezTo>
                      <a:pt x="80903" y="65143"/>
                      <a:pt x="80973" y="65015"/>
                      <a:pt x="81036" y="64892"/>
                    </a:cubicBezTo>
                    <a:lnTo>
                      <a:pt x="81036" y="64892"/>
                    </a:lnTo>
                    <a:cubicBezTo>
                      <a:pt x="81664" y="65521"/>
                      <a:pt x="82365" y="66089"/>
                      <a:pt x="83107" y="66561"/>
                    </a:cubicBezTo>
                    <a:cubicBezTo>
                      <a:pt x="83642" y="66882"/>
                      <a:pt x="84190" y="67180"/>
                      <a:pt x="84773" y="67442"/>
                    </a:cubicBezTo>
                    <a:cubicBezTo>
                      <a:pt x="84916" y="67502"/>
                      <a:pt x="85059" y="67561"/>
                      <a:pt x="85214" y="67621"/>
                    </a:cubicBezTo>
                    <a:lnTo>
                      <a:pt x="85333" y="67656"/>
                    </a:lnTo>
                    <a:lnTo>
                      <a:pt x="85428" y="67704"/>
                    </a:lnTo>
                    <a:lnTo>
                      <a:pt x="85643" y="67775"/>
                    </a:lnTo>
                    <a:cubicBezTo>
                      <a:pt x="85785" y="67823"/>
                      <a:pt x="85952" y="67883"/>
                      <a:pt x="86107" y="67930"/>
                    </a:cubicBezTo>
                    <a:cubicBezTo>
                      <a:pt x="86262" y="67978"/>
                      <a:pt x="86416" y="68037"/>
                      <a:pt x="86559" y="68061"/>
                    </a:cubicBezTo>
                    <a:cubicBezTo>
                      <a:pt x="87582" y="68319"/>
                      <a:pt x="88639" y="68445"/>
                      <a:pt x="89687" y="68445"/>
                    </a:cubicBezTo>
                    <a:cubicBezTo>
                      <a:pt x="89895" y="68445"/>
                      <a:pt x="90103" y="68440"/>
                      <a:pt x="90310" y="68430"/>
                    </a:cubicBezTo>
                    <a:cubicBezTo>
                      <a:pt x="91560" y="68359"/>
                      <a:pt x="92798" y="68109"/>
                      <a:pt x="93989" y="67716"/>
                    </a:cubicBezTo>
                    <a:cubicBezTo>
                      <a:pt x="95168" y="67323"/>
                      <a:pt x="96299" y="66787"/>
                      <a:pt x="97358" y="66132"/>
                    </a:cubicBezTo>
                    <a:cubicBezTo>
                      <a:pt x="98406" y="65478"/>
                      <a:pt x="99394" y="64716"/>
                      <a:pt x="100299" y="63882"/>
                    </a:cubicBezTo>
                    <a:cubicBezTo>
                      <a:pt x="102097" y="62215"/>
                      <a:pt x="103585" y="60215"/>
                      <a:pt x="104740" y="58048"/>
                    </a:cubicBezTo>
                    <a:cubicBezTo>
                      <a:pt x="105312" y="56965"/>
                      <a:pt x="105788" y="55833"/>
                      <a:pt x="106193" y="54679"/>
                    </a:cubicBezTo>
                    <a:cubicBezTo>
                      <a:pt x="106598" y="53524"/>
                      <a:pt x="106907" y="52333"/>
                      <a:pt x="107121" y="51131"/>
                    </a:cubicBezTo>
                    <a:cubicBezTo>
                      <a:pt x="107550" y="48702"/>
                      <a:pt x="107574" y="46213"/>
                      <a:pt x="107157" y="43772"/>
                    </a:cubicBezTo>
                    <a:cubicBezTo>
                      <a:pt x="106931" y="42558"/>
                      <a:pt x="106609" y="41367"/>
                      <a:pt x="106145" y="40201"/>
                    </a:cubicBezTo>
                    <a:cubicBezTo>
                      <a:pt x="105693" y="39046"/>
                      <a:pt x="105097" y="37927"/>
                      <a:pt x="104359" y="36914"/>
                    </a:cubicBezTo>
                    <a:cubicBezTo>
                      <a:pt x="103633" y="35902"/>
                      <a:pt x="102764" y="34962"/>
                      <a:pt x="101776" y="34188"/>
                    </a:cubicBezTo>
                    <a:cubicBezTo>
                      <a:pt x="100775" y="33414"/>
                      <a:pt x="99656" y="32795"/>
                      <a:pt x="98466" y="32342"/>
                    </a:cubicBezTo>
                    <a:lnTo>
                      <a:pt x="98311" y="32212"/>
                    </a:lnTo>
                    <a:cubicBezTo>
                      <a:pt x="98216" y="32200"/>
                      <a:pt x="98144" y="32164"/>
                      <a:pt x="98073" y="32152"/>
                    </a:cubicBezTo>
                    <a:cubicBezTo>
                      <a:pt x="97906" y="32104"/>
                      <a:pt x="97751" y="32081"/>
                      <a:pt x="97596" y="32045"/>
                    </a:cubicBezTo>
                    <a:cubicBezTo>
                      <a:pt x="97450" y="32022"/>
                      <a:pt x="97293" y="32000"/>
                      <a:pt x="97146" y="31997"/>
                    </a:cubicBezTo>
                    <a:lnTo>
                      <a:pt x="97146" y="31997"/>
                    </a:lnTo>
                    <a:cubicBezTo>
                      <a:pt x="97197" y="31634"/>
                      <a:pt x="97238" y="31268"/>
                      <a:pt x="97275" y="30902"/>
                    </a:cubicBezTo>
                    <a:cubicBezTo>
                      <a:pt x="97335" y="30307"/>
                      <a:pt x="97370" y="29711"/>
                      <a:pt x="97382" y="29116"/>
                    </a:cubicBezTo>
                    <a:cubicBezTo>
                      <a:pt x="97394" y="27925"/>
                      <a:pt x="97335" y="26735"/>
                      <a:pt x="97156" y="25556"/>
                    </a:cubicBezTo>
                    <a:cubicBezTo>
                      <a:pt x="97073" y="24961"/>
                      <a:pt x="96954" y="24377"/>
                      <a:pt x="96823" y="23806"/>
                    </a:cubicBezTo>
                    <a:cubicBezTo>
                      <a:pt x="96668" y="23222"/>
                      <a:pt x="96501" y="22651"/>
                      <a:pt x="96311" y="22091"/>
                    </a:cubicBezTo>
                    <a:cubicBezTo>
                      <a:pt x="96108" y="21520"/>
                      <a:pt x="95882" y="20972"/>
                      <a:pt x="95632" y="20436"/>
                    </a:cubicBezTo>
                    <a:cubicBezTo>
                      <a:pt x="95370" y="19900"/>
                      <a:pt x="95096" y="19377"/>
                      <a:pt x="94775" y="18877"/>
                    </a:cubicBezTo>
                    <a:cubicBezTo>
                      <a:pt x="94465" y="18388"/>
                      <a:pt x="94120" y="17888"/>
                      <a:pt x="93739" y="17436"/>
                    </a:cubicBezTo>
                    <a:cubicBezTo>
                      <a:pt x="93370" y="16983"/>
                      <a:pt x="92953" y="16543"/>
                      <a:pt x="92512" y="16138"/>
                    </a:cubicBezTo>
                    <a:cubicBezTo>
                      <a:pt x="92072" y="15733"/>
                      <a:pt x="91608" y="15364"/>
                      <a:pt x="91119" y="15019"/>
                    </a:cubicBezTo>
                    <a:cubicBezTo>
                      <a:pt x="90631" y="14674"/>
                      <a:pt x="90107" y="14376"/>
                      <a:pt x="89572" y="14126"/>
                    </a:cubicBezTo>
                    <a:cubicBezTo>
                      <a:pt x="89036" y="13876"/>
                      <a:pt x="88488" y="13650"/>
                      <a:pt x="87905" y="13471"/>
                    </a:cubicBezTo>
                    <a:cubicBezTo>
                      <a:pt x="87333" y="13293"/>
                      <a:pt x="86762" y="13173"/>
                      <a:pt x="86166" y="13090"/>
                    </a:cubicBezTo>
                    <a:cubicBezTo>
                      <a:pt x="85602" y="13005"/>
                      <a:pt x="85032" y="12966"/>
                      <a:pt x="84464" y="12966"/>
                    </a:cubicBezTo>
                    <a:cubicBezTo>
                      <a:pt x="83903" y="12966"/>
                      <a:pt x="83344" y="13005"/>
                      <a:pt x="82795" y="13075"/>
                    </a:cubicBezTo>
                    <a:lnTo>
                      <a:pt x="82795" y="13075"/>
                    </a:lnTo>
                    <a:cubicBezTo>
                      <a:pt x="82743" y="12984"/>
                      <a:pt x="82689" y="12892"/>
                      <a:pt x="82630" y="12804"/>
                    </a:cubicBezTo>
                    <a:cubicBezTo>
                      <a:pt x="82547" y="12650"/>
                      <a:pt x="82452" y="12507"/>
                      <a:pt x="82356" y="12376"/>
                    </a:cubicBezTo>
                    <a:cubicBezTo>
                      <a:pt x="82154" y="12102"/>
                      <a:pt x="81940" y="11840"/>
                      <a:pt x="81678" y="11602"/>
                    </a:cubicBezTo>
                    <a:cubicBezTo>
                      <a:pt x="81440" y="11340"/>
                      <a:pt x="81166" y="11138"/>
                      <a:pt x="80880" y="10947"/>
                    </a:cubicBezTo>
                    <a:cubicBezTo>
                      <a:pt x="80725" y="10840"/>
                      <a:pt x="80582" y="10745"/>
                      <a:pt x="80428" y="10673"/>
                    </a:cubicBezTo>
                    <a:cubicBezTo>
                      <a:pt x="80273" y="10590"/>
                      <a:pt x="80118" y="10506"/>
                      <a:pt x="79951" y="10447"/>
                    </a:cubicBezTo>
                    <a:cubicBezTo>
                      <a:pt x="79916" y="10435"/>
                      <a:pt x="79880" y="10423"/>
                      <a:pt x="79820" y="10411"/>
                    </a:cubicBezTo>
                    <a:lnTo>
                      <a:pt x="79701" y="10364"/>
                    </a:lnTo>
                    <a:cubicBezTo>
                      <a:pt x="79630" y="10352"/>
                      <a:pt x="79535" y="10316"/>
                      <a:pt x="79451" y="10292"/>
                    </a:cubicBezTo>
                    <a:cubicBezTo>
                      <a:pt x="79285" y="10233"/>
                      <a:pt x="79118" y="10185"/>
                      <a:pt x="78939" y="10149"/>
                    </a:cubicBezTo>
                    <a:cubicBezTo>
                      <a:pt x="78606" y="10078"/>
                      <a:pt x="78249" y="10054"/>
                      <a:pt x="77904" y="10054"/>
                    </a:cubicBezTo>
                    <a:cubicBezTo>
                      <a:pt x="77725" y="10054"/>
                      <a:pt x="77558" y="10054"/>
                      <a:pt x="77380" y="10066"/>
                    </a:cubicBezTo>
                    <a:cubicBezTo>
                      <a:pt x="77201" y="10078"/>
                      <a:pt x="77034" y="10090"/>
                      <a:pt x="76856" y="10125"/>
                    </a:cubicBezTo>
                    <a:cubicBezTo>
                      <a:pt x="76701" y="10149"/>
                      <a:pt x="76522" y="10185"/>
                      <a:pt x="76356" y="10233"/>
                    </a:cubicBezTo>
                    <a:lnTo>
                      <a:pt x="76228" y="10269"/>
                    </a:lnTo>
                    <a:lnTo>
                      <a:pt x="76228" y="10269"/>
                    </a:lnTo>
                    <a:cubicBezTo>
                      <a:pt x="75947" y="9466"/>
                      <a:pt x="75594" y="8661"/>
                      <a:pt x="75177" y="7911"/>
                    </a:cubicBezTo>
                    <a:cubicBezTo>
                      <a:pt x="74701" y="7030"/>
                      <a:pt x="74141" y="6208"/>
                      <a:pt x="73486" y="5446"/>
                    </a:cubicBezTo>
                    <a:cubicBezTo>
                      <a:pt x="72831" y="4696"/>
                      <a:pt x="72081" y="4006"/>
                      <a:pt x="71260" y="3422"/>
                    </a:cubicBezTo>
                    <a:cubicBezTo>
                      <a:pt x="70867" y="3148"/>
                      <a:pt x="70426" y="2875"/>
                      <a:pt x="69986" y="2636"/>
                    </a:cubicBezTo>
                    <a:cubicBezTo>
                      <a:pt x="69533" y="2398"/>
                      <a:pt x="69081" y="2196"/>
                      <a:pt x="68605" y="2017"/>
                    </a:cubicBezTo>
                    <a:cubicBezTo>
                      <a:pt x="68379" y="1934"/>
                      <a:pt x="68128" y="1851"/>
                      <a:pt x="67890" y="1779"/>
                    </a:cubicBezTo>
                    <a:cubicBezTo>
                      <a:pt x="67652" y="1696"/>
                      <a:pt x="67414" y="1636"/>
                      <a:pt x="67152" y="1577"/>
                    </a:cubicBezTo>
                    <a:cubicBezTo>
                      <a:pt x="66652" y="1458"/>
                      <a:pt x="66164" y="1374"/>
                      <a:pt x="65652" y="1327"/>
                    </a:cubicBezTo>
                    <a:cubicBezTo>
                      <a:pt x="65250" y="1284"/>
                      <a:pt x="64844" y="1264"/>
                      <a:pt x="64438" y="1264"/>
                    </a:cubicBezTo>
                    <a:cubicBezTo>
                      <a:pt x="63833" y="1264"/>
                      <a:pt x="63226" y="1308"/>
                      <a:pt x="62628" y="1386"/>
                    </a:cubicBezTo>
                    <a:cubicBezTo>
                      <a:pt x="61640" y="1541"/>
                      <a:pt x="60651" y="1791"/>
                      <a:pt x="59711" y="2136"/>
                    </a:cubicBezTo>
                    <a:cubicBezTo>
                      <a:pt x="58964" y="2398"/>
                      <a:pt x="58253" y="2733"/>
                      <a:pt x="57568" y="3106"/>
                    </a:cubicBezTo>
                    <a:lnTo>
                      <a:pt x="57568" y="3106"/>
                    </a:lnTo>
                    <a:cubicBezTo>
                      <a:pt x="57279" y="2692"/>
                      <a:pt x="56952" y="2299"/>
                      <a:pt x="56579" y="1934"/>
                    </a:cubicBezTo>
                    <a:cubicBezTo>
                      <a:pt x="56044" y="1434"/>
                      <a:pt x="55413" y="1005"/>
                      <a:pt x="54746" y="672"/>
                    </a:cubicBezTo>
                    <a:cubicBezTo>
                      <a:pt x="54567" y="600"/>
                      <a:pt x="54401" y="505"/>
                      <a:pt x="54222" y="446"/>
                    </a:cubicBezTo>
                    <a:lnTo>
                      <a:pt x="54162" y="422"/>
                    </a:lnTo>
                    <a:lnTo>
                      <a:pt x="54091" y="386"/>
                    </a:lnTo>
                    <a:lnTo>
                      <a:pt x="53972" y="350"/>
                    </a:lnTo>
                    <a:cubicBezTo>
                      <a:pt x="53901" y="327"/>
                      <a:pt x="53817" y="303"/>
                      <a:pt x="53722" y="267"/>
                    </a:cubicBezTo>
                    <a:lnTo>
                      <a:pt x="53436" y="196"/>
                    </a:lnTo>
                    <a:lnTo>
                      <a:pt x="53162" y="136"/>
                    </a:lnTo>
                    <a:lnTo>
                      <a:pt x="52900" y="89"/>
                    </a:lnTo>
                    <a:cubicBezTo>
                      <a:pt x="52793" y="77"/>
                      <a:pt x="52710" y="65"/>
                      <a:pt x="52615" y="53"/>
                    </a:cubicBezTo>
                    <a:cubicBezTo>
                      <a:pt x="52333" y="16"/>
                      <a:pt x="52051" y="1"/>
                      <a:pt x="51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a:off x="4350960" y="2836414"/>
                <a:ext cx="344355" cy="575075"/>
              </a:xfrm>
              <a:custGeom>
                <a:avLst/>
                <a:gdLst/>
                <a:ahLst/>
                <a:cxnLst/>
                <a:rect l="l" t="t" r="r" b="b"/>
                <a:pathLst>
                  <a:path w="6788" h="11336" extrusionOk="0">
                    <a:moveTo>
                      <a:pt x="5716" y="1"/>
                    </a:moveTo>
                    <a:lnTo>
                      <a:pt x="5716" y="1"/>
                    </a:lnTo>
                    <a:cubicBezTo>
                      <a:pt x="5716" y="1"/>
                      <a:pt x="5728" y="60"/>
                      <a:pt x="5764" y="167"/>
                    </a:cubicBezTo>
                    <a:cubicBezTo>
                      <a:pt x="5787" y="275"/>
                      <a:pt x="5823" y="417"/>
                      <a:pt x="5859" y="620"/>
                    </a:cubicBezTo>
                    <a:cubicBezTo>
                      <a:pt x="5906" y="810"/>
                      <a:pt x="5954" y="1048"/>
                      <a:pt x="6002" y="1310"/>
                    </a:cubicBezTo>
                    <a:cubicBezTo>
                      <a:pt x="6026" y="1584"/>
                      <a:pt x="6073" y="1894"/>
                      <a:pt x="6097" y="2227"/>
                    </a:cubicBezTo>
                    <a:cubicBezTo>
                      <a:pt x="6145" y="2561"/>
                      <a:pt x="6145" y="2918"/>
                      <a:pt x="6145" y="3299"/>
                    </a:cubicBezTo>
                    <a:cubicBezTo>
                      <a:pt x="6145" y="3668"/>
                      <a:pt x="6097" y="4073"/>
                      <a:pt x="6061" y="4466"/>
                    </a:cubicBezTo>
                    <a:cubicBezTo>
                      <a:pt x="6002" y="4870"/>
                      <a:pt x="5906" y="5287"/>
                      <a:pt x="5787" y="5692"/>
                    </a:cubicBezTo>
                    <a:cubicBezTo>
                      <a:pt x="5656" y="6097"/>
                      <a:pt x="5502" y="6490"/>
                      <a:pt x="5299" y="6871"/>
                    </a:cubicBezTo>
                    <a:cubicBezTo>
                      <a:pt x="5109" y="7252"/>
                      <a:pt x="4871" y="7597"/>
                      <a:pt x="4609" y="7942"/>
                    </a:cubicBezTo>
                    <a:cubicBezTo>
                      <a:pt x="4478" y="8085"/>
                      <a:pt x="4347" y="8252"/>
                      <a:pt x="4216" y="8418"/>
                    </a:cubicBezTo>
                    <a:cubicBezTo>
                      <a:pt x="4061" y="8561"/>
                      <a:pt x="3930" y="8716"/>
                      <a:pt x="3775" y="8859"/>
                    </a:cubicBezTo>
                    <a:lnTo>
                      <a:pt x="3335" y="9264"/>
                    </a:lnTo>
                    <a:cubicBezTo>
                      <a:pt x="3168" y="9383"/>
                      <a:pt x="3025" y="9502"/>
                      <a:pt x="2870" y="9621"/>
                    </a:cubicBezTo>
                    <a:cubicBezTo>
                      <a:pt x="2728" y="9740"/>
                      <a:pt x="2573" y="9847"/>
                      <a:pt x="2430" y="9954"/>
                    </a:cubicBezTo>
                    <a:cubicBezTo>
                      <a:pt x="2347" y="9990"/>
                      <a:pt x="2275" y="10050"/>
                      <a:pt x="2204" y="10097"/>
                    </a:cubicBezTo>
                    <a:lnTo>
                      <a:pt x="1977" y="10228"/>
                    </a:lnTo>
                    <a:cubicBezTo>
                      <a:pt x="1846" y="10323"/>
                      <a:pt x="1715" y="10407"/>
                      <a:pt x="1573" y="10490"/>
                    </a:cubicBezTo>
                    <a:cubicBezTo>
                      <a:pt x="1442" y="10562"/>
                      <a:pt x="1311" y="10621"/>
                      <a:pt x="1192" y="10692"/>
                    </a:cubicBezTo>
                    <a:cubicBezTo>
                      <a:pt x="1073" y="10764"/>
                      <a:pt x="953" y="10823"/>
                      <a:pt x="846" y="10883"/>
                    </a:cubicBezTo>
                    <a:cubicBezTo>
                      <a:pt x="739" y="10943"/>
                      <a:pt x="644" y="10990"/>
                      <a:pt x="549" y="11038"/>
                    </a:cubicBezTo>
                    <a:cubicBezTo>
                      <a:pt x="203" y="11216"/>
                      <a:pt x="1" y="11335"/>
                      <a:pt x="1" y="11335"/>
                    </a:cubicBezTo>
                    <a:cubicBezTo>
                      <a:pt x="1" y="11335"/>
                      <a:pt x="227" y="11288"/>
                      <a:pt x="608" y="11181"/>
                    </a:cubicBezTo>
                    <a:cubicBezTo>
                      <a:pt x="715" y="11157"/>
                      <a:pt x="823" y="11121"/>
                      <a:pt x="942" y="11097"/>
                    </a:cubicBezTo>
                    <a:cubicBezTo>
                      <a:pt x="1061" y="11062"/>
                      <a:pt x="1180" y="11014"/>
                      <a:pt x="1311" y="10978"/>
                    </a:cubicBezTo>
                    <a:cubicBezTo>
                      <a:pt x="1430" y="10931"/>
                      <a:pt x="1573" y="10883"/>
                      <a:pt x="1727" y="10823"/>
                    </a:cubicBezTo>
                    <a:cubicBezTo>
                      <a:pt x="1870" y="10764"/>
                      <a:pt x="2025" y="10704"/>
                      <a:pt x="2192" y="10633"/>
                    </a:cubicBezTo>
                    <a:cubicBezTo>
                      <a:pt x="2263" y="10597"/>
                      <a:pt x="2335" y="10562"/>
                      <a:pt x="2430" y="10526"/>
                    </a:cubicBezTo>
                    <a:cubicBezTo>
                      <a:pt x="2513" y="10502"/>
                      <a:pt x="2585" y="10454"/>
                      <a:pt x="2680" y="10407"/>
                    </a:cubicBezTo>
                    <a:cubicBezTo>
                      <a:pt x="2847" y="10323"/>
                      <a:pt x="3001" y="10228"/>
                      <a:pt x="3180" y="10133"/>
                    </a:cubicBezTo>
                    <a:cubicBezTo>
                      <a:pt x="3347" y="10014"/>
                      <a:pt x="3525" y="9907"/>
                      <a:pt x="3704" y="9788"/>
                    </a:cubicBezTo>
                    <a:cubicBezTo>
                      <a:pt x="3882" y="9657"/>
                      <a:pt x="4049" y="9514"/>
                      <a:pt x="4228" y="9383"/>
                    </a:cubicBezTo>
                    <a:cubicBezTo>
                      <a:pt x="4406" y="9240"/>
                      <a:pt x="4573" y="9073"/>
                      <a:pt x="4728" y="8918"/>
                    </a:cubicBezTo>
                    <a:cubicBezTo>
                      <a:pt x="4894" y="8764"/>
                      <a:pt x="5061" y="8585"/>
                      <a:pt x="5204" y="8406"/>
                    </a:cubicBezTo>
                    <a:cubicBezTo>
                      <a:pt x="5502" y="8025"/>
                      <a:pt x="5776" y="7645"/>
                      <a:pt x="6002" y="7216"/>
                    </a:cubicBezTo>
                    <a:cubicBezTo>
                      <a:pt x="6216" y="6799"/>
                      <a:pt x="6383" y="6335"/>
                      <a:pt x="6514" y="5882"/>
                    </a:cubicBezTo>
                    <a:cubicBezTo>
                      <a:pt x="6585" y="5668"/>
                      <a:pt x="6633" y="5430"/>
                      <a:pt x="6668" y="5204"/>
                    </a:cubicBezTo>
                    <a:cubicBezTo>
                      <a:pt x="6716" y="4978"/>
                      <a:pt x="6740" y="4751"/>
                      <a:pt x="6752" y="4537"/>
                    </a:cubicBezTo>
                    <a:cubicBezTo>
                      <a:pt x="6788" y="4085"/>
                      <a:pt x="6788" y="3656"/>
                      <a:pt x="6740" y="3251"/>
                    </a:cubicBezTo>
                    <a:cubicBezTo>
                      <a:pt x="6728" y="3061"/>
                      <a:pt x="6692" y="2858"/>
                      <a:pt x="6668" y="2668"/>
                    </a:cubicBezTo>
                    <a:cubicBezTo>
                      <a:pt x="6633" y="2477"/>
                      <a:pt x="6609" y="2299"/>
                      <a:pt x="6561" y="2132"/>
                    </a:cubicBezTo>
                    <a:cubicBezTo>
                      <a:pt x="6490" y="1787"/>
                      <a:pt x="6383" y="1489"/>
                      <a:pt x="6299" y="1227"/>
                    </a:cubicBezTo>
                    <a:cubicBezTo>
                      <a:pt x="6192" y="965"/>
                      <a:pt x="6097" y="739"/>
                      <a:pt x="6014" y="560"/>
                    </a:cubicBezTo>
                    <a:cubicBezTo>
                      <a:pt x="5847" y="203"/>
                      <a:pt x="5716" y="1"/>
                      <a:pt x="5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4655380" y="2545284"/>
                <a:ext cx="192115" cy="547275"/>
              </a:xfrm>
              <a:custGeom>
                <a:avLst/>
                <a:gdLst/>
                <a:ahLst/>
                <a:cxnLst/>
                <a:rect l="l" t="t" r="r" b="b"/>
                <a:pathLst>
                  <a:path w="3787" h="10788" extrusionOk="0">
                    <a:moveTo>
                      <a:pt x="1703" y="1"/>
                    </a:moveTo>
                    <a:lnTo>
                      <a:pt x="1703" y="1"/>
                    </a:lnTo>
                    <a:cubicBezTo>
                      <a:pt x="1704" y="1"/>
                      <a:pt x="1846" y="144"/>
                      <a:pt x="2037" y="430"/>
                    </a:cubicBezTo>
                    <a:cubicBezTo>
                      <a:pt x="2227" y="703"/>
                      <a:pt x="2477" y="1108"/>
                      <a:pt x="2739" y="1608"/>
                    </a:cubicBezTo>
                    <a:cubicBezTo>
                      <a:pt x="2858" y="1858"/>
                      <a:pt x="2977" y="2144"/>
                      <a:pt x="3073" y="2442"/>
                    </a:cubicBezTo>
                    <a:cubicBezTo>
                      <a:pt x="3192" y="2739"/>
                      <a:pt x="3275" y="3073"/>
                      <a:pt x="3346" y="3406"/>
                    </a:cubicBezTo>
                    <a:cubicBezTo>
                      <a:pt x="3406" y="3751"/>
                      <a:pt x="3454" y="4109"/>
                      <a:pt x="3454" y="4466"/>
                    </a:cubicBezTo>
                    <a:cubicBezTo>
                      <a:pt x="3454" y="4823"/>
                      <a:pt x="3418" y="5192"/>
                      <a:pt x="3346" y="5549"/>
                    </a:cubicBezTo>
                    <a:cubicBezTo>
                      <a:pt x="3287" y="5906"/>
                      <a:pt x="3168" y="6264"/>
                      <a:pt x="3049" y="6597"/>
                    </a:cubicBezTo>
                    <a:cubicBezTo>
                      <a:pt x="2977" y="6764"/>
                      <a:pt x="2894" y="6907"/>
                      <a:pt x="2823" y="7073"/>
                    </a:cubicBezTo>
                    <a:cubicBezTo>
                      <a:pt x="2739" y="7216"/>
                      <a:pt x="2656" y="7371"/>
                      <a:pt x="2572" y="7514"/>
                    </a:cubicBezTo>
                    <a:cubicBezTo>
                      <a:pt x="2465" y="7657"/>
                      <a:pt x="2382" y="7799"/>
                      <a:pt x="2287" y="7930"/>
                    </a:cubicBezTo>
                    <a:cubicBezTo>
                      <a:pt x="2180" y="8073"/>
                      <a:pt x="2084" y="8204"/>
                      <a:pt x="1989" y="8323"/>
                    </a:cubicBezTo>
                    <a:cubicBezTo>
                      <a:pt x="1906" y="8442"/>
                      <a:pt x="1787" y="8561"/>
                      <a:pt x="1691" y="8669"/>
                    </a:cubicBezTo>
                    <a:cubicBezTo>
                      <a:pt x="1632" y="8728"/>
                      <a:pt x="1584" y="8788"/>
                      <a:pt x="1549" y="8823"/>
                    </a:cubicBezTo>
                    <a:cubicBezTo>
                      <a:pt x="1501" y="8883"/>
                      <a:pt x="1441" y="8931"/>
                      <a:pt x="1394" y="8978"/>
                    </a:cubicBezTo>
                    <a:cubicBezTo>
                      <a:pt x="1287" y="9062"/>
                      <a:pt x="1203" y="9157"/>
                      <a:pt x="1108" y="9240"/>
                    </a:cubicBezTo>
                    <a:cubicBezTo>
                      <a:pt x="1025" y="9335"/>
                      <a:pt x="929" y="9407"/>
                      <a:pt x="846" y="9478"/>
                    </a:cubicBezTo>
                    <a:cubicBezTo>
                      <a:pt x="751" y="9562"/>
                      <a:pt x="679" y="9633"/>
                      <a:pt x="608" y="9693"/>
                    </a:cubicBezTo>
                    <a:cubicBezTo>
                      <a:pt x="537" y="9752"/>
                      <a:pt x="453" y="9812"/>
                      <a:pt x="394" y="9859"/>
                    </a:cubicBezTo>
                    <a:cubicBezTo>
                      <a:pt x="144" y="10050"/>
                      <a:pt x="1" y="10157"/>
                      <a:pt x="1" y="10157"/>
                    </a:cubicBezTo>
                    <a:lnTo>
                      <a:pt x="489" y="10788"/>
                    </a:lnTo>
                    <a:cubicBezTo>
                      <a:pt x="489" y="10788"/>
                      <a:pt x="632" y="10657"/>
                      <a:pt x="894" y="10431"/>
                    </a:cubicBezTo>
                    <a:cubicBezTo>
                      <a:pt x="953" y="10371"/>
                      <a:pt x="1025" y="10312"/>
                      <a:pt x="1096" y="10240"/>
                    </a:cubicBezTo>
                    <a:lnTo>
                      <a:pt x="1334" y="10002"/>
                    </a:lnTo>
                    <a:lnTo>
                      <a:pt x="1608" y="9740"/>
                    </a:lnTo>
                    <a:cubicBezTo>
                      <a:pt x="1691" y="9633"/>
                      <a:pt x="1787" y="9526"/>
                      <a:pt x="1882" y="9419"/>
                    </a:cubicBezTo>
                    <a:cubicBezTo>
                      <a:pt x="1930" y="9383"/>
                      <a:pt x="1989" y="9323"/>
                      <a:pt x="2037" y="9264"/>
                    </a:cubicBezTo>
                    <a:cubicBezTo>
                      <a:pt x="2096" y="9193"/>
                      <a:pt x="2144" y="9145"/>
                      <a:pt x="2180" y="9085"/>
                    </a:cubicBezTo>
                    <a:cubicBezTo>
                      <a:pt x="2275" y="8954"/>
                      <a:pt x="2394" y="8823"/>
                      <a:pt x="2477" y="8692"/>
                    </a:cubicBezTo>
                    <a:cubicBezTo>
                      <a:pt x="2572" y="8550"/>
                      <a:pt x="2656" y="8407"/>
                      <a:pt x="2763" y="8264"/>
                    </a:cubicBezTo>
                    <a:cubicBezTo>
                      <a:pt x="2858" y="8097"/>
                      <a:pt x="2942" y="7954"/>
                      <a:pt x="3037" y="7788"/>
                    </a:cubicBezTo>
                    <a:cubicBezTo>
                      <a:pt x="3108" y="7621"/>
                      <a:pt x="3180" y="7442"/>
                      <a:pt x="3275" y="7276"/>
                    </a:cubicBezTo>
                    <a:cubicBezTo>
                      <a:pt x="3346" y="7097"/>
                      <a:pt x="3418" y="6918"/>
                      <a:pt x="3477" y="6740"/>
                    </a:cubicBezTo>
                    <a:cubicBezTo>
                      <a:pt x="3596" y="6371"/>
                      <a:pt x="3692" y="5978"/>
                      <a:pt x="3727" y="5597"/>
                    </a:cubicBezTo>
                    <a:cubicBezTo>
                      <a:pt x="3787" y="5216"/>
                      <a:pt x="3787" y="4823"/>
                      <a:pt x="3763" y="4430"/>
                    </a:cubicBezTo>
                    <a:cubicBezTo>
                      <a:pt x="3727" y="4049"/>
                      <a:pt x="3668" y="3692"/>
                      <a:pt x="3585" y="3335"/>
                    </a:cubicBezTo>
                    <a:cubicBezTo>
                      <a:pt x="3477" y="2989"/>
                      <a:pt x="3370" y="2644"/>
                      <a:pt x="3239" y="2346"/>
                    </a:cubicBezTo>
                    <a:cubicBezTo>
                      <a:pt x="3108" y="2037"/>
                      <a:pt x="2977" y="1775"/>
                      <a:pt x="2823" y="1513"/>
                    </a:cubicBezTo>
                    <a:cubicBezTo>
                      <a:pt x="2537" y="1025"/>
                      <a:pt x="2263" y="644"/>
                      <a:pt x="2049" y="382"/>
                    </a:cubicBezTo>
                    <a:cubicBezTo>
                      <a:pt x="1846" y="132"/>
                      <a:pt x="1704" y="1"/>
                      <a:pt x="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a:off x="259017" y="1714810"/>
                <a:ext cx="313511" cy="854750"/>
              </a:xfrm>
              <a:custGeom>
                <a:avLst/>
                <a:gdLst/>
                <a:ahLst/>
                <a:cxnLst/>
                <a:rect l="l" t="t" r="r" b="b"/>
                <a:pathLst>
                  <a:path w="6180" h="16849" extrusionOk="0">
                    <a:moveTo>
                      <a:pt x="3596" y="1"/>
                    </a:moveTo>
                    <a:cubicBezTo>
                      <a:pt x="3596" y="1"/>
                      <a:pt x="3536" y="48"/>
                      <a:pt x="3393" y="96"/>
                    </a:cubicBezTo>
                    <a:cubicBezTo>
                      <a:pt x="3286" y="179"/>
                      <a:pt x="3120" y="334"/>
                      <a:pt x="2929" y="525"/>
                    </a:cubicBezTo>
                    <a:cubicBezTo>
                      <a:pt x="2739" y="715"/>
                      <a:pt x="2512" y="953"/>
                      <a:pt x="2274" y="1251"/>
                    </a:cubicBezTo>
                    <a:cubicBezTo>
                      <a:pt x="2036" y="1549"/>
                      <a:pt x="1786" y="1894"/>
                      <a:pt x="1536" y="2299"/>
                    </a:cubicBezTo>
                    <a:cubicBezTo>
                      <a:pt x="1453" y="2394"/>
                      <a:pt x="1393" y="2501"/>
                      <a:pt x="1334" y="2608"/>
                    </a:cubicBezTo>
                    <a:cubicBezTo>
                      <a:pt x="1274" y="2715"/>
                      <a:pt x="1215" y="2811"/>
                      <a:pt x="1155" y="2930"/>
                    </a:cubicBezTo>
                    <a:cubicBezTo>
                      <a:pt x="1036" y="3156"/>
                      <a:pt x="917" y="3394"/>
                      <a:pt x="822" y="3644"/>
                    </a:cubicBezTo>
                    <a:cubicBezTo>
                      <a:pt x="595" y="4156"/>
                      <a:pt x="417" y="4704"/>
                      <a:pt x="262" y="5287"/>
                    </a:cubicBezTo>
                    <a:cubicBezTo>
                      <a:pt x="238" y="5430"/>
                      <a:pt x="191" y="5585"/>
                      <a:pt x="167" y="5728"/>
                    </a:cubicBezTo>
                    <a:cubicBezTo>
                      <a:pt x="131" y="5883"/>
                      <a:pt x="119" y="6049"/>
                      <a:pt x="83" y="6192"/>
                    </a:cubicBezTo>
                    <a:cubicBezTo>
                      <a:pt x="83" y="6287"/>
                      <a:pt x="72" y="6359"/>
                      <a:pt x="60" y="6430"/>
                    </a:cubicBezTo>
                    <a:lnTo>
                      <a:pt x="48" y="6668"/>
                    </a:lnTo>
                    <a:cubicBezTo>
                      <a:pt x="24" y="6835"/>
                      <a:pt x="12" y="6978"/>
                      <a:pt x="12" y="7145"/>
                    </a:cubicBezTo>
                    <a:cubicBezTo>
                      <a:pt x="24" y="7478"/>
                      <a:pt x="0" y="7788"/>
                      <a:pt x="48" y="8109"/>
                    </a:cubicBezTo>
                    <a:lnTo>
                      <a:pt x="83" y="8609"/>
                    </a:lnTo>
                    <a:lnTo>
                      <a:pt x="167" y="9085"/>
                    </a:lnTo>
                    <a:lnTo>
                      <a:pt x="203" y="9323"/>
                    </a:lnTo>
                    <a:lnTo>
                      <a:pt x="262" y="9562"/>
                    </a:lnTo>
                    <a:cubicBezTo>
                      <a:pt x="310" y="9716"/>
                      <a:pt x="345" y="9871"/>
                      <a:pt x="381" y="10038"/>
                    </a:cubicBezTo>
                    <a:cubicBezTo>
                      <a:pt x="429" y="10193"/>
                      <a:pt x="476" y="10347"/>
                      <a:pt x="536" y="10490"/>
                    </a:cubicBezTo>
                    <a:cubicBezTo>
                      <a:pt x="595" y="10645"/>
                      <a:pt x="643" y="10788"/>
                      <a:pt x="703" y="10943"/>
                    </a:cubicBezTo>
                    <a:cubicBezTo>
                      <a:pt x="953" y="11526"/>
                      <a:pt x="1238" y="12074"/>
                      <a:pt x="1560" y="12574"/>
                    </a:cubicBezTo>
                    <a:cubicBezTo>
                      <a:pt x="1655" y="12717"/>
                      <a:pt x="1727" y="12836"/>
                      <a:pt x="1810" y="12955"/>
                    </a:cubicBezTo>
                    <a:cubicBezTo>
                      <a:pt x="1905" y="13074"/>
                      <a:pt x="1977" y="13205"/>
                      <a:pt x="2072" y="13312"/>
                    </a:cubicBezTo>
                    <a:cubicBezTo>
                      <a:pt x="2250" y="13526"/>
                      <a:pt x="2429" y="13753"/>
                      <a:pt x="2584" y="13967"/>
                    </a:cubicBezTo>
                    <a:cubicBezTo>
                      <a:pt x="2965" y="14348"/>
                      <a:pt x="3298" y="14741"/>
                      <a:pt x="3655" y="15038"/>
                    </a:cubicBezTo>
                    <a:cubicBezTo>
                      <a:pt x="3834" y="15193"/>
                      <a:pt x="4001" y="15348"/>
                      <a:pt x="4167" y="15479"/>
                    </a:cubicBezTo>
                    <a:cubicBezTo>
                      <a:pt x="4334" y="15610"/>
                      <a:pt x="4489" y="15729"/>
                      <a:pt x="4644" y="15848"/>
                    </a:cubicBezTo>
                    <a:cubicBezTo>
                      <a:pt x="4810" y="15955"/>
                      <a:pt x="4941" y="16074"/>
                      <a:pt x="5072" y="16169"/>
                    </a:cubicBezTo>
                    <a:cubicBezTo>
                      <a:pt x="5215" y="16253"/>
                      <a:pt x="5334" y="16324"/>
                      <a:pt x="5453" y="16408"/>
                    </a:cubicBezTo>
                    <a:cubicBezTo>
                      <a:pt x="5668" y="16550"/>
                      <a:pt x="5858" y="16658"/>
                      <a:pt x="5977" y="16729"/>
                    </a:cubicBezTo>
                    <a:cubicBezTo>
                      <a:pt x="6120" y="16801"/>
                      <a:pt x="6179" y="16848"/>
                      <a:pt x="6179" y="16848"/>
                    </a:cubicBezTo>
                    <a:cubicBezTo>
                      <a:pt x="6179" y="16848"/>
                      <a:pt x="6120" y="16789"/>
                      <a:pt x="6025" y="16681"/>
                    </a:cubicBezTo>
                    <a:cubicBezTo>
                      <a:pt x="5941" y="16586"/>
                      <a:pt x="5787" y="16420"/>
                      <a:pt x="5608" y="16229"/>
                    </a:cubicBezTo>
                    <a:cubicBezTo>
                      <a:pt x="5525" y="16122"/>
                      <a:pt x="5417" y="16015"/>
                      <a:pt x="5310" y="15896"/>
                    </a:cubicBezTo>
                    <a:cubicBezTo>
                      <a:pt x="5203" y="15777"/>
                      <a:pt x="5084" y="15646"/>
                      <a:pt x="4965" y="15515"/>
                    </a:cubicBezTo>
                    <a:cubicBezTo>
                      <a:pt x="4858" y="15360"/>
                      <a:pt x="4715" y="15217"/>
                      <a:pt x="4584" y="15062"/>
                    </a:cubicBezTo>
                    <a:cubicBezTo>
                      <a:pt x="4465" y="14896"/>
                      <a:pt x="4322" y="14741"/>
                      <a:pt x="4179" y="14562"/>
                    </a:cubicBezTo>
                    <a:cubicBezTo>
                      <a:pt x="4036" y="14384"/>
                      <a:pt x="3882" y="14217"/>
                      <a:pt x="3751" y="14003"/>
                    </a:cubicBezTo>
                    <a:cubicBezTo>
                      <a:pt x="3620" y="13812"/>
                      <a:pt x="3465" y="13622"/>
                      <a:pt x="3322" y="13407"/>
                    </a:cubicBezTo>
                    <a:cubicBezTo>
                      <a:pt x="3179" y="13205"/>
                      <a:pt x="3048" y="12979"/>
                      <a:pt x="2905" y="12752"/>
                    </a:cubicBezTo>
                    <a:cubicBezTo>
                      <a:pt x="2762" y="12538"/>
                      <a:pt x="2631" y="12300"/>
                      <a:pt x="2500" y="12062"/>
                    </a:cubicBezTo>
                    <a:cubicBezTo>
                      <a:pt x="2453" y="12002"/>
                      <a:pt x="2429" y="11943"/>
                      <a:pt x="2393" y="11883"/>
                    </a:cubicBezTo>
                    <a:lnTo>
                      <a:pt x="2310" y="11681"/>
                    </a:lnTo>
                    <a:cubicBezTo>
                      <a:pt x="2250" y="11562"/>
                      <a:pt x="2191" y="11431"/>
                      <a:pt x="2131" y="11312"/>
                    </a:cubicBezTo>
                    <a:cubicBezTo>
                      <a:pt x="2072" y="11193"/>
                      <a:pt x="2012" y="11062"/>
                      <a:pt x="1965" y="10931"/>
                    </a:cubicBezTo>
                    <a:cubicBezTo>
                      <a:pt x="1905" y="10812"/>
                      <a:pt x="1858" y="10669"/>
                      <a:pt x="1798" y="10538"/>
                    </a:cubicBezTo>
                    <a:cubicBezTo>
                      <a:pt x="1738" y="10407"/>
                      <a:pt x="1715" y="10276"/>
                      <a:pt x="1667" y="10133"/>
                    </a:cubicBezTo>
                    <a:lnTo>
                      <a:pt x="1536" y="9740"/>
                    </a:lnTo>
                    <a:lnTo>
                      <a:pt x="1429" y="9323"/>
                    </a:lnTo>
                    <a:lnTo>
                      <a:pt x="1381" y="9109"/>
                    </a:lnTo>
                    <a:lnTo>
                      <a:pt x="1357" y="8907"/>
                    </a:lnTo>
                    <a:lnTo>
                      <a:pt x="1274" y="8490"/>
                    </a:lnTo>
                    <a:cubicBezTo>
                      <a:pt x="1262" y="8335"/>
                      <a:pt x="1250" y="8204"/>
                      <a:pt x="1238" y="8049"/>
                    </a:cubicBezTo>
                    <a:cubicBezTo>
                      <a:pt x="1203" y="7776"/>
                      <a:pt x="1203" y="7490"/>
                      <a:pt x="1191" y="7204"/>
                    </a:cubicBezTo>
                    <a:cubicBezTo>
                      <a:pt x="1203" y="6645"/>
                      <a:pt x="1238" y="6085"/>
                      <a:pt x="1322" y="5549"/>
                    </a:cubicBezTo>
                    <a:cubicBezTo>
                      <a:pt x="1334" y="5418"/>
                      <a:pt x="1369" y="5287"/>
                      <a:pt x="1393" y="5156"/>
                    </a:cubicBezTo>
                    <a:cubicBezTo>
                      <a:pt x="1417" y="5013"/>
                      <a:pt x="1441" y="4894"/>
                      <a:pt x="1477" y="4763"/>
                    </a:cubicBezTo>
                    <a:cubicBezTo>
                      <a:pt x="1548" y="4513"/>
                      <a:pt x="1607" y="4263"/>
                      <a:pt x="1679" y="4025"/>
                    </a:cubicBezTo>
                    <a:cubicBezTo>
                      <a:pt x="1834" y="3525"/>
                      <a:pt x="1988" y="3085"/>
                      <a:pt x="2179" y="2668"/>
                    </a:cubicBezTo>
                    <a:cubicBezTo>
                      <a:pt x="2358" y="2251"/>
                      <a:pt x="2536" y="1882"/>
                      <a:pt x="2691" y="1549"/>
                    </a:cubicBezTo>
                    <a:cubicBezTo>
                      <a:pt x="2870" y="1239"/>
                      <a:pt x="3024" y="941"/>
                      <a:pt x="3155" y="715"/>
                    </a:cubicBezTo>
                    <a:cubicBezTo>
                      <a:pt x="3286" y="477"/>
                      <a:pt x="3405" y="299"/>
                      <a:pt x="3477" y="179"/>
                    </a:cubicBezTo>
                    <a:cubicBezTo>
                      <a:pt x="3560" y="60"/>
                      <a:pt x="3596"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301274" y="1377212"/>
                <a:ext cx="314120" cy="321983"/>
              </a:xfrm>
              <a:custGeom>
                <a:avLst/>
                <a:gdLst/>
                <a:ahLst/>
                <a:cxnLst/>
                <a:rect l="l" t="t" r="r" b="b"/>
                <a:pathLst>
                  <a:path w="6192" h="6347" extrusionOk="0">
                    <a:moveTo>
                      <a:pt x="5775" y="0"/>
                    </a:moveTo>
                    <a:cubicBezTo>
                      <a:pt x="5710" y="6"/>
                      <a:pt x="5635" y="6"/>
                      <a:pt x="5553" y="6"/>
                    </a:cubicBezTo>
                    <a:cubicBezTo>
                      <a:pt x="5472" y="6"/>
                      <a:pt x="5382" y="6"/>
                      <a:pt x="5287" y="12"/>
                    </a:cubicBezTo>
                    <a:cubicBezTo>
                      <a:pt x="5085" y="36"/>
                      <a:pt x="4882" y="60"/>
                      <a:pt x="4644" y="96"/>
                    </a:cubicBezTo>
                    <a:cubicBezTo>
                      <a:pt x="4406" y="131"/>
                      <a:pt x="4168" y="215"/>
                      <a:pt x="3894" y="274"/>
                    </a:cubicBezTo>
                    <a:cubicBezTo>
                      <a:pt x="3775" y="310"/>
                      <a:pt x="3644" y="369"/>
                      <a:pt x="3513" y="417"/>
                    </a:cubicBezTo>
                    <a:cubicBezTo>
                      <a:pt x="3382" y="477"/>
                      <a:pt x="3239" y="524"/>
                      <a:pt x="3108" y="596"/>
                    </a:cubicBezTo>
                    <a:cubicBezTo>
                      <a:pt x="2977" y="655"/>
                      <a:pt x="2846" y="727"/>
                      <a:pt x="2703" y="810"/>
                    </a:cubicBezTo>
                    <a:cubicBezTo>
                      <a:pt x="2572" y="869"/>
                      <a:pt x="2453" y="965"/>
                      <a:pt x="2322" y="1060"/>
                    </a:cubicBezTo>
                    <a:lnTo>
                      <a:pt x="2132" y="1191"/>
                    </a:lnTo>
                    <a:cubicBezTo>
                      <a:pt x="2072" y="1250"/>
                      <a:pt x="2013" y="1298"/>
                      <a:pt x="1953" y="1358"/>
                    </a:cubicBezTo>
                    <a:cubicBezTo>
                      <a:pt x="1834" y="1465"/>
                      <a:pt x="1691" y="1560"/>
                      <a:pt x="1596" y="1679"/>
                    </a:cubicBezTo>
                    <a:cubicBezTo>
                      <a:pt x="1477" y="1798"/>
                      <a:pt x="1370" y="1917"/>
                      <a:pt x="1263" y="2036"/>
                    </a:cubicBezTo>
                    <a:cubicBezTo>
                      <a:pt x="1155" y="2155"/>
                      <a:pt x="1072" y="2298"/>
                      <a:pt x="977" y="2429"/>
                    </a:cubicBezTo>
                    <a:cubicBezTo>
                      <a:pt x="894" y="2548"/>
                      <a:pt x="822" y="2703"/>
                      <a:pt x="739" y="2834"/>
                    </a:cubicBezTo>
                    <a:cubicBezTo>
                      <a:pt x="715" y="2905"/>
                      <a:pt x="667" y="2977"/>
                      <a:pt x="644" y="3036"/>
                    </a:cubicBezTo>
                    <a:cubicBezTo>
                      <a:pt x="608" y="3108"/>
                      <a:pt x="584" y="3167"/>
                      <a:pt x="548" y="3251"/>
                    </a:cubicBezTo>
                    <a:cubicBezTo>
                      <a:pt x="489" y="3382"/>
                      <a:pt x="429" y="3513"/>
                      <a:pt x="382" y="3644"/>
                    </a:cubicBezTo>
                    <a:lnTo>
                      <a:pt x="251" y="4048"/>
                    </a:lnTo>
                    <a:cubicBezTo>
                      <a:pt x="203" y="4191"/>
                      <a:pt x="191" y="4322"/>
                      <a:pt x="167" y="4441"/>
                    </a:cubicBezTo>
                    <a:cubicBezTo>
                      <a:pt x="132" y="4560"/>
                      <a:pt x="108" y="4679"/>
                      <a:pt x="84" y="4798"/>
                    </a:cubicBezTo>
                    <a:cubicBezTo>
                      <a:pt x="60" y="5037"/>
                      <a:pt x="24" y="5239"/>
                      <a:pt x="24" y="5430"/>
                    </a:cubicBezTo>
                    <a:cubicBezTo>
                      <a:pt x="12" y="5632"/>
                      <a:pt x="1" y="5787"/>
                      <a:pt x="12" y="5930"/>
                    </a:cubicBezTo>
                    <a:cubicBezTo>
                      <a:pt x="24" y="6192"/>
                      <a:pt x="48" y="6346"/>
                      <a:pt x="48" y="6346"/>
                    </a:cubicBezTo>
                    <a:cubicBezTo>
                      <a:pt x="48" y="6346"/>
                      <a:pt x="108" y="6192"/>
                      <a:pt x="191" y="5906"/>
                    </a:cubicBezTo>
                    <a:cubicBezTo>
                      <a:pt x="227" y="5787"/>
                      <a:pt x="286" y="5644"/>
                      <a:pt x="346" y="5465"/>
                    </a:cubicBezTo>
                    <a:cubicBezTo>
                      <a:pt x="382" y="5299"/>
                      <a:pt x="477" y="5108"/>
                      <a:pt x="548" y="4894"/>
                    </a:cubicBezTo>
                    <a:cubicBezTo>
                      <a:pt x="584" y="4798"/>
                      <a:pt x="644" y="4691"/>
                      <a:pt x="679" y="4584"/>
                    </a:cubicBezTo>
                    <a:cubicBezTo>
                      <a:pt x="727" y="4477"/>
                      <a:pt x="774" y="4358"/>
                      <a:pt x="834" y="4263"/>
                    </a:cubicBezTo>
                    <a:cubicBezTo>
                      <a:pt x="894" y="4156"/>
                      <a:pt x="941" y="4036"/>
                      <a:pt x="1001" y="3917"/>
                    </a:cubicBezTo>
                    <a:cubicBezTo>
                      <a:pt x="1060" y="3810"/>
                      <a:pt x="1132" y="3691"/>
                      <a:pt x="1191" y="3572"/>
                    </a:cubicBezTo>
                    <a:cubicBezTo>
                      <a:pt x="1251" y="3453"/>
                      <a:pt x="1322" y="3346"/>
                      <a:pt x="1394" y="3227"/>
                    </a:cubicBezTo>
                    <a:cubicBezTo>
                      <a:pt x="1477" y="3108"/>
                      <a:pt x="1548" y="2989"/>
                      <a:pt x="1632" y="2893"/>
                    </a:cubicBezTo>
                    <a:cubicBezTo>
                      <a:pt x="1715" y="2786"/>
                      <a:pt x="1798" y="2667"/>
                      <a:pt x="1894" y="2560"/>
                    </a:cubicBezTo>
                    <a:cubicBezTo>
                      <a:pt x="1977" y="2453"/>
                      <a:pt x="2084" y="2358"/>
                      <a:pt x="2168" y="2251"/>
                    </a:cubicBezTo>
                    <a:cubicBezTo>
                      <a:pt x="2263" y="2131"/>
                      <a:pt x="2370" y="2060"/>
                      <a:pt x="2465" y="1953"/>
                    </a:cubicBezTo>
                    <a:lnTo>
                      <a:pt x="2620" y="1798"/>
                    </a:lnTo>
                    <a:lnTo>
                      <a:pt x="2787" y="1667"/>
                    </a:lnTo>
                    <a:cubicBezTo>
                      <a:pt x="2846" y="1620"/>
                      <a:pt x="2882" y="1584"/>
                      <a:pt x="2941" y="1536"/>
                    </a:cubicBezTo>
                    <a:cubicBezTo>
                      <a:pt x="3001" y="1489"/>
                      <a:pt x="3049" y="1441"/>
                      <a:pt x="3108" y="1417"/>
                    </a:cubicBezTo>
                    <a:cubicBezTo>
                      <a:pt x="3227" y="1346"/>
                      <a:pt x="3346" y="1262"/>
                      <a:pt x="3453" y="1191"/>
                    </a:cubicBezTo>
                    <a:cubicBezTo>
                      <a:pt x="3561" y="1119"/>
                      <a:pt x="3680" y="1060"/>
                      <a:pt x="3799" y="1000"/>
                    </a:cubicBezTo>
                    <a:cubicBezTo>
                      <a:pt x="3918" y="941"/>
                      <a:pt x="4037" y="881"/>
                      <a:pt x="4132" y="822"/>
                    </a:cubicBezTo>
                    <a:cubicBezTo>
                      <a:pt x="4358" y="727"/>
                      <a:pt x="4573" y="631"/>
                      <a:pt x="4775" y="536"/>
                    </a:cubicBezTo>
                    <a:cubicBezTo>
                      <a:pt x="4989" y="465"/>
                      <a:pt x="5180" y="393"/>
                      <a:pt x="5346" y="310"/>
                    </a:cubicBezTo>
                    <a:cubicBezTo>
                      <a:pt x="5501" y="250"/>
                      <a:pt x="5668" y="215"/>
                      <a:pt x="5787" y="167"/>
                    </a:cubicBezTo>
                    <a:cubicBezTo>
                      <a:pt x="6037" y="72"/>
                      <a:pt x="6192" y="12"/>
                      <a:pt x="6192" y="12"/>
                    </a:cubicBezTo>
                    <a:cubicBezTo>
                      <a:pt x="6192" y="12"/>
                      <a:pt x="6037" y="0"/>
                      <a:pt x="5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105006" y="1415005"/>
                <a:ext cx="362415" cy="411623"/>
              </a:xfrm>
              <a:custGeom>
                <a:avLst/>
                <a:gdLst/>
                <a:ahLst/>
                <a:cxnLst/>
                <a:rect l="l" t="t" r="r" b="b"/>
                <a:pathLst>
                  <a:path w="7144" h="8114" extrusionOk="0">
                    <a:moveTo>
                      <a:pt x="6732" y="0"/>
                    </a:moveTo>
                    <a:cubicBezTo>
                      <a:pt x="6711" y="0"/>
                      <a:pt x="6689" y="2"/>
                      <a:pt x="6668" y="5"/>
                    </a:cubicBezTo>
                    <a:lnTo>
                      <a:pt x="6644" y="5"/>
                    </a:lnTo>
                    <a:cubicBezTo>
                      <a:pt x="6608" y="5"/>
                      <a:pt x="6584" y="17"/>
                      <a:pt x="6537" y="17"/>
                    </a:cubicBezTo>
                    <a:cubicBezTo>
                      <a:pt x="6441" y="29"/>
                      <a:pt x="6322" y="65"/>
                      <a:pt x="6167" y="89"/>
                    </a:cubicBezTo>
                    <a:cubicBezTo>
                      <a:pt x="5846" y="160"/>
                      <a:pt x="5405" y="279"/>
                      <a:pt x="4894" y="482"/>
                    </a:cubicBezTo>
                    <a:cubicBezTo>
                      <a:pt x="4643" y="577"/>
                      <a:pt x="4382" y="696"/>
                      <a:pt x="4096" y="839"/>
                    </a:cubicBezTo>
                    <a:cubicBezTo>
                      <a:pt x="3810" y="970"/>
                      <a:pt x="3512" y="1148"/>
                      <a:pt x="3227" y="1327"/>
                    </a:cubicBezTo>
                    <a:cubicBezTo>
                      <a:pt x="2953" y="1517"/>
                      <a:pt x="2667" y="1732"/>
                      <a:pt x="2393" y="1970"/>
                    </a:cubicBezTo>
                    <a:cubicBezTo>
                      <a:pt x="2131" y="2208"/>
                      <a:pt x="1881" y="2458"/>
                      <a:pt x="1643" y="2744"/>
                    </a:cubicBezTo>
                    <a:cubicBezTo>
                      <a:pt x="1536" y="2887"/>
                      <a:pt x="1417" y="3018"/>
                      <a:pt x="1310" y="3172"/>
                    </a:cubicBezTo>
                    <a:lnTo>
                      <a:pt x="1167" y="3399"/>
                    </a:lnTo>
                    <a:lnTo>
                      <a:pt x="1024" y="3613"/>
                    </a:lnTo>
                    <a:cubicBezTo>
                      <a:pt x="929" y="3768"/>
                      <a:pt x="845" y="3934"/>
                      <a:pt x="774" y="4077"/>
                    </a:cubicBezTo>
                    <a:cubicBezTo>
                      <a:pt x="691" y="4244"/>
                      <a:pt x="631" y="4411"/>
                      <a:pt x="572" y="4554"/>
                    </a:cubicBezTo>
                    <a:cubicBezTo>
                      <a:pt x="512" y="4708"/>
                      <a:pt x="464" y="4863"/>
                      <a:pt x="405" y="5018"/>
                    </a:cubicBezTo>
                    <a:cubicBezTo>
                      <a:pt x="345" y="5185"/>
                      <a:pt x="310" y="5327"/>
                      <a:pt x="274" y="5482"/>
                    </a:cubicBezTo>
                    <a:cubicBezTo>
                      <a:pt x="250" y="5554"/>
                      <a:pt x="226" y="5625"/>
                      <a:pt x="214" y="5697"/>
                    </a:cubicBezTo>
                    <a:lnTo>
                      <a:pt x="167" y="5923"/>
                    </a:lnTo>
                    <a:cubicBezTo>
                      <a:pt x="131" y="6078"/>
                      <a:pt x="107" y="6209"/>
                      <a:pt x="95" y="6339"/>
                    </a:cubicBezTo>
                    <a:cubicBezTo>
                      <a:pt x="60" y="6613"/>
                      <a:pt x="12" y="6851"/>
                      <a:pt x="12" y="7066"/>
                    </a:cubicBezTo>
                    <a:cubicBezTo>
                      <a:pt x="12" y="7280"/>
                      <a:pt x="0" y="7471"/>
                      <a:pt x="0" y="7625"/>
                    </a:cubicBezTo>
                    <a:lnTo>
                      <a:pt x="0" y="8113"/>
                    </a:lnTo>
                    <a:cubicBezTo>
                      <a:pt x="0" y="8113"/>
                      <a:pt x="12" y="7935"/>
                      <a:pt x="36" y="7625"/>
                    </a:cubicBezTo>
                    <a:cubicBezTo>
                      <a:pt x="36" y="7471"/>
                      <a:pt x="60" y="7280"/>
                      <a:pt x="95" y="7066"/>
                    </a:cubicBezTo>
                    <a:cubicBezTo>
                      <a:pt x="107" y="6851"/>
                      <a:pt x="167" y="6613"/>
                      <a:pt x="214" y="6351"/>
                    </a:cubicBezTo>
                    <a:cubicBezTo>
                      <a:pt x="238" y="6220"/>
                      <a:pt x="286" y="6089"/>
                      <a:pt x="310" y="5958"/>
                    </a:cubicBezTo>
                    <a:cubicBezTo>
                      <a:pt x="345" y="5875"/>
                      <a:pt x="357" y="5816"/>
                      <a:pt x="369" y="5744"/>
                    </a:cubicBezTo>
                    <a:cubicBezTo>
                      <a:pt x="405" y="5673"/>
                      <a:pt x="417" y="5613"/>
                      <a:pt x="452" y="5542"/>
                    </a:cubicBezTo>
                    <a:cubicBezTo>
                      <a:pt x="512" y="5399"/>
                      <a:pt x="548" y="5256"/>
                      <a:pt x="607" y="5101"/>
                    </a:cubicBezTo>
                    <a:cubicBezTo>
                      <a:pt x="667" y="4970"/>
                      <a:pt x="726" y="4827"/>
                      <a:pt x="810" y="4673"/>
                    </a:cubicBezTo>
                    <a:cubicBezTo>
                      <a:pt x="881" y="4542"/>
                      <a:pt x="953" y="4375"/>
                      <a:pt x="1048" y="4244"/>
                    </a:cubicBezTo>
                    <a:cubicBezTo>
                      <a:pt x="1131" y="4089"/>
                      <a:pt x="1203" y="3946"/>
                      <a:pt x="1310" y="3815"/>
                    </a:cubicBezTo>
                    <a:cubicBezTo>
                      <a:pt x="1357" y="3732"/>
                      <a:pt x="1417" y="3672"/>
                      <a:pt x="1465" y="3601"/>
                    </a:cubicBezTo>
                    <a:lnTo>
                      <a:pt x="1619" y="3411"/>
                    </a:lnTo>
                    <a:cubicBezTo>
                      <a:pt x="1726" y="3280"/>
                      <a:pt x="1846" y="3161"/>
                      <a:pt x="1965" y="3018"/>
                    </a:cubicBezTo>
                    <a:cubicBezTo>
                      <a:pt x="2203" y="2780"/>
                      <a:pt x="2453" y="2541"/>
                      <a:pt x="2727" y="2351"/>
                    </a:cubicBezTo>
                    <a:cubicBezTo>
                      <a:pt x="2989" y="2148"/>
                      <a:pt x="3262" y="1982"/>
                      <a:pt x="3536" y="1815"/>
                    </a:cubicBezTo>
                    <a:cubicBezTo>
                      <a:pt x="3822" y="1672"/>
                      <a:pt x="4108" y="1517"/>
                      <a:pt x="4370" y="1410"/>
                    </a:cubicBezTo>
                    <a:cubicBezTo>
                      <a:pt x="4643" y="1291"/>
                      <a:pt x="4917" y="1208"/>
                      <a:pt x="5144" y="1136"/>
                    </a:cubicBezTo>
                    <a:cubicBezTo>
                      <a:pt x="5644" y="982"/>
                      <a:pt x="6060" y="910"/>
                      <a:pt x="6334" y="863"/>
                    </a:cubicBezTo>
                    <a:cubicBezTo>
                      <a:pt x="6477" y="839"/>
                      <a:pt x="6596" y="815"/>
                      <a:pt x="6668" y="815"/>
                    </a:cubicBezTo>
                    <a:cubicBezTo>
                      <a:pt x="6739" y="803"/>
                      <a:pt x="6787" y="803"/>
                      <a:pt x="6787" y="803"/>
                    </a:cubicBezTo>
                    <a:cubicBezTo>
                      <a:pt x="6799" y="803"/>
                      <a:pt x="6810" y="791"/>
                      <a:pt x="6775" y="791"/>
                    </a:cubicBezTo>
                    <a:cubicBezTo>
                      <a:pt x="7001" y="755"/>
                      <a:pt x="7144" y="565"/>
                      <a:pt x="7120" y="339"/>
                    </a:cubicBezTo>
                    <a:cubicBezTo>
                      <a:pt x="7088" y="145"/>
                      <a:pt x="6929" y="0"/>
                      <a:pt x="6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1639688" y="573573"/>
                <a:ext cx="670498" cy="193636"/>
              </a:xfrm>
              <a:custGeom>
                <a:avLst/>
                <a:gdLst/>
                <a:ahLst/>
                <a:cxnLst/>
                <a:rect l="l" t="t" r="r" b="b"/>
                <a:pathLst>
                  <a:path w="13217" h="3817" extrusionOk="0">
                    <a:moveTo>
                      <a:pt x="7223" y="1"/>
                    </a:moveTo>
                    <a:cubicBezTo>
                      <a:pt x="6898" y="1"/>
                      <a:pt x="6569" y="13"/>
                      <a:pt x="6240" y="55"/>
                    </a:cubicBezTo>
                    <a:lnTo>
                      <a:pt x="5883" y="102"/>
                    </a:lnTo>
                    <a:lnTo>
                      <a:pt x="5525" y="162"/>
                    </a:lnTo>
                    <a:cubicBezTo>
                      <a:pt x="5299" y="197"/>
                      <a:pt x="5061" y="257"/>
                      <a:pt x="4835" y="317"/>
                    </a:cubicBezTo>
                    <a:cubicBezTo>
                      <a:pt x="4382" y="436"/>
                      <a:pt x="3942" y="590"/>
                      <a:pt x="3549" y="781"/>
                    </a:cubicBezTo>
                    <a:cubicBezTo>
                      <a:pt x="3144" y="959"/>
                      <a:pt x="2775" y="1186"/>
                      <a:pt x="2430" y="1388"/>
                    </a:cubicBezTo>
                    <a:cubicBezTo>
                      <a:pt x="2084" y="1602"/>
                      <a:pt x="1787" y="1841"/>
                      <a:pt x="1525" y="2067"/>
                    </a:cubicBezTo>
                    <a:cubicBezTo>
                      <a:pt x="1263" y="2281"/>
                      <a:pt x="1025" y="2507"/>
                      <a:pt x="834" y="2722"/>
                    </a:cubicBezTo>
                    <a:cubicBezTo>
                      <a:pt x="644" y="2924"/>
                      <a:pt x="477" y="3115"/>
                      <a:pt x="358" y="3281"/>
                    </a:cubicBezTo>
                    <a:cubicBezTo>
                      <a:pt x="239" y="3448"/>
                      <a:pt x="156" y="3579"/>
                      <a:pt x="96" y="3674"/>
                    </a:cubicBezTo>
                    <a:cubicBezTo>
                      <a:pt x="37" y="3769"/>
                      <a:pt x="1" y="3817"/>
                      <a:pt x="1" y="3817"/>
                    </a:cubicBezTo>
                    <a:cubicBezTo>
                      <a:pt x="1" y="3817"/>
                      <a:pt x="48" y="3793"/>
                      <a:pt x="132" y="3722"/>
                    </a:cubicBezTo>
                    <a:cubicBezTo>
                      <a:pt x="215" y="3662"/>
                      <a:pt x="346" y="3567"/>
                      <a:pt x="513" y="3460"/>
                    </a:cubicBezTo>
                    <a:cubicBezTo>
                      <a:pt x="668" y="3365"/>
                      <a:pt x="870" y="3222"/>
                      <a:pt x="1108" y="3091"/>
                    </a:cubicBezTo>
                    <a:cubicBezTo>
                      <a:pt x="1346" y="2948"/>
                      <a:pt x="1608" y="2793"/>
                      <a:pt x="1894" y="2650"/>
                    </a:cubicBezTo>
                    <a:cubicBezTo>
                      <a:pt x="2192" y="2495"/>
                      <a:pt x="2501" y="2353"/>
                      <a:pt x="2846" y="2198"/>
                    </a:cubicBezTo>
                    <a:cubicBezTo>
                      <a:pt x="3192" y="2055"/>
                      <a:pt x="3549" y="1900"/>
                      <a:pt x="3930" y="1781"/>
                    </a:cubicBezTo>
                    <a:lnTo>
                      <a:pt x="4513" y="1602"/>
                    </a:lnTo>
                    <a:cubicBezTo>
                      <a:pt x="4597" y="1579"/>
                      <a:pt x="4704" y="1555"/>
                      <a:pt x="4811" y="1531"/>
                    </a:cubicBezTo>
                    <a:cubicBezTo>
                      <a:pt x="4894" y="1495"/>
                      <a:pt x="5001" y="1471"/>
                      <a:pt x="5109" y="1460"/>
                    </a:cubicBezTo>
                    <a:cubicBezTo>
                      <a:pt x="5299" y="1412"/>
                      <a:pt x="5513" y="1364"/>
                      <a:pt x="5716" y="1340"/>
                    </a:cubicBezTo>
                    <a:lnTo>
                      <a:pt x="6025" y="1293"/>
                    </a:lnTo>
                    <a:lnTo>
                      <a:pt x="6347" y="1257"/>
                    </a:lnTo>
                    <a:cubicBezTo>
                      <a:pt x="6775" y="1198"/>
                      <a:pt x="7192" y="1198"/>
                      <a:pt x="7609" y="1186"/>
                    </a:cubicBezTo>
                    <a:cubicBezTo>
                      <a:pt x="7811" y="1186"/>
                      <a:pt x="8026" y="1198"/>
                      <a:pt x="8228" y="1198"/>
                    </a:cubicBezTo>
                    <a:cubicBezTo>
                      <a:pt x="8442" y="1221"/>
                      <a:pt x="8645" y="1233"/>
                      <a:pt x="8847" y="1245"/>
                    </a:cubicBezTo>
                    <a:cubicBezTo>
                      <a:pt x="9050" y="1257"/>
                      <a:pt x="9240" y="1293"/>
                      <a:pt x="9442" y="1305"/>
                    </a:cubicBezTo>
                    <a:cubicBezTo>
                      <a:pt x="9633" y="1340"/>
                      <a:pt x="9823" y="1364"/>
                      <a:pt x="10002" y="1400"/>
                    </a:cubicBezTo>
                    <a:cubicBezTo>
                      <a:pt x="10181" y="1424"/>
                      <a:pt x="10359" y="1471"/>
                      <a:pt x="10538" y="1495"/>
                    </a:cubicBezTo>
                    <a:cubicBezTo>
                      <a:pt x="10716" y="1531"/>
                      <a:pt x="10883" y="1555"/>
                      <a:pt x="11050" y="1602"/>
                    </a:cubicBezTo>
                    <a:cubicBezTo>
                      <a:pt x="11359" y="1698"/>
                      <a:pt x="11669" y="1757"/>
                      <a:pt x="11919" y="1829"/>
                    </a:cubicBezTo>
                    <a:cubicBezTo>
                      <a:pt x="12193" y="1888"/>
                      <a:pt x="12419" y="1948"/>
                      <a:pt x="12610" y="2007"/>
                    </a:cubicBezTo>
                    <a:cubicBezTo>
                      <a:pt x="12800" y="2067"/>
                      <a:pt x="12955" y="2091"/>
                      <a:pt x="13050" y="2126"/>
                    </a:cubicBezTo>
                    <a:cubicBezTo>
                      <a:pt x="13157" y="2150"/>
                      <a:pt x="13217" y="2174"/>
                      <a:pt x="13217" y="2174"/>
                    </a:cubicBezTo>
                    <a:cubicBezTo>
                      <a:pt x="13217" y="2174"/>
                      <a:pt x="13169" y="2126"/>
                      <a:pt x="13086" y="2067"/>
                    </a:cubicBezTo>
                    <a:cubicBezTo>
                      <a:pt x="12991" y="1995"/>
                      <a:pt x="12871" y="1900"/>
                      <a:pt x="12717" y="1781"/>
                    </a:cubicBezTo>
                    <a:cubicBezTo>
                      <a:pt x="12550" y="1650"/>
                      <a:pt x="12336" y="1531"/>
                      <a:pt x="12098" y="1376"/>
                    </a:cubicBezTo>
                    <a:cubicBezTo>
                      <a:pt x="11979" y="1305"/>
                      <a:pt x="11848" y="1233"/>
                      <a:pt x="11717" y="1162"/>
                    </a:cubicBezTo>
                    <a:lnTo>
                      <a:pt x="11264" y="936"/>
                    </a:lnTo>
                    <a:cubicBezTo>
                      <a:pt x="11121" y="840"/>
                      <a:pt x="10955" y="781"/>
                      <a:pt x="10776" y="709"/>
                    </a:cubicBezTo>
                    <a:cubicBezTo>
                      <a:pt x="10597" y="638"/>
                      <a:pt x="10419" y="567"/>
                      <a:pt x="10228" y="507"/>
                    </a:cubicBezTo>
                    <a:cubicBezTo>
                      <a:pt x="10038" y="448"/>
                      <a:pt x="9835" y="388"/>
                      <a:pt x="9633" y="328"/>
                    </a:cubicBezTo>
                    <a:cubicBezTo>
                      <a:pt x="9442" y="269"/>
                      <a:pt x="9216" y="221"/>
                      <a:pt x="9002" y="174"/>
                    </a:cubicBezTo>
                    <a:cubicBezTo>
                      <a:pt x="8788" y="150"/>
                      <a:pt x="8561" y="102"/>
                      <a:pt x="8335" y="67"/>
                    </a:cubicBezTo>
                    <a:cubicBezTo>
                      <a:pt x="8109" y="43"/>
                      <a:pt x="7895" y="19"/>
                      <a:pt x="7657" y="7"/>
                    </a:cubicBezTo>
                    <a:cubicBezTo>
                      <a:pt x="7513" y="3"/>
                      <a:pt x="7368" y="1"/>
                      <a:pt x="7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6" name="Google Shape;1106;p15"/>
          <p:cNvSpPr txBox="1">
            <a:spLocks noGrp="1"/>
          </p:cNvSpPr>
          <p:nvPr>
            <p:ph type="ctrTitle"/>
          </p:nvPr>
        </p:nvSpPr>
        <p:spPr>
          <a:xfrm>
            <a:off x="2799537" y="1833021"/>
            <a:ext cx="3538200" cy="12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100" dirty="0">
                <a:latin typeface="Fira Sans Extra Condensed"/>
                <a:ea typeface="Fira Sans Extra Condensed"/>
                <a:cs typeface="Fira Sans Extra Condensed"/>
                <a:sym typeface="Fira Sans Extra Condensed"/>
              </a:rPr>
              <a:t>Technology and computing</a:t>
            </a:r>
            <a:endParaRPr sz="5100" dirty="0">
              <a:latin typeface="Fira Sans Extra Condensed"/>
              <a:ea typeface="Fira Sans Extra Condensed"/>
              <a:cs typeface="Fira Sans Extra Condensed"/>
              <a:sym typeface="Fira Sans Extra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41"/>
        <p:cNvGrpSpPr/>
        <p:nvPr/>
      </p:nvGrpSpPr>
      <p:grpSpPr>
        <a:xfrm>
          <a:off x="0" y="0"/>
          <a:ext cx="0" cy="0"/>
          <a:chOff x="0" y="0"/>
          <a:chExt cx="0" cy="0"/>
        </a:xfrm>
      </p:grpSpPr>
      <p:pic>
        <p:nvPicPr>
          <p:cNvPr id="5" name="Imagen 4">
            <a:extLst>
              <a:ext uri="{FF2B5EF4-FFF2-40B4-BE49-F238E27FC236}">
                <a16:creationId xmlns:a16="http://schemas.microsoft.com/office/drawing/2014/main" id="{F9236C3F-D083-4A38-B02B-06D2243A1D85}"/>
              </a:ext>
            </a:extLst>
          </p:cNvPr>
          <p:cNvPicPr>
            <a:picLocks noChangeAspect="1"/>
          </p:cNvPicPr>
          <p:nvPr/>
        </p:nvPicPr>
        <p:blipFill rotWithShape="1">
          <a:blip r:embed="rId3">
            <a:alphaModFix amt="20000"/>
          </a:blip>
          <a:srcRect l="20780" t="36482" r="35145" b="19798"/>
          <a:stretch/>
        </p:blipFill>
        <p:spPr>
          <a:xfrm>
            <a:off x="-125872" y="0"/>
            <a:ext cx="9269871" cy="5169931"/>
          </a:xfrm>
          <a:prstGeom prst="rect">
            <a:avLst/>
          </a:prstGeom>
        </p:spPr>
      </p:pic>
      <p:grpSp>
        <p:nvGrpSpPr>
          <p:cNvPr id="6649" name="Google Shape;6649;p45"/>
          <p:cNvGrpSpPr/>
          <p:nvPr/>
        </p:nvGrpSpPr>
        <p:grpSpPr>
          <a:xfrm rot="10800000">
            <a:off x="7496217" y="4003604"/>
            <a:ext cx="1315875" cy="922396"/>
            <a:chOff x="236653" y="347946"/>
            <a:chExt cx="1315875" cy="922396"/>
          </a:xfrm>
        </p:grpSpPr>
        <p:grpSp>
          <p:nvGrpSpPr>
            <p:cNvPr id="6650" name="Google Shape;6650;p45"/>
            <p:cNvGrpSpPr/>
            <p:nvPr/>
          </p:nvGrpSpPr>
          <p:grpSpPr>
            <a:xfrm>
              <a:off x="236653" y="347946"/>
              <a:ext cx="397188" cy="852814"/>
              <a:chOff x="-136747" y="475983"/>
              <a:chExt cx="397188" cy="852814"/>
            </a:xfrm>
          </p:grpSpPr>
          <p:sp>
            <p:nvSpPr>
              <p:cNvPr id="6651" name="Google Shape;6651;p45"/>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4"/>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5"/>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6"/>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3" name="Google Shape;6653;p45"/>
            <p:cNvGrpSpPr/>
            <p:nvPr/>
          </p:nvGrpSpPr>
          <p:grpSpPr>
            <a:xfrm>
              <a:off x="633840" y="437170"/>
              <a:ext cx="918687" cy="833172"/>
              <a:chOff x="7317151" y="266325"/>
              <a:chExt cx="1443569" cy="1309196"/>
            </a:xfrm>
          </p:grpSpPr>
          <p:sp>
            <p:nvSpPr>
              <p:cNvPr id="6654" name="Google Shape;6654;p45"/>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5"/>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rgbClr val="162130"/>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56" name="Google Shape;6656;p45"/>
          <p:cNvGrpSpPr/>
          <p:nvPr/>
        </p:nvGrpSpPr>
        <p:grpSpPr>
          <a:xfrm rot="20862623">
            <a:off x="493430" y="286829"/>
            <a:ext cx="1315875" cy="922396"/>
            <a:chOff x="236653" y="347946"/>
            <a:chExt cx="1315875" cy="922396"/>
          </a:xfrm>
        </p:grpSpPr>
        <p:grpSp>
          <p:nvGrpSpPr>
            <p:cNvPr id="6657" name="Google Shape;6657;p45"/>
            <p:cNvGrpSpPr/>
            <p:nvPr/>
          </p:nvGrpSpPr>
          <p:grpSpPr>
            <a:xfrm>
              <a:off x="236653" y="347946"/>
              <a:ext cx="397188" cy="852814"/>
              <a:chOff x="-136747" y="475983"/>
              <a:chExt cx="397188" cy="852814"/>
            </a:xfrm>
          </p:grpSpPr>
          <p:sp>
            <p:nvSpPr>
              <p:cNvPr id="6658" name="Google Shape;6658;p45"/>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5"/>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0" name="Google Shape;6660;p45"/>
            <p:cNvGrpSpPr/>
            <p:nvPr/>
          </p:nvGrpSpPr>
          <p:grpSpPr>
            <a:xfrm>
              <a:off x="633840" y="437170"/>
              <a:ext cx="918687" cy="833172"/>
              <a:chOff x="7317151" y="266325"/>
              <a:chExt cx="1443569" cy="1309196"/>
            </a:xfrm>
          </p:grpSpPr>
          <p:sp>
            <p:nvSpPr>
              <p:cNvPr id="6661" name="Google Shape;6661;p45"/>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5"/>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rgbClr val="162130"/>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ángulo 5">
            <a:extLst>
              <a:ext uri="{FF2B5EF4-FFF2-40B4-BE49-F238E27FC236}">
                <a16:creationId xmlns:a16="http://schemas.microsoft.com/office/drawing/2014/main" id="{B2D7C832-42DC-454E-B34E-31DAE3F1F604}"/>
              </a:ext>
            </a:extLst>
          </p:cNvPr>
          <p:cNvSpPr/>
          <p:nvPr/>
        </p:nvSpPr>
        <p:spPr>
          <a:xfrm>
            <a:off x="2033758" y="750627"/>
            <a:ext cx="4694588" cy="1339641"/>
          </a:xfrm>
          <a:prstGeom prst="rect">
            <a:avLst/>
          </a:prstGeom>
          <a:solidFill>
            <a:srgbClr val="D5EEFA"/>
          </a:solidFill>
          <a:ln>
            <a:solidFill>
              <a:srgbClr val="CCE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42" name="Google Shape;6642;p45"/>
          <p:cNvSpPr txBox="1">
            <a:spLocks noGrp="1"/>
          </p:cNvSpPr>
          <p:nvPr>
            <p:ph type="title"/>
          </p:nvPr>
        </p:nvSpPr>
        <p:spPr>
          <a:xfrm>
            <a:off x="1224358" y="2449246"/>
            <a:ext cx="6313388" cy="1207974"/>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sz="2800" b="0" dirty="0" err="1">
                <a:ln w="0"/>
                <a:solidFill>
                  <a:schemeClr val="accent1"/>
                </a:solidFill>
                <a:effectLst>
                  <a:outerShdw blurRad="38100" dist="25400" dir="5400000" algn="ctr" rotWithShape="0">
                    <a:srgbClr val="6E747A">
                      <a:alpha val="43000"/>
                    </a:srgbClr>
                  </a:outerShdw>
                </a:effectLst>
              </a:rPr>
              <a:t>What</a:t>
            </a:r>
            <a:r>
              <a:rPr lang="es-MX" sz="2800" b="0" dirty="0">
                <a:ln w="0"/>
                <a:solidFill>
                  <a:schemeClr val="accent1"/>
                </a:solidFill>
                <a:effectLst>
                  <a:outerShdw blurRad="38100" dist="25400" dir="5400000" algn="ctr" rotWithShape="0">
                    <a:srgbClr val="6E747A">
                      <a:alpha val="43000"/>
                    </a:srgbClr>
                  </a:outerShdw>
                </a:effectLst>
              </a:rPr>
              <a:t> are data </a:t>
            </a:r>
            <a:r>
              <a:rPr lang="es-MX" sz="2800" b="0" dirty="0" err="1">
                <a:ln w="0"/>
                <a:solidFill>
                  <a:schemeClr val="accent1"/>
                </a:solidFill>
                <a:effectLst>
                  <a:outerShdw blurRad="38100" dist="25400" dir="5400000" algn="ctr" rotWithShape="0">
                    <a:srgbClr val="6E747A">
                      <a:alpha val="43000"/>
                    </a:srgbClr>
                  </a:outerShdw>
                </a:effectLst>
              </a:rPr>
              <a:t>storage</a:t>
            </a:r>
            <a:r>
              <a:rPr lang="es-MX" sz="2800" b="0" dirty="0">
                <a:ln w="0"/>
                <a:solidFill>
                  <a:schemeClr val="accent1"/>
                </a:solidFill>
                <a:effectLst>
                  <a:outerShdw blurRad="38100" dist="25400" dir="5400000" algn="ctr" rotWithShape="0">
                    <a:srgbClr val="6E747A">
                      <a:alpha val="43000"/>
                    </a:srgbClr>
                  </a:outerShdw>
                </a:effectLst>
              </a:rPr>
              <a:t> </a:t>
            </a:r>
            <a:r>
              <a:rPr lang="es-MX" sz="2800" b="0" dirty="0" err="1">
                <a:ln w="0"/>
                <a:solidFill>
                  <a:schemeClr val="accent1"/>
                </a:solidFill>
                <a:effectLst>
                  <a:outerShdw blurRad="38100" dist="25400" dir="5400000" algn="ctr" rotWithShape="0">
                    <a:srgbClr val="6E747A">
                      <a:alpha val="43000"/>
                    </a:srgbClr>
                  </a:outerShdw>
                </a:effectLst>
              </a:rPr>
              <a:t>devices</a:t>
            </a:r>
            <a:r>
              <a:rPr lang="es-MX" sz="2800" b="0" dirty="0">
                <a:ln w="0"/>
                <a:solidFill>
                  <a:schemeClr val="accent1"/>
                </a:solidFill>
                <a:effectLst>
                  <a:outerShdw blurRad="38100" dist="25400" dir="5400000" algn="ctr" rotWithShape="0">
                    <a:srgbClr val="6E747A">
                      <a:alpha val="43000"/>
                    </a:srgbClr>
                  </a:outerShdw>
                </a:effectLst>
              </a:rPr>
              <a:t>?</a:t>
            </a:r>
            <a:br>
              <a:rPr lang="es-MX" sz="2800" b="0" dirty="0">
                <a:ln w="0"/>
                <a:solidFill>
                  <a:schemeClr val="accent1"/>
                </a:solidFill>
                <a:effectLst>
                  <a:outerShdw blurRad="38100" dist="25400" dir="5400000" algn="ctr" rotWithShape="0">
                    <a:srgbClr val="6E747A">
                      <a:alpha val="43000"/>
                    </a:srgbClr>
                  </a:outerShdw>
                </a:effectLst>
              </a:rPr>
            </a:br>
            <a:br>
              <a:rPr lang="es-MX" sz="2800" b="0" dirty="0">
                <a:ln w="0"/>
                <a:solidFill>
                  <a:schemeClr val="accent1"/>
                </a:solidFill>
                <a:effectLst>
                  <a:outerShdw blurRad="38100" dist="25400" dir="5400000" algn="ctr" rotWithShape="0">
                    <a:srgbClr val="6E747A">
                      <a:alpha val="43000"/>
                    </a:srgbClr>
                  </a:outerShdw>
                </a:effectLst>
              </a:rPr>
            </a:br>
            <a:r>
              <a:rPr lang="en-US" sz="2800" dirty="0">
                <a:solidFill>
                  <a:schemeClr val="dk1"/>
                </a:solidFill>
              </a:rPr>
              <a:t>They are devices that allow the input and output of information, in which the system deposits certain data for later retrieval. Can be of various types, depending on the type of mechanisms used to store the information.</a:t>
            </a:r>
            <a:br>
              <a:rPr lang="es-MX" sz="2400" dirty="0">
                <a:solidFill>
                  <a:schemeClr val="dk1"/>
                </a:solidFill>
              </a:rPr>
            </a:br>
            <a:br>
              <a:rPr lang="es-MX" sz="2400" dirty="0">
                <a:solidFill>
                  <a:schemeClr val="dk1"/>
                </a:solidFill>
              </a:rPr>
            </a:br>
            <a:endParaRPr lang="es-CO" sz="240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grpSp>
        <p:nvGrpSpPr>
          <p:cNvPr id="1167" name="Google Shape;1167;p17"/>
          <p:cNvGrpSpPr/>
          <p:nvPr/>
        </p:nvGrpSpPr>
        <p:grpSpPr>
          <a:xfrm>
            <a:off x="1941217" y="675915"/>
            <a:ext cx="5193504" cy="4162096"/>
            <a:chOff x="2439525" y="3035175"/>
            <a:chExt cx="2096850" cy="1550850"/>
          </a:xfrm>
        </p:grpSpPr>
        <p:sp>
          <p:nvSpPr>
            <p:cNvPr id="1168" name="Google Shape;1168;p17"/>
            <p:cNvSpPr/>
            <p:nvPr/>
          </p:nvSpPr>
          <p:spPr>
            <a:xfrm>
              <a:off x="2594100" y="3263925"/>
              <a:ext cx="1789050" cy="1156525"/>
            </a:xfrm>
            <a:custGeom>
              <a:avLst/>
              <a:gdLst/>
              <a:ahLst/>
              <a:cxnLst/>
              <a:rect l="l" t="t" r="r" b="b"/>
              <a:pathLst>
                <a:path w="71562" h="46261" extrusionOk="0">
                  <a:moveTo>
                    <a:pt x="45389" y="1"/>
                  </a:moveTo>
                  <a:lnTo>
                    <a:pt x="44980" y="12"/>
                  </a:lnTo>
                  <a:lnTo>
                    <a:pt x="44561" y="33"/>
                  </a:lnTo>
                  <a:lnTo>
                    <a:pt x="44141" y="55"/>
                  </a:lnTo>
                  <a:lnTo>
                    <a:pt x="43722" y="98"/>
                  </a:lnTo>
                  <a:lnTo>
                    <a:pt x="43313" y="152"/>
                  </a:lnTo>
                  <a:lnTo>
                    <a:pt x="42894" y="216"/>
                  </a:lnTo>
                  <a:lnTo>
                    <a:pt x="42485" y="302"/>
                  </a:lnTo>
                  <a:lnTo>
                    <a:pt x="42281" y="345"/>
                  </a:lnTo>
                  <a:lnTo>
                    <a:pt x="42077" y="388"/>
                  </a:lnTo>
                  <a:lnTo>
                    <a:pt x="41668" y="496"/>
                  </a:lnTo>
                  <a:lnTo>
                    <a:pt x="41270" y="614"/>
                  </a:lnTo>
                  <a:lnTo>
                    <a:pt x="40872" y="743"/>
                  </a:lnTo>
                  <a:lnTo>
                    <a:pt x="40485" y="883"/>
                  </a:lnTo>
                  <a:lnTo>
                    <a:pt x="40098" y="1033"/>
                  </a:lnTo>
                  <a:lnTo>
                    <a:pt x="39711" y="1195"/>
                  </a:lnTo>
                  <a:lnTo>
                    <a:pt x="39335" y="1377"/>
                  </a:lnTo>
                  <a:lnTo>
                    <a:pt x="39152" y="1474"/>
                  </a:lnTo>
                  <a:lnTo>
                    <a:pt x="38969" y="1571"/>
                  </a:lnTo>
                  <a:lnTo>
                    <a:pt x="38603" y="1764"/>
                  </a:lnTo>
                  <a:lnTo>
                    <a:pt x="38249" y="1990"/>
                  </a:lnTo>
                  <a:lnTo>
                    <a:pt x="38066" y="2098"/>
                  </a:lnTo>
                  <a:lnTo>
                    <a:pt x="37894" y="2205"/>
                  </a:lnTo>
                  <a:lnTo>
                    <a:pt x="37550" y="2442"/>
                  </a:lnTo>
                  <a:lnTo>
                    <a:pt x="37216" y="2689"/>
                  </a:lnTo>
                  <a:lnTo>
                    <a:pt x="37055" y="2818"/>
                  </a:lnTo>
                  <a:lnTo>
                    <a:pt x="36894" y="2947"/>
                  </a:lnTo>
                  <a:lnTo>
                    <a:pt x="36582" y="3205"/>
                  </a:lnTo>
                  <a:lnTo>
                    <a:pt x="36281" y="3474"/>
                  </a:lnTo>
                  <a:lnTo>
                    <a:pt x="35980" y="3754"/>
                  </a:lnTo>
                  <a:lnTo>
                    <a:pt x="35689" y="4033"/>
                  </a:lnTo>
                  <a:lnTo>
                    <a:pt x="35356" y="3732"/>
                  </a:lnTo>
                  <a:lnTo>
                    <a:pt x="35033" y="3463"/>
                  </a:lnTo>
                  <a:lnTo>
                    <a:pt x="34679" y="3184"/>
                  </a:lnTo>
                  <a:lnTo>
                    <a:pt x="34292" y="2904"/>
                  </a:lnTo>
                  <a:lnTo>
                    <a:pt x="34087" y="2775"/>
                  </a:lnTo>
                  <a:lnTo>
                    <a:pt x="33872" y="2635"/>
                  </a:lnTo>
                  <a:lnTo>
                    <a:pt x="33657" y="2496"/>
                  </a:lnTo>
                  <a:lnTo>
                    <a:pt x="33431" y="2367"/>
                  </a:lnTo>
                  <a:lnTo>
                    <a:pt x="32958" y="2109"/>
                  </a:lnTo>
                  <a:lnTo>
                    <a:pt x="32453" y="1861"/>
                  </a:lnTo>
                  <a:lnTo>
                    <a:pt x="32195" y="1743"/>
                  </a:lnTo>
                  <a:lnTo>
                    <a:pt x="31926" y="1635"/>
                  </a:lnTo>
                  <a:lnTo>
                    <a:pt x="31646" y="1528"/>
                  </a:lnTo>
                  <a:lnTo>
                    <a:pt x="31367" y="1420"/>
                  </a:lnTo>
                  <a:lnTo>
                    <a:pt x="31076" y="1324"/>
                  </a:lnTo>
                  <a:lnTo>
                    <a:pt x="30786" y="1238"/>
                  </a:lnTo>
                  <a:lnTo>
                    <a:pt x="30485" y="1152"/>
                  </a:lnTo>
                  <a:lnTo>
                    <a:pt x="30184" y="1076"/>
                  </a:lnTo>
                  <a:lnTo>
                    <a:pt x="29872" y="1012"/>
                  </a:lnTo>
                  <a:lnTo>
                    <a:pt x="29560" y="947"/>
                  </a:lnTo>
                  <a:lnTo>
                    <a:pt x="29238" y="893"/>
                  </a:lnTo>
                  <a:lnTo>
                    <a:pt x="28915" y="850"/>
                  </a:lnTo>
                  <a:lnTo>
                    <a:pt x="28582" y="818"/>
                  </a:lnTo>
                  <a:lnTo>
                    <a:pt x="28259" y="797"/>
                  </a:lnTo>
                  <a:lnTo>
                    <a:pt x="27926" y="775"/>
                  </a:lnTo>
                  <a:lnTo>
                    <a:pt x="27754" y="775"/>
                  </a:lnTo>
                  <a:lnTo>
                    <a:pt x="27711" y="764"/>
                  </a:lnTo>
                  <a:lnTo>
                    <a:pt x="27646" y="775"/>
                  </a:lnTo>
                  <a:lnTo>
                    <a:pt x="27571" y="775"/>
                  </a:lnTo>
                  <a:lnTo>
                    <a:pt x="26915" y="797"/>
                  </a:lnTo>
                  <a:lnTo>
                    <a:pt x="26592" y="807"/>
                  </a:lnTo>
                  <a:lnTo>
                    <a:pt x="26248" y="850"/>
                  </a:lnTo>
                  <a:lnTo>
                    <a:pt x="25549" y="936"/>
                  </a:lnTo>
                  <a:lnTo>
                    <a:pt x="25216" y="1012"/>
                  </a:lnTo>
                  <a:lnTo>
                    <a:pt x="24872" y="1087"/>
                  </a:lnTo>
                  <a:lnTo>
                    <a:pt x="24539" y="1162"/>
                  </a:lnTo>
                  <a:lnTo>
                    <a:pt x="24367" y="1195"/>
                  </a:lnTo>
                  <a:lnTo>
                    <a:pt x="24205" y="1248"/>
                  </a:lnTo>
                  <a:lnTo>
                    <a:pt x="23549" y="1463"/>
                  </a:lnTo>
                  <a:lnTo>
                    <a:pt x="23227" y="1582"/>
                  </a:lnTo>
                  <a:lnTo>
                    <a:pt x="22915" y="1721"/>
                  </a:lnTo>
                  <a:lnTo>
                    <a:pt x="22592" y="1850"/>
                  </a:lnTo>
                  <a:lnTo>
                    <a:pt x="22442" y="1915"/>
                  </a:lnTo>
                  <a:lnTo>
                    <a:pt x="22280" y="1990"/>
                  </a:lnTo>
                  <a:lnTo>
                    <a:pt x="21678" y="2313"/>
                  </a:lnTo>
                  <a:lnTo>
                    <a:pt x="21388" y="2474"/>
                  </a:lnTo>
                  <a:lnTo>
                    <a:pt x="21098" y="2646"/>
                  </a:lnTo>
                  <a:lnTo>
                    <a:pt x="20538" y="3012"/>
                  </a:lnTo>
                  <a:lnTo>
                    <a:pt x="20280" y="3205"/>
                  </a:lnTo>
                  <a:lnTo>
                    <a:pt x="20022" y="3410"/>
                  </a:lnTo>
                  <a:lnTo>
                    <a:pt x="19764" y="3603"/>
                  </a:lnTo>
                  <a:lnTo>
                    <a:pt x="19635" y="3700"/>
                  </a:lnTo>
                  <a:lnTo>
                    <a:pt x="19517" y="3808"/>
                  </a:lnTo>
                  <a:lnTo>
                    <a:pt x="19044" y="4238"/>
                  </a:lnTo>
                  <a:lnTo>
                    <a:pt x="18592" y="4668"/>
                  </a:lnTo>
                  <a:lnTo>
                    <a:pt x="18388" y="4883"/>
                  </a:lnTo>
                  <a:lnTo>
                    <a:pt x="18184" y="5109"/>
                  </a:lnTo>
                  <a:lnTo>
                    <a:pt x="17979" y="5334"/>
                  </a:lnTo>
                  <a:lnTo>
                    <a:pt x="17796" y="5550"/>
                  </a:lnTo>
                  <a:lnTo>
                    <a:pt x="17603" y="5775"/>
                  </a:lnTo>
                  <a:lnTo>
                    <a:pt x="17431" y="6001"/>
                  </a:lnTo>
                  <a:lnTo>
                    <a:pt x="17097" y="6442"/>
                  </a:lnTo>
                  <a:lnTo>
                    <a:pt x="16796" y="6894"/>
                  </a:lnTo>
                  <a:lnTo>
                    <a:pt x="16517" y="7324"/>
                  </a:lnTo>
                  <a:lnTo>
                    <a:pt x="16474" y="7399"/>
                  </a:lnTo>
                  <a:lnTo>
                    <a:pt x="16119" y="7356"/>
                  </a:lnTo>
                  <a:lnTo>
                    <a:pt x="15936" y="7334"/>
                  </a:lnTo>
                  <a:lnTo>
                    <a:pt x="15743" y="7313"/>
                  </a:lnTo>
                  <a:lnTo>
                    <a:pt x="15162" y="7270"/>
                  </a:lnTo>
                  <a:lnTo>
                    <a:pt x="14538" y="7259"/>
                  </a:lnTo>
                  <a:lnTo>
                    <a:pt x="14205" y="7270"/>
                  </a:lnTo>
                  <a:lnTo>
                    <a:pt x="13861" y="7281"/>
                  </a:lnTo>
                  <a:lnTo>
                    <a:pt x="13506" y="7302"/>
                  </a:lnTo>
                  <a:lnTo>
                    <a:pt x="13151" y="7334"/>
                  </a:lnTo>
                  <a:lnTo>
                    <a:pt x="12775" y="7378"/>
                  </a:lnTo>
                  <a:lnTo>
                    <a:pt x="12398" y="7421"/>
                  </a:lnTo>
                  <a:lnTo>
                    <a:pt x="12011" y="7485"/>
                  </a:lnTo>
                  <a:lnTo>
                    <a:pt x="11624" y="7571"/>
                  </a:lnTo>
                  <a:lnTo>
                    <a:pt x="11226" y="7657"/>
                  </a:lnTo>
                  <a:lnTo>
                    <a:pt x="10818" y="7754"/>
                  </a:lnTo>
                  <a:lnTo>
                    <a:pt x="10409" y="7872"/>
                  </a:lnTo>
                  <a:lnTo>
                    <a:pt x="10001" y="8001"/>
                  </a:lnTo>
                  <a:lnTo>
                    <a:pt x="9581" y="8152"/>
                  </a:lnTo>
                  <a:lnTo>
                    <a:pt x="9162" y="8313"/>
                  </a:lnTo>
                  <a:lnTo>
                    <a:pt x="8742" y="8496"/>
                  </a:lnTo>
                  <a:lnTo>
                    <a:pt x="8334" y="8689"/>
                  </a:lnTo>
                  <a:lnTo>
                    <a:pt x="7904" y="8894"/>
                  </a:lnTo>
                  <a:lnTo>
                    <a:pt x="7495" y="9119"/>
                  </a:lnTo>
                  <a:lnTo>
                    <a:pt x="7076" y="9367"/>
                  </a:lnTo>
                  <a:lnTo>
                    <a:pt x="6667" y="9625"/>
                  </a:lnTo>
                  <a:lnTo>
                    <a:pt x="6258" y="9904"/>
                  </a:lnTo>
                  <a:lnTo>
                    <a:pt x="5850" y="10195"/>
                  </a:lnTo>
                  <a:lnTo>
                    <a:pt x="5452" y="10507"/>
                  </a:lnTo>
                  <a:lnTo>
                    <a:pt x="5065" y="10840"/>
                  </a:lnTo>
                  <a:lnTo>
                    <a:pt x="4689" y="11184"/>
                  </a:lnTo>
                  <a:lnTo>
                    <a:pt x="4323" y="11539"/>
                  </a:lnTo>
                  <a:lnTo>
                    <a:pt x="3957" y="11915"/>
                  </a:lnTo>
                  <a:lnTo>
                    <a:pt x="3602" y="12302"/>
                  </a:lnTo>
                  <a:lnTo>
                    <a:pt x="3269" y="12711"/>
                  </a:lnTo>
                  <a:lnTo>
                    <a:pt x="2936" y="13130"/>
                  </a:lnTo>
                  <a:lnTo>
                    <a:pt x="2624" y="13560"/>
                  </a:lnTo>
                  <a:lnTo>
                    <a:pt x="2334" y="14012"/>
                  </a:lnTo>
                  <a:lnTo>
                    <a:pt x="2054" y="14464"/>
                  </a:lnTo>
                  <a:lnTo>
                    <a:pt x="1785" y="14937"/>
                  </a:lnTo>
                  <a:lnTo>
                    <a:pt x="1538" y="15421"/>
                  </a:lnTo>
                  <a:lnTo>
                    <a:pt x="1301" y="15915"/>
                  </a:lnTo>
                  <a:lnTo>
                    <a:pt x="1086" y="16410"/>
                  </a:lnTo>
                  <a:lnTo>
                    <a:pt x="893" y="16915"/>
                  </a:lnTo>
                  <a:lnTo>
                    <a:pt x="710" y="17432"/>
                  </a:lnTo>
                  <a:lnTo>
                    <a:pt x="549" y="17958"/>
                  </a:lnTo>
                  <a:lnTo>
                    <a:pt x="473" y="18227"/>
                  </a:lnTo>
                  <a:lnTo>
                    <a:pt x="409" y="18485"/>
                  </a:lnTo>
                  <a:lnTo>
                    <a:pt x="291" y="19023"/>
                  </a:lnTo>
                  <a:lnTo>
                    <a:pt x="194" y="19561"/>
                  </a:lnTo>
                  <a:lnTo>
                    <a:pt x="151" y="19829"/>
                  </a:lnTo>
                  <a:lnTo>
                    <a:pt x="119" y="20098"/>
                  </a:lnTo>
                  <a:lnTo>
                    <a:pt x="86" y="20367"/>
                  </a:lnTo>
                  <a:lnTo>
                    <a:pt x="65" y="20636"/>
                  </a:lnTo>
                  <a:lnTo>
                    <a:pt x="22" y="21174"/>
                  </a:lnTo>
                  <a:lnTo>
                    <a:pt x="11" y="21453"/>
                  </a:lnTo>
                  <a:lnTo>
                    <a:pt x="0" y="21722"/>
                  </a:lnTo>
                  <a:lnTo>
                    <a:pt x="0" y="21991"/>
                  </a:lnTo>
                  <a:lnTo>
                    <a:pt x="0" y="22055"/>
                  </a:lnTo>
                  <a:lnTo>
                    <a:pt x="0" y="22109"/>
                  </a:lnTo>
                  <a:lnTo>
                    <a:pt x="0" y="22141"/>
                  </a:lnTo>
                  <a:lnTo>
                    <a:pt x="11" y="22270"/>
                  </a:lnTo>
                  <a:lnTo>
                    <a:pt x="54" y="23303"/>
                  </a:lnTo>
                  <a:lnTo>
                    <a:pt x="194" y="24367"/>
                  </a:lnTo>
                  <a:lnTo>
                    <a:pt x="215" y="24507"/>
                  </a:lnTo>
                  <a:lnTo>
                    <a:pt x="237" y="24636"/>
                  </a:lnTo>
                  <a:lnTo>
                    <a:pt x="291" y="24894"/>
                  </a:lnTo>
                  <a:lnTo>
                    <a:pt x="409" y="25399"/>
                  </a:lnTo>
                  <a:lnTo>
                    <a:pt x="463" y="25647"/>
                  </a:lnTo>
                  <a:lnTo>
                    <a:pt x="527" y="25905"/>
                  </a:lnTo>
                  <a:lnTo>
                    <a:pt x="678" y="26389"/>
                  </a:lnTo>
                  <a:lnTo>
                    <a:pt x="839" y="26873"/>
                  </a:lnTo>
                  <a:lnTo>
                    <a:pt x="1011" y="27346"/>
                  </a:lnTo>
                  <a:lnTo>
                    <a:pt x="1205" y="27808"/>
                  </a:lnTo>
                  <a:lnTo>
                    <a:pt x="1409" y="28260"/>
                  </a:lnTo>
                  <a:lnTo>
                    <a:pt x="1624" y="28690"/>
                  </a:lnTo>
                  <a:lnTo>
                    <a:pt x="1850" y="29120"/>
                  </a:lnTo>
                  <a:lnTo>
                    <a:pt x="2086" y="29529"/>
                  </a:lnTo>
                  <a:lnTo>
                    <a:pt x="2334" y="29926"/>
                  </a:lnTo>
                  <a:lnTo>
                    <a:pt x="2592" y="30314"/>
                  </a:lnTo>
                  <a:lnTo>
                    <a:pt x="2861" y="30679"/>
                  </a:lnTo>
                  <a:lnTo>
                    <a:pt x="3129" y="31034"/>
                  </a:lnTo>
                  <a:lnTo>
                    <a:pt x="3409" y="31378"/>
                  </a:lnTo>
                  <a:lnTo>
                    <a:pt x="3688" y="31711"/>
                  </a:lnTo>
                  <a:lnTo>
                    <a:pt x="3979" y="32023"/>
                  </a:lnTo>
                  <a:lnTo>
                    <a:pt x="4269" y="32324"/>
                  </a:lnTo>
                  <a:lnTo>
                    <a:pt x="4559" y="32604"/>
                  </a:lnTo>
                  <a:lnTo>
                    <a:pt x="4699" y="32744"/>
                  </a:lnTo>
                  <a:lnTo>
                    <a:pt x="4850" y="32873"/>
                  </a:lnTo>
                  <a:lnTo>
                    <a:pt x="5151" y="33131"/>
                  </a:lnTo>
                  <a:lnTo>
                    <a:pt x="5441" y="33378"/>
                  </a:lnTo>
                  <a:lnTo>
                    <a:pt x="5581" y="33496"/>
                  </a:lnTo>
                  <a:lnTo>
                    <a:pt x="5732" y="33604"/>
                  </a:lnTo>
                  <a:lnTo>
                    <a:pt x="6312" y="34023"/>
                  </a:lnTo>
                  <a:lnTo>
                    <a:pt x="6603" y="34206"/>
                  </a:lnTo>
                  <a:lnTo>
                    <a:pt x="6882" y="34378"/>
                  </a:lnTo>
                  <a:lnTo>
                    <a:pt x="7420" y="34712"/>
                  </a:lnTo>
                  <a:lnTo>
                    <a:pt x="7689" y="34851"/>
                  </a:lnTo>
                  <a:lnTo>
                    <a:pt x="7947" y="34970"/>
                  </a:lnTo>
                  <a:lnTo>
                    <a:pt x="8431" y="35217"/>
                  </a:lnTo>
                  <a:lnTo>
                    <a:pt x="8538" y="35271"/>
                  </a:lnTo>
                  <a:lnTo>
                    <a:pt x="8656" y="35314"/>
                  </a:lnTo>
                  <a:lnTo>
                    <a:pt x="8882" y="35400"/>
                  </a:lnTo>
                  <a:lnTo>
                    <a:pt x="9291" y="35561"/>
                  </a:lnTo>
                  <a:lnTo>
                    <a:pt x="9646" y="35701"/>
                  </a:lnTo>
                  <a:lnTo>
                    <a:pt x="9968" y="35798"/>
                  </a:lnTo>
                  <a:lnTo>
                    <a:pt x="10140" y="36120"/>
                  </a:lnTo>
                  <a:lnTo>
                    <a:pt x="10237" y="36292"/>
                  </a:lnTo>
                  <a:lnTo>
                    <a:pt x="10345" y="36453"/>
                  </a:lnTo>
                  <a:lnTo>
                    <a:pt x="10893" y="37292"/>
                  </a:lnTo>
                  <a:lnTo>
                    <a:pt x="11581" y="38163"/>
                  </a:lnTo>
                  <a:lnTo>
                    <a:pt x="11979" y="38604"/>
                  </a:lnTo>
                  <a:lnTo>
                    <a:pt x="12194" y="38830"/>
                  </a:lnTo>
                  <a:lnTo>
                    <a:pt x="12409" y="39056"/>
                  </a:lnTo>
                  <a:lnTo>
                    <a:pt x="12635" y="39271"/>
                  </a:lnTo>
                  <a:lnTo>
                    <a:pt x="12872" y="39486"/>
                  </a:lnTo>
                  <a:lnTo>
                    <a:pt x="13119" y="39712"/>
                  </a:lnTo>
                  <a:lnTo>
                    <a:pt x="13377" y="39916"/>
                  </a:lnTo>
                  <a:lnTo>
                    <a:pt x="13635" y="40131"/>
                  </a:lnTo>
                  <a:lnTo>
                    <a:pt x="13904" y="40346"/>
                  </a:lnTo>
                  <a:lnTo>
                    <a:pt x="14183" y="40550"/>
                  </a:lnTo>
                  <a:lnTo>
                    <a:pt x="14474" y="40744"/>
                  </a:lnTo>
                  <a:lnTo>
                    <a:pt x="14764" y="40948"/>
                  </a:lnTo>
                  <a:lnTo>
                    <a:pt x="15076" y="41131"/>
                  </a:lnTo>
                  <a:lnTo>
                    <a:pt x="15377" y="41325"/>
                  </a:lnTo>
                  <a:lnTo>
                    <a:pt x="15700" y="41497"/>
                  </a:lnTo>
                  <a:lnTo>
                    <a:pt x="15861" y="41593"/>
                  </a:lnTo>
                  <a:lnTo>
                    <a:pt x="16022" y="41679"/>
                  </a:lnTo>
                  <a:lnTo>
                    <a:pt x="16356" y="41830"/>
                  </a:lnTo>
                  <a:lnTo>
                    <a:pt x="17044" y="42153"/>
                  </a:lnTo>
                  <a:lnTo>
                    <a:pt x="17753" y="42411"/>
                  </a:lnTo>
                  <a:lnTo>
                    <a:pt x="18119" y="42540"/>
                  </a:lnTo>
                  <a:lnTo>
                    <a:pt x="18485" y="42658"/>
                  </a:lnTo>
                  <a:lnTo>
                    <a:pt x="18861" y="42765"/>
                  </a:lnTo>
                  <a:lnTo>
                    <a:pt x="19237" y="42862"/>
                  </a:lnTo>
                  <a:lnTo>
                    <a:pt x="19614" y="42948"/>
                  </a:lnTo>
                  <a:lnTo>
                    <a:pt x="20001" y="43024"/>
                  </a:lnTo>
                  <a:lnTo>
                    <a:pt x="20388" y="43099"/>
                  </a:lnTo>
                  <a:lnTo>
                    <a:pt x="20775" y="43153"/>
                  </a:lnTo>
                  <a:lnTo>
                    <a:pt x="21162" y="43196"/>
                  </a:lnTo>
                  <a:lnTo>
                    <a:pt x="21549" y="43228"/>
                  </a:lnTo>
                  <a:lnTo>
                    <a:pt x="22334" y="43282"/>
                  </a:lnTo>
                  <a:lnTo>
                    <a:pt x="23119" y="43271"/>
                  </a:lnTo>
                  <a:lnTo>
                    <a:pt x="23517" y="43260"/>
                  </a:lnTo>
                  <a:lnTo>
                    <a:pt x="23711" y="43249"/>
                  </a:lnTo>
                  <a:lnTo>
                    <a:pt x="23904" y="43228"/>
                  </a:lnTo>
                  <a:lnTo>
                    <a:pt x="24678" y="43142"/>
                  </a:lnTo>
                  <a:lnTo>
                    <a:pt x="24872" y="43120"/>
                  </a:lnTo>
                  <a:lnTo>
                    <a:pt x="25055" y="43099"/>
                  </a:lnTo>
                  <a:lnTo>
                    <a:pt x="25431" y="43024"/>
                  </a:lnTo>
                  <a:lnTo>
                    <a:pt x="25807" y="42938"/>
                  </a:lnTo>
                  <a:lnTo>
                    <a:pt x="26173" y="42862"/>
                  </a:lnTo>
                  <a:lnTo>
                    <a:pt x="26560" y="42776"/>
                  </a:lnTo>
                  <a:lnTo>
                    <a:pt x="26904" y="42669"/>
                  </a:lnTo>
                  <a:lnTo>
                    <a:pt x="27248" y="42572"/>
                  </a:lnTo>
                  <a:lnTo>
                    <a:pt x="27603" y="42443"/>
                  </a:lnTo>
                  <a:lnTo>
                    <a:pt x="27947" y="42314"/>
                  </a:lnTo>
                  <a:lnTo>
                    <a:pt x="28291" y="42185"/>
                  </a:lnTo>
                  <a:lnTo>
                    <a:pt x="28614" y="42045"/>
                  </a:lnTo>
                  <a:lnTo>
                    <a:pt x="28937" y="41894"/>
                  </a:lnTo>
                  <a:lnTo>
                    <a:pt x="29259" y="41744"/>
                  </a:lnTo>
                  <a:lnTo>
                    <a:pt x="29560" y="41583"/>
                  </a:lnTo>
                  <a:lnTo>
                    <a:pt x="29861" y="41421"/>
                  </a:lnTo>
                  <a:lnTo>
                    <a:pt x="30162" y="41249"/>
                  </a:lnTo>
                  <a:lnTo>
                    <a:pt x="30442" y="41077"/>
                  </a:lnTo>
                  <a:lnTo>
                    <a:pt x="30722" y="40905"/>
                  </a:lnTo>
                  <a:lnTo>
                    <a:pt x="30990" y="40722"/>
                  </a:lnTo>
                  <a:lnTo>
                    <a:pt x="31248" y="40540"/>
                  </a:lnTo>
                  <a:lnTo>
                    <a:pt x="31496" y="40357"/>
                  </a:lnTo>
                  <a:lnTo>
                    <a:pt x="31743" y="40163"/>
                  </a:lnTo>
                  <a:lnTo>
                    <a:pt x="31969" y="39980"/>
                  </a:lnTo>
                  <a:lnTo>
                    <a:pt x="32195" y="39787"/>
                  </a:lnTo>
                  <a:lnTo>
                    <a:pt x="32603" y="39421"/>
                  </a:lnTo>
                  <a:lnTo>
                    <a:pt x="32980" y="39056"/>
                  </a:lnTo>
                  <a:lnTo>
                    <a:pt x="33248" y="39497"/>
                  </a:lnTo>
                  <a:lnTo>
                    <a:pt x="33528" y="39937"/>
                  </a:lnTo>
                  <a:lnTo>
                    <a:pt x="33711" y="40196"/>
                  </a:lnTo>
                  <a:lnTo>
                    <a:pt x="33904" y="40454"/>
                  </a:lnTo>
                  <a:lnTo>
                    <a:pt x="34098" y="40701"/>
                  </a:lnTo>
                  <a:lnTo>
                    <a:pt x="34302" y="40948"/>
                  </a:lnTo>
                  <a:lnTo>
                    <a:pt x="34507" y="41185"/>
                  </a:lnTo>
                  <a:lnTo>
                    <a:pt x="34711" y="41432"/>
                  </a:lnTo>
                  <a:lnTo>
                    <a:pt x="34926" y="41658"/>
                  </a:lnTo>
                  <a:lnTo>
                    <a:pt x="35152" y="41884"/>
                  </a:lnTo>
                  <a:lnTo>
                    <a:pt x="35614" y="42335"/>
                  </a:lnTo>
                  <a:lnTo>
                    <a:pt x="35851" y="42550"/>
                  </a:lnTo>
                  <a:lnTo>
                    <a:pt x="36087" y="42755"/>
                  </a:lnTo>
                  <a:lnTo>
                    <a:pt x="36335" y="42959"/>
                  </a:lnTo>
                  <a:lnTo>
                    <a:pt x="36582" y="43163"/>
                  </a:lnTo>
                  <a:lnTo>
                    <a:pt x="36840" y="43357"/>
                  </a:lnTo>
                  <a:lnTo>
                    <a:pt x="37098" y="43540"/>
                  </a:lnTo>
                  <a:lnTo>
                    <a:pt x="37356" y="43722"/>
                  </a:lnTo>
                  <a:lnTo>
                    <a:pt x="37625" y="43895"/>
                  </a:lnTo>
                  <a:lnTo>
                    <a:pt x="37894" y="44067"/>
                  </a:lnTo>
                  <a:lnTo>
                    <a:pt x="38163" y="44239"/>
                  </a:lnTo>
                  <a:lnTo>
                    <a:pt x="38442" y="44400"/>
                  </a:lnTo>
                  <a:lnTo>
                    <a:pt x="38722" y="44550"/>
                  </a:lnTo>
                  <a:lnTo>
                    <a:pt x="39012" y="44701"/>
                  </a:lnTo>
                  <a:lnTo>
                    <a:pt x="39302" y="44841"/>
                  </a:lnTo>
                  <a:lnTo>
                    <a:pt x="39593" y="44970"/>
                  </a:lnTo>
                  <a:lnTo>
                    <a:pt x="39883" y="45099"/>
                  </a:lnTo>
                  <a:lnTo>
                    <a:pt x="40184" y="45217"/>
                  </a:lnTo>
                  <a:lnTo>
                    <a:pt x="40485" y="45335"/>
                  </a:lnTo>
                  <a:lnTo>
                    <a:pt x="40786" y="45443"/>
                  </a:lnTo>
                  <a:lnTo>
                    <a:pt x="41087" y="45550"/>
                  </a:lnTo>
                  <a:lnTo>
                    <a:pt x="41399" y="45647"/>
                  </a:lnTo>
                  <a:lnTo>
                    <a:pt x="41700" y="45733"/>
                  </a:lnTo>
                  <a:lnTo>
                    <a:pt x="42012" y="45819"/>
                  </a:lnTo>
                  <a:lnTo>
                    <a:pt x="42324" y="45895"/>
                  </a:lnTo>
                  <a:lnTo>
                    <a:pt x="42647" y="45959"/>
                  </a:lnTo>
                  <a:lnTo>
                    <a:pt x="42958" y="46024"/>
                  </a:lnTo>
                  <a:lnTo>
                    <a:pt x="43281" y="46077"/>
                  </a:lnTo>
                  <a:lnTo>
                    <a:pt x="43593" y="46120"/>
                  </a:lnTo>
                  <a:lnTo>
                    <a:pt x="43915" y="46163"/>
                  </a:lnTo>
                  <a:lnTo>
                    <a:pt x="44238" y="46196"/>
                  </a:lnTo>
                  <a:lnTo>
                    <a:pt x="44561" y="46217"/>
                  </a:lnTo>
                  <a:lnTo>
                    <a:pt x="44883" y="46239"/>
                  </a:lnTo>
                  <a:lnTo>
                    <a:pt x="45206" y="46249"/>
                  </a:lnTo>
                  <a:lnTo>
                    <a:pt x="45528" y="46249"/>
                  </a:lnTo>
                  <a:lnTo>
                    <a:pt x="45840" y="46260"/>
                  </a:lnTo>
                  <a:lnTo>
                    <a:pt x="46163" y="46249"/>
                  </a:lnTo>
                  <a:lnTo>
                    <a:pt x="46819" y="46206"/>
                  </a:lnTo>
                  <a:lnTo>
                    <a:pt x="47141" y="46185"/>
                  </a:lnTo>
                  <a:lnTo>
                    <a:pt x="47464" y="46153"/>
                  </a:lnTo>
                  <a:lnTo>
                    <a:pt x="47776" y="46110"/>
                  </a:lnTo>
                  <a:lnTo>
                    <a:pt x="48098" y="46056"/>
                  </a:lnTo>
                  <a:lnTo>
                    <a:pt x="48421" y="45991"/>
                  </a:lnTo>
                  <a:lnTo>
                    <a:pt x="48733" y="45927"/>
                  </a:lnTo>
                  <a:lnTo>
                    <a:pt x="49055" y="45862"/>
                  </a:lnTo>
                  <a:lnTo>
                    <a:pt x="49367" y="45787"/>
                  </a:lnTo>
                  <a:lnTo>
                    <a:pt x="49679" y="45701"/>
                  </a:lnTo>
                  <a:lnTo>
                    <a:pt x="49991" y="45604"/>
                  </a:lnTo>
                  <a:lnTo>
                    <a:pt x="50292" y="45507"/>
                  </a:lnTo>
                  <a:lnTo>
                    <a:pt x="50604" y="45400"/>
                  </a:lnTo>
                  <a:lnTo>
                    <a:pt x="50905" y="45292"/>
                  </a:lnTo>
                  <a:lnTo>
                    <a:pt x="51206" y="45174"/>
                  </a:lnTo>
                  <a:lnTo>
                    <a:pt x="51507" y="45045"/>
                  </a:lnTo>
                  <a:lnTo>
                    <a:pt x="51808" y="44916"/>
                  </a:lnTo>
                  <a:lnTo>
                    <a:pt x="52098" y="44776"/>
                  </a:lnTo>
                  <a:lnTo>
                    <a:pt x="52389" y="44636"/>
                  </a:lnTo>
                  <a:lnTo>
                    <a:pt x="52679" y="44475"/>
                  </a:lnTo>
                  <a:lnTo>
                    <a:pt x="52959" y="44325"/>
                  </a:lnTo>
                  <a:lnTo>
                    <a:pt x="53238" y="44163"/>
                  </a:lnTo>
                  <a:lnTo>
                    <a:pt x="53518" y="43991"/>
                  </a:lnTo>
                  <a:lnTo>
                    <a:pt x="53797" y="43809"/>
                  </a:lnTo>
                  <a:lnTo>
                    <a:pt x="54066" y="43626"/>
                  </a:lnTo>
                  <a:lnTo>
                    <a:pt x="54324" y="43443"/>
                  </a:lnTo>
                  <a:lnTo>
                    <a:pt x="54593" y="43249"/>
                  </a:lnTo>
                  <a:lnTo>
                    <a:pt x="54851" y="43056"/>
                  </a:lnTo>
                  <a:lnTo>
                    <a:pt x="55099" y="42852"/>
                  </a:lnTo>
                  <a:lnTo>
                    <a:pt x="55346" y="42636"/>
                  </a:lnTo>
                  <a:lnTo>
                    <a:pt x="55593" y="42421"/>
                  </a:lnTo>
                  <a:lnTo>
                    <a:pt x="55830" y="42206"/>
                  </a:lnTo>
                  <a:lnTo>
                    <a:pt x="56066" y="41981"/>
                  </a:lnTo>
                  <a:lnTo>
                    <a:pt x="56303" y="41744"/>
                  </a:lnTo>
                  <a:lnTo>
                    <a:pt x="56529" y="41518"/>
                  </a:lnTo>
                  <a:lnTo>
                    <a:pt x="56744" y="41271"/>
                  </a:lnTo>
                  <a:lnTo>
                    <a:pt x="56959" y="41023"/>
                  </a:lnTo>
                  <a:lnTo>
                    <a:pt x="57163" y="40776"/>
                  </a:lnTo>
                  <a:lnTo>
                    <a:pt x="57367" y="40529"/>
                  </a:lnTo>
                  <a:lnTo>
                    <a:pt x="57572" y="40260"/>
                  </a:lnTo>
                  <a:lnTo>
                    <a:pt x="57765" y="40002"/>
                  </a:lnTo>
                  <a:lnTo>
                    <a:pt x="57948" y="39733"/>
                  </a:lnTo>
                  <a:lnTo>
                    <a:pt x="58131" y="39464"/>
                  </a:lnTo>
                  <a:lnTo>
                    <a:pt x="58303" y="39185"/>
                  </a:lnTo>
                  <a:lnTo>
                    <a:pt x="58475" y="38905"/>
                  </a:lnTo>
                  <a:lnTo>
                    <a:pt x="58636" y="38626"/>
                  </a:lnTo>
                  <a:lnTo>
                    <a:pt x="58787" y="38335"/>
                  </a:lnTo>
                  <a:lnTo>
                    <a:pt x="58937" y="38045"/>
                  </a:lnTo>
                  <a:lnTo>
                    <a:pt x="59088" y="37755"/>
                  </a:lnTo>
                  <a:lnTo>
                    <a:pt x="59228" y="37464"/>
                  </a:lnTo>
                  <a:lnTo>
                    <a:pt x="59357" y="37163"/>
                  </a:lnTo>
                  <a:lnTo>
                    <a:pt x="59475" y="36862"/>
                  </a:lnTo>
                  <a:lnTo>
                    <a:pt x="59593" y="36550"/>
                  </a:lnTo>
                  <a:lnTo>
                    <a:pt x="59712" y="36249"/>
                  </a:lnTo>
                  <a:lnTo>
                    <a:pt x="59819" y="35937"/>
                  </a:lnTo>
                  <a:lnTo>
                    <a:pt x="59916" y="35626"/>
                  </a:lnTo>
                  <a:lnTo>
                    <a:pt x="60013" y="35314"/>
                  </a:lnTo>
                  <a:lnTo>
                    <a:pt x="60088" y="35002"/>
                  </a:lnTo>
                  <a:lnTo>
                    <a:pt x="60174" y="34679"/>
                  </a:lnTo>
                  <a:lnTo>
                    <a:pt x="60238" y="34357"/>
                  </a:lnTo>
                  <a:lnTo>
                    <a:pt x="60303" y="34045"/>
                  </a:lnTo>
                  <a:lnTo>
                    <a:pt x="60357" y="33722"/>
                  </a:lnTo>
                  <a:lnTo>
                    <a:pt x="60411" y="33400"/>
                  </a:lnTo>
                  <a:lnTo>
                    <a:pt x="60454" y="33077"/>
                  </a:lnTo>
                  <a:lnTo>
                    <a:pt x="60486" y="32744"/>
                  </a:lnTo>
                  <a:lnTo>
                    <a:pt x="60518" y="32421"/>
                  </a:lnTo>
                  <a:lnTo>
                    <a:pt x="60540" y="32099"/>
                  </a:lnTo>
                  <a:lnTo>
                    <a:pt x="60561" y="31432"/>
                  </a:lnTo>
                  <a:lnTo>
                    <a:pt x="60550" y="30797"/>
                  </a:lnTo>
                  <a:lnTo>
                    <a:pt x="60550" y="30690"/>
                  </a:lnTo>
                  <a:lnTo>
                    <a:pt x="61077" y="30658"/>
                  </a:lnTo>
                  <a:lnTo>
                    <a:pt x="61615" y="30593"/>
                  </a:lnTo>
                  <a:lnTo>
                    <a:pt x="62142" y="30518"/>
                  </a:lnTo>
                  <a:lnTo>
                    <a:pt x="62658" y="30410"/>
                  </a:lnTo>
                  <a:lnTo>
                    <a:pt x="63174" y="30271"/>
                  </a:lnTo>
                  <a:lnTo>
                    <a:pt x="63690" y="30120"/>
                  </a:lnTo>
                  <a:lnTo>
                    <a:pt x="64196" y="29937"/>
                  </a:lnTo>
                  <a:lnTo>
                    <a:pt x="64679" y="29733"/>
                  </a:lnTo>
                  <a:lnTo>
                    <a:pt x="64959" y="29615"/>
                  </a:lnTo>
                  <a:lnTo>
                    <a:pt x="65228" y="29486"/>
                  </a:lnTo>
                  <a:lnTo>
                    <a:pt x="65497" y="29346"/>
                  </a:lnTo>
                  <a:lnTo>
                    <a:pt x="65766" y="29195"/>
                  </a:lnTo>
                  <a:lnTo>
                    <a:pt x="66024" y="29045"/>
                  </a:lnTo>
                  <a:lnTo>
                    <a:pt x="66282" y="28883"/>
                  </a:lnTo>
                  <a:lnTo>
                    <a:pt x="66529" y="28722"/>
                  </a:lnTo>
                  <a:lnTo>
                    <a:pt x="66776" y="28550"/>
                  </a:lnTo>
                  <a:lnTo>
                    <a:pt x="67024" y="28367"/>
                  </a:lnTo>
                  <a:lnTo>
                    <a:pt x="67260" y="28184"/>
                  </a:lnTo>
                  <a:lnTo>
                    <a:pt x="67497" y="27991"/>
                  </a:lnTo>
                  <a:lnTo>
                    <a:pt x="67723" y="27797"/>
                  </a:lnTo>
                  <a:lnTo>
                    <a:pt x="67948" y="27593"/>
                  </a:lnTo>
                  <a:lnTo>
                    <a:pt x="68163" y="27378"/>
                  </a:lnTo>
                  <a:lnTo>
                    <a:pt x="68379" y="27163"/>
                  </a:lnTo>
                  <a:lnTo>
                    <a:pt x="68583" y="26948"/>
                  </a:lnTo>
                  <a:lnTo>
                    <a:pt x="68776" y="26722"/>
                  </a:lnTo>
                  <a:lnTo>
                    <a:pt x="68970" y="26486"/>
                  </a:lnTo>
                  <a:lnTo>
                    <a:pt x="69163" y="26249"/>
                  </a:lnTo>
                  <a:lnTo>
                    <a:pt x="69346" y="26012"/>
                  </a:lnTo>
                  <a:lnTo>
                    <a:pt x="69518" y="25765"/>
                  </a:lnTo>
                  <a:lnTo>
                    <a:pt x="69690" y="25518"/>
                  </a:lnTo>
                  <a:lnTo>
                    <a:pt x="69852" y="25260"/>
                  </a:lnTo>
                  <a:lnTo>
                    <a:pt x="70002" y="25002"/>
                  </a:lnTo>
                  <a:lnTo>
                    <a:pt x="70153" y="24744"/>
                  </a:lnTo>
                  <a:lnTo>
                    <a:pt x="70293" y="24475"/>
                  </a:lnTo>
                  <a:lnTo>
                    <a:pt x="70432" y="24206"/>
                  </a:lnTo>
                  <a:lnTo>
                    <a:pt x="70551" y="23926"/>
                  </a:lnTo>
                  <a:lnTo>
                    <a:pt x="70680" y="23657"/>
                  </a:lnTo>
                  <a:lnTo>
                    <a:pt x="70787" y="23378"/>
                  </a:lnTo>
                  <a:lnTo>
                    <a:pt x="70895" y="23088"/>
                  </a:lnTo>
                  <a:lnTo>
                    <a:pt x="70991" y="22808"/>
                  </a:lnTo>
                  <a:lnTo>
                    <a:pt x="71078" y="22518"/>
                  </a:lnTo>
                  <a:lnTo>
                    <a:pt x="71164" y="22227"/>
                  </a:lnTo>
                  <a:lnTo>
                    <a:pt x="71239" y="21937"/>
                  </a:lnTo>
                  <a:lnTo>
                    <a:pt x="71303" y="21636"/>
                  </a:lnTo>
                  <a:lnTo>
                    <a:pt x="71368" y="21346"/>
                  </a:lnTo>
                  <a:lnTo>
                    <a:pt x="71422" y="21045"/>
                  </a:lnTo>
                  <a:lnTo>
                    <a:pt x="71465" y="20743"/>
                  </a:lnTo>
                  <a:lnTo>
                    <a:pt x="71497" y="20453"/>
                  </a:lnTo>
                  <a:lnTo>
                    <a:pt x="71518" y="20152"/>
                  </a:lnTo>
                  <a:lnTo>
                    <a:pt x="71540" y="19851"/>
                  </a:lnTo>
                  <a:lnTo>
                    <a:pt x="71551" y="19550"/>
                  </a:lnTo>
                  <a:lnTo>
                    <a:pt x="71561" y="19238"/>
                  </a:lnTo>
                  <a:lnTo>
                    <a:pt x="71561" y="18948"/>
                  </a:lnTo>
                  <a:lnTo>
                    <a:pt x="71551" y="18657"/>
                  </a:lnTo>
                  <a:lnTo>
                    <a:pt x="71529" y="18346"/>
                  </a:lnTo>
                  <a:lnTo>
                    <a:pt x="71518" y="18195"/>
                  </a:lnTo>
                  <a:lnTo>
                    <a:pt x="71497" y="18044"/>
                  </a:lnTo>
                  <a:lnTo>
                    <a:pt x="71465" y="17743"/>
                  </a:lnTo>
                  <a:lnTo>
                    <a:pt x="71422" y="17442"/>
                  </a:lnTo>
                  <a:lnTo>
                    <a:pt x="71379" y="17152"/>
                  </a:lnTo>
                  <a:lnTo>
                    <a:pt x="71314" y="16851"/>
                  </a:lnTo>
                  <a:lnTo>
                    <a:pt x="71250" y="16561"/>
                  </a:lnTo>
                  <a:lnTo>
                    <a:pt x="71174" y="16270"/>
                  </a:lnTo>
                  <a:lnTo>
                    <a:pt x="71099" y="15980"/>
                  </a:lnTo>
                  <a:lnTo>
                    <a:pt x="71002" y="15690"/>
                  </a:lnTo>
                  <a:lnTo>
                    <a:pt x="70905" y="15399"/>
                  </a:lnTo>
                  <a:lnTo>
                    <a:pt x="70809" y="15120"/>
                  </a:lnTo>
                  <a:lnTo>
                    <a:pt x="70690" y="14840"/>
                  </a:lnTo>
                  <a:lnTo>
                    <a:pt x="70572" y="14560"/>
                  </a:lnTo>
                  <a:lnTo>
                    <a:pt x="70443" y="14292"/>
                  </a:lnTo>
                  <a:lnTo>
                    <a:pt x="70314" y="14023"/>
                  </a:lnTo>
                  <a:lnTo>
                    <a:pt x="70174" y="13754"/>
                  </a:lnTo>
                  <a:lnTo>
                    <a:pt x="70024" y="13496"/>
                  </a:lnTo>
                  <a:lnTo>
                    <a:pt x="69873" y="13238"/>
                  </a:lnTo>
                  <a:lnTo>
                    <a:pt x="69712" y="12980"/>
                  </a:lnTo>
                  <a:lnTo>
                    <a:pt x="69540" y="12732"/>
                  </a:lnTo>
                  <a:lnTo>
                    <a:pt x="69368" y="12485"/>
                  </a:lnTo>
                  <a:lnTo>
                    <a:pt x="69185" y="12249"/>
                  </a:lnTo>
                  <a:lnTo>
                    <a:pt x="69002" y="12012"/>
                  </a:lnTo>
                  <a:lnTo>
                    <a:pt x="68809" y="11775"/>
                  </a:lnTo>
                  <a:lnTo>
                    <a:pt x="68604" y="11550"/>
                  </a:lnTo>
                  <a:lnTo>
                    <a:pt x="68400" y="11335"/>
                  </a:lnTo>
                  <a:lnTo>
                    <a:pt x="68196" y="11120"/>
                  </a:lnTo>
                  <a:lnTo>
                    <a:pt x="67981" y="10915"/>
                  </a:lnTo>
                  <a:lnTo>
                    <a:pt x="67755" y="10711"/>
                  </a:lnTo>
                  <a:lnTo>
                    <a:pt x="67529" y="10507"/>
                  </a:lnTo>
                  <a:lnTo>
                    <a:pt x="67303" y="10324"/>
                  </a:lnTo>
                  <a:lnTo>
                    <a:pt x="67067" y="10130"/>
                  </a:lnTo>
                  <a:lnTo>
                    <a:pt x="66819" y="9958"/>
                  </a:lnTo>
                  <a:lnTo>
                    <a:pt x="66583" y="9786"/>
                  </a:lnTo>
                  <a:lnTo>
                    <a:pt x="66325" y="9614"/>
                  </a:lnTo>
                  <a:lnTo>
                    <a:pt x="66077" y="9453"/>
                  </a:lnTo>
                  <a:lnTo>
                    <a:pt x="65819" y="9302"/>
                  </a:lnTo>
                  <a:lnTo>
                    <a:pt x="65550" y="9152"/>
                  </a:lnTo>
                  <a:lnTo>
                    <a:pt x="65292" y="9012"/>
                  </a:lnTo>
                  <a:lnTo>
                    <a:pt x="65024" y="8883"/>
                  </a:lnTo>
                  <a:lnTo>
                    <a:pt x="64744" y="8754"/>
                  </a:lnTo>
                  <a:lnTo>
                    <a:pt x="64475" y="8636"/>
                  </a:lnTo>
                  <a:lnTo>
                    <a:pt x="64196" y="8528"/>
                  </a:lnTo>
                  <a:lnTo>
                    <a:pt x="63916" y="8431"/>
                  </a:lnTo>
                  <a:lnTo>
                    <a:pt x="63626" y="8335"/>
                  </a:lnTo>
                  <a:lnTo>
                    <a:pt x="63346" y="8248"/>
                  </a:lnTo>
                  <a:lnTo>
                    <a:pt x="63056" y="8162"/>
                  </a:lnTo>
                  <a:lnTo>
                    <a:pt x="62765" y="8098"/>
                  </a:lnTo>
                  <a:lnTo>
                    <a:pt x="62464" y="8033"/>
                  </a:lnTo>
                  <a:lnTo>
                    <a:pt x="62174" y="7969"/>
                  </a:lnTo>
                  <a:lnTo>
                    <a:pt x="61884" y="7926"/>
                  </a:lnTo>
                  <a:lnTo>
                    <a:pt x="61583" y="7883"/>
                  </a:lnTo>
                  <a:lnTo>
                    <a:pt x="61292" y="7851"/>
                  </a:lnTo>
                  <a:lnTo>
                    <a:pt x="60991" y="7829"/>
                  </a:lnTo>
                  <a:lnTo>
                    <a:pt x="60690" y="7808"/>
                  </a:lnTo>
                  <a:lnTo>
                    <a:pt x="60389" y="7797"/>
                  </a:lnTo>
                  <a:lnTo>
                    <a:pt x="60088" y="7797"/>
                  </a:lnTo>
                  <a:lnTo>
                    <a:pt x="59798" y="7808"/>
                  </a:lnTo>
                  <a:lnTo>
                    <a:pt x="59507" y="7818"/>
                  </a:lnTo>
                  <a:lnTo>
                    <a:pt x="59206" y="7840"/>
                  </a:lnTo>
                  <a:lnTo>
                    <a:pt x="58905" y="7872"/>
                  </a:lnTo>
                  <a:lnTo>
                    <a:pt x="58314" y="7947"/>
                  </a:lnTo>
                  <a:lnTo>
                    <a:pt x="57991" y="8012"/>
                  </a:lnTo>
                  <a:lnTo>
                    <a:pt x="57561" y="7378"/>
                  </a:lnTo>
                  <a:lnTo>
                    <a:pt x="57120" y="6754"/>
                  </a:lnTo>
                  <a:lnTo>
                    <a:pt x="56679" y="6130"/>
                  </a:lnTo>
                  <a:lnTo>
                    <a:pt x="56217" y="5506"/>
                  </a:lnTo>
                  <a:lnTo>
                    <a:pt x="55959" y="5173"/>
                  </a:lnTo>
                  <a:lnTo>
                    <a:pt x="55690" y="4851"/>
                  </a:lnTo>
                  <a:lnTo>
                    <a:pt x="55421" y="4528"/>
                  </a:lnTo>
                  <a:lnTo>
                    <a:pt x="55142" y="4216"/>
                  </a:lnTo>
                  <a:lnTo>
                    <a:pt x="54851" y="3904"/>
                  </a:lnTo>
                  <a:lnTo>
                    <a:pt x="54561" y="3603"/>
                  </a:lnTo>
                  <a:lnTo>
                    <a:pt x="54260" y="3302"/>
                  </a:lnTo>
                  <a:lnTo>
                    <a:pt x="53948" y="3023"/>
                  </a:lnTo>
                  <a:lnTo>
                    <a:pt x="53625" y="2743"/>
                  </a:lnTo>
                  <a:lnTo>
                    <a:pt x="53292" y="2474"/>
                  </a:lnTo>
                  <a:lnTo>
                    <a:pt x="52948" y="2227"/>
                  </a:lnTo>
                  <a:lnTo>
                    <a:pt x="52604" y="1980"/>
                  </a:lnTo>
                  <a:lnTo>
                    <a:pt x="52249" y="1754"/>
                  </a:lnTo>
                  <a:lnTo>
                    <a:pt x="51883" y="1539"/>
                  </a:lnTo>
                  <a:lnTo>
                    <a:pt x="51507" y="1334"/>
                  </a:lnTo>
                  <a:lnTo>
                    <a:pt x="51131" y="1152"/>
                  </a:lnTo>
                  <a:lnTo>
                    <a:pt x="50733" y="979"/>
                  </a:lnTo>
                  <a:lnTo>
                    <a:pt x="50346" y="818"/>
                  </a:lnTo>
                  <a:lnTo>
                    <a:pt x="49948" y="678"/>
                  </a:lnTo>
                  <a:lnTo>
                    <a:pt x="49539" y="549"/>
                  </a:lnTo>
                  <a:lnTo>
                    <a:pt x="49131" y="442"/>
                  </a:lnTo>
                  <a:lnTo>
                    <a:pt x="48722" y="345"/>
                  </a:lnTo>
                  <a:lnTo>
                    <a:pt x="48313" y="259"/>
                  </a:lnTo>
                  <a:lnTo>
                    <a:pt x="47894" y="184"/>
                  </a:lnTo>
                  <a:lnTo>
                    <a:pt x="47485" y="130"/>
                  </a:lnTo>
                  <a:lnTo>
                    <a:pt x="47066" y="87"/>
                  </a:lnTo>
                  <a:lnTo>
                    <a:pt x="46647" y="44"/>
                  </a:lnTo>
                  <a:lnTo>
                    <a:pt x="46227" y="22"/>
                  </a:lnTo>
                  <a:lnTo>
                    <a:pt x="45808" y="12"/>
                  </a:lnTo>
                  <a:lnTo>
                    <a:pt x="453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a:off x="2596250" y="3199700"/>
              <a:ext cx="1762975" cy="1144125"/>
            </a:xfrm>
            <a:custGeom>
              <a:avLst/>
              <a:gdLst/>
              <a:ahLst/>
              <a:cxnLst/>
              <a:rect l="l" t="t" r="r" b="b"/>
              <a:pathLst>
                <a:path w="70519" h="45765" extrusionOk="0">
                  <a:moveTo>
                    <a:pt x="44485" y="0"/>
                  </a:moveTo>
                  <a:lnTo>
                    <a:pt x="44109" y="11"/>
                  </a:lnTo>
                  <a:lnTo>
                    <a:pt x="43722" y="32"/>
                  </a:lnTo>
                  <a:lnTo>
                    <a:pt x="43346" y="65"/>
                  </a:lnTo>
                  <a:lnTo>
                    <a:pt x="42980" y="97"/>
                  </a:lnTo>
                  <a:lnTo>
                    <a:pt x="42614" y="151"/>
                  </a:lnTo>
                  <a:lnTo>
                    <a:pt x="42260" y="204"/>
                  </a:lnTo>
                  <a:lnTo>
                    <a:pt x="41905" y="269"/>
                  </a:lnTo>
                  <a:lnTo>
                    <a:pt x="41561" y="344"/>
                  </a:lnTo>
                  <a:lnTo>
                    <a:pt x="41216" y="430"/>
                  </a:lnTo>
                  <a:lnTo>
                    <a:pt x="40883" y="516"/>
                  </a:lnTo>
                  <a:lnTo>
                    <a:pt x="40550" y="613"/>
                  </a:lnTo>
                  <a:lnTo>
                    <a:pt x="40227" y="720"/>
                  </a:lnTo>
                  <a:lnTo>
                    <a:pt x="39905" y="839"/>
                  </a:lnTo>
                  <a:lnTo>
                    <a:pt x="39593" y="957"/>
                  </a:lnTo>
                  <a:lnTo>
                    <a:pt x="39292" y="1086"/>
                  </a:lnTo>
                  <a:lnTo>
                    <a:pt x="38991" y="1215"/>
                  </a:lnTo>
                  <a:lnTo>
                    <a:pt x="38690" y="1355"/>
                  </a:lnTo>
                  <a:lnTo>
                    <a:pt x="38399" y="1505"/>
                  </a:lnTo>
                  <a:lnTo>
                    <a:pt x="38120" y="1656"/>
                  </a:lnTo>
                  <a:lnTo>
                    <a:pt x="37840" y="1817"/>
                  </a:lnTo>
                  <a:lnTo>
                    <a:pt x="37560" y="1979"/>
                  </a:lnTo>
                  <a:lnTo>
                    <a:pt x="37292" y="2151"/>
                  </a:lnTo>
                  <a:lnTo>
                    <a:pt x="37034" y="2323"/>
                  </a:lnTo>
                  <a:lnTo>
                    <a:pt x="36775" y="2505"/>
                  </a:lnTo>
                  <a:lnTo>
                    <a:pt x="36528" y="2688"/>
                  </a:lnTo>
                  <a:lnTo>
                    <a:pt x="36281" y="2882"/>
                  </a:lnTo>
                  <a:lnTo>
                    <a:pt x="36044" y="3075"/>
                  </a:lnTo>
                  <a:lnTo>
                    <a:pt x="35808" y="3269"/>
                  </a:lnTo>
                  <a:lnTo>
                    <a:pt x="35582" y="3473"/>
                  </a:lnTo>
                  <a:lnTo>
                    <a:pt x="35141" y="3882"/>
                  </a:lnTo>
                  <a:lnTo>
                    <a:pt x="35130" y="4054"/>
                  </a:lnTo>
                  <a:lnTo>
                    <a:pt x="34700" y="3710"/>
                  </a:lnTo>
                  <a:lnTo>
                    <a:pt x="34259" y="3387"/>
                  </a:lnTo>
                  <a:lnTo>
                    <a:pt x="33808" y="3086"/>
                  </a:lnTo>
                  <a:lnTo>
                    <a:pt x="33345" y="2807"/>
                  </a:lnTo>
                  <a:lnTo>
                    <a:pt x="32872" y="2548"/>
                  </a:lnTo>
                  <a:lnTo>
                    <a:pt x="32388" y="2301"/>
                  </a:lnTo>
                  <a:lnTo>
                    <a:pt x="31904" y="2086"/>
                  </a:lnTo>
                  <a:lnTo>
                    <a:pt x="31410" y="1882"/>
                  </a:lnTo>
                  <a:lnTo>
                    <a:pt x="30904" y="1710"/>
                  </a:lnTo>
                  <a:lnTo>
                    <a:pt x="30388" y="1548"/>
                  </a:lnTo>
                  <a:lnTo>
                    <a:pt x="29872" y="1419"/>
                  </a:lnTo>
                  <a:lnTo>
                    <a:pt x="29345" y="1312"/>
                  </a:lnTo>
                  <a:lnTo>
                    <a:pt x="28818" y="1226"/>
                  </a:lnTo>
                  <a:lnTo>
                    <a:pt x="28281" y="1161"/>
                  </a:lnTo>
                  <a:lnTo>
                    <a:pt x="27732" y="1129"/>
                  </a:lnTo>
                  <a:lnTo>
                    <a:pt x="27184" y="1108"/>
                  </a:lnTo>
                  <a:lnTo>
                    <a:pt x="26775" y="1118"/>
                  </a:lnTo>
                  <a:lnTo>
                    <a:pt x="26367" y="1140"/>
                  </a:lnTo>
                  <a:lnTo>
                    <a:pt x="25958" y="1172"/>
                  </a:lnTo>
                  <a:lnTo>
                    <a:pt x="25549" y="1226"/>
                  </a:lnTo>
                  <a:lnTo>
                    <a:pt x="25151" y="1290"/>
                  </a:lnTo>
                  <a:lnTo>
                    <a:pt x="24754" y="1366"/>
                  </a:lnTo>
                  <a:lnTo>
                    <a:pt x="24367" y="1452"/>
                  </a:lnTo>
                  <a:lnTo>
                    <a:pt x="23979" y="1548"/>
                  </a:lnTo>
                  <a:lnTo>
                    <a:pt x="23592" y="1667"/>
                  </a:lnTo>
                  <a:lnTo>
                    <a:pt x="23216" y="1796"/>
                  </a:lnTo>
                  <a:lnTo>
                    <a:pt x="22840" y="1936"/>
                  </a:lnTo>
                  <a:lnTo>
                    <a:pt x="22463" y="2086"/>
                  </a:lnTo>
                  <a:lnTo>
                    <a:pt x="22098" y="2247"/>
                  </a:lnTo>
                  <a:lnTo>
                    <a:pt x="21732" y="2419"/>
                  </a:lnTo>
                  <a:lnTo>
                    <a:pt x="21377" y="2613"/>
                  </a:lnTo>
                  <a:lnTo>
                    <a:pt x="21022" y="2807"/>
                  </a:lnTo>
                  <a:lnTo>
                    <a:pt x="20678" y="3011"/>
                  </a:lnTo>
                  <a:lnTo>
                    <a:pt x="20334" y="3237"/>
                  </a:lnTo>
                  <a:lnTo>
                    <a:pt x="20001" y="3462"/>
                  </a:lnTo>
                  <a:lnTo>
                    <a:pt x="19667" y="3710"/>
                  </a:lnTo>
                  <a:lnTo>
                    <a:pt x="19345" y="3957"/>
                  </a:lnTo>
                  <a:lnTo>
                    <a:pt x="19033" y="4226"/>
                  </a:lnTo>
                  <a:lnTo>
                    <a:pt x="18721" y="4495"/>
                  </a:lnTo>
                  <a:lnTo>
                    <a:pt x="18409" y="4774"/>
                  </a:lnTo>
                  <a:lnTo>
                    <a:pt x="18108" y="5065"/>
                  </a:lnTo>
                  <a:lnTo>
                    <a:pt x="17818" y="5376"/>
                  </a:lnTo>
                  <a:lnTo>
                    <a:pt x="17538" y="5678"/>
                  </a:lnTo>
                  <a:lnTo>
                    <a:pt x="17259" y="6000"/>
                  </a:lnTo>
                  <a:lnTo>
                    <a:pt x="16979" y="6334"/>
                  </a:lnTo>
                  <a:lnTo>
                    <a:pt x="16721" y="6667"/>
                  </a:lnTo>
                  <a:lnTo>
                    <a:pt x="16463" y="7011"/>
                  </a:lnTo>
                  <a:lnTo>
                    <a:pt x="16216" y="7366"/>
                  </a:lnTo>
                  <a:lnTo>
                    <a:pt x="15818" y="7334"/>
                  </a:lnTo>
                  <a:lnTo>
                    <a:pt x="15431" y="7301"/>
                  </a:lnTo>
                  <a:lnTo>
                    <a:pt x="15022" y="7291"/>
                  </a:lnTo>
                  <a:lnTo>
                    <a:pt x="14624" y="7280"/>
                  </a:lnTo>
                  <a:lnTo>
                    <a:pt x="14248" y="7291"/>
                  </a:lnTo>
                  <a:lnTo>
                    <a:pt x="13872" y="7301"/>
                  </a:lnTo>
                  <a:lnTo>
                    <a:pt x="13495" y="7323"/>
                  </a:lnTo>
                  <a:lnTo>
                    <a:pt x="13130" y="7355"/>
                  </a:lnTo>
                  <a:lnTo>
                    <a:pt x="12764" y="7398"/>
                  </a:lnTo>
                  <a:lnTo>
                    <a:pt x="12398" y="7452"/>
                  </a:lnTo>
                  <a:lnTo>
                    <a:pt x="12033" y="7506"/>
                  </a:lnTo>
                  <a:lnTo>
                    <a:pt x="11678" y="7581"/>
                  </a:lnTo>
                  <a:lnTo>
                    <a:pt x="11323" y="7656"/>
                  </a:lnTo>
                  <a:lnTo>
                    <a:pt x="10968" y="7742"/>
                  </a:lnTo>
                  <a:lnTo>
                    <a:pt x="10624" y="7839"/>
                  </a:lnTo>
                  <a:lnTo>
                    <a:pt x="10280" y="7936"/>
                  </a:lnTo>
                  <a:lnTo>
                    <a:pt x="9936" y="8054"/>
                  </a:lnTo>
                  <a:lnTo>
                    <a:pt x="9603" y="8172"/>
                  </a:lnTo>
                  <a:lnTo>
                    <a:pt x="9259" y="8301"/>
                  </a:lnTo>
                  <a:lnTo>
                    <a:pt x="8936" y="8430"/>
                  </a:lnTo>
                  <a:lnTo>
                    <a:pt x="8603" y="8570"/>
                  </a:lnTo>
                  <a:lnTo>
                    <a:pt x="8291" y="8721"/>
                  </a:lnTo>
                  <a:lnTo>
                    <a:pt x="7968" y="8882"/>
                  </a:lnTo>
                  <a:lnTo>
                    <a:pt x="7656" y="9043"/>
                  </a:lnTo>
                  <a:lnTo>
                    <a:pt x="7345" y="9215"/>
                  </a:lnTo>
                  <a:lnTo>
                    <a:pt x="7043" y="9398"/>
                  </a:lnTo>
                  <a:lnTo>
                    <a:pt x="6742" y="9581"/>
                  </a:lnTo>
                  <a:lnTo>
                    <a:pt x="6452" y="9774"/>
                  </a:lnTo>
                  <a:lnTo>
                    <a:pt x="6162" y="9979"/>
                  </a:lnTo>
                  <a:lnTo>
                    <a:pt x="5871" y="10183"/>
                  </a:lnTo>
                  <a:lnTo>
                    <a:pt x="5603" y="10398"/>
                  </a:lnTo>
                  <a:lnTo>
                    <a:pt x="5323" y="10624"/>
                  </a:lnTo>
                  <a:lnTo>
                    <a:pt x="5054" y="10850"/>
                  </a:lnTo>
                  <a:lnTo>
                    <a:pt x="4796" y="11076"/>
                  </a:lnTo>
                  <a:lnTo>
                    <a:pt x="4538" y="11323"/>
                  </a:lnTo>
                  <a:lnTo>
                    <a:pt x="4291" y="11559"/>
                  </a:lnTo>
                  <a:lnTo>
                    <a:pt x="4043" y="11818"/>
                  </a:lnTo>
                  <a:lnTo>
                    <a:pt x="3807" y="12076"/>
                  </a:lnTo>
                  <a:lnTo>
                    <a:pt x="3570" y="12334"/>
                  </a:lnTo>
                  <a:lnTo>
                    <a:pt x="3344" y="12602"/>
                  </a:lnTo>
                  <a:lnTo>
                    <a:pt x="3119" y="12882"/>
                  </a:lnTo>
                  <a:lnTo>
                    <a:pt x="2904" y="13151"/>
                  </a:lnTo>
                  <a:lnTo>
                    <a:pt x="2699" y="13441"/>
                  </a:lnTo>
                  <a:lnTo>
                    <a:pt x="2495" y="13732"/>
                  </a:lnTo>
                  <a:lnTo>
                    <a:pt x="2301" y="14022"/>
                  </a:lnTo>
                  <a:lnTo>
                    <a:pt x="2119" y="14323"/>
                  </a:lnTo>
                  <a:lnTo>
                    <a:pt x="1936" y="14624"/>
                  </a:lnTo>
                  <a:lnTo>
                    <a:pt x="1764" y="14936"/>
                  </a:lnTo>
                  <a:lnTo>
                    <a:pt x="1602" y="15248"/>
                  </a:lnTo>
                  <a:lnTo>
                    <a:pt x="1441" y="15570"/>
                  </a:lnTo>
                  <a:lnTo>
                    <a:pt x="1291" y="15882"/>
                  </a:lnTo>
                  <a:lnTo>
                    <a:pt x="1151" y="16215"/>
                  </a:lnTo>
                  <a:lnTo>
                    <a:pt x="1022" y="16538"/>
                  </a:lnTo>
                  <a:lnTo>
                    <a:pt x="893" y="16882"/>
                  </a:lnTo>
                  <a:lnTo>
                    <a:pt x="774" y="17216"/>
                  </a:lnTo>
                  <a:lnTo>
                    <a:pt x="656" y="17560"/>
                  </a:lnTo>
                  <a:lnTo>
                    <a:pt x="559" y="17904"/>
                  </a:lnTo>
                  <a:lnTo>
                    <a:pt x="463" y="18248"/>
                  </a:lnTo>
                  <a:lnTo>
                    <a:pt x="377" y="18603"/>
                  </a:lnTo>
                  <a:lnTo>
                    <a:pt x="301" y="18957"/>
                  </a:lnTo>
                  <a:lnTo>
                    <a:pt x="226" y="19312"/>
                  </a:lnTo>
                  <a:lnTo>
                    <a:pt x="172" y="19678"/>
                  </a:lnTo>
                  <a:lnTo>
                    <a:pt x="119" y="20044"/>
                  </a:lnTo>
                  <a:lnTo>
                    <a:pt x="76" y="20409"/>
                  </a:lnTo>
                  <a:lnTo>
                    <a:pt x="43" y="20775"/>
                  </a:lnTo>
                  <a:lnTo>
                    <a:pt x="22" y="21151"/>
                  </a:lnTo>
                  <a:lnTo>
                    <a:pt x="11" y="21527"/>
                  </a:lnTo>
                  <a:lnTo>
                    <a:pt x="0" y="21904"/>
                  </a:lnTo>
                  <a:lnTo>
                    <a:pt x="11" y="22495"/>
                  </a:lnTo>
                  <a:lnTo>
                    <a:pt x="54" y="23076"/>
                  </a:lnTo>
                  <a:lnTo>
                    <a:pt x="108" y="23657"/>
                  </a:lnTo>
                  <a:lnTo>
                    <a:pt x="183" y="24226"/>
                  </a:lnTo>
                  <a:lnTo>
                    <a:pt x="291" y="24796"/>
                  </a:lnTo>
                  <a:lnTo>
                    <a:pt x="409" y="25345"/>
                  </a:lnTo>
                  <a:lnTo>
                    <a:pt x="559" y="25893"/>
                  </a:lnTo>
                  <a:lnTo>
                    <a:pt x="721" y="26431"/>
                  </a:lnTo>
                  <a:lnTo>
                    <a:pt x="903" y="26968"/>
                  </a:lnTo>
                  <a:lnTo>
                    <a:pt x="1108" y="27485"/>
                  </a:lnTo>
                  <a:lnTo>
                    <a:pt x="1334" y="28001"/>
                  </a:lnTo>
                  <a:lnTo>
                    <a:pt x="1570" y="28495"/>
                  </a:lnTo>
                  <a:lnTo>
                    <a:pt x="1828" y="28990"/>
                  </a:lnTo>
                  <a:lnTo>
                    <a:pt x="2108" y="29463"/>
                  </a:lnTo>
                  <a:lnTo>
                    <a:pt x="2398" y="29936"/>
                  </a:lnTo>
                  <a:lnTo>
                    <a:pt x="2710" y="30388"/>
                  </a:lnTo>
                  <a:lnTo>
                    <a:pt x="3043" y="30829"/>
                  </a:lnTo>
                  <a:lnTo>
                    <a:pt x="3387" y="31259"/>
                  </a:lnTo>
                  <a:lnTo>
                    <a:pt x="3753" y="31678"/>
                  </a:lnTo>
                  <a:lnTo>
                    <a:pt x="4119" y="32076"/>
                  </a:lnTo>
                  <a:lnTo>
                    <a:pt x="4517" y="32463"/>
                  </a:lnTo>
                  <a:lnTo>
                    <a:pt x="4914" y="32840"/>
                  </a:lnTo>
                  <a:lnTo>
                    <a:pt x="5334" y="33194"/>
                  </a:lnTo>
                  <a:lnTo>
                    <a:pt x="5764" y="33538"/>
                  </a:lnTo>
                  <a:lnTo>
                    <a:pt x="6215" y="33861"/>
                  </a:lnTo>
                  <a:lnTo>
                    <a:pt x="6667" y="34173"/>
                  </a:lnTo>
                  <a:lnTo>
                    <a:pt x="7140" y="34463"/>
                  </a:lnTo>
                  <a:lnTo>
                    <a:pt x="7613" y="34743"/>
                  </a:lnTo>
                  <a:lnTo>
                    <a:pt x="8108" y="35001"/>
                  </a:lnTo>
                  <a:lnTo>
                    <a:pt x="8613" y="35237"/>
                  </a:lnTo>
                  <a:lnTo>
                    <a:pt x="9119" y="35453"/>
                  </a:lnTo>
                  <a:lnTo>
                    <a:pt x="9646" y="35657"/>
                  </a:lnTo>
                  <a:lnTo>
                    <a:pt x="9968" y="36141"/>
                  </a:lnTo>
                  <a:lnTo>
                    <a:pt x="10312" y="36614"/>
                  </a:lnTo>
                  <a:lnTo>
                    <a:pt x="10667" y="37076"/>
                  </a:lnTo>
                  <a:lnTo>
                    <a:pt x="11044" y="37517"/>
                  </a:lnTo>
                  <a:lnTo>
                    <a:pt x="11431" y="37936"/>
                  </a:lnTo>
                  <a:lnTo>
                    <a:pt x="11839" y="38345"/>
                  </a:lnTo>
                  <a:lnTo>
                    <a:pt x="12259" y="38743"/>
                  </a:lnTo>
                  <a:lnTo>
                    <a:pt x="12700" y="39119"/>
                  </a:lnTo>
                  <a:lnTo>
                    <a:pt x="13151" y="39474"/>
                  </a:lnTo>
                  <a:lnTo>
                    <a:pt x="13614" y="39818"/>
                  </a:lnTo>
                  <a:lnTo>
                    <a:pt x="14087" y="40141"/>
                  </a:lnTo>
                  <a:lnTo>
                    <a:pt x="14571" y="40442"/>
                  </a:lnTo>
                  <a:lnTo>
                    <a:pt x="15065" y="40732"/>
                  </a:lnTo>
                  <a:lnTo>
                    <a:pt x="15571" y="41001"/>
                  </a:lnTo>
                  <a:lnTo>
                    <a:pt x="16097" y="41238"/>
                  </a:lnTo>
                  <a:lnTo>
                    <a:pt x="16624" y="41474"/>
                  </a:lnTo>
                  <a:lnTo>
                    <a:pt x="17151" y="41678"/>
                  </a:lnTo>
                  <a:lnTo>
                    <a:pt x="17700" y="41861"/>
                  </a:lnTo>
                  <a:lnTo>
                    <a:pt x="18248" y="42033"/>
                  </a:lnTo>
                  <a:lnTo>
                    <a:pt x="18818" y="42173"/>
                  </a:lnTo>
                  <a:lnTo>
                    <a:pt x="19377" y="42291"/>
                  </a:lnTo>
                  <a:lnTo>
                    <a:pt x="19947" y="42399"/>
                  </a:lnTo>
                  <a:lnTo>
                    <a:pt x="20528" y="42474"/>
                  </a:lnTo>
                  <a:lnTo>
                    <a:pt x="21108" y="42528"/>
                  </a:lnTo>
                  <a:lnTo>
                    <a:pt x="21700" y="42560"/>
                  </a:lnTo>
                  <a:lnTo>
                    <a:pt x="22291" y="42571"/>
                  </a:lnTo>
                  <a:lnTo>
                    <a:pt x="22883" y="42560"/>
                  </a:lnTo>
                  <a:lnTo>
                    <a:pt x="23474" y="42517"/>
                  </a:lnTo>
                  <a:lnTo>
                    <a:pt x="24076" y="42463"/>
                  </a:lnTo>
                  <a:lnTo>
                    <a:pt x="24678" y="42367"/>
                  </a:lnTo>
                  <a:lnTo>
                    <a:pt x="25281" y="42259"/>
                  </a:lnTo>
                  <a:lnTo>
                    <a:pt x="25872" y="42119"/>
                  </a:lnTo>
                  <a:lnTo>
                    <a:pt x="26345" y="42001"/>
                  </a:lnTo>
                  <a:lnTo>
                    <a:pt x="26797" y="41861"/>
                  </a:lnTo>
                  <a:lnTo>
                    <a:pt x="27248" y="41711"/>
                  </a:lnTo>
                  <a:lnTo>
                    <a:pt x="27689" y="41539"/>
                  </a:lnTo>
                  <a:lnTo>
                    <a:pt x="28130" y="41367"/>
                  </a:lnTo>
                  <a:lnTo>
                    <a:pt x="28560" y="41173"/>
                  </a:lnTo>
                  <a:lnTo>
                    <a:pt x="28969" y="40969"/>
                  </a:lnTo>
                  <a:lnTo>
                    <a:pt x="29388" y="40754"/>
                  </a:lnTo>
                  <a:lnTo>
                    <a:pt x="29786" y="40528"/>
                  </a:lnTo>
                  <a:lnTo>
                    <a:pt x="30184" y="40291"/>
                  </a:lnTo>
                  <a:lnTo>
                    <a:pt x="30560" y="40044"/>
                  </a:lnTo>
                  <a:lnTo>
                    <a:pt x="30937" y="39775"/>
                  </a:lnTo>
                  <a:lnTo>
                    <a:pt x="31302" y="39506"/>
                  </a:lnTo>
                  <a:lnTo>
                    <a:pt x="31657" y="39227"/>
                  </a:lnTo>
                  <a:lnTo>
                    <a:pt x="32012" y="38936"/>
                  </a:lnTo>
                  <a:lnTo>
                    <a:pt x="32345" y="38635"/>
                  </a:lnTo>
                  <a:lnTo>
                    <a:pt x="32582" y="39022"/>
                  </a:lnTo>
                  <a:lnTo>
                    <a:pt x="32840" y="39410"/>
                  </a:lnTo>
                  <a:lnTo>
                    <a:pt x="33109" y="39775"/>
                  </a:lnTo>
                  <a:lnTo>
                    <a:pt x="33378" y="40141"/>
                  </a:lnTo>
                  <a:lnTo>
                    <a:pt x="33668" y="40496"/>
                  </a:lnTo>
                  <a:lnTo>
                    <a:pt x="33969" y="40840"/>
                  </a:lnTo>
                  <a:lnTo>
                    <a:pt x="34270" y="41184"/>
                  </a:lnTo>
                  <a:lnTo>
                    <a:pt x="34593" y="41506"/>
                  </a:lnTo>
                  <a:lnTo>
                    <a:pt x="34926" y="41829"/>
                  </a:lnTo>
                  <a:lnTo>
                    <a:pt x="35259" y="42130"/>
                  </a:lnTo>
                  <a:lnTo>
                    <a:pt x="35603" y="42431"/>
                  </a:lnTo>
                  <a:lnTo>
                    <a:pt x="35969" y="42711"/>
                  </a:lnTo>
                  <a:lnTo>
                    <a:pt x="36335" y="42990"/>
                  </a:lnTo>
                  <a:lnTo>
                    <a:pt x="36711" y="43248"/>
                  </a:lnTo>
                  <a:lnTo>
                    <a:pt x="37087" y="43506"/>
                  </a:lnTo>
                  <a:lnTo>
                    <a:pt x="37485" y="43743"/>
                  </a:lnTo>
                  <a:lnTo>
                    <a:pt x="37883" y="43969"/>
                  </a:lnTo>
                  <a:lnTo>
                    <a:pt x="38292" y="44184"/>
                  </a:lnTo>
                  <a:lnTo>
                    <a:pt x="38700" y="44388"/>
                  </a:lnTo>
                  <a:lnTo>
                    <a:pt x="39130" y="44582"/>
                  </a:lnTo>
                  <a:lnTo>
                    <a:pt x="39561" y="44754"/>
                  </a:lnTo>
                  <a:lnTo>
                    <a:pt x="39991" y="44915"/>
                  </a:lnTo>
                  <a:lnTo>
                    <a:pt x="40431" y="45066"/>
                  </a:lnTo>
                  <a:lnTo>
                    <a:pt x="40883" y="45205"/>
                  </a:lnTo>
                  <a:lnTo>
                    <a:pt x="41335" y="45324"/>
                  </a:lnTo>
                  <a:lnTo>
                    <a:pt x="41797" y="45431"/>
                  </a:lnTo>
                  <a:lnTo>
                    <a:pt x="42270" y="45528"/>
                  </a:lnTo>
                  <a:lnTo>
                    <a:pt x="42733" y="45603"/>
                  </a:lnTo>
                  <a:lnTo>
                    <a:pt x="43217" y="45668"/>
                  </a:lnTo>
                  <a:lnTo>
                    <a:pt x="43700" y="45711"/>
                  </a:lnTo>
                  <a:lnTo>
                    <a:pt x="44184" y="45743"/>
                  </a:lnTo>
                  <a:lnTo>
                    <a:pt x="44668" y="45765"/>
                  </a:lnTo>
                  <a:lnTo>
                    <a:pt x="45055" y="45765"/>
                  </a:lnTo>
                  <a:lnTo>
                    <a:pt x="45421" y="45754"/>
                  </a:lnTo>
                  <a:lnTo>
                    <a:pt x="45797" y="45732"/>
                  </a:lnTo>
                  <a:lnTo>
                    <a:pt x="46174" y="45711"/>
                  </a:lnTo>
                  <a:lnTo>
                    <a:pt x="46539" y="45668"/>
                  </a:lnTo>
                  <a:lnTo>
                    <a:pt x="46905" y="45625"/>
                  </a:lnTo>
                  <a:lnTo>
                    <a:pt x="47260" y="45571"/>
                  </a:lnTo>
                  <a:lnTo>
                    <a:pt x="47625" y="45507"/>
                  </a:lnTo>
                  <a:lnTo>
                    <a:pt x="47980" y="45431"/>
                  </a:lnTo>
                  <a:lnTo>
                    <a:pt x="48335" y="45356"/>
                  </a:lnTo>
                  <a:lnTo>
                    <a:pt x="48679" y="45270"/>
                  </a:lnTo>
                  <a:lnTo>
                    <a:pt x="49034" y="45173"/>
                  </a:lnTo>
                  <a:lnTo>
                    <a:pt x="49378" y="45066"/>
                  </a:lnTo>
                  <a:lnTo>
                    <a:pt x="49711" y="44947"/>
                  </a:lnTo>
                  <a:lnTo>
                    <a:pt x="50045" y="44829"/>
                  </a:lnTo>
                  <a:lnTo>
                    <a:pt x="50378" y="44700"/>
                  </a:lnTo>
                  <a:lnTo>
                    <a:pt x="50711" y="44560"/>
                  </a:lnTo>
                  <a:lnTo>
                    <a:pt x="51034" y="44420"/>
                  </a:lnTo>
                  <a:lnTo>
                    <a:pt x="51357" y="44259"/>
                  </a:lnTo>
                  <a:lnTo>
                    <a:pt x="51668" y="44098"/>
                  </a:lnTo>
                  <a:lnTo>
                    <a:pt x="51980" y="43937"/>
                  </a:lnTo>
                  <a:lnTo>
                    <a:pt x="52292" y="43765"/>
                  </a:lnTo>
                  <a:lnTo>
                    <a:pt x="52593" y="43582"/>
                  </a:lnTo>
                  <a:lnTo>
                    <a:pt x="52883" y="43388"/>
                  </a:lnTo>
                  <a:lnTo>
                    <a:pt x="53174" y="43195"/>
                  </a:lnTo>
                  <a:lnTo>
                    <a:pt x="53464" y="42990"/>
                  </a:lnTo>
                  <a:lnTo>
                    <a:pt x="53744" y="42775"/>
                  </a:lnTo>
                  <a:lnTo>
                    <a:pt x="54023" y="42560"/>
                  </a:lnTo>
                  <a:lnTo>
                    <a:pt x="54292" y="42345"/>
                  </a:lnTo>
                  <a:lnTo>
                    <a:pt x="54561" y="42109"/>
                  </a:lnTo>
                  <a:lnTo>
                    <a:pt x="54819" y="41883"/>
                  </a:lnTo>
                  <a:lnTo>
                    <a:pt x="55077" y="41635"/>
                  </a:lnTo>
                  <a:lnTo>
                    <a:pt x="55324" y="41388"/>
                  </a:lnTo>
                  <a:lnTo>
                    <a:pt x="55572" y="41141"/>
                  </a:lnTo>
                  <a:lnTo>
                    <a:pt x="55808" y="40883"/>
                  </a:lnTo>
                  <a:lnTo>
                    <a:pt x="56034" y="40614"/>
                  </a:lnTo>
                  <a:lnTo>
                    <a:pt x="56260" y="40345"/>
                  </a:lnTo>
                  <a:lnTo>
                    <a:pt x="56475" y="40066"/>
                  </a:lnTo>
                  <a:lnTo>
                    <a:pt x="56690" y="39786"/>
                  </a:lnTo>
                  <a:lnTo>
                    <a:pt x="56894" y="39496"/>
                  </a:lnTo>
                  <a:lnTo>
                    <a:pt x="57099" y="39205"/>
                  </a:lnTo>
                  <a:lnTo>
                    <a:pt x="57281" y="38915"/>
                  </a:lnTo>
                  <a:lnTo>
                    <a:pt x="57475" y="38614"/>
                  </a:lnTo>
                  <a:lnTo>
                    <a:pt x="57647" y="38302"/>
                  </a:lnTo>
                  <a:lnTo>
                    <a:pt x="57819" y="37990"/>
                  </a:lnTo>
                  <a:lnTo>
                    <a:pt x="57980" y="37678"/>
                  </a:lnTo>
                  <a:lnTo>
                    <a:pt x="58131" y="37356"/>
                  </a:lnTo>
                  <a:lnTo>
                    <a:pt x="58281" y="37033"/>
                  </a:lnTo>
                  <a:lnTo>
                    <a:pt x="58421" y="36711"/>
                  </a:lnTo>
                  <a:lnTo>
                    <a:pt x="58550" y="36377"/>
                  </a:lnTo>
                  <a:lnTo>
                    <a:pt x="58679" y="36044"/>
                  </a:lnTo>
                  <a:lnTo>
                    <a:pt x="58798" y="35700"/>
                  </a:lnTo>
                  <a:lnTo>
                    <a:pt x="58905" y="35356"/>
                  </a:lnTo>
                  <a:lnTo>
                    <a:pt x="59002" y="35012"/>
                  </a:lnTo>
                  <a:lnTo>
                    <a:pt x="59099" y="34657"/>
                  </a:lnTo>
                  <a:lnTo>
                    <a:pt x="59174" y="34302"/>
                  </a:lnTo>
                  <a:lnTo>
                    <a:pt x="59249" y="33947"/>
                  </a:lnTo>
                  <a:lnTo>
                    <a:pt x="59314" y="33592"/>
                  </a:lnTo>
                  <a:lnTo>
                    <a:pt x="59378" y="33227"/>
                  </a:lnTo>
                  <a:lnTo>
                    <a:pt x="59421" y="32861"/>
                  </a:lnTo>
                  <a:lnTo>
                    <a:pt x="59464" y="32485"/>
                  </a:lnTo>
                  <a:lnTo>
                    <a:pt x="59486" y="32119"/>
                  </a:lnTo>
                  <a:lnTo>
                    <a:pt x="59507" y="31743"/>
                  </a:lnTo>
                  <a:lnTo>
                    <a:pt x="59518" y="31366"/>
                  </a:lnTo>
                  <a:lnTo>
                    <a:pt x="59518" y="31022"/>
                  </a:lnTo>
                  <a:lnTo>
                    <a:pt x="59507" y="30678"/>
                  </a:lnTo>
                  <a:lnTo>
                    <a:pt x="59497" y="30334"/>
                  </a:lnTo>
                  <a:lnTo>
                    <a:pt x="59475" y="30001"/>
                  </a:lnTo>
                  <a:lnTo>
                    <a:pt x="59755" y="30001"/>
                  </a:lnTo>
                  <a:lnTo>
                    <a:pt x="60034" y="29990"/>
                  </a:lnTo>
                  <a:lnTo>
                    <a:pt x="60314" y="29979"/>
                  </a:lnTo>
                  <a:lnTo>
                    <a:pt x="60593" y="29947"/>
                  </a:lnTo>
                  <a:lnTo>
                    <a:pt x="60862" y="29925"/>
                  </a:lnTo>
                  <a:lnTo>
                    <a:pt x="61131" y="29882"/>
                  </a:lnTo>
                  <a:lnTo>
                    <a:pt x="61400" y="29839"/>
                  </a:lnTo>
                  <a:lnTo>
                    <a:pt x="61669" y="29796"/>
                  </a:lnTo>
                  <a:lnTo>
                    <a:pt x="61937" y="29743"/>
                  </a:lnTo>
                  <a:lnTo>
                    <a:pt x="62196" y="29678"/>
                  </a:lnTo>
                  <a:lnTo>
                    <a:pt x="62464" y="29603"/>
                  </a:lnTo>
                  <a:lnTo>
                    <a:pt x="62722" y="29528"/>
                  </a:lnTo>
                  <a:lnTo>
                    <a:pt x="62970" y="29452"/>
                  </a:lnTo>
                  <a:lnTo>
                    <a:pt x="63228" y="29366"/>
                  </a:lnTo>
                  <a:lnTo>
                    <a:pt x="63475" y="29270"/>
                  </a:lnTo>
                  <a:lnTo>
                    <a:pt x="63722" y="29173"/>
                  </a:lnTo>
                  <a:lnTo>
                    <a:pt x="64206" y="28958"/>
                  </a:lnTo>
                  <a:lnTo>
                    <a:pt x="64679" y="28721"/>
                  </a:lnTo>
                  <a:lnTo>
                    <a:pt x="65142" y="28463"/>
                  </a:lnTo>
                  <a:lnTo>
                    <a:pt x="65583" y="28184"/>
                  </a:lnTo>
                  <a:lnTo>
                    <a:pt x="66013" y="27882"/>
                  </a:lnTo>
                  <a:lnTo>
                    <a:pt x="66432" y="27560"/>
                  </a:lnTo>
                  <a:lnTo>
                    <a:pt x="66830" y="27227"/>
                  </a:lnTo>
                  <a:lnTo>
                    <a:pt x="67217" y="26872"/>
                  </a:lnTo>
                  <a:lnTo>
                    <a:pt x="67583" y="26495"/>
                  </a:lnTo>
                  <a:lnTo>
                    <a:pt x="67927" y="26097"/>
                  </a:lnTo>
                  <a:lnTo>
                    <a:pt x="68260" y="25689"/>
                  </a:lnTo>
                  <a:lnTo>
                    <a:pt x="68561" y="25269"/>
                  </a:lnTo>
                  <a:lnTo>
                    <a:pt x="68852" y="24829"/>
                  </a:lnTo>
                  <a:lnTo>
                    <a:pt x="69120" y="24377"/>
                  </a:lnTo>
                  <a:lnTo>
                    <a:pt x="69368" y="23904"/>
                  </a:lnTo>
                  <a:lnTo>
                    <a:pt x="69486" y="23667"/>
                  </a:lnTo>
                  <a:lnTo>
                    <a:pt x="69594" y="23431"/>
                  </a:lnTo>
                  <a:lnTo>
                    <a:pt x="69701" y="23183"/>
                  </a:lnTo>
                  <a:lnTo>
                    <a:pt x="69798" y="22936"/>
                  </a:lnTo>
                  <a:lnTo>
                    <a:pt x="69895" y="22689"/>
                  </a:lnTo>
                  <a:lnTo>
                    <a:pt x="69981" y="22431"/>
                  </a:lnTo>
                  <a:lnTo>
                    <a:pt x="70056" y="22173"/>
                  </a:lnTo>
                  <a:lnTo>
                    <a:pt x="70131" y="21915"/>
                  </a:lnTo>
                  <a:lnTo>
                    <a:pt x="70196" y="21656"/>
                  </a:lnTo>
                  <a:lnTo>
                    <a:pt x="70260" y="21388"/>
                  </a:lnTo>
                  <a:lnTo>
                    <a:pt x="70314" y="21119"/>
                  </a:lnTo>
                  <a:lnTo>
                    <a:pt x="70368" y="20850"/>
                  </a:lnTo>
                  <a:lnTo>
                    <a:pt x="70400" y="20581"/>
                  </a:lnTo>
                  <a:lnTo>
                    <a:pt x="70443" y="20302"/>
                  </a:lnTo>
                  <a:lnTo>
                    <a:pt x="70465" y="20033"/>
                  </a:lnTo>
                  <a:lnTo>
                    <a:pt x="70486" y="19753"/>
                  </a:lnTo>
                  <a:lnTo>
                    <a:pt x="70508" y="19474"/>
                  </a:lnTo>
                  <a:lnTo>
                    <a:pt x="70518" y="19194"/>
                  </a:lnTo>
                  <a:lnTo>
                    <a:pt x="70518" y="18904"/>
                  </a:lnTo>
                  <a:lnTo>
                    <a:pt x="70508" y="18624"/>
                  </a:lnTo>
                  <a:lnTo>
                    <a:pt x="70497" y="18345"/>
                  </a:lnTo>
                  <a:lnTo>
                    <a:pt x="70475" y="18065"/>
                  </a:lnTo>
                  <a:lnTo>
                    <a:pt x="70443" y="17796"/>
                  </a:lnTo>
                  <a:lnTo>
                    <a:pt x="70411" y="17517"/>
                  </a:lnTo>
                  <a:lnTo>
                    <a:pt x="70368" y="17248"/>
                  </a:lnTo>
                  <a:lnTo>
                    <a:pt x="70325" y="16979"/>
                  </a:lnTo>
                  <a:lnTo>
                    <a:pt x="70271" y="16710"/>
                  </a:lnTo>
                  <a:lnTo>
                    <a:pt x="70207" y="16441"/>
                  </a:lnTo>
                  <a:lnTo>
                    <a:pt x="70142" y="16183"/>
                  </a:lnTo>
                  <a:lnTo>
                    <a:pt x="70067" y="15914"/>
                  </a:lnTo>
                  <a:lnTo>
                    <a:pt x="69991" y="15656"/>
                  </a:lnTo>
                  <a:lnTo>
                    <a:pt x="69905" y="15409"/>
                  </a:lnTo>
                  <a:lnTo>
                    <a:pt x="69809" y="15151"/>
                  </a:lnTo>
                  <a:lnTo>
                    <a:pt x="69712" y="14904"/>
                  </a:lnTo>
                  <a:lnTo>
                    <a:pt x="69615" y="14656"/>
                  </a:lnTo>
                  <a:lnTo>
                    <a:pt x="69508" y="14420"/>
                  </a:lnTo>
                  <a:lnTo>
                    <a:pt x="69389" y="14172"/>
                  </a:lnTo>
                  <a:lnTo>
                    <a:pt x="69271" y="13936"/>
                  </a:lnTo>
                  <a:lnTo>
                    <a:pt x="69013" y="13473"/>
                  </a:lnTo>
                  <a:lnTo>
                    <a:pt x="68733" y="13022"/>
                  </a:lnTo>
                  <a:lnTo>
                    <a:pt x="68432" y="12592"/>
                  </a:lnTo>
                  <a:lnTo>
                    <a:pt x="68110" y="12172"/>
                  </a:lnTo>
                  <a:lnTo>
                    <a:pt x="67776" y="11764"/>
                  </a:lnTo>
                  <a:lnTo>
                    <a:pt x="67422" y="11377"/>
                  </a:lnTo>
                  <a:lnTo>
                    <a:pt x="67045" y="11011"/>
                  </a:lnTo>
                  <a:lnTo>
                    <a:pt x="66647" y="10656"/>
                  </a:lnTo>
                  <a:lnTo>
                    <a:pt x="66239" y="10323"/>
                  </a:lnTo>
                  <a:lnTo>
                    <a:pt x="65809" y="10011"/>
                  </a:lnTo>
                  <a:lnTo>
                    <a:pt x="65368" y="9721"/>
                  </a:lnTo>
                  <a:lnTo>
                    <a:pt x="64916" y="9452"/>
                  </a:lnTo>
                  <a:lnTo>
                    <a:pt x="64679" y="9323"/>
                  </a:lnTo>
                  <a:lnTo>
                    <a:pt x="64443" y="9194"/>
                  </a:lnTo>
                  <a:lnTo>
                    <a:pt x="64206" y="9086"/>
                  </a:lnTo>
                  <a:lnTo>
                    <a:pt x="63959" y="8968"/>
                  </a:lnTo>
                  <a:lnTo>
                    <a:pt x="63712" y="8871"/>
                  </a:lnTo>
                  <a:lnTo>
                    <a:pt x="63464" y="8764"/>
                  </a:lnTo>
                  <a:lnTo>
                    <a:pt x="63217" y="8678"/>
                  </a:lnTo>
                  <a:lnTo>
                    <a:pt x="62959" y="8581"/>
                  </a:lnTo>
                  <a:lnTo>
                    <a:pt x="62701" y="8506"/>
                  </a:lnTo>
                  <a:lnTo>
                    <a:pt x="62443" y="8430"/>
                  </a:lnTo>
                  <a:lnTo>
                    <a:pt x="62174" y="8366"/>
                  </a:lnTo>
                  <a:lnTo>
                    <a:pt x="61916" y="8301"/>
                  </a:lnTo>
                  <a:lnTo>
                    <a:pt x="61647" y="8248"/>
                  </a:lnTo>
                  <a:lnTo>
                    <a:pt x="61368" y="8194"/>
                  </a:lnTo>
                  <a:lnTo>
                    <a:pt x="61099" y="8151"/>
                  </a:lnTo>
                  <a:lnTo>
                    <a:pt x="60819" y="8119"/>
                  </a:lnTo>
                  <a:lnTo>
                    <a:pt x="60550" y="8086"/>
                  </a:lnTo>
                  <a:lnTo>
                    <a:pt x="60271" y="8065"/>
                  </a:lnTo>
                  <a:lnTo>
                    <a:pt x="59980" y="8054"/>
                  </a:lnTo>
                  <a:lnTo>
                    <a:pt x="59701" y="8043"/>
                  </a:lnTo>
                  <a:lnTo>
                    <a:pt x="59389" y="8043"/>
                  </a:lnTo>
                  <a:lnTo>
                    <a:pt x="59088" y="8054"/>
                  </a:lnTo>
                  <a:lnTo>
                    <a:pt x="58776" y="8065"/>
                  </a:lnTo>
                  <a:lnTo>
                    <a:pt x="58475" y="8097"/>
                  </a:lnTo>
                  <a:lnTo>
                    <a:pt x="58174" y="8129"/>
                  </a:lnTo>
                  <a:lnTo>
                    <a:pt x="57873" y="8172"/>
                  </a:lnTo>
                  <a:lnTo>
                    <a:pt x="57583" y="8215"/>
                  </a:lnTo>
                  <a:lnTo>
                    <a:pt x="57281" y="8280"/>
                  </a:lnTo>
                  <a:lnTo>
                    <a:pt x="56798" y="7549"/>
                  </a:lnTo>
                  <a:lnTo>
                    <a:pt x="56303" y="6817"/>
                  </a:lnTo>
                  <a:lnTo>
                    <a:pt x="55798" y="6086"/>
                  </a:lnTo>
                  <a:lnTo>
                    <a:pt x="55539" y="5731"/>
                  </a:lnTo>
                  <a:lnTo>
                    <a:pt x="55271" y="5366"/>
                  </a:lnTo>
                  <a:lnTo>
                    <a:pt x="54991" y="5022"/>
                  </a:lnTo>
                  <a:lnTo>
                    <a:pt x="54711" y="4667"/>
                  </a:lnTo>
                  <a:lnTo>
                    <a:pt x="54421" y="4323"/>
                  </a:lnTo>
                  <a:lnTo>
                    <a:pt x="54120" y="3989"/>
                  </a:lnTo>
                  <a:lnTo>
                    <a:pt x="53808" y="3667"/>
                  </a:lnTo>
                  <a:lnTo>
                    <a:pt x="53496" y="3344"/>
                  </a:lnTo>
                  <a:lnTo>
                    <a:pt x="53163" y="3032"/>
                  </a:lnTo>
                  <a:lnTo>
                    <a:pt x="52808" y="2731"/>
                  </a:lnTo>
                  <a:lnTo>
                    <a:pt x="52453" y="2452"/>
                  </a:lnTo>
                  <a:lnTo>
                    <a:pt x="52077" y="2172"/>
                  </a:lnTo>
                  <a:lnTo>
                    <a:pt x="51690" y="1903"/>
                  </a:lnTo>
                  <a:lnTo>
                    <a:pt x="51292" y="1656"/>
                  </a:lnTo>
                  <a:lnTo>
                    <a:pt x="50862" y="1419"/>
                  </a:lnTo>
                  <a:lnTo>
                    <a:pt x="50421" y="1194"/>
                  </a:lnTo>
                  <a:lnTo>
                    <a:pt x="49969" y="989"/>
                  </a:lnTo>
                  <a:lnTo>
                    <a:pt x="49496" y="806"/>
                  </a:lnTo>
                  <a:lnTo>
                    <a:pt x="48991" y="634"/>
                  </a:lnTo>
                  <a:lnTo>
                    <a:pt x="48475" y="484"/>
                  </a:lnTo>
                  <a:lnTo>
                    <a:pt x="47937" y="344"/>
                  </a:lnTo>
                  <a:lnTo>
                    <a:pt x="47378" y="237"/>
                  </a:lnTo>
                  <a:lnTo>
                    <a:pt x="46787" y="140"/>
                  </a:lnTo>
                  <a:lnTo>
                    <a:pt x="46174" y="75"/>
                  </a:lnTo>
                  <a:lnTo>
                    <a:pt x="45539" y="32"/>
                  </a:lnTo>
                  <a:lnTo>
                    <a:pt x="44883" y="11"/>
                  </a:lnTo>
                  <a:lnTo>
                    <a:pt x="444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a:off x="4353275" y="3506675"/>
              <a:ext cx="116700" cy="431500"/>
            </a:xfrm>
            <a:custGeom>
              <a:avLst/>
              <a:gdLst/>
              <a:ahLst/>
              <a:cxnLst/>
              <a:rect l="l" t="t" r="r" b="b"/>
              <a:pathLst>
                <a:path w="4668" h="17260" extrusionOk="0">
                  <a:moveTo>
                    <a:pt x="1" y="1"/>
                  </a:moveTo>
                  <a:lnTo>
                    <a:pt x="366" y="496"/>
                  </a:lnTo>
                  <a:lnTo>
                    <a:pt x="711" y="990"/>
                  </a:lnTo>
                  <a:lnTo>
                    <a:pt x="883" y="1237"/>
                  </a:lnTo>
                  <a:lnTo>
                    <a:pt x="1044" y="1485"/>
                  </a:lnTo>
                  <a:lnTo>
                    <a:pt x="1216" y="1743"/>
                  </a:lnTo>
                  <a:lnTo>
                    <a:pt x="1291" y="1861"/>
                  </a:lnTo>
                  <a:lnTo>
                    <a:pt x="1366" y="1990"/>
                  </a:lnTo>
                  <a:lnTo>
                    <a:pt x="1528" y="2248"/>
                  </a:lnTo>
                  <a:lnTo>
                    <a:pt x="1678" y="2506"/>
                  </a:lnTo>
                  <a:lnTo>
                    <a:pt x="1829" y="2764"/>
                  </a:lnTo>
                  <a:lnTo>
                    <a:pt x="1969" y="3022"/>
                  </a:lnTo>
                  <a:lnTo>
                    <a:pt x="2044" y="3152"/>
                  </a:lnTo>
                  <a:lnTo>
                    <a:pt x="2108" y="3281"/>
                  </a:lnTo>
                  <a:lnTo>
                    <a:pt x="2248" y="3549"/>
                  </a:lnTo>
                  <a:lnTo>
                    <a:pt x="2377" y="3807"/>
                  </a:lnTo>
                  <a:lnTo>
                    <a:pt x="2495" y="4076"/>
                  </a:lnTo>
                  <a:lnTo>
                    <a:pt x="2614" y="4345"/>
                  </a:lnTo>
                  <a:lnTo>
                    <a:pt x="2721" y="4614"/>
                  </a:lnTo>
                  <a:lnTo>
                    <a:pt x="2829" y="4883"/>
                  </a:lnTo>
                  <a:lnTo>
                    <a:pt x="2936" y="5162"/>
                  </a:lnTo>
                  <a:lnTo>
                    <a:pt x="3022" y="5431"/>
                  </a:lnTo>
                  <a:lnTo>
                    <a:pt x="3108" y="5711"/>
                  </a:lnTo>
                  <a:lnTo>
                    <a:pt x="3194" y="5990"/>
                  </a:lnTo>
                  <a:lnTo>
                    <a:pt x="3259" y="6270"/>
                  </a:lnTo>
                  <a:lnTo>
                    <a:pt x="3323" y="6549"/>
                  </a:lnTo>
                  <a:lnTo>
                    <a:pt x="3388" y="6829"/>
                  </a:lnTo>
                  <a:lnTo>
                    <a:pt x="3431" y="7119"/>
                  </a:lnTo>
                  <a:lnTo>
                    <a:pt x="3474" y="7399"/>
                  </a:lnTo>
                  <a:lnTo>
                    <a:pt x="3517" y="7689"/>
                  </a:lnTo>
                  <a:lnTo>
                    <a:pt x="3539" y="7969"/>
                  </a:lnTo>
                  <a:lnTo>
                    <a:pt x="3560" y="8259"/>
                  </a:lnTo>
                  <a:lnTo>
                    <a:pt x="3571" y="8539"/>
                  </a:lnTo>
                  <a:lnTo>
                    <a:pt x="3582" y="8829"/>
                  </a:lnTo>
                  <a:lnTo>
                    <a:pt x="3582" y="9119"/>
                  </a:lnTo>
                  <a:lnTo>
                    <a:pt x="3571" y="9399"/>
                  </a:lnTo>
                  <a:lnTo>
                    <a:pt x="3549" y="9689"/>
                  </a:lnTo>
                  <a:lnTo>
                    <a:pt x="3528" y="9980"/>
                  </a:lnTo>
                  <a:lnTo>
                    <a:pt x="3496" y="10259"/>
                  </a:lnTo>
                  <a:lnTo>
                    <a:pt x="3453" y="10550"/>
                  </a:lnTo>
                  <a:lnTo>
                    <a:pt x="3410" y="10829"/>
                  </a:lnTo>
                  <a:lnTo>
                    <a:pt x="3356" y="11119"/>
                  </a:lnTo>
                  <a:lnTo>
                    <a:pt x="3291" y="11399"/>
                  </a:lnTo>
                  <a:lnTo>
                    <a:pt x="3227" y="11679"/>
                  </a:lnTo>
                  <a:lnTo>
                    <a:pt x="3151" y="11969"/>
                  </a:lnTo>
                  <a:lnTo>
                    <a:pt x="3065" y="12249"/>
                  </a:lnTo>
                  <a:lnTo>
                    <a:pt x="2979" y="12517"/>
                  </a:lnTo>
                  <a:lnTo>
                    <a:pt x="2786" y="13076"/>
                  </a:lnTo>
                  <a:lnTo>
                    <a:pt x="2571" y="13625"/>
                  </a:lnTo>
                  <a:lnTo>
                    <a:pt x="2334" y="14163"/>
                  </a:lnTo>
                  <a:lnTo>
                    <a:pt x="2076" y="14700"/>
                  </a:lnTo>
                  <a:lnTo>
                    <a:pt x="1797" y="15227"/>
                  </a:lnTo>
                  <a:lnTo>
                    <a:pt x="1506" y="15743"/>
                  </a:lnTo>
                  <a:lnTo>
                    <a:pt x="1184" y="16259"/>
                  </a:lnTo>
                  <a:lnTo>
                    <a:pt x="850" y="16765"/>
                  </a:lnTo>
                  <a:lnTo>
                    <a:pt x="506" y="17259"/>
                  </a:lnTo>
                  <a:lnTo>
                    <a:pt x="743" y="17066"/>
                  </a:lnTo>
                  <a:lnTo>
                    <a:pt x="979" y="16872"/>
                  </a:lnTo>
                  <a:lnTo>
                    <a:pt x="1205" y="16657"/>
                  </a:lnTo>
                  <a:lnTo>
                    <a:pt x="1420" y="16442"/>
                  </a:lnTo>
                  <a:lnTo>
                    <a:pt x="1635" y="16216"/>
                  </a:lnTo>
                  <a:lnTo>
                    <a:pt x="1840" y="15991"/>
                  </a:lnTo>
                  <a:lnTo>
                    <a:pt x="2044" y="15754"/>
                  </a:lnTo>
                  <a:lnTo>
                    <a:pt x="2237" y="15517"/>
                  </a:lnTo>
                  <a:lnTo>
                    <a:pt x="2431" y="15270"/>
                  </a:lnTo>
                  <a:lnTo>
                    <a:pt x="2614" y="15023"/>
                  </a:lnTo>
                  <a:lnTo>
                    <a:pt x="2786" y="14765"/>
                  </a:lnTo>
                  <a:lnTo>
                    <a:pt x="2958" y="14507"/>
                  </a:lnTo>
                  <a:lnTo>
                    <a:pt x="3119" y="14238"/>
                  </a:lnTo>
                  <a:lnTo>
                    <a:pt x="3280" y="13969"/>
                  </a:lnTo>
                  <a:lnTo>
                    <a:pt x="3420" y="13689"/>
                  </a:lnTo>
                  <a:lnTo>
                    <a:pt x="3571" y="13410"/>
                  </a:lnTo>
                  <a:lnTo>
                    <a:pt x="3700" y="13130"/>
                  </a:lnTo>
                  <a:lnTo>
                    <a:pt x="3829" y="12840"/>
                  </a:lnTo>
                  <a:lnTo>
                    <a:pt x="3947" y="12550"/>
                  </a:lnTo>
                  <a:lnTo>
                    <a:pt x="4055" y="12259"/>
                  </a:lnTo>
                  <a:lnTo>
                    <a:pt x="4162" y="11958"/>
                  </a:lnTo>
                  <a:lnTo>
                    <a:pt x="4248" y="11657"/>
                  </a:lnTo>
                  <a:lnTo>
                    <a:pt x="4334" y="11345"/>
                  </a:lnTo>
                  <a:lnTo>
                    <a:pt x="4410" y="11044"/>
                  </a:lnTo>
                  <a:lnTo>
                    <a:pt x="4474" y="10732"/>
                  </a:lnTo>
                  <a:lnTo>
                    <a:pt x="4539" y="10421"/>
                  </a:lnTo>
                  <a:lnTo>
                    <a:pt x="4582" y="10098"/>
                  </a:lnTo>
                  <a:lnTo>
                    <a:pt x="4614" y="9786"/>
                  </a:lnTo>
                  <a:lnTo>
                    <a:pt x="4646" y="9463"/>
                  </a:lnTo>
                  <a:lnTo>
                    <a:pt x="4657" y="9152"/>
                  </a:lnTo>
                  <a:lnTo>
                    <a:pt x="4668" y="8829"/>
                  </a:lnTo>
                  <a:lnTo>
                    <a:pt x="4657" y="8506"/>
                  </a:lnTo>
                  <a:lnTo>
                    <a:pt x="4646" y="8195"/>
                  </a:lnTo>
                  <a:lnTo>
                    <a:pt x="4625" y="7872"/>
                  </a:lnTo>
                  <a:lnTo>
                    <a:pt x="4582" y="7560"/>
                  </a:lnTo>
                  <a:lnTo>
                    <a:pt x="4539" y="7238"/>
                  </a:lnTo>
                  <a:lnTo>
                    <a:pt x="4485" y="6926"/>
                  </a:lnTo>
                  <a:lnTo>
                    <a:pt x="4420" y="6614"/>
                  </a:lnTo>
                  <a:lnTo>
                    <a:pt x="4345" y="6302"/>
                  </a:lnTo>
                  <a:lnTo>
                    <a:pt x="4259" y="6001"/>
                  </a:lnTo>
                  <a:lnTo>
                    <a:pt x="4162" y="5700"/>
                  </a:lnTo>
                  <a:lnTo>
                    <a:pt x="4055" y="5399"/>
                  </a:lnTo>
                  <a:lnTo>
                    <a:pt x="3947" y="5098"/>
                  </a:lnTo>
                  <a:lnTo>
                    <a:pt x="3818" y="4807"/>
                  </a:lnTo>
                  <a:lnTo>
                    <a:pt x="3689" y="4517"/>
                  </a:lnTo>
                  <a:lnTo>
                    <a:pt x="3560" y="4238"/>
                  </a:lnTo>
                  <a:lnTo>
                    <a:pt x="3410" y="3958"/>
                  </a:lnTo>
                  <a:lnTo>
                    <a:pt x="3259" y="3689"/>
                  </a:lnTo>
                  <a:lnTo>
                    <a:pt x="3098" y="3420"/>
                  </a:lnTo>
                  <a:lnTo>
                    <a:pt x="2926" y="3152"/>
                  </a:lnTo>
                  <a:lnTo>
                    <a:pt x="2754" y="2893"/>
                  </a:lnTo>
                  <a:lnTo>
                    <a:pt x="2668" y="2764"/>
                  </a:lnTo>
                  <a:lnTo>
                    <a:pt x="2571" y="2635"/>
                  </a:lnTo>
                  <a:lnTo>
                    <a:pt x="2388" y="2388"/>
                  </a:lnTo>
                  <a:lnTo>
                    <a:pt x="2194" y="2141"/>
                  </a:lnTo>
                  <a:lnTo>
                    <a:pt x="2001" y="1904"/>
                  </a:lnTo>
                  <a:lnTo>
                    <a:pt x="1797" y="1668"/>
                  </a:lnTo>
                  <a:lnTo>
                    <a:pt x="1700" y="1560"/>
                  </a:lnTo>
                  <a:lnTo>
                    <a:pt x="1592" y="1442"/>
                  </a:lnTo>
                  <a:lnTo>
                    <a:pt x="1377" y="1216"/>
                  </a:lnTo>
                  <a:lnTo>
                    <a:pt x="1162" y="1001"/>
                  </a:lnTo>
                  <a:lnTo>
                    <a:pt x="936" y="786"/>
                  </a:lnTo>
                  <a:lnTo>
                    <a:pt x="711" y="582"/>
                  </a:lnTo>
                  <a:lnTo>
                    <a:pt x="485" y="377"/>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7"/>
            <p:cNvSpPr/>
            <p:nvPr/>
          </p:nvSpPr>
          <p:spPr>
            <a:xfrm>
              <a:off x="4419675" y="3502125"/>
              <a:ext cx="116700" cy="431475"/>
            </a:xfrm>
            <a:custGeom>
              <a:avLst/>
              <a:gdLst/>
              <a:ahLst/>
              <a:cxnLst/>
              <a:rect l="l" t="t" r="r" b="b"/>
              <a:pathLst>
                <a:path w="4668" h="17259" extrusionOk="0">
                  <a:moveTo>
                    <a:pt x="1" y="0"/>
                  </a:moveTo>
                  <a:lnTo>
                    <a:pt x="366" y="495"/>
                  </a:lnTo>
                  <a:lnTo>
                    <a:pt x="710" y="989"/>
                  </a:lnTo>
                  <a:lnTo>
                    <a:pt x="883" y="1237"/>
                  </a:lnTo>
                  <a:lnTo>
                    <a:pt x="1055" y="1495"/>
                  </a:lnTo>
                  <a:lnTo>
                    <a:pt x="1216" y="1742"/>
                  </a:lnTo>
                  <a:lnTo>
                    <a:pt x="1291" y="1871"/>
                  </a:lnTo>
                  <a:lnTo>
                    <a:pt x="1377" y="2000"/>
                  </a:lnTo>
                  <a:lnTo>
                    <a:pt x="1528" y="2247"/>
                  </a:lnTo>
                  <a:lnTo>
                    <a:pt x="1678" y="2506"/>
                  </a:lnTo>
                  <a:lnTo>
                    <a:pt x="1829" y="2764"/>
                  </a:lnTo>
                  <a:lnTo>
                    <a:pt x="1969" y="3022"/>
                  </a:lnTo>
                  <a:lnTo>
                    <a:pt x="2044" y="3151"/>
                  </a:lnTo>
                  <a:lnTo>
                    <a:pt x="2108" y="3290"/>
                  </a:lnTo>
                  <a:lnTo>
                    <a:pt x="2248" y="3549"/>
                  </a:lnTo>
                  <a:lnTo>
                    <a:pt x="2377" y="3817"/>
                  </a:lnTo>
                  <a:lnTo>
                    <a:pt x="2495" y="4075"/>
                  </a:lnTo>
                  <a:lnTo>
                    <a:pt x="2614" y="4344"/>
                  </a:lnTo>
                  <a:lnTo>
                    <a:pt x="2732" y="4613"/>
                  </a:lnTo>
                  <a:lnTo>
                    <a:pt x="2829" y="4893"/>
                  </a:lnTo>
                  <a:lnTo>
                    <a:pt x="2936" y="5162"/>
                  </a:lnTo>
                  <a:lnTo>
                    <a:pt x="3022" y="5441"/>
                  </a:lnTo>
                  <a:lnTo>
                    <a:pt x="3108" y="5710"/>
                  </a:lnTo>
                  <a:lnTo>
                    <a:pt x="3194" y="5989"/>
                  </a:lnTo>
                  <a:lnTo>
                    <a:pt x="3259" y="6269"/>
                  </a:lnTo>
                  <a:lnTo>
                    <a:pt x="3323" y="6559"/>
                  </a:lnTo>
                  <a:lnTo>
                    <a:pt x="3388" y="6839"/>
                  </a:lnTo>
                  <a:lnTo>
                    <a:pt x="3442" y="7119"/>
                  </a:lnTo>
                  <a:lnTo>
                    <a:pt x="3485" y="7398"/>
                  </a:lnTo>
                  <a:lnTo>
                    <a:pt x="3517" y="7688"/>
                  </a:lnTo>
                  <a:lnTo>
                    <a:pt x="3549" y="7979"/>
                  </a:lnTo>
                  <a:lnTo>
                    <a:pt x="3560" y="8258"/>
                  </a:lnTo>
                  <a:lnTo>
                    <a:pt x="3582" y="8549"/>
                  </a:lnTo>
                  <a:lnTo>
                    <a:pt x="3582" y="8828"/>
                  </a:lnTo>
                  <a:lnTo>
                    <a:pt x="3582" y="9119"/>
                  </a:lnTo>
                  <a:lnTo>
                    <a:pt x="3571" y="9409"/>
                  </a:lnTo>
                  <a:lnTo>
                    <a:pt x="3549" y="9699"/>
                  </a:lnTo>
                  <a:lnTo>
                    <a:pt x="3528" y="9979"/>
                  </a:lnTo>
                  <a:lnTo>
                    <a:pt x="3496" y="10269"/>
                  </a:lnTo>
                  <a:lnTo>
                    <a:pt x="3453" y="10549"/>
                  </a:lnTo>
                  <a:lnTo>
                    <a:pt x="3409" y="10839"/>
                  </a:lnTo>
                  <a:lnTo>
                    <a:pt x="3356" y="11119"/>
                  </a:lnTo>
                  <a:lnTo>
                    <a:pt x="3291" y="11409"/>
                  </a:lnTo>
                  <a:lnTo>
                    <a:pt x="3227" y="11689"/>
                  </a:lnTo>
                  <a:lnTo>
                    <a:pt x="3151" y="11968"/>
                  </a:lnTo>
                  <a:lnTo>
                    <a:pt x="3065" y="12248"/>
                  </a:lnTo>
                  <a:lnTo>
                    <a:pt x="2979" y="12527"/>
                  </a:lnTo>
                  <a:lnTo>
                    <a:pt x="2786" y="13076"/>
                  </a:lnTo>
                  <a:lnTo>
                    <a:pt x="2571" y="13624"/>
                  </a:lnTo>
                  <a:lnTo>
                    <a:pt x="2334" y="14162"/>
                  </a:lnTo>
                  <a:lnTo>
                    <a:pt x="2076" y="14699"/>
                  </a:lnTo>
                  <a:lnTo>
                    <a:pt x="1797" y="15226"/>
                  </a:lnTo>
                  <a:lnTo>
                    <a:pt x="1506" y="15742"/>
                  </a:lnTo>
                  <a:lnTo>
                    <a:pt x="1194" y="16259"/>
                  </a:lnTo>
                  <a:lnTo>
                    <a:pt x="861" y="16764"/>
                  </a:lnTo>
                  <a:lnTo>
                    <a:pt x="506" y="17259"/>
                  </a:lnTo>
                  <a:lnTo>
                    <a:pt x="743" y="17076"/>
                  </a:lnTo>
                  <a:lnTo>
                    <a:pt x="979" y="16871"/>
                  </a:lnTo>
                  <a:lnTo>
                    <a:pt x="1205" y="16667"/>
                  </a:lnTo>
                  <a:lnTo>
                    <a:pt x="1420" y="16441"/>
                  </a:lnTo>
                  <a:lnTo>
                    <a:pt x="1635" y="16226"/>
                  </a:lnTo>
                  <a:lnTo>
                    <a:pt x="1850" y="15990"/>
                  </a:lnTo>
                  <a:lnTo>
                    <a:pt x="2044" y="15764"/>
                  </a:lnTo>
                  <a:lnTo>
                    <a:pt x="2237" y="15517"/>
                  </a:lnTo>
                  <a:lnTo>
                    <a:pt x="2431" y="15269"/>
                  </a:lnTo>
                  <a:lnTo>
                    <a:pt x="2614" y="15022"/>
                  </a:lnTo>
                  <a:lnTo>
                    <a:pt x="2786" y="14764"/>
                  </a:lnTo>
                  <a:lnTo>
                    <a:pt x="2958" y="14506"/>
                  </a:lnTo>
                  <a:lnTo>
                    <a:pt x="3119" y="14237"/>
                  </a:lnTo>
                  <a:lnTo>
                    <a:pt x="3280" y="13968"/>
                  </a:lnTo>
                  <a:lnTo>
                    <a:pt x="3431" y="13699"/>
                  </a:lnTo>
                  <a:lnTo>
                    <a:pt x="3571" y="13420"/>
                  </a:lnTo>
                  <a:lnTo>
                    <a:pt x="3700" y="13129"/>
                  </a:lnTo>
                  <a:lnTo>
                    <a:pt x="3829" y="12850"/>
                  </a:lnTo>
                  <a:lnTo>
                    <a:pt x="3947" y="12549"/>
                  </a:lnTo>
                  <a:lnTo>
                    <a:pt x="4055" y="12258"/>
                  </a:lnTo>
                  <a:lnTo>
                    <a:pt x="4162" y="11957"/>
                  </a:lnTo>
                  <a:lnTo>
                    <a:pt x="4259" y="11656"/>
                  </a:lnTo>
                  <a:lnTo>
                    <a:pt x="4334" y="11355"/>
                  </a:lnTo>
                  <a:lnTo>
                    <a:pt x="4410" y="11043"/>
                  </a:lnTo>
                  <a:lnTo>
                    <a:pt x="4485" y="10732"/>
                  </a:lnTo>
                  <a:lnTo>
                    <a:pt x="4539" y="10420"/>
                  </a:lnTo>
                  <a:lnTo>
                    <a:pt x="4582" y="10108"/>
                  </a:lnTo>
                  <a:lnTo>
                    <a:pt x="4625" y="9785"/>
                  </a:lnTo>
                  <a:lnTo>
                    <a:pt x="4646" y="9473"/>
                  </a:lnTo>
                  <a:lnTo>
                    <a:pt x="4657" y="9151"/>
                  </a:lnTo>
                  <a:lnTo>
                    <a:pt x="4668" y="8828"/>
                  </a:lnTo>
                  <a:lnTo>
                    <a:pt x="4668" y="8516"/>
                  </a:lnTo>
                  <a:lnTo>
                    <a:pt x="4646" y="8194"/>
                  </a:lnTo>
                  <a:lnTo>
                    <a:pt x="4625" y="7871"/>
                  </a:lnTo>
                  <a:lnTo>
                    <a:pt x="4582" y="7559"/>
                  </a:lnTo>
                  <a:lnTo>
                    <a:pt x="4539" y="7248"/>
                  </a:lnTo>
                  <a:lnTo>
                    <a:pt x="4485" y="6925"/>
                  </a:lnTo>
                  <a:lnTo>
                    <a:pt x="4420" y="6613"/>
                  </a:lnTo>
                  <a:lnTo>
                    <a:pt x="4345" y="6312"/>
                  </a:lnTo>
                  <a:lnTo>
                    <a:pt x="4259" y="6000"/>
                  </a:lnTo>
                  <a:lnTo>
                    <a:pt x="4162" y="5699"/>
                  </a:lnTo>
                  <a:lnTo>
                    <a:pt x="4055" y="5398"/>
                  </a:lnTo>
                  <a:lnTo>
                    <a:pt x="3947" y="5108"/>
                  </a:lnTo>
                  <a:lnTo>
                    <a:pt x="3829" y="4817"/>
                  </a:lnTo>
                  <a:lnTo>
                    <a:pt x="3689" y="4527"/>
                  </a:lnTo>
                  <a:lnTo>
                    <a:pt x="3560" y="4237"/>
                  </a:lnTo>
                  <a:lnTo>
                    <a:pt x="3409" y="3968"/>
                  </a:lnTo>
                  <a:lnTo>
                    <a:pt x="3259" y="3688"/>
                  </a:lnTo>
                  <a:lnTo>
                    <a:pt x="3098" y="3420"/>
                  </a:lnTo>
                  <a:lnTo>
                    <a:pt x="2936" y="3151"/>
                  </a:lnTo>
                  <a:lnTo>
                    <a:pt x="2754" y="2893"/>
                  </a:lnTo>
                  <a:lnTo>
                    <a:pt x="2668" y="2764"/>
                  </a:lnTo>
                  <a:lnTo>
                    <a:pt x="2582" y="2645"/>
                  </a:lnTo>
                  <a:lnTo>
                    <a:pt x="2388" y="2387"/>
                  </a:lnTo>
                  <a:lnTo>
                    <a:pt x="2205" y="2151"/>
                  </a:lnTo>
                  <a:lnTo>
                    <a:pt x="2001" y="1914"/>
                  </a:lnTo>
                  <a:lnTo>
                    <a:pt x="1797" y="1678"/>
                  </a:lnTo>
                  <a:lnTo>
                    <a:pt x="1700" y="1559"/>
                  </a:lnTo>
                  <a:lnTo>
                    <a:pt x="1592" y="1452"/>
                  </a:lnTo>
                  <a:lnTo>
                    <a:pt x="1377" y="1226"/>
                  </a:lnTo>
                  <a:lnTo>
                    <a:pt x="1162" y="1011"/>
                  </a:lnTo>
                  <a:lnTo>
                    <a:pt x="936" y="796"/>
                  </a:lnTo>
                  <a:lnTo>
                    <a:pt x="710" y="592"/>
                  </a:lnTo>
                  <a:lnTo>
                    <a:pt x="485" y="387"/>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2994100" y="3149950"/>
              <a:ext cx="420475" cy="162400"/>
            </a:xfrm>
            <a:custGeom>
              <a:avLst/>
              <a:gdLst/>
              <a:ahLst/>
              <a:cxnLst/>
              <a:rect l="l" t="t" r="r" b="b"/>
              <a:pathLst>
                <a:path w="16819" h="6496" extrusionOk="0">
                  <a:moveTo>
                    <a:pt x="9302" y="1"/>
                  </a:moveTo>
                  <a:lnTo>
                    <a:pt x="8979" y="22"/>
                  </a:lnTo>
                  <a:lnTo>
                    <a:pt x="8668" y="44"/>
                  </a:lnTo>
                  <a:lnTo>
                    <a:pt x="8345" y="76"/>
                  </a:lnTo>
                  <a:lnTo>
                    <a:pt x="8033" y="130"/>
                  </a:lnTo>
                  <a:lnTo>
                    <a:pt x="7721" y="184"/>
                  </a:lnTo>
                  <a:lnTo>
                    <a:pt x="7409" y="248"/>
                  </a:lnTo>
                  <a:lnTo>
                    <a:pt x="7098" y="323"/>
                  </a:lnTo>
                  <a:lnTo>
                    <a:pt x="6786" y="409"/>
                  </a:lnTo>
                  <a:lnTo>
                    <a:pt x="6485" y="506"/>
                  </a:lnTo>
                  <a:lnTo>
                    <a:pt x="6184" y="614"/>
                  </a:lnTo>
                  <a:lnTo>
                    <a:pt x="5883" y="732"/>
                  </a:lnTo>
                  <a:lnTo>
                    <a:pt x="5592" y="850"/>
                  </a:lnTo>
                  <a:lnTo>
                    <a:pt x="5302" y="990"/>
                  </a:lnTo>
                  <a:lnTo>
                    <a:pt x="5022" y="1130"/>
                  </a:lnTo>
                  <a:lnTo>
                    <a:pt x="4743" y="1280"/>
                  </a:lnTo>
                  <a:lnTo>
                    <a:pt x="4463" y="1442"/>
                  </a:lnTo>
                  <a:lnTo>
                    <a:pt x="4194" y="1603"/>
                  </a:lnTo>
                  <a:lnTo>
                    <a:pt x="3936" y="1786"/>
                  </a:lnTo>
                  <a:lnTo>
                    <a:pt x="3678" y="1969"/>
                  </a:lnTo>
                  <a:lnTo>
                    <a:pt x="3431" y="2151"/>
                  </a:lnTo>
                  <a:lnTo>
                    <a:pt x="3184" y="2345"/>
                  </a:lnTo>
                  <a:lnTo>
                    <a:pt x="2936" y="2549"/>
                  </a:lnTo>
                  <a:lnTo>
                    <a:pt x="2710" y="2764"/>
                  </a:lnTo>
                  <a:lnTo>
                    <a:pt x="2474" y="2969"/>
                  </a:lnTo>
                  <a:lnTo>
                    <a:pt x="2259" y="3194"/>
                  </a:lnTo>
                  <a:lnTo>
                    <a:pt x="2044" y="3420"/>
                  </a:lnTo>
                  <a:lnTo>
                    <a:pt x="1829" y="3646"/>
                  </a:lnTo>
                  <a:lnTo>
                    <a:pt x="1624" y="3883"/>
                  </a:lnTo>
                  <a:lnTo>
                    <a:pt x="1431" y="4130"/>
                  </a:lnTo>
                  <a:lnTo>
                    <a:pt x="1248" y="4366"/>
                  </a:lnTo>
                  <a:lnTo>
                    <a:pt x="1065" y="4624"/>
                  </a:lnTo>
                  <a:lnTo>
                    <a:pt x="882" y="4872"/>
                  </a:lnTo>
                  <a:lnTo>
                    <a:pt x="721" y="5130"/>
                  </a:lnTo>
                  <a:lnTo>
                    <a:pt x="560" y="5399"/>
                  </a:lnTo>
                  <a:lnTo>
                    <a:pt x="399" y="5668"/>
                  </a:lnTo>
                  <a:lnTo>
                    <a:pt x="259" y="5936"/>
                  </a:lnTo>
                  <a:lnTo>
                    <a:pt x="119" y="6216"/>
                  </a:lnTo>
                  <a:lnTo>
                    <a:pt x="1" y="6496"/>
                  </a:lnTo>
                  <a:lnTo>
                    <a:pt x="388" y="6022"/>
                  </a:lnTo>
                  <a:lnTo>
                    <a:pt x="796" y="5571"/>
                  </a:lnTo>
                  <a:lnTo>
                    <a:pt x="1216" y="5141"/>
                  </a:lnTo>
                  <a:lnTo>
                    <a:pt x="1635" y="4721"/>
                  </a:lnTo>
                  <a:lnTo>
                    <a:pt x="2076" y="4323"/>
                  </a:lnTo>
                  <a:lnTo>
                    <a:pt x="2528" y="3936"/>
                  </a:lnTo>
                  <a:lnTo>
                    <a:pt x="2990" y="3571"/>
                  </a:lnTo>
                  <a:lnTo>
                    <a:pt x="3463" y="3216"/>
                  </a:lnTo>
                  <a:lnTo>
                    <a:pt x="3947" y="2893"/>
                  </a:lnTo>
                  <a:lnTo>
                    <a:pt x="4194" y="2743"/>
                  </a:lnTo>
                  <a:lnTo>
                    <a:pt x="4452" y="2592"/>
                  </a:lnTo>
                  <a:lnTo>
                    <a:pt x="4700" y="2442"/>
                  </a:lnTo>
                  <a:lnTo>
                    <a:pt x="4958" y="2313"/>
                  </a:lnTo>
                  <a:lnTo>
                    <a:pt x="5216" y="2173"/>
                  </a:lnTo>
                  <a:lnTo>
                    <a:pt x="5474" y="2055"/>
                  </a:lnTo>
                  <a:lnTo>
                    <a:pt x="5743" y="1936"/>
                  </a:lnTo>
                  <a:lnTo>
                    <a:pt x="6001" y="1829"/>
                  </a:lnTo>
                  <a:lnTo>
                    <a:pt x="6270" y="1721"/>
                  </a:lnTo>
                  <a:lnTo>
                    <a:pt x="6549" y="1624"/>
                  </a:lnTo>
                  <a:lnTo>
                    <a:pt x="6818" y="1528"/>
                  </a:lnTo>
                  <a:lnTo>
                    <a:pt x="7098" y="1452"/>
                  </a:lnTo>
                  <a:lnTo>
                    <a:pt x="7366" y="1377"/>
                  </a:lnTo>
                  <a:lnTo>
                    <a:pt x="7646" y="1302"/>
                  </a:lnTo>
                  <a:lnTo>
                    <a:pt x="7926" y="1248"/>
                  </a:lnTo>
                  <a:lnTo>
                    <a:pt x="8205" y="1194"/>
                  </a:lnTo>
                  <a:lnTo>
                    <a:pt x="8496" y="1151"/>
                  </a:lnTo>
                  <a:lnTo>
                    <a:pt x="8775" y="1108"/>
                  </a:lnTo>
                  <a:lnTo>
                    <a:pt x="9065" y="1076"/>
                  </a:lnTo>
                  <a:lnTo>
                    <a:pt x="9356" y="1055"/>
                  </a:lnTo>
                  <a:lnTo>
                    <a:pt x="9635" y="1044"/>
                  </a:lnTo>
                  <a:lnTo>
                    <a:pt x="9926" y="1033"/>
                  </a:lnTo>
                  <a:lnTo>
                    <a:pt x="10506" y="1033"/>
                  </a:lnTo>
                  <a:lnTo>
                    <a:pt x="10797" y="1044"/>
                  </a:lnTo>
                  <a:lnTo>
                    <a:pt x="11087" y="1065"/>
                  </a:lnTo>
                  <a:lnTo>
                    <a:pt x="11377" y="1098"/>
                  </a:lnTo>
                  <a:lnTo>
                    <a:pt x="11668" y="1130"/>
                  </a:lnTo>
                  <a:lnTo>
                    <a:pt x="11958" y="1173"/>
                  </a:lnTo>
                  <a:lnTo>
                    <a:pt x="12238" y="1216"/>
                  </a:lnTo>
                  <a:lnTo>
                    <a:pt x="12528" y="1270"/>
                  </a:lnTo>
                  <a:lnTo>
                    <a:pt x="12818" y="1323"/>
                  </a:lnTo>
                  <a:lnTo>
                    <a:pt x="13109" y="1388"/>
                  </a:lnTo>
                  <a:lnTo>
                    <a:pt x="13248" y="1420"/>
                  </a:lnTo>
                  <a:lnTo>
                    <a:pt x="13399" y="1452"/>
                  </a:lnTo>
                  <a:lnTo>
                    <a:pt x="13689" y="1528"/>
                  </a:lnTo>
                  <a:lnTo>
                    <a:pt x="13969" y="1603"/>
                  </a:lnTo>
                  <a:lnTo>
                    <a:pt x="14259" y="1689"/>
                  </a:lnTo>
                  <a:lnTo>
                    <a:pt x="14539" y="1775"/>
                  </a:lnTo>
                  <a:lnTo>
                    <a:pt x="14689" y="1818"/>
                  </a:lnTo>
                  <a:lnTo>
                    <a:pt x="14829" y="1861"/>
                  </a:lnTo>
                  <a:lnTo>
                    <a:pt x="15119" y="1958"/>
                  </a:lnTo>
                  <a:lnTo>
                    <a:pt x="15399" y="2055"/>
                  </a:lnTo>
                  <a:lnTo>
                    <a:pt x="15689" y="2151"/>
                  </a:lnTo>
                  <a:lnTo>
                    <a:pt x="16248" y="2366"/>
                  </a:lnTo>
                  <a:lnTo>
                    <a:pt x="16818" y="2581"/>
                  </a:lnTo>
                  <a:lnTo>
                    <a:pt x="16818" y="2581"/>
                  </a:lnTo>
                  <a:lnTo>
                    <a:pt x="16334" y="2227"/>
                  </a:lnTo>
                  <a:lnTo>
                    <a:pt x="16076" y="2055"/>
                  </a:lnTo>
                  <a:lnTo>
                    <a:pt x="15818" y="1882"/>
                  </a:lnTo>
                  <a:lnTo>
                    <a:pt x="15560" y="1721"/>
                  </a:lnTo>
                  <a:lnTo>
                    <a:pt x="15291" y="1571"/>
                  </a:lnTo>
                  <a:lnTo>
                    <a:pt x="15023" y="1420"/>
                  </a:lnTo>
                  <a:lnTo>
                    <a:pt x="14883" y="1345"/>
                  </a:lnTo>
                  <a:lnTo>
                    <a:pt x="14743" y="1280"/>
                  </a:lnTo>
                  <a:lnTo>
                    <a:pt x="14463" y="1141"/>
                  </a:lnTo>
                  <a:lnTo>
                    <a:pt x="14184" y="1011"/>
                  </a:lnTo>
                  <a:lnTo>
                    <a:pt x="13904" y="882"/>
                  </a:lnTo>
                  <a:lnTo>
                    <a:pt x="13614" y="775"/>
                  </a:lnTo>
                  <a:lnTo>
                    <a:pt x="13463" y="710"/>
                  </a:lnTo>
                  <a:lnTo>
                    <a:pt x="13324" y="667"/>
                  </a:lnTo>
                  <a:lnTo>
                    <a:pt x="13023" y="560"/>
                  </a:lnTo>
                  <a:lnTo>
                    <a:pt x="12732" y="463"/>
                  </a:lnTo>
                  <a:lnTo>
                    <a:pt x="12431" y="377"/>
                  </a:lnTo>
                  <a:lnTo>
                    <a:pt x="12119" y="302"/>
                  </a:lnTo>
                  <a:lnTo>
                    <a:pt x="11818" y="227"/>
                  </a:lnTo>
                  <a:lnTo>
                    <a:pt x="11506" y="173"/>
                  </a:lnTo>
                  <a:lnTo>
                    <a:pt x="11195" y="119"/>
                  </a:lnTo>
                  <a:lnTo>
                    <a:pt x="10883" y="76"/>
                  </a:lnTo>
                  <a:lnTo>
                    <a:pt x="10571" y="44"/>
                  </a:lnTo>
                  <a:lnTo>
                    <a:pt x="10248" y="11"/>
                  </a:lnTo>
                  <a:lnTo>
                    <a:pt x="99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2981475" y="3084350"/>
              <a:ext cx="420725" cy="162675"/>
            </a:xfrm>
            <a:custGeom>
              <a:avLst/>
              <a:gdLst/>
              <a:ahLst/>
              <a:cxnLst/>
              <a:rect l="l" t="t" r="r" b="b"/>
              <a:pathLst>
                <a:path w="16829" h="6507" extrusionOk="0">
                  <a:moveTo>
                    <a:pt x="9624" y="1"/>
                  </a:moveTo>
                  <a:lnTo>
                    <a:pt x="9302" y="12"/>
                  </a:lnTo>
                  <a:lnTo>
                    <a:pt x="8979" y="23"/>
                  </a:lnTo>
                  <a:lnTo>
                    <a:pt x="8667" y="44"/>
                  </a:lnTo>
                  <a:lnTo>
                    <a:pt x="8345" y="87"/>
                  </a:lnTo>
                  <a:lnTo>
                    <a:pt x="8033" y="130"/>
                  </a:lnTo>
                  <a:lnTo>
                    <a:pt x="7721" y="195"/>
                  </a:lnTo>
                  <a:lnTo>
                    <a:pt x="7409" y="259"/>
                  </a:lnTo>
                  <a:lnTo>
                    <a:pt x="7097" y="334"/>
                  </a:lnTo>
                  <a:lnTo>
                    <a:pt x="6785" y="420"/>
                  </a:lnTo>
                  <a:lnTo>
                    <a:pt x="6484" y="517"/>
                  </a:lnTo>
                  <a:lnTo>
                    <a:pt x="6183" y="625"/>
                  </a:lnTo>
                  <a:lnTo>
                    <a:pt x="5893" y="743"/>
                  </a:lnTo>
                  <a:lnTo>
                    <a:pt x="5592" y="861"/>
                  </a:lnTo>
                  <a:lnTo>
                    <a:pt x="5312" y="1001"/>
                  </a:lnTo>
                  <a:lnTo>
                    <a:pt x="5022" y="1141"/>
                  </a:lnTo>
                  <a:lnTo>
                    <a:pt x="4742" y="1291"/>
                  </a:lnTo>
                  <a:lnTo>
                    <a:pt x="4474" y="1453"/>
                  </a:lnTo>
                  <a:lnTo>
                    <a:pt x="4205" y="1614"/>
                  </a:lnTo>
                  <a:lnTo>
                    <a:pt x="3936" y="1786"/>
                  </a:lnTo>
                  <a:lnTo>
                    <a:pt x="3678" y="1969"/>
                  </a:lnTo>
                  <a:lnTo>
                    <a:pt x="3430" y="2162"/>
                  </a:lnTo>
                  <a:lnTo>
                    <a:pt x="3183" y="2356"/>
                  </a:lnTo>
                  <a:lnTo>
                    <a:pt x="2947" y="2560"/>
                  </a:lnTo>
                  <a:lnTo>
                    <a:pt x="2710" y="2765"/>
                  </a:lnTo>
                  <a:lnTo>
                    <a:pt x="2484" y="2980"/>
                  </a:lnTo>
                  <a:lnTo>
                    <a:pt x="2258" y="3205"/>
                  </a:lnTo>
                  <a:lnTo>
                    <a:pt x="2043" y="3431"/>
                  </a:lnTo>
                  <a:lnTo>
                    <a:pt x="1839" y="3657"/>
                  </a:lnTo>
                  <a:lnTo>
                    <a:pt x="1635" y="3894"/>
                  </a:lnTo>
                  <a:lnTo>
                    <a:pt x="1430" y="4130"/>
                  </a:lnTo>
                  <a:lnTo>
                    <a:pt x="1248" y="4377"/>
                  </a:lnTo>
                  <a:lnTo>
                    <a:pt x="1065" y="4625"/>
                  </a:lnTo>
                  <a:lnTo>
                    <a:pt x="882" y="4883"/>
                  </a:lnTo>
                  <a:lnTo>
                    <a:pt x="721" y="5141"/>
                  </a:lnTo>
                  <a:lnTo>
                    <a:pt x="559" y="5399"/>
                  </a:lnTo>
                  <a:lnTo>
                    <a:pt x="409" y="5668"/>
                  </a:lnTo>
                  <a:lnTo>
                    <a:pt x="258" y="5947"/>
                  </a:lnTo>
                  <a:lnTo>
                    <a:pt x="129" y="6216"/>
                  </a:lnTo>
                  <a:lnTo>
                    <a:pt x="0" y="6507"/>
                  </a:lnTo>
                  <a:lnTo>
                    <a:pt x="398" y="6033"/>
                  </a:lnTo>
                  <a:lnTo>
                    <a:pt x="796" y="5582"/>
                  </a:lnTo>
                  <a:lnTo>
                    <a:pt x="1215" y="5152"/>
                  </a:lnTo>
                  <a:lnTo>
                    <a:pt x="1645" y="4732"/>
                  </a:lnTo>
                  <a:lnTo>
                    <a:pt x="2086" y="4334"/>
                  </a:lnTo>
                  <a:lnTo>
                    <a:pt x="2527" y="3947"/>
                  </a:lnTo>
                  <a:lnTo>
                    <a:pt x="2990" y="3582"/>
                  </a:lnTo>
                  <a:lnTo>
                    <a:pt x="3473" y="3227"/>
                  </a:lnTo>
                  <a:lnTo>
                    <a:pt x="3957" y="2904"/>
                  </a:lnTo>
                  <a:lnTo>
                    <a:pt x="4205" y="2743"/>
                  </a:lnTo>
                  <a:lnTo>
                    <a:pt x="4452" y="2592"/>
                  </a:lnTo>
                  <a:lnTo>
                    <a:pt x="4699" y="2453"/>
                  </a:lnTo>
                  <a:lnTo>
                    <a:pt x="4957" y="2313"/>
                  </a:lnTo>
                  <a:lnTo>
                    <a:pt x="5215" y="2184"/>
                  </a:lnTo>
                  <a:lnTo>
                    <a:pt x="5474" y="2066"/>
                  </a:lnTo>
                  <a:lnTo>
                    <a:pt x="5742" y="1947"/>
                  </a:lnTo>
                  <a:lnTo>
                    <a:pt x="6011" y="1829"/>
                  </a:lnTo>
                  <a:lnTo>
                    <a:pt x="6280" y="1732"/>
                  </a:lnTo>
                  <a:lnTo>
                    <a:pt x="6549" y="1635"/>
                  </a:lnTo>
                  <a:lnTo>
                    <a:pt x="6818" y="1539"/>
                  </a:lnTo>
                  <a:lnTo>
                    <a:pt x="7097" y="1453"/>
                  </a:lnTo>
                  <a:lnTo>
                    <a:pt x="7377" y="1377"/>
                  </a:lnTo>
                  <a:lnTo>
                    <a:pt x="7646" y="1313"/>
                  </a:lnTo>
                  <a:lnTo>
                    <a:pt x="7936" y="1248"/>
                  </a:lnTo>
                  <a:lnTo>
                    <a:pt x="8216" y="1195"/>
                  </a:lnTo>
                  <a:lnTo>
                    <a:pt x="8495" y="1152"/>
                  </a:lnTo>
                  <a:lnTo>
                    <a:pt x="8785" y="1119"/>
                  </a:lnTo>
                  <a:lnTo>
                    <a:pt x="9065" y="1087"/>
                  </a:lnTo>
                  <a:lnTo>
                    <a:pt x="9355" y="1066"/>
                  </a:lnTo>
                  <a:lnTo>
                    <a:pt x="9646" y="1044"/>
                  </a:lnTo>
                  <a:lnTo>
                    <a:pt x="9925" y="1044"/>
                  </a:lnTo>
                  <a:lnTo>
                    <a:pt x="10216" y="1033"/>
                  </a:lnTo>
                  <a:lnTo>
                    <a:pt x="10506" y="1044"/>
                  </a:lnTo>
                  <a:lnTo>
                    <a:pt x="10796" y="1055"/>
                  </a:lnTo>
                  <a:lnTo>
                    <a:pt x="11087" y="1076"/>
                  </a:lnTo>
                  <a:lnTo>
                    <a:pt x="11377" y="1109"/>
                  </a:lnTo>
                  <a:lnTo>
                    <a:pt x="11667" y="1141"/>
                  </a:lnTo>
                  <a:lnTo>
                    <a:pt x="11958" y="1173"/>
                  </a:lnTo>
                  <a:lnTo>
                    <a:pt x="12248" y="1227"/>
                  </a:lnTo>
                  <a:lnTo>
                    <a:pt x="12538" y="1270"/>
                  </a:lnTo>
                  <a:lnTo>
                    <a:pt x="12829" y="1334"/>
                  </a:lnTo>
                  <a:lnTo>
                    <a:pt x="13108" y="1399"/>
                  </a:lnTo>
                  <a:lnTo>
                    <a:pt x="13259" y="1420"/>
                  </a:lnTo>
                  <a:lnTo>
                    <a:pt x="13399" y="1463"/>
                  </a:lnTo>
                  <a:lnTo>
                    <a:pt x="13689" y="1528"/>
                  </a:lnTo>
                  <a:lnTo>
                    <a:pt x="13979" y="1614"/>
                  </a:lnTo>
                  <a:lnTo>
                    <a:pt x="14259" y="1689"/>
                  </a:lnTo>
                  <a:lnTo>
                    <a:pt x="14549" y="1775"/>
                  </a:lnTo>
                  <a:lnTo>
                    <a:pt x="14689" y="1818"/>
                  </a:lnTo>
                  <a:lnTo>
                    <a:pt x="14829" y="1872"/>
                  </a:lnTo>
                  <a:lnTo>
                    <a:pt x="15119" y="1969"/>
                  </a:lnTo>
                  <a:lnTo>
                    <a:pt x="15399" y="2066"/>
                  </a:lnTo>
                  <a:lnTo>
                    <a:pt x="15689" y="2162"/>
                  </a:lnTo>
                  <a:lnTo>
                    <a:pt x="16259" y="2377"/>
                  </a:lnTo>
                  <a:lnTo>
                    <a:pt x="16829" y="2592"/>
                  </a:lnTo>
                  <a:lnTo>
                    <a:pt x="16334" y="2227"/>
                  </a:lnTo>
                  <a:lnTo>
                    <a:pt x="16076" y="2055"/>
                  </a:lnTo>
                  <a:lnTo>
                    <a:pt x="15818" y="1894"/>
                  </a:lnTo>
                  <a:lnTo>
                    <a:pt x="15560" y="1732"/>
                  </a:lnTo>
                  <a:lnTo>
                    <a:pt x="15291" y="1582"/>
                  </a:lnTo>
                  <a:lnTo>
                    <a:pt x="15022" y="1431"/>
                  </a:lnTo>
                  <a:lnTo>
                    <a:pt x="14882" y="1356"/>
                  </a:lnTo>
                  <a:lnTo>
                    <a:pt x="14743" y="1281"/>
                  </a:lnTo>
                  <a:lnTo>
                    <a:pt x="14474" y="1152"/>
                  </a:lnTo>
                  <a:lnTo>
                    <a:pt x="14183" y="1023"/>
                  </a:lnTo>
                  <a:lnTo>
                    <a:pt x="13904" y="893"/>
                  </a:lnTo>
                  <a:lnTo>
                    <a:pt x="13614" y="775"/>
                  </a:lnTo>
                  <a:lnTo>
                    <a:pt x="13474" y="721"/>
                  </a:lnTo>
                  <a:lnTo>
                    <a:pt x="13323" y="668"/>
                  </a:lnTo>
                  <a:lnTo>
                    <a:pt x="13033" y="571"/>
                  </a:lnTo>
                  <a:lnTo>
                    <a:pt x="12732" y="474"/>
                  </a:lnTo>
                  <a:lnTo>
                    <a:pt x="12431" y="388"/>
                  </a:lnTo>
                  <a:lnTo>
                    <a:pt x="12130" y="313"/>
                  </a:lnTo>
                  <a:lnTo>
                    <a:pt x="11818" y="238"/>
                  </a:lnTo>
                  <a:lnTo>
                    <a:pt x="11506" y="184"/>
                  </a:lnTo>
                  <a:lnTo>
                    <a:pt x="11194" y="130"/>
                  </a:lnTo>
                  <a:lnTo>
                    <a:pt x="10882" y="87"/>
                  </a:lnTo>
                  <a:lnTo>
                    <a:pt x="10570" y="44"/>
                  </a:lnTo>
                  <a:lnTo>
                    <a:pt x="10259" y="23"/>
                  </a:lnTo>
                  <a:lnTo>
                    <a:pt x="9936" y="12"/>
                  </a:lnTo>
                  <a:lnTo>
                    <a:pt x="96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2808625" y="4173900"/>
              <a:ext cx="401100" cy="214275"/>
            </a:xfrm>
            <a:custGeom>
              <a:avLst/>
              <a:gdLst/>
              <a:ahLst/>
              <a:cxnLst/>
              <a:rect l="l" t="t" r="r" b="b"/>
              <a:pathLst>
                <a:path w="16044" h="8571" extrusionOk="0">
                  <a:moveTo>
                    <a:pt x="0" y="1"/>
                  </a:moveTo>
                  <a:lnTo>
                    <a:pt x="151" y="614"/>
                  </a:lnTo>
                  <a:lnTo>
                    <a:pt x="333" y="1227"/>
                  </a:lnTo>
                  <a:lnTo>
                    <a:pt x="538" y="1829"/>
                  </a:lnTo>
                  <a:lnTo>
                    <a:pt x="656" y="2130"/>
                  </a:lnTo>
                  <a:lnTo>
                    <a:pt x="785" y="2431"/>
                  </a:lnTo>
                  <a:lnTo>
                    <a:pt x="914" y="2721"/>
                  </a:lnTo>
                  <a:lnTo>
                    <a:pt x="1054" y="3012"/>
                  </a:lnTo>
                  <a:lnTo>
                    <a:pt x="1194" y="3302"/>
                  </a:lnTo>
                  <a:lnTo>
                    <a:pt x="1355" y="3581"/>
                  </a:lnTo>
                  <a:lnTo>
                    <a:pt x="1516" y="3872"/>
                  </a:lnTo>
                  <a:lnTo>
                    <a:pt x="1678" y="4141"/>
                  </a:lnTo>
                  <a:lnTo>
                    <a:pt x="1860" y="4420"/>
                  </a:lnTo>
                  <a:lnTo>
                    <a:pt x="2043" y="4689"/>
                  </a:lnTo>
                  <a:lnTo>
                    <a:pt x="2237" y="4947"/>
                  </a:lnTo>
                  <a:lnTo>
                    <a:pt x="2441" y="5205"/>
                  </a:lnTo>
                  <a:lnTo>
                    <a:pt x="2645" y="5463"/>
                  </a:lnTo>
                  <a:lnTo>
                    <a:pt x="2871" y="5700"/>
                  </a:lnTo>
                  <a:lnTo>
                    <a:pt x="3097" y="5947"/>
                  </a:lnTo>
                  <a:lnTo>
                    <a:pt x="3334" y="6173"/>
                  </a:lnTo>
                  <a:lnTo>
                    <a:pt x="3581" y="6399"/>
                  </a:lnTo>
                  <a:lnTo>
                    <a:pt x="3828" y="6614"/>
                  </a:lnTo>
                  <a:lnTo>
                    <a:pt x="4097" y="6818"/>
                  </a:lnTo>
                  <a:lnTo>
                    <a:pt x="4366" y="7012"/>
                  </a:lnTo>
                  <a:lnTo>
                    <a:pt x="4635" y="7205"/>
                  </a:lnTo>
                  <a:lnTo>
                    <a:pt x="4925" y="7377"/>
                  </a:lnTo>
                  <a:lnTo>
                    <a:pt x="5215" y="7539"/>
                  </a:lnTo>
                  <a:lnTo>
                    <a:pt x="5516" y="7689"/>
                  </a:lnTo>
                  <a:lnTo>
                    <a:pt x="5817" y="7829"/>
                  </a:lnTo>
                  <a:lnTo>
                    <a:pt x="6129" y="7958"/>
                  </a:lnTo>
                  <a:lnTo>
                    <a:pt x="6441" y="8076"/>
                  </a:lnTo>
                  <a:lnTo>
                    <a:pt x="6764" y="8184"/>
                  </a:lnTo>
                  <a:lnTo>
                    <a:pt x="7076" y="8281"/>
                  </a:lnTo>
                  <a:lnTo>
                    <a:pt x="7409" y="8356"/>
                  </a:lnTo>
                  <a:lnTo>
                    <a:pt x="7732" y="8420"/>
                  </a:lnTo>
                  <a:lnTo>
                    <a:pt x="8065" y="8474"/>
                  </a:lnTo>
                  <a:lnTo>
                    <a:pt x="8387" y="8517"/>
                  </a:lnTo>
                  <a:lnTo>
                    <a:pt x="8721" y="8549"/>
                  </a:lnTo>
                  <a:lnTo>
                    <a:pt x="9054" y="8571"/>
                  </a:lnTo>
                  <a:lnTo>
                    <a:pt x="9710" y="8571"/>
                  </a:lnTo>
                  <a:lnTo>
                    <a:pt x="10043" y="8560"/>
                  </a:lnTo>
                  <a:lnTo>
                    <a:pt x="10366" y="8528"/>
                  </a:lnTo>
                  <a:lnTo>
                    <a:pt x="10699" y="8496"/>
                  </a:lnTo>
                  <a:lnTo>
                    <a:pt x="11022" y="8453"/>
                  </a:lnTo>
                  <a:lnTo>
                    <a:pt x="11345" y="8399"/>
                  </a:lnTo>
                  <a:lnTo>
                    <a:pt x="11656" y="8334"/>
                  </a:lnTo>
                  <a:lnTo>
                    <a:pt x="11979" y="8259"/>
                  </a:lnTo>
                  <a:lnTo>
                    <a:pt x="12291" y="8184"/>
                  </a:lnTo>
                  <a:lnTo>
                    <a:pt x="12603" y="8087"/>
                  </a:lnTo>
                  <a:lnTo>
                    <a:pt x="12914" y="7990"/>
                  </a:lnTo>
                  <a:lnTo>
                    <a:pt x="13216" y="7883"/>
                  </a:lnTo>
                  <a:lnTo>
                    <a:pt x="13517" y="7775"/>
                  </a:lnTo>
                  <a:lnTo>
                    <a:pt x="13818" y="7646"/>
                  </a:lnTo>
                  <a:lnTo>
                    <a:pt x="14108" y="7517"/>
                  </a:lnTo>
                  <a:lnTo>
                    <a:pt x="14398" y="7388"/>
                  </a:lnTo>
                  <a:lnTo>
                    <a:pt x="14689" y="7237"/>
                  </a:lnTo>
                  <a:lnTo>
                    <a:pt x="14968" y="7087"/>
                  </a:lnTo>
                  <a:lnTo>
                    <a:pt x="15248" y="6926"/>
                  </a:lnTo>
                  <a:lnTo>
                    <a:pt x="15517" y="6764"/>
                  </a:lnTo>
                  <a:lnTo>
                    <a:pt x="15786" y="6582"/>
                  </a:lnTo>
                  <a:lnTo>
                    <a:pt x="16044" y="6399"/>
                  </a:lnTo>
                  <a:lnTo>
                    <a:pt x="16044" y="6399"/>
                  </a:lnTo>
                  <a:lnTo>
                    <a:pt x="15452" y="6614"/>
                  </a:lnTo>
                  <a:lnTo>
                    <a:pt x="14850" y="6818"/>
                  </a:lnTo>
                  <a:lnTo>
                    <a:pt x="14248" y="6990"/>
                  </a:lnTo>
                  <a:lnTo>
                    <a:pt x="13646" y="7151"/>
                  </a:lnTo>
                  <a:lnTo>
                    <a:pt x="13043" y="7280"/>
                  </a:lnTo>
                  <a:lnTo>
                    <a:pt x="12441" y="7399"/>
                  </a:lnTo>
                  <a:lnTo>
                    <a:pt x="11828" y="7485"/>
                  </a:lnTo>
                  <a:lnTo>
                    <a:pt x="11527" y="7528"/>
                  </a:lnTo>
                  <a:lnTo>
                    <a:pt x="11226" y="7549"/>
                  </a:lnTo>
                  <a:lnTo>
                    <a:pt x="10925" y="7582"/>
                  </a:lnTo>
                  <a:lnTo>
                    <a:pt x="10624" y="7592"/>
                  </a:lnTo>
                  <a:lnTo>
                    <a:pt x="10323" y="7603"/>
                  </a:lnTo>
                  <a:lnTo>
                    <a:pt x="10011" y="7603"/>
                  </a:lnTo>
                  <a:lnTo>
                    <a:pt x="9710" y="7592"/>
                  </a:lnTo>
                  <a:lnTo>
                    <a:pt x="9420" y="7582"/>
                  </a:lnTo>
                  <a:lnTo>
                    <a:pt x="9119" y="7560"/>
                  </a:lnTo>
                  <a:lnTo>
                    <a:pt x="8818" y="7528"/>
                  </a:lnTo>
                  <a:lnTo>
                    <a:pt x="8527" y="7485"/>
                  </a:lnTo>
                  <a:lnTo>
                    <a:pt x="8226" y="7442"/>
                  </a:lnTo>
                  <a:lnTo>
                    <a:pt x="7936" y="7377"/>
                  </a:lnTo>
                  <a:lnTo>
                    <a:pt x="7645" y="7313"/>
                  </a:lnTo>
                  <a:lnTo>
                    <a:pt x="7366" y="7237"/>
                  </a:lnTo>
                  <a:lnTo>
                    <a:pt x="7086" y="7151"/>
                  </a:lnTo>
                  <a:lnTo>
                    <a:pt x="6796" y="7055"/>
                  </a:lnTo>
                  <a:lnTo>
                    <a:pt x="6527" y="6947"/>
                  </a:lnTo>
                  <a:lnTo>
                    <a:pt x="6248" y="6840"/>
                  </a:lnTo>
                  <a:lnTo>
                    <a:pt x="5979" y="6721"/>
                  </a:lnTo>
                  <a:lnTo>
                    <a:pt x="5721" y="6592"/>
                  </a:lnTo>
                  <a:lnTo>
                    <a:pt x="5463" y="6442"/>
                  </a:lnTo>
                  <a:lnTo>
                    <a:pt x="5205" y="6302"/>
                  </a:lnTo>
                  <a:lnTo>
                    <a:pt x="4957" y="6141"/>
                  </a:lnTo>
                  <a:lnTo>
                    <a:pt x="4710" y="5979"/>
                  </a:lnTo>
                  <a:lnTo>
                    <a:pt x="4463" y="5797"/>
                  </a:lnTo>
                  <a:lnTo>
                    <a:pt x="4226" y="5625"/>
                  </a:lnTo>
                  <a:lnTo>
                    <a:pt x="4000" y="5431"/>
                  </a:lnTo>
                  <a:lnTo>
                    <a:pt x="3882" y="5334"/>
                  </a:lnTo>
                  <a:lnTo>
                    <a:pt x="3774" y="5237"/>
                  </a:lnTo>
                  <a:lnTo>
                    <a:pt x="3656" y="5130"/>
                  </a:lnTo>
                  <a:lnTo>
                    <a:pt x="3602" y="5087"/>
                  </a:lnTo>
                  <a:lnTo>
                    <a:pt x="3549" y="5033"/>
                  </a:lnTo>
                  <a:lnTo>
                    <a:pt x="3334" y="4818"/>
                  </a:lnTo>
                  <a:lnTo>
                    <a:pt x="3118" y="4603"/>
                  </a:lnTo>
                  <a:lnTo>
                    <a:pt x="3022" y="4495"/>
                  </a:lnTo>
                  <a:lnTo>
                    <a:pt x="2914" y="4388"/>
                  </a:lnTo>
                  <a:lnTo>
                    <a:pt x="2710" y="4162"/>
                  </a:lnTo>
                  <a:lnTo>
                    <a:pt x="2516" y="3926"/>
                  </a:lnTo>
                  <a:lnTo>
                    <a:pt x="2323" y="3689"/>
                  </a:lnTo>
                  <a:lnTo>
                    <a:pt x="1957" y="3205"/>
                  </a:lnTo>
                  <a:lnTo>
                    <a:pt x="1592" y="2700"/>
                  </a:lnTo>
                  <a:lnTo>
                    <a:pt x="1258" y="2184"/>
                  </a:lnTo>
                  <a:lnTo>
                    <a:pt x="1086" y="1915"/>
                  </a:lnTo>
                  <a:lnTo>
                    <a:pt x="925" y="1646"/>
                  </a:lnTo>
                  <a:lnTo>
                    <a:pt x="613" y="1108"/>
                  </a:lnTo>
                  <a:lnTo>
                    <a:pt x="301" y="560"/>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2776075" y="4245950"/>
              <a:ext cx="401125" cy="214275"/>
            </a:xfrm>
            <a:custGeom>
              <a:avLst/>
              <a:gdLst/>
              <a:ahLst/>
              <a:cxnLst/>
              <a:rect l="l" t="t" r="r" b="b"/>
              <a:pathLst>
                <a:path w="16045" h="8571" extrusionOk="0">
                  <a:moveTo>
                    <a:pt x="1" y="1"/>
                  </a:moveTo>
                  <a:lnTo>
                    <a:pt x="152" y="613"/>
                  </a:lnTo>
                  <a:lnTo>
                    <a:pt x="334" y="1226"/>
                  </a:lnTo>
                  <a:lnTo>
                    <a:pt x="539" y="1829"/>
                  </a:lnTo>
                  <a:lnTo>
                    <a:pt x="657" y="2130"/>
                  </a:lnTo>
                  <a:lnTo>
                    <a:pt x="786" y="2420"/>
                  </a:lnTo>
                  <a:lnTo>
                    <a:pt x="915" y="2721"/>
                  </a:lnTo>
                  <a:lnTo>
                    <a:pt x="1055" y="3011"/>
                  </a:lnTo>
                  <a:lnTo>
                    <a:pt x="1195" y="3302"/>
                  </a:lnTo>
                  <a:lnTo>
                    <a:pt x="1345" y="3581"/>
                  </a:lnTo>
                  <a:lnTo>
                    <a:pt x="1506" y="3861"/>
                  </a:lnTo>
                  <a:lnTo>
                    <a:pt x="1678" y="4140"/>
                  </a:lnTo>
                  <a:lnTo>
                    <a:pt x="1861" y="4409"/>
                  </a:lnTo>
                  <a:lnTo>
                    <a:pt x="2044" y="4678"/>
                  </a:lnTo>
                  <a:lnTo>
                    <a:pt x="2238" y="4947"/>
                  </a:lnTo>
                  <a:lnTo>
                    <a:pt x="2442" y="5205"/>
                  </a:lnTo>
                  <a:lnTo>
                    <a:pt x="2646" y="5452"/>
                  </a:lnTo>
                  <a:lnTo>
                    <a:pt x="2872" y="5700"/>
                  </a:lnTo>
                  <a:lnTo>
                    <a:pt x="3098" y="5936"/>
                  </a:lnTo>
                  <a:lnTo>
                    <a:pt x="3334" y="6173"/>
                  </a:lnTo>
                  <a:lnTo>
                    <a:pt x="3582" y="6399"/>
                  </a:lnTo>
                  <a:lnTo>
                    <a:pt x="3829" y="6614"/>
                  </a:lnTo>
                  <a:lnTo>
                    <a:pt x="4098" y="6818"/>
                  </a:lnTo>
                  <a:lnTo>
                    <a:pt x="4367" y="7011"/>
                  </a:lnTo>
                  <a:lnTo>
                    <a:pt x="4636" y="7194"/>
                  </a:lnTo>
                  <a:lnTo>
                    <a:pt x="4926" y="7377"/>
                  </a:lnTo>
                  <a:lnTo>
                    <a:pt x="5216" y="7538"/>
                  </a:lnTo>
                  <a:lnTo>
                    <a:pt x="5517" y="7689"/>
                  </a:lnTo>
                  <a:lnTo>
                    <a:pt x="5818" y="7829"/>
                  </a:lnTo>
                  <a:lnTo>
                    <a:pt x="6130" y="7958"/>
                  </a:lnTo>
                  <a:lnTo>
                    <a:pt x="6442" y="8076"/>
                  </a:lnTo>
                  <a:lnTo>
                    <a:pt x="6754" y="8184"/>
                  </a:lnTo>
                  <a:lnTo>
                    <a:pt x="7076" y="8270"/>
                  </a:lnTo>
                  <a:lnTo>
                    <a:pt x="7399" y="8356"/>
                  </a:lnTo>
                  <a:lnTo>
                    <a:pt x="7732" y="8420"/>
                  </a:lnTo>
                  <a:lnTo>
                    <a:pt x="8055" y="8474"/>
                  </a:lnTo>
                  <a:lnTo>
                    <a:pt x="8388" y="8517"/>
                  </a:lnTo>
                  <a:lnTo>
                    <a:pt x="8722" y="8549"/>
                  </a:lnTo>
                  <a:lnTo>
                    <a:pt x="9055" y="8560"/>
                  </a:lnTo>
                  <a:lnTo>
                    <a:pt x="9378" y="8571"/>
                  </a:lnTo>
                  <a:lnTo>
                    <a:pt x="9711" y="8571"/>
                  </a:lnTo>
                  <a:lnTo>
                    <a:pt x="10044" y="8549"/>
                  </a:lnTo>
                  <a:lnTo>
                    <a:pt x="10367" y="8528"/>
                  </a:lnTo>
                  <a:lnTo>
                    <a:pt x="10700" y="8495"/>
                  </a:lnTo>
                  <a:lnTo>
                    <a:pt x="11023" y="8452"/>
                  </a:lnTo>
                  <a:lnTo>
                    <a:pt x="11345" y="8388"/>
                  </a:lnTo>
                  <a:lnTo>
                    <a:pt x="11657" y="8334"/>
                  </a:lnTo>
                  <a:lnTo>
                    <a:pt x="11980" y="8259"/>
                  </a:lnTo>
                  <a:lnTo>
                    <a:pt x="12292" y="8173"/>
                  </a:lnTo>
                  <a:lnTo>
                    <a:pt x="12604" y="8087"/>
                  </a:lnTo>
                  <a:lnTo>
                    <a:pt x="12915" y="7990"/>
                  </a:lnTo>
                  <a:lnTo>
                    <a:pt x="13216" y="7882"/>
                  </a:lnTo>
                  <a:lnTo>
                    <a:pt x="13518" y="7764"/>
                  </a:lnTo>
                  <a:lnTo>
                    <a:pt x="13819" y="7646"/>
                  </a:lnTo>
                  <a:lnTo>
                    <a:pt x="14109" y="7517"/>
                  </a:lnTo>
                  <a:lnTo>
                    <a:pt x="14399" y="7377"/>
                  </a:lnTo>
                  <a:lnTo>
                    <a:pt x="14690" y="7237"/>
                  </a:lnTo>
                  <a:lnTo>
                    <a:pt x="14969" y="7087"/>
                  </a:lnTo>
                  <a:lnTo>
                    <a:pt x="15249" y="6925"/>
                  </a:lnTo>
                  <a:lnTo>
                    <a:pt x="15518" y="6764"/>
                  </a:lnTo>
                  <a:lnTo>
                    <a:pt x="15786" y="6581"/>
                  </a:lnTo>
                  <a:lnTo>
                    <a:pt x="16044" y="6399"/>
                  </a:lnTo>
                  <a:lnTo>
                    <a:pt x="16044" y="6399"/>
                  </a:lnTo>
                  <a:lnTo>
                    <a:pt x="15453" y="6614"/>
                  </a:lnTo>
                  <a:lnTo>
                    <a:pt x="14851" y="6807"/>
                  </a:lnTo>
                  <a:lnTo>
                    <a:pt x="14249" y="6990"/>
                  </a:lnTo>
                  <a:lnTo>
                    <a:pt x="13647" y="7140"/>
                  </a:lnTo>
                  <a:lnTo>
                    <a:pt x="13044" y="7280"/>
                  </a:lnTo>
                  <a:lnTo>
                    <a:pt x="12442" y="7388"/>
                  </a:lnTo>
                  <a:lnTo>
                    <a:pt x="11829" y="7485"/>
                  </a:lnTo>
                  <a:lnTo>
                    <a:pt x="11528" y="7517"/>
                  </a:lnTo>
                  <a:lnTo>
                    <a:pt x="11227" y="7549"/>
                  </a:lnTo>
                  <a:lnTo>
                    <a:pt x="10926" y="7571"/>
                  </a:lnTo>
                  <a:lnTo>
                    <a:pt x="10625" y="7592"/>
                  </a:lnTo>
                  <a:lnTo>
                    <a:pt x="9711" y="7592"/>
                  </a:lnTo>
                  <a:lnTo>
                    <a:pt x="9410" y="7571"/>
                  </a:lnTo>
                  <a:lnTo>
                    <a:pt x="9120" y="7549"/>
                  </a:lnTo>
                  <a:lnTo>
                    <a:pt x="8818" y="7517"/>
                  </a:lnTo>
                  <a:lnTo>
                    <a:pt x="8528" y="7485"/>
                  </a:lnTo>
                  <a:lnTo>
                    <a:pt x="8227" y="7431"/>
                  </a:lnTo>
                  <a:lnTo>
                    <a:pt x="7937" y="7377"/>
                  </a:lnTo>
                  <a:lnTo>
                    <a:pt x="7646" y="7313"/>
                  </a:lnTo>
                  <a:lnTo>
                    <a:pt x="7367" y="7237"/>
                  </a:lnTo>
                  <a:lnTo>
                    <a:pt x="7076" y="7151"/>
                  </a:lnTo>
                  <a:lnTo>
                    <a:pt x="6797" y="7054"/>
                  </a:lnTo>
                  <a:lnTo>
                    <a:pt x="6528" y="6947"/>
                  </a:lnTo>
                  <a:lnTo>
                    <a:pt x="6248" y="6839"/>
                  </a:lnTo>
                  <a:lnTo>
                    <a:pt x="5980" y="6710"/>
                  </a:lnTo>
                  <a:lnTo>
                    <a:pt x="5722" y="6581"/>
                  </a:lnTo>
                  <a:lnTo>
                    <a:pt x="5464" y="6442"/>
                  </a:lnTo>
                  <a:lnTo>
                    <a:pt x="5205" y="6291"/>
                  </a:lnTo>
                  <a:lnTo>
                    <a:pt x="4958" y="6140"/>
                  </a:lnTo>
                  <a:lnTo>
                    <a:pt x="4711" y="5968"/>
                  </a:lnTo>
                  <a:lnTo>
                    <a:pt x="4463" y="5796"/>
                  </a:lnTo>
                  <a:lnTo>
                    <a:pt x="4227" y="5614"/>
                  </a:lnTo>
                  <a:lnTo>
                    <a:pt x="4001" y="5431"/>
                  </a:lnTo>
                  <a:lnTo>
                    <a:pt x="3883" y="5334"/>
                  </a:lnTo>
                  <a:lnTo>
                    <a:pt x="3775" y="5226"/>
                  </a:lnTo>
                  <a:lnTo>
                    <a:pt x="3657" y="5130"/>
                  </a:lnTo>
                  <a:lnTo>
                    <a:pt x="3603" y="5076"/>
                  </a:lnTo>
                  <a:lnTo>
                    <a:pt x="3549" y="5022"/>
                  </a:lnTo>
                  <a:lnTo>
                    <a:pt x="3334" y="4818"/>
                  </a:lnTo>
                  <a:lnTo>
                    <a:pt x="3119" y="4603"/>
                  </a:lnTo>
                  <a:lnTo>
                    <a:pt x="3023" y="4495"/>
                  </a:lnTo>
                  <a:lnTo>
                    <a:pt x="2915" y="4377"/>
                  </a:lnTo>
                  <a:lnTo>
                    <a:pt x="2711" y="4151"/>
                  </a:lnTo>
                  <a:lnTo>
                    <a:pt x="2517" y="3925"/>
                  </a:lnTo>
                  <a:lnTo>
                    <a:pt x="2324" y="3689"/>
                  </a:lnTo>
                  <a:lnTo>
                    <a:pt x="1947" y="3194"/>
                  </a:lnTo>
                  <a:lnTo>
                    <a:pt x="1592" y="2689"/>
                  </a:lnTo>
                  <a:lnTo>
                    <a:pt x="1259" y="2173"/>
                  </a:lnTo>
                  <a:lnTo>
                    <a:pt x="1087" y="1915"/>
                  </a:lnTo>
                  <a:lnTo>
                    <a:pt x="926" y="1646"/>
                  </a:lnTo>
                  <a:lnTo>
                    <a:pt x="614" y="1108"/>
                  </a:lnTo>
                  <a:lnTo>
                    <a:pt x="302" y="549"/>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2531450" y="3049150"/>
              <a:ext cx="255425" cy="252450"/>
            </a:xfrm>
            <a:custGeom>
              <a:avLst/>
              <a:gdLst/>
              <a:ahLst/>
              <a:cxnLst/>
              <a:rect l="l" t="t" r="r" b="b"/>
              <a:pathLst>
                <a:path w="10217" h="10098" extrusionOk="0">
                  <a:moveTo>
                    <a:pt x="6012" y="0"/>
                  </a:moveTo>
                  <a:lnTo>
                    <a:pt x="5807" y="22"/>
                  </a:lnTo>
                  <a:lnTo>
                    <a:pt x="5603" y="65"/>
                  </a:lnTo>
                  <a:lnTo>
                    <a:pt x="5410" y="108"/>
                  </a:lnTo>
                  <a:lnTo>
                    <a:pt x="5216" y="172"/>
                  </a:lnTo>
                  <a:lnTo>
                    <a:pt x="5033" y="248"/>
                  </a:lnTo>
                  <a:lnTo>
                    <a:pt x="4850" y="334"/>
                  </a:lnTo>
                  <a:lnTo>
                    <a:pt x="4678" y="430"/>
                  </a:lnTo>
                  <a:lnTo>
                    <a:pt x="4517" y="538"/>
                  </a:lnTo>
                  <a:lnTo>
                    <a:pt x="4366" y="656"/>
                  </a:lnTo>
                  <a:lnTo>
                    <a:pt x="4216" y="775"/>
                  </a:lnTo>
                  <a:lnTo>
                    <a:pt x="4076" y="914"/>
                  </a:lnTo>
                  <a:lnTo>
                    <a:pt x="3947" y="1065"/>
                  </a:lnTo>
                  <a:lnTo>
                    <a:pt x="3829" y="1215"/>
                  </a:lnTo>
                  <a:lnTo>
                    <a:pt x="3711" y="1377"/>
                  </a:lnTo>
                  <a:lnTo>
                    <a:pt x="3614" y="1549"/>
                  </a:lnTo>
                  <a:lnTo>
                    <a:pt x="3420" y="1484"/>
                  </a:lnTo>
                  <a:lnTo>
                    <a:pt x="3205" y="1431"/>
                  </a:lnTo>
                  <a:lnTo>
                    <a:pt x="3001" y="1398"/>
                  </a:lnTo>
                  <a:lnTo>
                    <a:pt x="2775" y="1387"/>
                  </a:lnTo>
                  <a:lnTo>
                    <a:pt x="2549" y="1398"/>
                  </a:lnTo>
                  <a:lnTo>
                    <a:pt x="2323" y="1431"/>
                  </a:lnTo>
                  <a:lnTo>
                    <a:pt x="2108" y="1484"/>
                  </a:lnTo>
                  <a:lnTo>
                    <a:pt x="1904" y="1560"/>
                  </a:lnTo>
                  <a:lnTo>
                    <a:pt x="1700" y="1656"/>
                  </a:lnTo>
                  <a:lnTo>
                    <a:pt x="1517" y="1775"/>
                  </a:lnTo>
                  <a:lnTo>
                    <a:pt x="1345" y="1904"/>
                  </a:lnTo>
                  <a:lnTo>
                    <a:pt x="1184" y="2043"/>
                  </a:lnTo>
                  <a:lnTo>
                    <a:pt x="1044" y="2205"/>
                  </a:lnTo>
                  <a:lnTo>
                    <a:pt x="915" y="2377"/>
                  </a:lnTo>
                  <a:lnTo>
                    <a:pt x="796" y="2560"/>
                  </a:lnTo>
                  <a:lnTo>
                    <a:pt x="700" y="2764"/>
                  </a:lnTo>
                  <a:lnTo>
                    <a:pt x="624" y="2968"/>
                  </a:lnTo>
                  <a:lnTo>
                    <a:pt x="571" y="3183"/>
                  </a:lnTo>
                  <a:lnTo>
                    <a:pt x="538" y="3409"/>
                  </a:lnTo>
                  <a:lnTo>
                    <a:pt x="528" y="3635"/>
                  </a:lnTo>
                  <a:lnTo>
                    <a:pt x="528" y="3785"/>
                  </a:lnTo>
                  <a:lnTo>
                    <a:pt x="549" y="3936"/>
                  </a:lnTo>
                  <a:lnTo>
                    <a:pt x="571" y="4086"/>
                  </a:lnTo>
                  <a:lnTo>
                    <a:pt x="603" y="4226"/>
                  </a:lnTo>
                  <a:lnTo>
                    <a:pt x="646" y="4366"/>
                  </a:lnTo>
                  <a:lnTo>
                    <a:pt x="700" y="4506"/>
                  </a:lnTo>
                  <a:lnTo>
                    <a:pt x="764" y="4635"/>
                  </a:lnTo>
                  <a:lnTo>
                    <a:pt x="829" y="4753"/>
                  </a:lnTo>
                  <a:lnTo>
                    <a:pt x="646" y="4979"/>
                  </a:lnTo>
                  <a:lnTo>
                    <a:pt x="485" y="5216"/>
                  </a:lnTo>
                  <a:lnTo>
                    <a:pt x="409" y="5345"/>
                  </a:lnTo>
                  <a:lnTo>
                    <a:pt x="345" y="5463"/>
                  </a:lnTo>
                  <a:lnTo>
                    <a:pt x="280" y="5603"/>
                  </a:lnTo>
                  <a:lnTo>
                    <a:pt x="227" y="5732"/>
                  </a:lnTo>
                  <a:lnTo>
                    <a:pt x="173" y="5871"/>
                  </a:lnTo>
                  <a:lnTo>
                    <a:pt x="130" y="6011"/>
                  </a:lnTo>
                  <a:lnTo>
                    <a:pt x="98" y="6151"/>
                  </a:lnTo>
                  <a:lnTo>
                    <a:pt x="65" y="6291"/>
                  </a:lnTo>
                  <a:lnTo>
                    <a:pt x="33" y="6441"/>
                  </a:lnTo>
                  <a:lnTo>
                    <a:pt x="22" y="6592"/>
                  </a:lnTo>
                  <a:lnTo>
                    <a:pt x="12" y="6742"/>
                  </a:lnTo>
                  <a:lnTo>
                    <a:pt x="1" y="6893"/>
                  </a:lnTo>
                  <a:lnTo>
                    <a:pt x="12" y="7065"/>
                  </a:lnTo>
                  <a:lnTo>
                    <a:pt x="22" y="7226"/>
                  </a:lnTo>
                  <a:lnTo>
                    <a:pt x="44" y="7388"/>
                  </a:lnTo>
                  <a:lnTo>
                    <a:pt x="65" y="7538"/>
                  </a:lnTo>
                  <a:lnTo>
                    <a:pt x="108" y="7699"/>
                  </a:lnTo>
                  <a:lnTo>
                    <a:pt x="151" y="7850"/>
                  </a:lnTo>
                  <a:lnTo>
                    <a:pt x="194" y="8001"/>
                  </a:lnTo>
                  <a:lnTo>
                    <a:pt x="259" y="8140"/>
                  </a:lnTo>
                  <a:lnTo>
                    <a:pt x="323" y="8291"/>
                  </a:lnTo>
                  <a:lnTo>
                    <a:pt x="388" y="8420"/>
                  </a:lnTo>
                  <a:lnTo>
                    <a:pt x="463" y="8560"/>
                  </a:lnTo>
                  <a:lnTo>
                    <a:pt x="549" y="8689"/>
                  </a:lnTo>
                  <a:lnTo>
                    <a:pt x="646" y="8818"/>
                  </a:lnTo>
                  <a:lnTo>
                    <a:pt x="732" y="8936"/>
                  </a:lnTo>
                  <a:lnTo>
                    <a:pt x="840" y="9054"/>
                  </a:lnTo>
                  <a:lnTo>
                    <a:pt x="947" y="9162"/>
                  </a:lnTo>
                  <a:lnTo>
                    <a:pt x="1055" y="9269"/>
                  </a:lnTo>
                  <a:lnTo>
                    <a:pt x="1173" y="9366"/>
                  </a:lnTo>
                  <a:lnTo>
                    <a:pt x="1291" y="9463"/>
                  </a:lnTo>
                  <a:lnTo>
                    <a:pt x="1420" y="9560"/>
                  </a:lnTo>
                  <a:lnTo>
                    <a:pt x="1549" y="9635"/>
                  </a:lnTo>
                  <a:lnTo>
                    <a:pt x="1678" y="9710"/>
                  </a:lnTo>
                  <a:lnTo>
                    <a:pt x="1818" y="9786"/>
                  </a:lnTo>
                  <a:lnTo>
                    <a:pt x="1958" y="9850"/>
                  </a:lnTo>
                  <a:lnTo>
                    <a:pt x="2108" y="9904"/>
                  </a:lnTo>
                  <a:lnTo>
                    <a:pt x="2259" y="9958"/>
                  </a:lnTo>
                  <a:lnTo>
                    <a:pt x="2409" y="10001"/>
                  </a:lnTo>
                  <a:lnTo>
                    <a:pt x="2560" y="10033"/>
                  </a:lnTo>
                  <a:lnTo>
                    <a:pt x="2721" y="10065"/>
                  </a:lnTo>
                  <a:lnTo>
                    <a:pt x="2883" y="10087"/>
                  </a:lnTo>
                  <a:lnTo>
                    <a:pt x="3044" y="10097"/>
                  </a:lnTo>
                  <a:lnTo>
                    <a:pt x="3420" y="10097"/>
                  </a:lnTo>
                  <a:lnTo>
                    <a:pt x="3625" y="10076"/>
                  </a:lnTo>
                  <a:lnTo>
                    <a:pt x="3829" y="10044"/>
                  </a:lnTo>
                  <a:lnTo>
                    <a:pt x="4022" y="10001"/>
                  </a:lnTo>
                  <a:lnTo>
                    <a:pt x="4216" y="9936"/>
                  </a:lnTo>
                  <a:lnTo>
                    <a:pt x="4399" y="9872"/>
                  </a:lnTo>
                  <a:lnTo>
                    <a:pt x="4582" y="9796"/>
                  </a:lnTo>
                  <a:lnTo>
                    <a:pt x="4754" y="9700"/>
                  </a:lnTo>
                  <a:lnTo>
                    <a:pt x="4926" y="9603"/>
                  </a:lnTo>
                  <a:lnTo>
                    <a:pt x="5087" y="9495"/>
                  </a:lnTo>
                  <a:lnTo>
                    <a:pt x="5248" y="9377"/>
                  </a:lnTo>
                  <a:lnTo>
                    <a:pt x="5388" y="9248"/>
                  </a:lnTo>
                  <a:lnTo>
                    <a:pt x="5528" y="9108"/>
                  </a:lnTo>
                  <a:lnTo>
                    <a:pt x="5657" y="8958"/>
                  </a:lnTo>
                  <a:lnTo>
                    <a:pt x="5786" y="8807"/>
                  </a:lnTo>
                  <a:lnTo>
                    <a:pt x="5893" y="8646"/>
                  </a:lnTo>
                  <a:lnTo>
                    <a:pt x="6033" y="8710"/>
                  </a:lnTo>
                  <a:lnTo>
                    <a:pt x="6184" y="8753"/>
                  </a:lnTo>
                  <a:lnTo>
                    <a:pt x="6334" y="8796"/>
                  </a:lnTo>
                  <a:lnTo>
                    <a:pt x="6485" y="8839"/>
                  </a:lnTo>
                  <a:lnTo>
                    <a:pt x="6646" y="8861"/>
                  </a:lnTo>
                  <a:lnTo>
                    <a:pt x="6797" y="8882"/>
                  </a:lnTo>
                  <a:lnTo>
                    <a:pt x="6958" y="8904"/>
                  </a:lnTo>
                  <a:lnTo>
                    <a:pt x="7281" y="8904"/>
                  </a:lnTo>
                  <a:lnTo>
                    <a:pt x="7442" y="8882"/>
                  </a:lnTo>
                  <a:lnTo>
                    <a:pt x="7592" y="8872"/>
                  </a:lnTo>
                  <a:lnTo>
                    <a:pt x="7743" y="8839"/>
                  </a:lnTo>
                  <a:lnTo>
                    <a:pt x="7893" y="8807"/>
                  </a:lnTo>
                  <a:lnTo>
                    <a:pt x="8044" y="8764"/>
                  </a:lnTo>
                  <a:lnTo>
                    <a:pt x="8184" y="8721"/>
                  </a:lnTo>
                  <a:lnTo>
                    <a:pt x="8324" y="8656"/>
                  </a:lnTo>
                  <a:lnTo>
                    <a:pt x="8463" y="8603"/>
                  </a:lnTo>
                  <a:lnTo>
                    <a:pt x="8592" y="8527"/>
                  </a:lnTo>
                  <a:lnTo>
                    <a:pt x="8732" y="8452"/>
                  </a:lnTo>
                  <a:lnTo>
                    <a:pt x="8850" y="8377"/>
                  </a:lnTo>
                  <a:lnTo>
                    <a:pt x="8969" y="8291"/>
                  </a:lnTo>
                  <a:lnTo>
                    <a:pt x="9087" y="8194"/>
                  </a:lnTo>
                  <a:lnTo>
                    <a:pt x="9205" y="8097"/>
                  </a:lnTo>
                  <a:lnTo>
                    <a:pt x="9313" y="8001"/>
                  </a:lnTo>
                  <a:lnTo>
                    <a:pt x="9410" y="7893"/>
                  </a:lnTo>
                  <a:lnTo>
                    <a:pt x="9506" y="7775"/>
                  </a:lnTo>
                  <a:lnTo>
                    <a:pt x="9603" y="7656"/>
                  </a:lnTo>
                  <a:lnTo>
                    <a:pt x="9689" y="7538"/>
                  </a:lnTo>
                  <a:lnTo>
                    <a:pt x="9764" y="7409"/>
                  </a:lnTo>
                  <a:lnTo>
                    <a:pt x="9840" y="7280"/>
                  </a:lnTo>
                  <a:lnTo>
                    <a:pt x="9915" y="7151"/>
                  </a:lnTo>
                  <a:lnTo>
                    <a:pt x="9969" y="7011"/>
                  </a:lnTo>
                  <a:lnTo>
                    <a:pt x="10033" y="6871"/>
                  </a:lnTo>
                  <a:lnTo>
                    <a:pt x="10076" y="6732"/>
                  </a:lnTo>
                  <a:lnTo>
                    <a:pt x="10119" y="6581"/>
                  </a:lnTo>
                  <a:lnTo>
                    <a:pt x="10152" y="6431"/>
                  </a:lnTo>
                  <a:lnTo>
                    <a:pt x="10184" y="6280"/>
                  </a:lnTo>
                  <a:lnTo>
                    <a:pt x="10205" y="6130"/>
                  </a:lnTo>
                  <a:lnTo>
                    <a:pt x="10216" y="5968"/>
                  </a:lnTo>
                  <a:lnTo>
                    <a:pt x="10216" y="5807"/>
                  </a:lnTo>
                  <a:lnTo>
                    <a:pt x="10216" y="5635"/>
                  </a:lnTo>
                  <a:lnTo>
                    <a:pt x="10195" y="5463"/>
                  </a:lnTo>
                  <a:lnTo>
                    <a:pt x="10173" y="5291"/>
                  </a:lnTo>
                  <a:lnTo>
                    <a:pt x="10141" y="5119"/>
                  </a:lnTo>
                  <a:lnTo>
                    <a:pt x="10098" y="4957"/>
                  </a:lnTo>
                  <a:lnTo>
                    <a:pt x="10044" y="4796"/>
                  </a:lnTo>
                  <a:lnTo>
                    <a:pt x="9990" y="4646"/>
                  </a:lnTo>
                  <a:lnTo>
                    <a:pt x="9926" y="4495"/>
                  </a:lnTo>
                  <a:lnTo>
                    <a:pt x="9851" y="4345"/>
                  </a:lnTo>
                  <a:lnTo>
                    <a:pt x="9764" y="4194"/>
                  </a:lnTo>
                  <a:lnTo>
                    <a:pt x="9678" y="4065"/>
                  </a:lnTo>
                  <a:lnTo>
                    <a:pt x="9582" y="3925"/>
                  </a:lnTo>
                  <a:lnTo>
                    <a:pt x="9474" y="3796"/>
                  </a:lnTo>
                  <a:lnTo>
                    <a:pt x="9367" y="3678"/>
                  </a:lnTo>
                  <a:lnTo>
                    <a:pt x="9248" y="3560"/>
                  </a:lnTo>
                  <a:lnTo>
                    <a:pt x="9119" y="3452"/>
                  </a:lnTo>
                  <a:lnTo>
                    <a:pt x="9162" y="3205"/>
                  </a:lnTo>
                  <a:lnTo>
                    <a:pt x="9173" y="2947"/>
                  </a:lnTo>
                  <a:lnTo>
                    <a:pt x="9162" y="2796"/>
                  </a:lnTo>
                  <a:lnTo>
                    <a:pt x="9152" y="2646"/>
                  </a:lnTo>
                  <a:lnTo>
                    <a:pt x="9141" y="2495"/>
                  </a:lnTo>
                  <a:lnTo>
                    <a:pt x="9109" y="2355"/>
                  </a:lnTo>
                  <a:lnTo>
                    <a:pt x="9076" y="2215"/>
                  </a:lnTo>
                  <a:lnTo>
                    <a:pt x="9033" y="2065"/>
                  </a:lnTo>
                  <a:lnTo>
                    <a:pt x="8990" y="1936"/>
                  </a:lnTo>
                  <a:lnTo>
                    <a:pt x="8937" y="1796"/>
                  </a:lnTo>
                  <a:lnTo>
                    <a:pt x="8883" y="1667"/>
                  </a:lnTo>
                  <a:lnTo>
                    <a:pt x="8818" y="1538"/>
                  </a:lnTo>
                  <a:lnTo>
                    <a:pt x="8743" y="1420"/>
                  </a:lnTo>
                  <a:lnTo>
                    <a:pt x="8668" y="1301"/>
                  </a:lnTo>
                  <a:lnTo>
                    <a:pt x="8582" y="1183"/>
                  </a:lnTo>
                  <a:lnTo>
                    <a:pt x="8496" y="1065"/>
                  </a:lnTo>
                  <a:lnTo>
                    <a:pt x="8399" y="957"/>
                  </a:lnTo>
                  <a:lnTo>
                    <a:pt x="8302" y="861"/>
                  </a:lnTo>
                  <a:lnTo>
                    <a:pt x="8205" y="764"/>
                  </a:lnTo>
                  <a:lnTo>
                    <a:pt x="8098" y="667"/>
                  </a:lnTo>
                  <a:lnTo>
                    <a:pt x="7979" y="581"/>
                  </a:lnTo>
                  <a:lnTo>
                    <a:pt x="7872" y="495"/>
                  </a:lnTo>
                  <a:lnTo>
                    <a:pt x="7754" y="420"/>
                  </a:lnTo>
                  <a:lnTo>
                    <a:pt x="7625" y="355"/>
                  </a:lnTo>
                  <a:lnTo>
                    <a:pt x="7496" y="291"/>
                  </a:lnTo>
                  <a:lnTo>
                    <a:pt x="7367" y="226"/>
                  </a:lnTo>
                  <a:lnTo>
                    <a:pt x="7238" y="172"/>
                  </a:lnTo>
                  <a:lnTo>
                    <a:pt x="7098" y="129"/>
                  </a:lnTo>
                  <a:lnTo>
                    <a:pt x="6958" y="86"/>
                  </a:lnTo>
                  <a:lnTo>
                    <a:pt x="6818" y="54"/>
                  </a:lnTo>
                  <a:lnTo>
                    <a:pt x="6668" y="33"/>
                  </a:lnTo>
                  <a:lnTo>
                    <a:pt x="6517" y="11"/>
                  </a:lnTo>
                  <a:lnTo>
                    <a:pt x="63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2523400" y="3044300"/>
              <a:ext cx="266425" cy="265100"/>
            </a:xfrm>
            <a:custGeom>
              <a:avLst/>
              <a:gdLst/>
              <a:ahLst/>
              <a:cxnLst/>
              <a:rect l="l" t="t" r="r" b="b"/>
              <a:pathLst>
                <a:path w="10657" h="10604" extrusionOk="0">
                  <a:moveTo>
                    <a:pt x="6473" y="1"/>
                  </a:moveTo>
                  <a:lnTo>
                    <a:pt x="6205" y="12"/>
                  </a:lnTo>
                  <a:lnTo>
                    <a:pt x="5925" y="55"/>
                  </a:lnTo>
                  <a:lnTo>
                    <a:pt x="5656" y="108"/>
                  </a:lnTo>
                  <a:lnTo>
                    <a:pt x="5516" y="151"/>
                  </a:lnTo>
                  <a:lnTo>
                    <a:pt x="5387" y="194"/>
                  </a:lnTo>
                  <a:lnTo>
                    <a:pt x="5258" y="248"/>
                  </a:lnTo>
                  <a:lnTo>
                    <a:pt x="5129" y="302"/>
                  </a:lnTo>
                  <a:lnTo>
                    <a:pt x="5065" y="334"/>
                  </a:lnTo>
                  <a:lnTo>
                    <a:pt x="5000" y="366"/>
                  </a:lnTo>
                  <a:lnTo>
                    <a:pt x="4882" y="431"/>
                  </a:lnTo>
                  <a:lnTo>
                    <a:pt x="4764" y="506"/>
                  </a:lnTo>
                  <a:lnTo>
                    <a:pt x="4699" y="538"/>
                  </a:lnTo>
                  <a:lnTo>
                    <a:pt x="4645" y="581"/>
                  </a:lnTo>
                  <a:lnTo>
                    <a:pt x="4538" y="667"/>
                  </a:lnTo>
                  <a:lnTo>
                    <a:pt x="4430" y="754"/>
                  </a:lnTo>
                  <a:lnTo>
                    <a:pt x="4377" y="807"/>
                  </a:lnTo>
                  <a:lnTo>
                    <a:pt x="4323" y="850"/>
                  </a:lnTo>
                  <a:lnTo>
                    <a:pt x="4215" y="947"/>
                  </a:lnTo>
                  <a:lnTo>
                    <a:pt x="4129" y="1055"/>
                  </a:lnTo>
                  <a:lnTo>
                    <a:pt x="4076" y="1108"/>
                  </a:lnTo>
                  <a:lnTo>
                    <a:pt x="4033" y="1162"/>
                  </a:lnTo>
                  <a:lnTo>
                    <a:pt x="3947" y="1270"/>
                  </a:lnTo>
                  <a:lnTo>
                    <a:pt x="3861" y="1388"/>
                  </a:lnTo>
                  <a:lnTo>
                    <a:pt x="3831" y="1436"/>
                  </a:lnTo>
                  <a:lnTo>
                    <a:pt x="3831" y="1436"/>
                  </a:lnTo>
                  <a:lnTo>
                    <a:pt x="3667" y="1388"/>
                  </a:lnTo>
                  <a:lnTo>
                    <a:pt x="3473" y="1345"/>
                  </a:lnTo>
                  <a:lnTo>
                    <a:pt x="3280" y="1323"/>
                  </a:lnTo>
                  <a:lnTo>
                    <a:pt x="3086" y="1313"/>
                  </a:lnTo>
                  <a:lnTo>
                    <a:pt x="2893" y="1313"/>
                  </a:lnTo>
                  <a:lnTo>
                    <a:pt x="2699" y="1334"/>
                  </a:lnTo>
                  <a:lnTo>
                    <a:pt x="2506" y="1377"/>
                  </a:lnTo>
                  <a:lnTo>
                    <a:pt x="2409" y="1399"/>
                  </a:lnTo>
                  <a:lnTo>
                    <a:pt x="2323" y="1420"/>
                  </a:lnTo>
                  <a:lnTo>
                    <a:pt x="2129" y="1485"/>
                  </a:lnTo>
                  <a:lnTo>
                    <a:pt x="1957" y="1571"/>
                  </a:lnTo>
                  <a:lnTo>
                    <a:pt x="1871" y="1614"/>
                  </a:lnTo>
                  <a:lnTo>
                    <a:pt x="1785" y="1668"/>
                  </a:lnTo>
                  <a:lnTo>
                    <a:pt x="1613" y="1764"/>
                  </a:lnTo>
                  <a:lnTo>
                    <a:pt x="1463" y="1883"/>
                  </a:lnTo>
                  <a:lnTo>
                    <a:pt x="1312" y="2022"/>
                  </a:lnTo>
                  <a:lnTo>
                    <a:pt x="1183" y="2162"/>
                  </a:lnTo>
                  <a:lnTo>
                    <a:pt x="1054" y="2313"/>
                  </a:lnTo>
                  <a:lnTo>
                    <a:pt x="936" y="2474"/>
                  </a:lnTo>
                  <a:lnTo>
                    <a:pt x="839" y="2646"/>
                  </a:lnTo>
                  <a:lnTo>
                    <a:pt x="753" y="2818"/>
                  </a:lnTo>
                  <a:lnTo>
                    <a:pt x="678" y="3001"/>
                  </a:lnTo>
                  <a:lnTo>
                    <a:pt x="624" y="3194"/>
                  </a:lnTo>
                  <a:lnTo>
                    <a:pt x="581" y="3388"/>
                  </a:lnTo>
                  <a:lnTo>
                    <a:pt x="549" y="3582"/>
                  </a:lnTo>
                  <a:lnTo>
                    <a:pt x="538" y="3775"/>
                  </a:lnTo>
                  <a:lnTo>
                    <a:pt x="538" y="3979"/>
                  </a:lnTo>
                  <a:lnTo>
                    <a:pt x="559" y="4173"/>
                  </a:lnTo>
                  <a:lnTo>
                    <a:pt x="592" y="4367"/>
                  </a:lnTo>
                  <a:lnTo>
                    <a:pt x="645" y="4560"/>
                  </a:lnTo>
                  <a:lnTo>
                    <a:pt x="699" y="4754"/>
                  </a:lnTo>
                  <a:lnTo>
                    <a:pt x="771" y="4907"/>
                  </a:lnTo>
                  <a:lnTo>
                    <a:pt x="771" y="4907"/>
                  </a:lnTo>
                  <a:lnTo>
                    <a:pt x="688" y="5022"/>
                  </a:lnTo>
                  <a:lnTo>
                    <a:pt x="581" y="5173"/>
                  </a:lnTo>
                  <a:lnTo>
                    <a:pt x="484" y="5324"/>
                  </a:lnTo>
                  <a:lnTo>
                    <a:pt x="398" y="5485"/>
                  </a:lnTo>
                  <a:lnTo>
                    <a:pt x="312" y="5646"/>
                  </a:lnTo>
                  <a:lnTo>
                    <a:pt x="248" y="5807"/>
                  </a:lnTo>
                  <a:lnTo>
                    <a:pt x="183" y="5979"/>
                  </a:lnTo>
                  <a:lnTo>
                    <a:pt x="129" y="6151"/>
                  </a:lnTo>
                  <a:lnTo>
                    <a:pt x="86" y="6334"/>
                  </a:lnTo>
                  <a:lnTo>
                    <a:pt x="54" y="6506"/>
                  </a:lnTo>
                  <a:lnTo>
                    <a:pt x="22" y="6689"/>
                  </a:lnTo>
                  <a:lnTo>
                    <a:pt x="11" y="6872"/>
                  </a:lnTo>
                  <a:lnTo>
                    <a:pt x="0" y="7055"/>
                  </a:lnTo>
                  <a:lnTo>
                    <a:pt x="0" y="7238"/>
                  </a:lnTo>
                  <a:lnTo>
                    <a:pt x="11" y="7420"/>
                  </a:lnTo>
                  <a:lnTo>
                    <a:pt x="32" y="7592"/>
                  </a:lnTo>
                  <a:lnTo>
                    <a:pt x="65" y="7775"/>
                  </a:lnTo>
                  <a:lnTo>
                    <a:pt x="108" y="7958"/>
                  </a:lnTo>
                  <a:lnTo>
                    <a:pt x="161" y="8130"/>
                  </a:lnTo>
                  <a:lnTo>
                    <a:pt x="215" y="8302"/>
                  </a:lnTo>
                  <a:lnTo>
                    <a:pt x="280" y="8474"/>
                  </a:lnTo>
                  <a:lnTo>
                    <a:pt x="355" y="8635"/>
                  </a:lnTo>
                  <a:lnTo>
                    <a:pt x="441" y="8797"/>
                  </a:lnTo>
                  <a:lnTo>
                    <a:pt x="538" y="8947"/>
                  </a:lnTo>
                  <a:lnTo>
                    <a:pt x="635" y="9109"/>
                  </a:lnTo>
                  <a:lnTo>
                    <a:pt x="742" y="9248"/>
                  </a:lnTo>
                  <a:lnTo>
                    <a:pt x="860" y="9388"/>
                  </a:lnTo>
                  <a:lnTo>
                    <a:pt x="979" y="9528"/>
                  </a:lnTo>
                  <a:lnTo>
                    <a:pt x="1108" y="9657"/>
                  </a:lnTo>
                  <a:lnTo>
                    <a:pt x="1248" y="9775"/>
                  </a:lnTo>
                  <a:lnTo>
                    <a:pt x="1387" y="9883"/>
                  </a:lnTo>
                  <a:lnTo>
                    <a:pt x="1527" y="9990"/>
                  </a:lnTo>
                  <a:lnTo>
                    <a:pt x="1688" y="10087"/>
                  </a:lnTo>
                  <a:lnTo>
                    <a:pt x="1839" y="10184"/>
                  </a:lnTo>
                  <a:lnTo>
                    <a:pt x="2000" y="10259"/>
                  </a:lnTo>
                  <a:lnTo>
                    <a:pt x="2172" y="10334"/>
                  </a:lnTo>
                  <a:lnTo>
                    <a:pt x="2334" y="10399"/>
                  </a:lnTo>
                  <a:lnTo>
                    <a:pt x="2506" y="10463"/>
                  </a:lnTo>
                  <a:lnTo>
                    <a:pt x="2688" y="10506"/>
                  </a:lnTo>
                  <a:lnTo>
                    <a:pt x="2860" y="10539"/>
                  </a:lnTo>
                  <a:lnTo>
                    <a:pt x="3043" y="10571"/>
                  </a:lnTo>
                  <a:lnTo>
                    <a:pt x="3226" y="10592"/>
                  </a:lnTo>
                  <a:lnTo>
                    <a:pt x="3398" y="10603"/>
                  </a:lnTo>
                  <a:lnTo>
                    <a:pt x="3581" y="10603"/>
                  </a:lnTo>
                  <a:lnTo>
                    <a:pt x="3764" y="10592"/>
                  </a:lnTo>
                  <a:lnTo>
                    <a:pt x="3947" y="10571"/>
                  </a:lnTo>
                  <a:lnTo>
                    <a:pt x="4033" y="10560"/>
                  </a:lnTo>
                  <a:lnTo>
                    <a:pt x="4119" y="10549"/>
                  </a:lnTo>
                  <a:lnTo>
                    <a:pt x="4301" y="10506"/>
                  </a:lnTo>
                  <a:lnTo>
                    <a:pt x="4473" y="10463"/>
                  </a:lnTo>
                  <a:lnTo>
                    <a:pt x="4645" y="10410"/>
                  </a:lnTo>
                  <a:lnTo>
                    <a:pt x="4818" y="10345"/>
                  </a:lnTo>
                  <a:lnTo>
                    <a:pt x="4979" y="10270"/>
                  </a:lnTo>
                  <a:lnTo>
                    <a:pt x="5140" y="10195"/>
                  </a:lnTo>
                  <a:lnTo>
                    <a:pt x="5291" y="10109"/>
                  </a:lnTo>
                  <a:lnTo>
                    <a:pt x="5441" y="10012"/>
                  </a:lnTo>
                  <a:lnTo>
                    <a:pt x="5592" y="9904"/>
                  </a:lnTo>
                  <a:lnTo>
                    <a:pt x="5732" y="9797"/>
                  </a:lnTo>
                  <a:lnTo>
                    <a:pt x="5871" y="9668"/>
                  </a:lnTo>
                  <a:lnTo>
                    <a:pt x="5990" y="9549"/>
                  </a:lnTo>
                  <a:lnTo>
                    <a:pt x="6119" y="9420"/>
                  </a:lnTo>
                  <a:lnTo>
                    <a:pt x="6226" y="9281"/>
                  </a:lnTo>
                  <a:lnTo>
                    <a:pt x="6312" y="9161"/>
                  </a:lnTo>
                  <a:lnTo>
                    <a:pt x="6312" y="9161"/>
                  </a:lnTo>
                  <a:lnTo>
                    <a:pt x="6387" y="9184"/>
                  </a:lnTo>
                  <a:lnTo>
                    <a:pt x="6538" y="9227"/>
                  </a:lnTo>
                  <a:lnTo>
                    <a:pt x="6678" y="9259"/>
                  </a:lnTo>
                  <a:lnTo>
                    <a:pt x="6828" y="9291"/>
                  </a:lnTo>
                  <a:lnTo>
                    <a:pt x="6968" y="9313"/>
                  </a:lnTo>
                  <a:lnTo>
                    <a:pt x="7119" y="9334"/>
                  </a:lnTo>
                  <a:lnTo>
                    <a:pt x="7560" y="9334"/>
                  </a:lnTo>
                  <a:lnTo>
                    <a:pt x="7861" y="9302"/>
                  </a:lnTo>
                  <a:lnTo>
                    <a:pt x="8000" y="9281"/>
                  </a:lnTo>
                  <a:lnTo>
                    <a:pt x="8151" y="9248"/>
                  </a:lnTo>
                  <a:lnTo>
                    <a:pt x="8291" y="9216"/>
                  </a:lnTo>
                  <a:lnTo>
                    <a:pt x="8431" y="9173"/>
                  </a:lnTo>
                  <a:lnTo>
                    <a:pt x="8570" y="9119"/>
                  </a:lnTo>
                  <a:lnTo>
                    <a:pt x="8710" y="9066"/>
                  </a:lnTo>
                  <a:lnTo>
                    <a:pt x="8839" y="9001"/>
                  </a:lnTo>
                  <a:lnTo>
                    <a:pt x="8968" y="8937"/>
                  </a:lnTo>
                  <a:lnTo>
                    <a:pt x="9097" y="8861"/>
                  </a:lnTo>
                  <a:lnTo>
                    <a:pt x="9226" y="8775"/>
                  </a:lnTo>
                  <a:lnTo>
                    <a:pt x="9452" y="8603"/>
                  </a:lnTo>
                  <a:lnTo>
                    <a:pt x="9678" y="8410"/>
                  </a:lnTo>
                  <a:lnTo>
                    <a:pt x="9775" y="8302"/>
                  </a:lnTo>
                  <a:lnTo>
                    <a:pt x="9871" y="8195"/>
                  </a:lnTo>
                  <a:lnTo>
                    <a:pt x="9968" y="8087"/>
                  </a:lnTo>
                  <a:lnTo>
                    <a:pt x="10054" y="7969"/>
                  </a:lnTo>
                  <a:lnTo>
                    <a:pt x="10140" y="7850"/>
                  </a:lnTo>
                  <a:lnTo>
                    <a:pt x="10216" y="7721"/>
                  </a:lnTo>
                  <a:lnTo>
                    <a:pt x="10280" y="7603"/>
                  </a:lnTo>
                  <a:lnTo>
                    <a:pt x="10345" y="7474"/>
                  </a:lnTo>
                  <a:lnTo>
                    <a:pt x="10409" y="7334"/>
                  </a:lnTo>
                  <a:lnTo>
                    <a:pt x="10463" y="7205"/>
                  </a:lnTo>
                  <a:lnTo>
                    <a:pt x="10549" y="6926"/>
                  </a:lnTo>
                  <a:lnTo>
                    <a:pt x="10603" y="6646"/>
                  </a:lnTo>
                  <a:lnTo>
                    <a:pt x="10624" y="6506"/>
                  </a:lnTo>
                  <a:lnTo>
                    <a:pt x="10646" y="6367"/>
                  </a:lnTo>
                  <a:lnTo>
                    <a:pt x="10656" y="6076"/>
                  </a:lnTo>
                  <a:lnTo>
                    <a:pt x="10635" y="5797"/>
                  </a:lnTo>
                  <a:lnTo>
                    <a:pt x="10624" y="5657"/>
                  </a:lnTo>
                  <a:lnTo>
                    <a:pt x="10592" y="5506"/>
                  </a:lnTo>
                  <a:lnTo>
                    <a:pt x="10527" y="5237"/>
                  </a:lnTo>
                  <a:lnTo>
                    <a:pt x="10441" y="4969"/>
                  </a:lnTo>
                  <a:lnTo>
                    <a:pt x="10323" y="4711"/>
                  </a:lnTo>
                  <a:lnTo>
                    <a:pt x="10183" y="4463"/>
                  </a:lnTo>
                  <a:lnTo>
                    <a:pt x="10108" y="4345"/>
                  </a:lnTo>
                  <a:lnTo>
                    <a:pt x="10033" y="4237"/>
                  </a:lnTo>
                  <a:lnTo>
                    <a:pt x="9850" y="4022"/>
                  </a:lnTo>
                  <a:lnTo>
                    <a:pt x="9753" y="3926"/>
                  </a:lnTo>
                  <a:lnTo>
                    <a:pt x="9656" y="3829"/>
                  </a:lnTo>
                  <a:lnTo>
                    <a:pt x="9549" y="3732"/>
                  </a:lnTo>
                  <a:lnTo>
                    <a:pt x="9441" y="3646"/>
                  </a:lnTo>
                  <a:lnTo>
                    <a:pt x="9441" y="3646"/>
                  </a:lnTo>
                  <a:lnTo>
                    <a:pt x="9635" y="3840"/>
                  </a:lnTo>
                  <a:lnTo>
                    <a:pt x="9807" y="4055"/>
                  </a:lnTo>
                  <a:lnTo>
                    <a:pt x="9968" y="4280"/>
                  </a:lnTo>
                  <a:lnTo>
                    <a:pt x="10033" y="4399"/>
                  </a:lnTo>
                  <a:lnTo>
                    <a:pt x="10097" y="4517"/>
                  </a:lnTo>
                  <a:lnTo>
                    <a:pt x="10205" y="4764"/>
                  </a:lnTo>
                  <a:lnTo>
                    <a:pt x="10302" y="5012"/>
                  </a:lnTo>
                  <a:lnTo>
                    <a:pt x="10366" y="5281"/>
                  </a:lnTo>
                  <a:lnTo>
                    <a:pt x="10409" y="5539"/>
                  </a:lnTo>
                  <a:lnTo>
                    <a:pt x="10431" y="5807"/>
                  </a:lnTo>
                  <a:lnTo>
                    <a:pt x="10420" y="6076"/>
                  </a:lnTo>
                  <a:lnTo>
                    <a:pt x="10398" y="6334"/>
                  </a:lnTo>
                  <a:lnTo>
                    <a:pt x="10345" y="6592"/>
                  </a:lnTo>
                  <a:lnTo>
                    <a:pt x="10280" y="6850"/>
                  </a:lnTo>
                  <a:lnTo>
                    <a:pt x="10183" y="7087"/>
                  </a:lnTo>
                  <a:lnTo>
                    <a:pt x="10065" y="7324"/>
                  </a:lnTo>
                  <a:lnTo>
                    <a:pt x="9925" y="7549"/>
                  </a:lnTo>
                  <a:lnTo>
                    <a:pt x="9775" y="7764"/>
                  </a:lnTo>
                  <a:lnTo>
                    <a:pt x="9603" y="7958"/>
                  </a:lnTo>
                  <a:lnTo>
                    <a:pt x="9420" y="8130"/>
                  </a:lnTo>
                  <a:lnTo>
                    <a:pt x="9215" y="8291"/>
                  </a:lnTo>
                  <a:lnTo>
                    <a:pt x="9000" y="8442"/>
                  </a:lnTo>
                  <a:lnTo>
                    <a:pt x="8775" y="8560"/>
                  </a:lnTo>
                  <a:lnTo>
                    <a:pt x="8549" y="8668"/>
                  </a:lnTo>
                  <a:lnTo>
                    <a:pt x="8301" y="8743"/>
                  </a:lnTo>
                  <a:lnTo>
                    <a:pt x="8054" y="8807"/>
                  </a:lnTo>
                  <a:lnTo>
                    <a:pt x="7796" y="8840"/>
                  </a:lnTo>
                  <a:lnTo>
                    <a:pt x="7549" y="8850"/>
                  </a:lnTo>
                  <a:lnTo>
                    <a:pt x="7291" y="8850"/>
                  </a:lnTo>
                  <a:lnTo>
                    <a:pt x="7043" y="8818"/>
                  </a:lnTo>
                  <a:lnTo>
                    <a:pt x="6796" y="8764"/>
                  </a:lnTo>
                  <a:lnTo>
                    <a:pt x="6560" y="8689"/>
                  </a:lnTo>
                  <a:lnTo>
                    <a:pt x="6323" y="8603"/>
                  </a:lnTo>
                  <a:lnTo>
                    <a:pt x="6119" y="8506"/>
                  </a:lnTo>
                  <a:lnTo>
                    <a:pt x="5990" y="8700"/>
                  </a:lnTo>
                  <a:lnTo>
                    <a:pt x="5904" y="8818"/>
                  </a:lnTo>
                  <a:lnTo>
                    <a:pt x="5807" y="8937"/>
                  </a:lnTo>
                  <a:lnTo>
                    <a:pt x="5710" y="9055"/>
                  </a:lnTo>
                  <a:lnTo>
                    <a:pt x="5602" y="9162"/>
                  </a:lnTo>
                  <a:lnTo>
                    <a:pt x="5495" y="9259"/>
                  </a:lnTo>
                  <a:lnTo>
                    <a:pt x="5377" y="9356"/>
                  </a:lnTo>
                  <a:lnTo>
                    <a:pt x="5258" y="9453"/>
                  </a:lnTo>
                  <a:lnTo>
                    <a:pt x="5129" y="9528"/>
                  </a:lnTo>
                  <a:lnTo>
                    <a:pt x="5000" y="9614"/>
                  </a:lnTo>
                  <a:lnTo>
                    <a:pt x="4871" y="9678"/>
                  </a:lnTo>
                  <a:lnTo>
                    <a:pt x="4732" y="9743"/>
                  </a:lnTo>
                  <a:lnTo>
                    <a:pt x="4602" y="9797"/>
                  </a:lnTo>
                  <a:lnTo>
                    <a:pt x="4452" y="9851"/>
                  </a:lnTo>
                  <a:lnTo>
                    <a:pt x="4312" y="9894"/>
                  </a:lnTo>
                  <a:lnTo>
                    <a:pt x="4172" y="9926"/>
                  </a:lnTo>
                  <a:lnTo>
                    <a:pt x="4022" y="9958"/>
                  </a:lnTo>
                  <a:lnTo>
                    <a:pt x="3871" y="9980"/>
                  </a:lnTo>
                  <a:lnTo>
                    <a:pt x="3721" y="9990"/>
                  </a:lnTo>
                  <a:lnTo>
                    <a:pt x="3420" y="9990"/>
                  </a:lnTo>
                  <a:lnTo>
                    <a:pt x="3280" y="9980"/>
                  </a:lnTo>
                  <a:lnTo>
                    <a:pt x="3129" y="9958"/>
                  </a:lnTo>
                  <a:lnTo>
                    <a:pt x="2979" y="9937"/>
                  </a:lnTo>
                  <a:lnTo>
                    <a:pt x="2839" y="9904"/>
                  </a:lnTo>
                  <a:lnTo>
                    <a:pt x="2688" y="9861"/>
                  </a:lnTo>
                  <a:lnTo>
                    <a:pt x="2549" y="9808"/>
                  </a:lnTo>
                  <a:lnTo>
                    <a:pt x="2409" y="9754"/>
                  </a:lnTo>
                  <a:lnTo>
                    <a:pt x="2280" y="9700"/>
                  </a:lnTo>
                  <a:lnTo>
                    <a:pt x="2151" y="9625"/>
                  </a:lnTo>
                  <a:lnTo>
                    <a:pt x="2022" y="9549"/>
                  </a:lnTo>
                  <a:lnTo>
                    <a:pt x="1893" y="9463"/>
                  </a:lnTo>
                  <a:lnTo>
                    <a:pt x="1774" y="9377"/>
                  </a:lnTo>
                  <a:lnTo>
                    <a:pt x="1656" y="9281"/>
                  </a:lnTo>
                  <a:lnTo>
                    <a:pt x="1549" y="9184"/>
                  </a:lnTo>
                  <a:lnTo>
                    <a:pt x="1441" y="9076"/>
                  </a:lnTo>
                  <a:lnTo>
                    <a:pt x="1344" y="8969"/>
                  </a:lnTo>
                  <a:lnTo>
                    <a:pt x="1248" y="8850"/>
                  </a:lnTo>
                  <a:lnTo>
                    <a:pt x="1162" y="8732"/>
                  </a:lnTo>
                  <a:lnTo>
                    <a:pt x="1086" y="8614"/>
                  </a:lnTo>
                  <a:lnTo>
                    <a:pt x="1011" y="8485"/>
                  </a:lnTo>
                  <a:lnTo>
                    <a:pt x="936" y="8356"/>
                  </a:lnTo>
                  <a:lnTo>
                    <a:pt x="882" y="8216"/>
                  </a:lnTo>
                  <a:lnTo>
                    <a:pt x="828" y="8076"/>
                  </a:lnTo>
                  <a:lnTo>
                    <a:pt x="774" y="7936"/>
                  </a:lnTo>
                  <a:lnTo>
                    <a:pt x="742" y="7797"/>
                  </a:lnTo>
                  <a:lnTo>
                    <a:pt x="710" y="7646"/>
                  </a:lnTo>
                  <a:lnTo>
                    <a:pt x="678" y="7506"/>
                  </a:lnTo>
                  <a:lnTo>
                    <a:pt x="667" y="7356"/>
                  </a:lnTo>
                  <a:lnTo>
                    <a:pt x="656" y="7205"/>
                  </a:lnTo>
                  <a:lnTo>
                    <a:pt x="656" y="7065"/>
                  </a:lnTo>
                  <a:lnTo>
                    <a:pt x="656" y="6915"/>
                  </a:lnTo>
                  <a:lnTo>
                    <a:pt x="667" y="6764"/>
                  </a:lnTo>
                  <a:lnTo>
                    <a:pt x="688" y="6614"/>
                  </a:lnTo>
                  <a:lnTo>
                    <a:pt x="721" y="6474"/>
                  </a:lnTo>
                  <a:lnTo>
                    <a:pt x="753" y="6324"/>
                  </a:lnTo>
                  <a:lnTo>
                    <a:pt x="796" y="6184"/>
                  </a:lnTo>
                  <a:lnTo>
                    <a:pt x="850" y="6044"/>
                  </a:lnTo>
                  <a:lnTo>
                    <a:pt x="903" y="5915"/>
                  </a:lnTo>
                  <a:lnTo>
                    <a:pt x="968" y="5775"/>
                  </a:lnTo>
                  <a:lnTo>
                    <a:pt x="1043" y="5646"/>
                  </a:lnTo>
                  <a:lnTo>
                    <a:pt x="1118" y="5517"/>
                  </a:lnTo>
                  <a:lnTo>
                    <a:pt x="1205" y="5399"/>
                  </a:lnTo>
                  <a:lnTo>
                    <a:pt x="1291" y="5281"/>
                  </a:lnTo>
                  <a:lnTo>
                    <a:pt x="1387" y="5162"/>
                  </a:lnTo>
                  <a:lnTo>
                    <a:pt x="1538" y="4990"/>
                  </a:lnTo>
                  <a:lnTo>
                    <a:pt x="1420" y="4797"/>
                  </a:lnTo>
                  <a:lnTo>
                    <a:pt x="1355" y="4657"/>
                  </a:lnTo>
                  <a:lnTo>
                    <a:pt x="1291" y="4528"/>
                  </a:lnTo>
                  <a:lnTo>
                    <a:pt x="1248" y="4377"/>
                  </a:lnTo>
                  <a:lnTo>
                    <a:pt x="1205" y="4237"/>
                  </a:lnTo>
                  <a:lnTo>
                    <a:pt x="1183" y="4087"/>
                  </a:lnTo>
                  <a:lnTo>
                    <a:pt x="1162" y="3947"/>
                  </a:lnTo>
                  <a:lnTo>
                    <a:pt x="1162" y="3797"/>
                  </a:lnTo>
                  <a:lnTo>
                    <a:pt x="1162" y="3646"/>
                  </a:lnTo>
                  <a:lnTo>
                    <a:pt x="1183" y="3496"/>
                  </a:lnTo>
                  <a:lnTo>
                    <a:pt x="1215" y="3345"/>
                  </a:lnTo>
                  <a:lnTo>
                    <a:pt x="1258" y="3205"/>
                  </a:lnTo>
                  <a:lnTo>
                    <a:pt x="1312" y="3065"/>
                  </a:lnTo>
                  <a:lnTo>
                    <a:pt x="1377" y="2926"/>
                  </a:lnTo>
                  <a:lnTo>
                    <a:pt x="1452" y="2797"/>
                  </a:lnTo>
                  <a:lnTo>
                    <a:pt x="1527" y="2668"/>
                  </a:lnTo>
                  <a:lnTo>
                    <a:pt x="1624" y="2549"/>
                  </a:lnTo>
                  <a:lnTo>
                    <a:pt x="1721" y="2431"/>
                  </a:lnTo>
                  <a:lnTo>
                    <a:pt x="1839" y="2334"/>
                  </a:lnTo>
                  <a:lnTo>
                    <a:pt x="1957" y="2237"/>
                  </a:lnTo>
                  <a:lnTo>
                    <a:pt x="2076" y="2151"/>
                  </a:lnTo>
                  <a:lnTo>
                    <a:pt x="2140" y="2108"/>
                  </a:lnTo>
                  <a:lnTo>
                    <a:pt x="2215" y="2076"/>
                  </a:lnTo>
                  <a:lnTo>
                    <a:pt x="2344" y="2012"/>
                  </a:lnTo>
                  <a:lnTo>
                    <a:pt x="2495" y="1958"/>
                  </a:lnTo>
                  <a:lnTo>
                    <a:pt x="2635" y="1915"/>
                  </a:lnTo>
                  <a:lnTo>
                    <a:pt x="2785" y="1883"/>
                  </a:lnTo>
                  <a:lnTo>
                    <a:pt x="2936" y="1861"/>
                  </a:lnTo>
                  <a:lnTo>
                    <a:pt x="3086" y="1850"/>
                  </a:lnTo>
                  <a:lnTo>
                    <a:pt x="3248" y="1850"/>
                  </a:lnTo>
                  <a:lnTo>
                    <a:pt x="3398" y="1872"/>
                  </a:lnTo>
                  <a:lnTo>
                    <a:pt x="3549" y="1893"/>
                  </a:lnTo>
                  <a:lnTo>
                    <a:pt x="3699" y="1936"/>
                  </a:lnTo>
                  <a:lnTo>
                    <a:pt x="3839" y="1979"/>
                  </a:lnTo>
                  <a:lnTo>
                    <a:pt x="4065" y="2065"/>
                  </a:lnTo>
                  <a:lnTo>
                    <a:pt x="4162" y="1861"/>
                  </a:lnTo>
                  <a:lnTo>
                    <a:pt x="4280" y="1657"/>
                  </a:lnTo>
                  <a:lnTo>
                    <a:pt x="4420" y="1463"/>
                  </a:lnTo>
                  <a:lnTo>
                    <a:pt x="4570" y="1280"/>
                  </a:lnTo>
                  <a:lnTo>
                    <a:pt x="4742" y="1108"/>
                  </a:lnTo>
                  <a:lnTo>
                    <a:pt x="4925" y="958"/>
                  </a:lnTo>
                  <a:lnTo>
                    <a:pt x="5119" y="818"/>
                  </a:lnTo>
                  <a:lnTo>
                    <a:pt x="5323" y="689"/>
                  </a:lnTo>
                  <a:lnTo>
                    <a:pt x="5538" y="592"/>
                  </a:lnTo>
                  <a:lnTo>
                    <a:pt x="5775" y="506"/>
                  </a:lnTo>
                  <a:lnTo>
                    <a:pt x="6000" y="442"/>
                  </a:lnTo>
                  <a:lnTo>
                    <a:pt x="6237" y="399"/>
                  </a:lnTo>
                  <a:lnTo>
                    <a:pt x="6484" y="377"/>
                  </a:lnTo>
                  <a:lnTo>
                    <a:pt x="6732" y="377"/>
                  </a:lnTo>
                  <a:lnTo>
                    <a:pt x="6968" y="399"/>
                  </a:lnTo>
                  <a:lnTo>
                    <a:pt x="7215" y="442"/>
                  </a:lnTo>
                  <a:lnTo>
                    <a:pt x="7452" y="506"/>
                  </a:lnTo>
                  <a:lnTo>
                    <a:pt x="7689" y="581"/>
                  </a:lnTo>
                  <a:lnTo>
                    <a:pt x="7904" y="689"/>
                  </a:lnTo>
                  <a:lnTo>
                    <a:pt x="8129" y="807"/>
                  </a:lnTo>
                  <a:lnTo>
                    <a:pt x="8334" y="958"/>
                  </a:lnTo>
                  <a:lnTo>
                    <a:pt x="8517" y="1108"/>
                  </a:lnTo>
                  <a:lnTo>
                    <a:pt x="8699" y="1291"/>
                  </a:lnTo>
                  <a:lnTo>
                    <a:pt x="8861" y="1485"/>
                  </a:lnTo>
                  <a:lnTo>
                    <a:pt x="9000" y="1689"/>
                  </a:lnTo>
                  <a:lnTo>
                    <a:pt x="9129" y="1904"/>
                  </a:lnTo>
                  <a:lnTo>
                    <a:pt x="9237" y="2130"/>
                  </a:lnTo>
                  <a:lnTo>
                    <a:pt x="9334" y="2377"/>
                  </a:lnTo>
                  <a:lnTo>
                    <a:pt x="9398" y="2625"/>
                  </a:lnTo>
                  <a:lnTo>
                    <a:pt x="9441" y="2872"/>
                  </a:lnTo>
                  <a:lnTo>
                    <a:pt x="9463" y="3130"/>
                  </a:lnTo>
                  <a:lnTo>
                    <a:pt x="9463" y="3388"/>
                  </a:lnTo>
                  <a:lnTo>
                    <a:pt x="9441" y="3646"/>
                  </a:lnTo>
                  <a:lnTo>
                    <a:pt x="9495" y="3388"/>
                  </a:lnTo>
                  <a:lnTo>
                    <a:pt x="9517" y="3130"/>
                  </a:lnTo>
                  <a:lnTo>
                    <a:pt x="9517" y="2861"/>
                  </a:lnTo>
                  <a:lnTo>
                    <a:pt x="9495" y="2603"/>
                  </a:lnTo>
                  <a:lnTo>
                    <a:pt x="9441" y="2345"/>
                  </a:lnTo>
                  <a:lnTo>
                    <a:pt x="9377" y="2087"/>
                  </a:lnTo>
                  <a:lnTo>
                    <a:pt x="9280" y="1840"/>
                  </a:lnTo>
                  <a:lnTo>
                    <a:pt x="9162" y="1592"/>
                  </a:lnTo>
                  <a:lnTo>
                    <a:pt x="9022" y="1366"/>
                  </a:lnTo>
                  <a:lnTo>
                    <a:pt x="8861" y="1151"/>
                  </a:lnTo>
                  <a:lnTo>
                    <a:pt x="8689" y="947"/>
                  </a:lnTo>
                  <a:lnTo>
                    <a:pt x="8484" y="754"/>
                  </a:lnTo>
                  <a:lnTo>
                    <a:pt x="8280" y="592"/>
                  </a:lnTo>
                  <a:lnTo>
                    <a:pt x="8043" y="442"/>
                  </a:lnTo>
                  <a:lnTo>
                    <a:pt x="7807" y="313"/>
                  </a:lnTo>
                  <a:lnTo>
                    <a:pt x="7560" y="205"/>
                  </a:lnTo>
                  <a:lnTo>
                    <a:pt x="7431" y="151"/>
                  </a:lnTo>
                  <a:lnTo>
                    <a:pt x="7291" y="119"/>
                  </a:lnTo>
                  <a:lnTo>
                    <a:pt x="7022" y="55"/>
                  </a:lnTo>
                  <a:lnTo>
                    <a:pt x="6753" y="22"/>
                  </a:lnTo>
                  <a:lnTo>
                    <a:pt x="64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4253825" y="3042975"/>
              <a:ext cx="255400" cy="246250"/>
            </a:xfrm>
            <a:custGeom>
              <a:avLst/>
              <a:gdLst/>
              <a:ahLst/>
              <a:cxnLst/>
              <a:rect l="l" t="t" r="r" b="b"/>
              <a:pathLst>
                <a:path w="10216" h="9850" extrusionOk="0">
                  <a:moveTo>
                    <a:pt x="6162" y="0"/>
                  </a:moveTo>
                  <a:lnTo>
                    <a:pt x="5990" y="11"/>
                  </a:lnTo>
                  <a:lnTo>
                    <a:pt x="5818" y="32"/>
                  </a:lnTo>
                  <a:lnTo>
                    <a:pt x="5646" y="65"/>
                  </a:lnTo>
                  <a:lnTo>
                    <a:pt x="5473" y="108"/>
                  </a:lnTo>
                  <a:lnTo>
                    <a:pt x="5301" y="151"/>
                  </a:lnTo>
                  <a:lnTo>
                    <a:pt x="5140" y="204"/>
                  </a:lnTo>
                  <a:lnTo>
                    <a:pt x="4968" y="269"/>
                  </a:lnTo>
                  <a:lnTo>
                    <a:pt x="4807" y="333"/>
                  </a:lnTo>
                  <a:lnTo>
                    <a:pt x="4656" y="409"/>
                  </a:lnTo>
                  <a:lnTo>
                    <a:pt x="4495" y="505"/>
                  </a:lnTo>
                  <a:lnTo>
                    <a:pt x="4344" y="591"/>
                  </a:lnTo>
                  <a:lnTo>
                    <a:pt x="4194" y="699"/>
                  </a:lnTo>
                  <a:lnTo>
                    <a:pt x="4054" y="807"/>
                  </a:lnTo>
                  <a:lnTo>
                    <a:pt x="3914" y="936"/>
                  </a:lnTo>
                  <a:lnTo>
                    <a:pt x="3774" y="1065"/>
                  </a:lnTo>
                  <a:lnTo>
                    <a:pt x="3613" y="1226"/>
                  </a:lnTo>
                  <a:lnTo>
                    <a:pt x="3473" y="1409"/>
                  </a:lnTo>
                  <a:lnTo>
                    <a:pt x="3334" y="1591"/>
                  </a:lnTo>
                  <a:lnTo>
                    <a:pt x="3215" y="1774"/>
                  </a:lnTo>
                  <a:lnTo>
                    <a:pt x="3108" y="1979"/>
                  </a:lnTo>
                  <a:lnTo>
                    <a:pt x="3011" y="2172"/>
                  </a:lnTo>
                  <a:lnTo>
                    <a:pt x="2936" y="2376"/>
                  </a:lnTo>
                  <a:lnTo>
                    <a:pt x="2860" y="2581"/>
                  </a:lnTo>
                  <a:lnTo>
                    <a:pt x="2721" y="2570"/>
                  </a:lnTo>
                  <a:lnTo>
                    <a:pt x="2581" y="2559"/>
                  </a:lnTo>
                  <a:lnTo>
                    <a:pt x="2441" y="2559"/>
                  </a:lnTo>
                  <a:lnTo>
                    <a:pt x="2291" y="2570"/>
                  </a:lnTo>
                  <a:lnTo>
                    <a:pt x="2151" y="2581"/>
                  </a:lnTo>
                  <a:lnTo>
                    <a:pt x="2011" y="2602"/>
                  </a:lnTo>
                  <a:lnTo>
                    <a:pt x="1871" y="2635"/>
                  </a:lnTo>
                  <a:lnTo>
                    <a:pt x="1731" y="2678"/>
                  </a:lnTo>
                  <a:lnTo>
                    <a:pt x="1592" y="2721"/>
                  </a:lnTo>
                  <a:lnTo>
                    <a:pt x="1463" y="2774"/>
                  </a:lnTo>
                  <a:lnTo>
                    <a:pt x="1334" y="2839"/>
                  </a:lnTo>
                  <a:lnTo>
                    <a:pt x="1205" y="2914"/>
                  </a:lnTo>
                  <a:lnTo>
                    <a:pt x="1075" y="2989"/>
                  </a:lnTo>
                  <a:lnTo>
                    <a:pt x="957" y="3086"/>
                  </a:lnTo>
                  <a:lnTo>
                    <a:pt x="839" y="3183"/>
                  </a:lnTo>
                  <a:lnTo>
                    <a:pt x="731" y="3280"/>
                  </a:lnTo>
                  <a:lnTo>
                    <a:pt x="645" y="3376"/>
                  </a:lnTo>
                  <a:lnTo>
                    <a:pt x="559" y="3473"/>
                  </a:lnTo>
                  <a:lnTo>
                    <a:pt x="409" y="3678"/>
                  </a:lnTo>
                  <a:lnTo>
                    <a:pt x="280" y="3893"/>
                  </a:lnTo>
                  <a:lnTo>
                    <a:pt x="183" y="4108"/>
                  </a:lnTo>
                  <a:lnTo>
                    <a:pt x="97" y="4333"/>
                  </a:lnTo>
                  <a:lnTo>
                    <a:pt x="43" y="4570"/>
                  </a:lnTo>
                  <a:lnTo>
                    <a:pt x="11" y="4807"/>
                  </a:lnTo>
                  <a:lnTo>
                    <a:pt x="0" y="5043"/>
                  </a:lnTo>
                  <a:lnTo>
                    <a:pt x="11" y="5290"/>
                  </a:lnTo>
                  <a:lnTo>
                    <a:pt x="43" y="5527"/>
                  </a:lnTo>
                  <a:lnTo>
                    <a:pt x="97" y="5753"/>
                  </a:lnTo>
                  <a:lnTo>
                    <a:pt x="183" y="5989"/>
                  </a:lnTo>
                  <a:lnTo>
                    <a:pt x="280" y="6204"/>
                  </a:lnTo>
                  <a:lnTo>
                    <a:pt x="409" y="6420"/>
                  </a:lnTo>
                  <a:lnTo>
                    <a:pt x="559" y="6624"/>
                  </a:lnTo>
                  <a:lnTo>
                    <a:pt x="645" y="6721"/>
                  </a:lnTo>
                  <a:lnTo>
                    <a:pt x="731" y="6807"/>
                  </a:lnTo>
                  <a:lnTo>
                    <a:pt x="903" y="6968"/>
                  </a:lnTo>
                  <a:lnTo>
                    <a:pt x="1086" y="7108"/>
                  </a:lnTo>
                  <a:lnTo>
                    <a:pt x="1269" y="7226"/>
                  </a:lnTo>
                  <a:lnTo>
                    <a:pt x="1473" y="7323"/>
                  </a:lnTo>
                  <a:lnTo>
                    <a:pt x="1678" y="7398"/>
                  </a:lnTo>
                  <a:lnTo>
                    <a:pt x="1882" y="7463"/>
                  </a:lnTo>
                  <a:lnTo>
                    <a:pt x="2097" y="7506"/>
                  </a:lnTo>
                  <a:lnTo>
                    <a:pt x="2312" y="7538"/>
                  </a:lnTo>
                  <a:lnTo>
                    <a:pt x="2334" y="7753"/>
                  </a:lnTo>
                  <a:lnTo>
                    <a:pt x="2377" y="7957"/>
                  </a:lnTo>
                  <a:lnTo>
                    <a:pt x="2441" y="8172"/>
                  </a:lnTo>
                  <a:lnTo>
                    <a:pt x="2527" y="8377"/>
                  </a:lnTo>
                  <a:lnTo>
                    <a:pt x="2624" y="8570"/>
                  </a:lnTo>
                  <a:lnTo>
                    <a:pt x="2742" y="8764"/>
                  </a:lnTo>
                  <a:lnTo>
                    <a:pt x="2882" y="8947"/>
                  </a:lnTo>
                  <a:lnTo>
                    <a:pt x="3033" y="9119"/>
                  </a:lnTo>
                  <a:lnTo>
                    <a:pt x="3129" y="9205"/>
                  </a:lnTo>
                  <a:lnTo>
                    <a:pt x="3226" y="9291"/>
                  </a:lnTo>
                  <a:lnTo>
                    <a:pt x="3430" y="9441"/>
                  </a:lnTo>
                  <a:lnTo>
                    <a:pt x="3635" y="9559"/>
                  </a:lnTo>
                  <a:lnTo>
                    <a:pt x="3861" y="9667"/>
                  </a:lnTo>
                  <a:lnTo>
                    <a:pt x="4086" y="9742"/>
                  </a:lnTo>
                  <a:lnTo>
                    <a:pt x="4323" y="9807"/>
                  </a:lnTo>
                  <a:lnTo>
                    <a:pt x="4559" y="9839"/>
                  </a:lnTo>
                  <a:lnTo>
                    <a:pt x="4796" y="9850"/>
                  </a:lnTo>
                  <a:lnTo>
                    <a:pt x="5033" y="9839"/>
                  </a:lnTo>
                  <a:lnTo>
                    <a:pt x="5280" y="9807"/>
                  </a:lnTo>
                  <a:lnTo>
                    <a:pt x="5506" y="9742"/>
                  </a:lnTo>
                  <a:lnTo>
                    <a:pt x="5742" y="9667"/>
                  </a:lnTo>
                  <a:lnTo>
                    <a:pt x="5957" y="9559"/>
                  </a:lnTo>
                  <a:lnTo>
                    <a:pt x="6172" y="9441"/>
                  </a:lnTo>
                  <a:lnTo>
                    <a:pt x="6377" y="9291"/>
                  </a:lnTo>
                  <a:lnTo>
                    <a:pt x="6473" y="9205"/>
                  </a:lnTo>
                  <a:lnTo>
                    <a:pt x="6560" y="9119"/>
                  </a:lnTo>
                  <a:lnTo>
                    <a:pt x="6570" y="9108"/>
                  </a:lnTo>
                  <a:lnTo>
                    <a:pt x="6753" y="9194"/>
                  </a:lnTo>
                  <a:lnTo>
                    <a:pt x="6936" y="9258"/>
                  </a:lnTo>
                  <a:lnTo>
                    <a:pt x="7119" y="9312"/>
                  </a:lnTo>
                  <a:lnTo>
                    <a:pt x="7312" y="9355"/>
                  </a:lnTo>
                  <a:lnTo>
                    <a:pt x="7506" y="9377"/>
                  </a:lnTo>
                  <a:lnTo>
                    <a:pt x="7699" y="9387"/>
                  </a:lnTo>
                  <a:lnTo>
                    <a:pt x="7893" y="9377"/>
                  </a:lnTo>
                  <a:lnTo>
                    <a:pt x="8086" y="9355"/>
                  </a:lnTo>
                  <a:lnTo>
                    <a:pt x="8280" y="9323"/>
                  </a:lnTo>
                  <a:lnTo>
                    <a:pt x="8463" y="9269"/>
                  </a:lnTo>
                  <a:lnTo>
                    <a:pt x="8646" y="9205"/>
                  </a:lnTo>
                  <a:lnTo>
                    <a:pt x="8828" y="9129"/>
                  </a:lnTo>
                  <a:lnTo>
                    <a:pt x="9000" y="9033"/>
                  </a:lnTo>
                  <a:lnTo>
                    <a:pt x="9172" y="8925"/>
                  </a:lnTo>
                  <a:lnTo>
                    <a:pt x="9334" y="8796"/>
                  </a:lnTo>
                  <a:lnTo>
                    <a:pt x="9484" y="8656"/>
                  </a:lnTo>
                  <a:lnTo>
                    <a:pt x="9646" y="8473"/>
                  </a:lnTo>
                  <a:lnTo>
                    <a:pt x="9796" y="8280"/>
                  </a:lnTo>
                  <a:lnTo>
                    <a:pt x="9914" y="8076"/>
                  </a:lnTo>
                  <a:lnTo>
                    <a:pt x="10022" y="7860"/>
                  </a:lnTo>
                  <a:lnTo>
                    <a:pt x="10097" y="7645"/>
                  </a:lnTo>
                  <a:lnTo>
                    <a:pt x="10162" y="7420"/>
                  </a:lnTo>
                  <a:lnTo>
                    <a:pt x="10194" y="7194"/>
                  </a:lnTo>
                  <a:lnTo>
                    <a:pt x="10216" y="6957"/>
                  </a:lnTo>
                  <a:lnTo>
                    <a:pt x="10205" y="6731"/>
                  </a:lnTo>
                  <a:lnTo>
                    <a:pt x="10183" y="6495"/>
                  </a:lnTo>
                  <a:lnTo>
                    <a:pt x="10130" y="6269"/>
                  </a:lnTo>
                  <a:lnTo>
                    <a:pt x="10065" y="6054"/>
                  </a:lnTo>
                  <a:lnTo>
                    <a:pt x="9979" y="5828"/>
                  </a:lnTo>
                  <a:lnTo>
                    <a:pt x="9861" y="5624"/>
                  </a:lnTo>
                  <a:lnTo>
                    <a:pt x="9732" y="5420"/>
                  </a:lnTo>
                  <a:lnTo>
                    <a:pt x="9581" y="5237"/>
                  </a:lnTo>
                  <a:lnTo>
                    <a:pt x="9689" y="4979"/>
                  </a:lnTo>
                  <a:lnTo>
                    <a:pt x="9785" y="4710"/>
                  </a:lnTo>
                  <a:lnTo>
                    <a:pt x="9861" y="4441"/>
                  </a:lnTo>
                  <a:lnTo>
                    <a:pt x="9914" y="4172"/>
                  </a:lnTo>
                  <a:lnTo>
                    <a:pt x="9947" y="3893"/>
                  </a:lnTo>
                  <a:lnTo>
                    <a:pt x="9957" y="3613"/>
                  </a:lnTo>
                  <a:lnTo>
                    <a:pt x="9947" y="3333"/>
                  </a:lnTo>
                  <a:lnTo>
                    <a:pt x="9914" y="3065"/>
                  </a:lnTo>
                  <a:lnTo>
                    <a:pt x="9861" y="2785"/>
                  </a:lnTo>
                  <a:lnTo>
                    <a:pt x="9785" y="2516"/>
                  </a:lnTo>
                  <a:lnTo>
                    <a:pt x="9689" y="2258"/>
                  </a:lnTo>
                  <a:lnTo>
                    <a:pt x="9570" y="2000"/>
                  </a:lnTo>
                  <a:lnTo>
                    <a:pt x="9441" y="1753"/>
                  </a:lnTo>
                  <a:lnTo>
                    <a:pt x="9280" y="1505"/>
                  </a:lnTo>
                  <a:lnTo>
                    <a:pt x="9097" y="1280"/>
                  </a:lnTo>
                  <a:lnTo>
                    <a:pt x="8893" y="1065"/>
                  </a:lnTo>
                  <a:lnTo>
                    <a:pt x="8764" y="936"/>
                  </a:lnTo>
                  <a:lnTo>
                    <a:pt x="8624" y="807"/>
                  </a:lnTo>
                  <a:lnTo>
                    <a:pt x="8474" y="699"/>
                  </a:lnTo>
                  <a:lnTo>
                    <a:pt x="8334" y="591"/>
                  </a:lnTo>
                  <a:lnTo>
                    <a:pt x="8172" y="505"/>
                  </a:lnTo>
                  <a:lnTo>
                    <a:pt x="8022" y="409"/>
                  </a:lnTo>
                  <a:lnTo>
                    <a:pt x="7861" y="333"/>
                  </a:lnTo>
                  <a:lnTo>
                    <a:pt x="7699" y="269"/>
                  </a:lnTo>
                  <a:lnTo>
                    <a:pt x="7538" y="204"/>
                  </a:lnTo>
                  <a:lnTo>
                    <a:pt x="7366" y="151"/>
                  </a:lnTo>
                  <a:lnTo>
                    <a:pt x="7194" y="108"/>
                  </a:lnTo>
                  <a:lnTo>
                    <a:pt x="7033" y="65"/>
                  </a:lnTo>
                  <a:lnTo>
                    <a:pt x="6861" y="32"/>
                  </a:lnTo>
                  <a:lnTo>
                    <a:pt x="6678" y="11"/>
                  </a:lnTo>
                  <a:lnTo>
                    <a:pt x="65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4251675" y="3035175"/>
              <a:ext cx="262125" cy="254325"/>
            </a:xfrm>
            <a:custGeom>
              <a:avLst/>
              <a:gdLst/>
              <a:ahLst/>
              <a:cxnLst/>
              <a:rect l="l" t="t" r="r" b="b"/>
              <a:pathLst>
                <a:path w="10485" h="10173" extrusionOk="0">
                  <a:moveTo>
                    <a:pt x="3301" y="9592"/>
                  </a:moveTo>
                  <a:lnTo>
                    <a:pt x="3495" y="9742"/>
                  </a:lnTo>
                  <a:lnTo>
                    <a:pt x="3710" y="9871"/>
                  </a:lnTo>
                  <a:lnTo>
                    <a:pt x="3936" y="9979"/>
                  </a:lnTo>
                  <a:lnTo>
                    <a:pt x="4162" y="10054"/>
                  </a:lnTo>
                  <a:lnTo>
                    <a:pt x="4054" y="10011"/>
                  </a:lnTo>
                  <a:lnTo>
                    <a:pt x="3936" y="9968"/>
                  </a:lnTo>
                  <a:lnTo>
                    <a:pt x="3710" y="9861"/>
                  </a:lnTo>
                  <a:lnTo>
                    <a:pt x="3506" y="9742"/>
                  </a:lnTo>
                  <a:lnTo>
                    <a:pt x="3301" y="9592"/>
                  </a:lnTo>
                  <a:close/>
                  <a:moveTo>
                    <a:pt x="6269" y="0"/>
                  </a:moveTo>
                  <a:lnTo>
                    <a:pt x="6065" y="11"/>
                  </a:lnTo>
                  <a:lnTo>
                    <a:pt x="5861" y="43"/>
                  </a:lnTo>
                  <a:lnTo>
                    <a:pt x="5667" y="75"/>
                  </a:lnTo>
                  <a:lnTo>
                    <a:pt x="5463" y="118"/>
                  </a:lnTo>
                  <a:lnTo>
                    <a:pt x="5269" y="183"/>
                  </a:lnTo>
                  <a:lnTo>
                    <a:pt x="5076" y="248"/>
                  </a:lnTo>
                  <a:lnTo>
                    <a:pt x="4893" y="323"/>
                  </a:lnTo>
                  <a:lnTo>
                    <a:pt x="4710" y="409"/>
                  </a:lnTo>
                  <a:lnTo>
                    <a:pt x="4527" y="506"/>
                  </a:lnTo>
                  <a:lnTo>
                    <a:pt x="4355" y="613"/>
                  </a:lnTo>
                  <a:lnTo>
                    <a:pt x="4194" y="731"/>
                  </a:lnTo>
                  <a:lnTo>
                    <a:pt x="4033" y="850"/>
                  </a:lnTo>
                  <a:lnTo>
                    <a:pt x="3957" y="914"/>
                  </a:lnTo>
                  <a:lnTo>
                    <a:pt x="3882" y="979"/>
                  </a:lnTo>
                  <a:lnTo>
                    <a:pt x="3807" y="1054"/>
                  </a:lnTo>
                  <a:lnTo>
                    <a:pt x="3731" y="1119"/>
                  </a:lnTo>
                  <a:lnTo>
                    <a:pt x="3592" y="1269"/>
                  </a:lnTo>
                  <a:lnTo>
                    <a:pt x="3463" y="1420"/>
                  </a:lnTo>
                  <a:lnTo>
                    <a:pt x="3344" y="1581"/>
                  </a:lnTo>
                  <a:lnTo>
                    <a:pt x="3226" y="1742"/>
                  </a:lnTo>
                  <a:lnTo>
                    <a:pt x="3119" y="1914"/>
                  </a:lnTo>
                  <a:lnTo>
                    <a:pt x="3033" y="2086"/>
                  </a:lnTo>
                  <a:lnTo>
                    <a:pt x="2946" y="2269"/>
                  </a:lnTo>
                  <a:lnTo>
                    <a:pt x="2860" y="2452"/>
                  </a:lnTo>
                  <a:lnTo>
                    <a:pt x="2796" y="2645"/>
                  </a:lnTo>
                  <a:lnTo>
                    <a:pt x="2790" y="2667"/>
                  </a:lnTo>
                  <a:lnTo>
                    <a:pt x="2570" y="2667"/>
                  </a:lnTo>
                  <a:lnTo>
                    <a:pt x="2441" y="2678"/>
                  </a:lnTo>
                  <a:lnTo>
                    <a:pt x="2301" y="2688"/>
                  </a:lnTo>
                  <a:lnTo>
                    <a:pt x="2172" y="2710"/>
                  </a:lnTo>
                  <a:lnTo>
                    <a:pt x="2043" y="2731"/>
                  </a:lnTo>
                  <a:lnTo>
                    <a:pt x="1914" y="2764"/>
                  </a:lnTo>
                  <a:lnTo>
                    <a:pt x="1785" y="2807"/>
                  </a:lnTo>
                  <a:lnTo>
                    <a:pt x="1656" y="2860"/>
                  </a:lnTo>
                  <a:lnTo>
                    <a:pt x="1527" y="2914"/>
                  </a:lnTo>
                  <a:lnTo>
                    <a:pt x="1409" y="2968"/>
                  </a:lnTo>
                  <a:lnTo>
                    <a:pt x="1291" y="3033"/>
                  </a:lnTo>
                  <a:lnTo>
                    <a:pt x="1183" y="3108"/>
                  </a:lnTo>
                  <a:lnTo>
                    <a:pt x="1075" y="3183"/>
                  </a:lnTo>
                  <a:lnTo>
                    <a:pt x="968" y="3258"/>
                  </a:lnTo>
                  <a:lnTo>
                    <a:pt x="774" y="3441"/>
                  </a:lnTo>
                  <a:lnTo>
                    <a:pt x="678" y="3538"/>
                  </a:lnTo>
                  <a:lnTo>
                    <a:pt x="592" y="3635"/>
                  </a:lnTo>
                  <a:lnTo>
                    <a:pt x="516" y="3742"/>
                  </a:lnTo>
                  <a:lnTo>
                    <a:pt x="441" y="3850"/>
                  </a:lnTo>
                  <a:lnTo>
                    <a:pt x="366" y="3957"/>
                  </a:lnTo>
                  <a:lnTo>
                    <a:pt x="301" y="4076"/>
                  </a:lnTo>
                  <a:lnTo>
                    <a:pt x="247" y="4194"/>
                  </a:lnTo>
                  <a:lnTo>
                    <a:pt x="194" y="4312"/>
                  </a:lnTo>
                  <a:lnTo>
                    <a:pt x="151" y="4441"/>
                  </a:lnTo>
                  <a:lnTo>
                    <a:pt x="108" y="4559"/>
                  </a:lnTo>
                  <a:lnTo>
                    <a:pt x="43" y="4818"/>
                  </a:lnTo>
                  <a:lnTo>
                    <a:pt x="11" y="5076"/>
                  </a:lnTo>
                  <a:lnTo>
                    <a:pt x="0" y="5205"/>
                  </a:lnTo>
                  <a:lnTo>
                    <a:pt x="0" y="5334"/>
                  </a:lnTo>
                  <a:lnTo>
                    <a:pt x="22" y="5592"/>
                  </a:lnTo>
                  <a:lnTo>
                    <a:pt x="43" y="5721"/>
                  </a:lnTo>
                  <a:lnTo>
                    <a:pt x="65" y="5850"/>
                  </a:lnTo>
                  <a:lnTo>
                    <a:pt x="97" y="5968"/>
                  </a:lnTo>
                  <a:lnTo>
                    <a:pt x="129" y="6097"/>
                  </a:lnTo>
                  <a:lnTo>
                    <a:pt x="226" y="6334"/>
                  </a:lnTo>
                  <a:lnTo>
                    <a:pt x="334" y="6560"/>
                  </a:lnTo>
                  <a:lnTo>
                    <a:pt x="473" y="6775"/>
                  </a:lnTo>
                  <a:lnTo>
                    <a:pt x="549" y="6882"/>
                  </a:lnTo>
                  <a:lnTo>
                    <a:pt x="635" y="6979"/>
                  </a:lnTo>
                  <a:lnTo>
                    <a:pt x="807" y="7162"/>
                  </a:lnTo>
                  <a:lnTo>
                    <a:pt x="1000" y="7323"/>
                  </a:lnTo>
                  <a:lnTo>
                    <a:pt x="1205" y="7474"/>
                  </a:lnTo>
                  <a:lnTo>
                    <a:pt x="1430" y="7592"/>
                  </a:lnTo>
                  <a:lnTo>
                    <a:pt x="1549" y="7646"/>
                  </a:lnTo>
                  <a:lnTo>
                    <a:pt x="1667" y="7699"/>
                  </a:lnTo>
                  <a:lnTo>
                    <a:pt x="1903" y="7775"/>
                  </a:lnTo>
                  <a:lnTo>
                    <a:pt x="2151" y="7828"/>
                  </a:lnTo>
                  <a:lnTo>
                    <a:pt x="2398" y="7850"/>
                  </a:lnTo>
                  <a:lnTo>
                    <a:pt x="2387" y="7850"/>
                  </a:lnTo>
                  <a:lnTo>
                    <a:pt x="2420" y="8065"/>
                  </a:lnTo>
                  <a:lnTo>
                    <a:pt x="2463" y="8280"/>
                  </a:lnTo>
                  <a:lnTo>
                    <a:pt x="2527" y="8495"/>
                  </a:lnTo>
                  <a:lnTo>
                    <a:pt x="2613" y="8699"/>
                  </a:lnTo>
                  <a:lnTo>
                    <a:pt x="2721" y="8904"/>
                  </a:lnTo>
                  <a:lnTo>
                    <a:pt x="2624" y="8699"/>
                  </a:lnTo>
                  <a:lnTo>
                    <a:pt x="2538" y="8495"/>
                  </a:lnTo>
                  <a:lnTo>
                    <a:pt x="2473" y="8280"/>
                  </a:lnTo>
                  <a:lnTo>
                    <a:pt x="2430" y="8065"/>
                  </a:lnTo>
                  <a:lnTo>
                    <a:pt x="2409" y="7850"/>
                  </a:lnTo>
                  <a:lnTo>
                    <a:pt x="2409" y="7839"/>
                  </a:lnTo>
                  <a:lnTo>
                    <a:pt x="2398" y="7839"/>
                  </a:lnTo>
                  <a:lnTo>
                    <a:pt x="2151" y="7807"/>
                  </a:lnTo>
                  <a:lnTo>
                    <a:pt x="1914" y="7742"/>
                  </a:lnTo>
                  <a:lnTo>
                    <a:pt x="1796" y="7710"/>
                  </a:lnTo>
                  <a:lnTo>
                    <a:pt x="1678" y="7667"/>
                  </a:lnTo>
                  <a:lnTo>
                    <a:pt x="1559" y="7613"/>
                  </a:lnTo>
                  <a:lnTo>
                    <a:pt x="1452" y="7560"/>
                  </a:lnTo>
                  <a:lnTo>
                    <a:pt x="1237" y="7430"/>
                  </a:lnTo>
                  <a:lnTo>
                    <a:pt x="1032" y="7280"/>
                  </a:lnTo>
                  <a:lnTo>
                    <a:pt x="860" y="7119"/>
                  </a:lnTo>
                  <a:lnTo>
                    <a:pt x="774" y="7022"/>
                  </a:lnTo>
                  <a:lnTo>
                    <a:pt x="688" y="6925"/>
                  </a:lnTo>
                  <a:lnTo>
                    <a:pt x="549" y="6732"/>
                  </a:lnTo>
                  <a:lnTo>
                    <a:pt x="430" y="6516"/>
                  </a:lnTo>
                  <a:lnTo>
                    <a:pt x="323" y="6291"/>
                  </a:lnTo>
                  <a:lnTo>
                    <a:pt x="280" y="6172"/>
                  </a:lnTo>
                  <a:lnTo>
                    <a:pt x="247" y="6054"/>
                  </a:lnTo>
                  <a:lnTo>
                    <a:pt x="194" y="5818"/>
                  </a:lnTo>
                  <a:lnTo>
                    <a:pt x="172" y="5581"/>
                  </a:lnTo>
                  <a:lnTo>
                    <a:pt x="172" y="5334"/>
                  </a:lnTo>
                  <a:lnTo>
                    <a:pt x="194" y="5097"/>
                  </a:lnTo>
                  <a:lnTo>
                    <a:pt x="237" y="4861"/>
                  </a:lnTo>
                  <a:lnTo>
                    <a:pt x="301" y="4624"/>
                  </a:lnTo>
                  <a:lnTo>
                    <a:pt x="398" y="4409"/>
                  </a:lnTo>
                  <a:lnTo>
                    <a:pt x="506" y="4194"/>
                  </a:lnTo>
                  <a:lnTo>
                    <a:pt x="645" y="4000"/>
                  </a:lnTo>
                  <a:lnTo>
                    <a:pt x="796" y="3818"/>
                  </a:lnTo>
                  <a:lnTo>
                    <a:pt x="968" y="3656"/>
                  </a:lnTo>
                  <a:lnTo>
                    <a:pt x="1151" y="3506"/>
                  </a:lnTo>
                  <a:lnTo>
                    <a:pt x="1355" y="3377"/>
                  </a:lnTo>
                  <a:lnTo>
                    <a:pt x="1559" y="3269"/>
                  </a:lnTo>
                  <a:lnTo>
                    <a:pt x="1774" y="3183"/>
                  </a:lnTo>
                  <a:lnTo>
                    <a:pt x="2000" y="3129"/>
                  </a:lnTo>
                  <a:lnTo>
                    <a:pt x="2226" y="3086"/>
                  </a:lnTo>
                  <a:lnTo>
                    <a:pt x="2463" y="3076"/>
                  </a:lnTo>
                  <a:lnTo>
                    <a:pt x="2688" y="3086"/>
                  </a:lnTo>
                  <a:lnTo>
                    <a:pt x="2914" y="3108"/>
                  </a:lnTo>
                  <a:lnTo>
                    <a:pt x="3097" y="3140"/>
                  </a:lnTo>
                  <a:lnTo>
                    <a:pt x="3162" y="2957"/>
                  </a:lnTo>
                  <a:lnTo>
                    <a:pt x="3215" y="2796"/>
                  </a:lnTo>
                  <a:lnTo>
                    <a:pt x="3291" y="2635"/>
                  </a:lnTo>
                  <a:lnTo>
                    <a:pt x="3366" y="2473"/>
                  </a:lnTo>
                  <a:lnTo>
                    <a:pt x="3452" y="2323"/>
                  </a:lnTo>
                  <a:lnTo>
                    <a:pt x="3538" y="2172"/>
                  </a:lnTo>
                  <a:lnTo>
                    <a:pt x="3635" y="2022"/>
                  </a:lnTo>
                  <a:lnTo>
                    <a:pt x="3742" y="1893"/>
                  </a:lnTo>
                  <a:lnTo>
                    <a:pt x="3860" y="1753"/>
                  </a:lnTo>
                  <a:lnTo>
                    <a:pt x="3979" y="1635"/>
                  </a:lnTo>
                  <a:lnTo>
                    <a:pt x="4108" y="1506"/>
                  </a:lnTo>
                  <a:lnTo>
                    <a:pt x="4237" y="1398"/>
                  </a:lnTo>
                  <a:lnTo>
                    <a:pt x="4377" y="1291"/>
                  </a:lnTo>
                  <a:lnTo>
                    <a:pt x="4516" y="1194"/>
                  </a:lnTo>
                  <a:lnTo>
                    <a:pt x="4656" y="1097"/>
                  </a:lnTo>
                  <a:lnTo>
                    <a:pt x="4807" y="1011"/>
                  </a:lnTo>
                  <a:lnTo>
                    <a:pt x="4968" y="936"/>
                  </a:lnTo>
                  <a:lnTo>
                    <a:pt x="5129" y="871"/>
                  </a:lnTo>
                  <a:lnTo>
                    <a:pt x="5291" y="807"/>
                  </a:lnTo>
                  <a:lnTo>
                    <a:pt x="5452" y="764"/>
                  </a:lnTo>
                  <a:lnTo>
                    <a:pt x="5613" y="721"/>
                  </a:lnTo>
                  <a:lnTo>
                    <a:pt x="5785" y="678"/>
                  </a:lnTo>
                  <a:lnTo>
                    <a:pt x="5957" y="656"/>
                  </a:lnTo>
                  <a:lnTo>
                    <a:pt x="6119" y="635"/>
                  </a:lnTo>
                  <a:lnTo>
                    <a:pt x="6291" y="635"/>
                  </a:lnTo>
                  <a:lnTo>
                    <a:pt x="6463" y="624"/>
                  </a:lnTo>
                  <a:lnTo>
                    <a:pt x="6635" y="635"/>
                  </a:lnTo>
                  <a:lnTo>
                    <a:pt x="6807" y="656"/>
                  </a:lnTo>
                  <a:lnTo>
                    <a:pt x="6979" y="678"/>
                  </a:lnTo>
                  <a:lnTo>
                    <a:pt x="7140" y="710"/>
                  </a:lnTo>
                  <a:lnTo>
                    <a:pt x="7312" y="753"/>
                  </a:lnTo>
                  <a:lnTo>
                    <a:pt x="7474" y="807"/>
                  </a:lnTo>
                  <a:lnTo>
                    <a:pt x="7635" y="860"/>
                  </a:lnTo>
                  <a:lnTo>
                    <a:pt x="7785" y="936"/>
                  </a:lnTo>
                  <a:lnTo>
                    <a:pt x="7947" y="1011"/>
                  </a:lnTo>
                  <a:lnTo>
                    <a:pt x="8086" y="1086"/>
                  </a:lnTo>
                  <a:lnTo>
                    <a:pt x="8237" y="1183"/>
                  </a:lnTo>
                  <a:lnTo>
                    <a:pt x="8377" y="1280"/>
                  </a:lnTo>
                  <a:lnTo>
                    <a:pt x="8517" y="1377"/>
                  </a:lnTo>
                  <a:lnTo>
                    <a:pt x="8646" y="1495"/>
                  </a:lnTo>
                  <a:lnTo>
                    <a:pt x="8764" y="1613"/>
                  </a:lnTo>
                  <a:lnTo>
                    <a:pt x="8882" y="1731"/>
                  </a:lnTo>
                  <a:lnTo>
                    <a:pt x="8936" y="1796"/>
                  </a:lnTo>
                  <a:lnTo>
                    <a:pt x="8990" y="1860"/>
                  </a:lnTo>
                  <a:lnTo>
                    <a:pt x="9097" y="2000"/>
                  </a:lnTo>
                  <a:lnTo>
                    <a:pt x="9194" y="2140"/>
                  </a:lnTo>
                  <a:lnTo>
                    <a:pt x="9248" y="2215"/>
                  </a:lnTo>
                  <a:lnTo>
                    <a:pt x="9291" y="2280"/>
                  </a:lnTo>
                  <a:lnTo>
                    <a:pt x="9377" y="2430"/>
                  </a:lnTo>
                  <a:lnTo>
                    <a:pt x="9441" y="2592"/>
                  </a:lnTo>
                  <a:lnTo>
                    <a:pt x="9484" y="2667"/>
                  </a:lnTo>
                  <a:lnTo>
                    <a:pt x="9517" y="2742"/>
                  </a:lnTo>
                  <a:lnTo>
                    <a:pt x="9570" y="2904"/>
                  </a:lnTo>
                  <a:lnTo>
                    <a:pt x="9624" y="3065"/>
                  </a:lnTo>
                  <a:lnTo>
                    <a:pt x="9667" y="3237"/>
                  </a:lnTo>
                  <a:lnTo>
                    <a:pt x="9699" y="3409"/>
                  </a:lnTo>
                  <a:lnTo>
                    <a:pt x="9732" y="3570"/>
                  </a:lnTo>
                  <a:lnTo>
                    <a:pt x="9742" y="3742"/>
                  </a:lnTo>
                  <a:lnTo>
                    <a:pt x="9753" y="3914"/>
                  </a:lnTo>
                  <a:lnTo>
                    <a:pt x="9753" y="4086"/>
                  </a:lnTo>
                  <a:lnTo>
                    <a:pt x="9742" y="4269"/>
                  </a:lnTo>
                  <a:lnTo>
                    <a:pt x="9732" y="4441"/>
                  </a:lnTo>
                  <a:lnTo>
                    <a:pt x="9699" y="4613"/>
                  </a:lnTo>
                  <a:lnTo>
                    <a:pt x="9667" y="4775"/>
                  </a:lnTo>
                  <a:lnTo>
                    <a:pt x="9624" y="4947"/>
                  </a:lnTo>
                  <a:lnTo>
                    <a:pt x="9570" y="5108"/>
                  </a:lnTo>
                  <a:lnTo>
                    <a:pt x="9517" y="5280"/>
                  </a:lnTo>
                  <a:lnTo>
                    <a:pt x="9441" y="5441"/>
                  </a:lnTo>
                  <a:lnTo>
                    <a:pt x="9377" y="5592"/>
                  </a:lnTo>
                  <a:lnTo>
                    <a:pt x="9484" y="5710"/>
                  </a:lnTo>
                  <a:lnTo>
                    <a:pt x="9613" y="5861"/>
                  </a:lnTo>
                  <a:lnTo>
                    <a:pt x="9721" y="6022"/>
                  </a:lnTo>
                  <a:lnTo>
                    <a:pt x="9828" y="6183"/>
                  </a:lnTo>
                  <a:lnTo>
                    <a:pt x="9914" y="6366"/>
                  </a:lnTo>
                  <a:lnTo>
                    <a:pt x="9979" y="6549"/>
                  </a:lnTo>
                  <a:lnTo>
                    <a:pt x="10043" y="6732"/>
                  </a:lnTo>
                  <a:lnTo>
                    <a:pt x="10076" y="6925"/>
                  </a:lnTo>
                  <a:lnTo>
                    <a:pt x="10097" y="7129"/>
                  </a:lnTo>
                  <a:lnTo>
                    <a:pt x="10108" y="7323"/>
                  </a:lnTo>
                  <a:lnTo>
                    <a:pt x="10097" y="7527"/>
                  </a:lnTo>
                  <a:lnTo>
                    <a:pt x="10065" y="7732"/>
                  </a:lnTo>
                  <a:lnTo>
                    <a:pt x="10022" y="7925"/>
                  </a:lnTo>
                  <a:lnTo>
                    <a:pt x="9957" y="8119"/>
                  </a:lnTo>
                  <a:lnTo>
                    <a:pt x="9871" y="8301"/>
                  </a:lnTo>
                  <a:lnTo>
                    <a:pt x="9775" y="8484"/>
                  </a:lnTo>
                  <a:lnTo>
                    <a:pt x="9667" y="8646"/>
                  </a:lnTo>
                  <a:lnTo>
                    <a:pt x="9603" y="8732"/>
                  </a:lnTo>
                  <a:lnTo>
                    <a:pt x="9538" y="8807"/>
                  </a:lnTo>
                  <a:lnTo>
                    <a:pt x="9474" y="8882"/>
                  </a:lnTo>
                  <a:lnTo>
                    <a:pt x="9398" y="8957"/>
                  </a:lnTo>
                  <a:lnTo>
                    <a:pt x="9323" y="9033"/>
                  </a:lnTo>
                  <a:lnTo>
                    <a:pt x="9248" y="9097"/>
                  </a:lnTo>
                  <a:lnTo>
                    <a:pt x="9162" y="9162"/>
                  </a:lnTo>
                  <a:lnTo>
                    <a:pt x="9076" y="9215"/>
                  </a:lnTo>
                  <a:lnTo>
                    <a:pt x="8904" y="9334"/>
                  </a:lnTo>
                  <a:lnTo>
                    <a:pt x="8721" y="9420"/>
                  </a:lnTo>
                  <a:lnTo>
                    <a:pt x="8517" y="9495"/>
                  </a:lnTo>
                  <a:lnTo>
                    <a:pt x="8323" y="9560"/>
                  </a:lnTo>
                  <a:lnTo>
                    <a:pt x="8119" y="9603"/>
                  </a:lnTo>
                  <a:lnTo>
                    <a:pt x="7904" y="9624"/>
                  </a:lnTo>
                  <a:lnTo>
                    <a:pt x="7699" y="9624"/>
                  </a:lnTo>
                  <a:lnTo>
                    <a:pt x="7484" y="9613"/>
                  </a:lnTo>
                  <a:lnTo>
                    <a:pt x="7280" y="9581"/>
                  </a:lnTo>
                  <a:lnTo>
                    <a:pt x="7076" y="9538"/>
                  </a:lnTo>
                  <a:lnTo>
                    <a:pt x="6871" y="9463"/>
                  </a:lnTo>
                  <a:lnTo>
                    <a:pt x="6678" y="9377"/>
                  </a:lnTo>
                  <a:lnTo>
                    <a:pt x="6646" y="9366"/>
                  </a:lnTo>
                  <a:lnTo>
                    <a:pt x="6624" y="9388"/>
                  </a:lnTo>
                  <a:lnTo>
                    <a:pt x="6452" y="9560"/>
                  </a:lnTo>
                  <a:lnTo>
                    <a:pt x="6258" y="9710"/>
                  </a:lnTo>
                  <a:lnTo>
                    <a:pt x="6054" y="9839"/>
                  </a:lnTo>
                  <a:lnTo>
                    <a:pt x="5839" y="9947"/>
                  </a:lnTo>
                  <a:lnTo>
                    <a:pt x="5613" y="10033"/>
                  </a:lnTo>
                  <a:lnTo>
                    <a:pt x="5377" y="10097"/>
                  </a:lnTo>
                  <a:lnTo>
                    <a:pt x="5140" y="10129"/>
                  </a:lnTo>
                  <a:lnTo>
                    <a:pt x="4893" y="10151"/>
                  </a:lnTo>
                  <a:lnTo>
                    <a:pt x="4645" y="10140"/>
                  </a:lnTo>
                  <a:lnTo>
                    <a:pt x="4409" y="10108"/>
                  </a:lnTo>
                  <a:lnTo>
                    <a:pt x="4162" y="10054"/>
                  </a:lnTo>
                  <a:lnTo>
                    <a:pt x="4162" y="10054"/>
                  </a:lnTo>
                  <a:lnTo>
                    <a:pt x="4398" y="10119"/>
                  </a:lnTo>
                  <a:lnTo>
                    <a:pt x="4645" y="10162"/>
                  </a:lnTo>
                  <a:lnTo>
                    <a:pt x="4893" y="10173"/>
                  </a:lnTo>
                  <a:lnTo>
                    <a:pt x="5140" y="10162"/>
                  </a:lnTo>
                  <a:lnTo>
                    <a:pt x="5387" y="10129"/>
                  </a:lnTo>
                  <a:lnTo>
                    <a:pt x="5624" y="10065"/>
                  </a:lnTo>
                  <a:lnTo>
                    <a:pt x="5861" y="9990"/>
                  </a:lnTo>
                  <a:lnTo>
                    <a:pt x="6086" y="9882"/>
                  </a:lnTo>
                  <a:lnTo>
                    <a:pt x="6301" y="9753"/>
                  </a:lnTo>
                  <a:lnTo>
                    <a:pt x="6495" y="9613"/>
                  </a:lnTo>
                  <a:lnTo>
                    <a:pt x="6669" y="9468"/>
                  </a:lnTo>
                  <a:lnTo>
                    <a:pt x="6839" y="9549"/>
                  </a:lnTo>
                  <a:lnTo>
                    <a:pt x="7043" y="9635"/>
                  </a:lnTo>
                  <a:lnTo>
                    <a:pt x="7258" y="9689"/>
                  </a:lnTo>
                  <a:lnTo>
                    <a:pt x="7474" y="9732"/>
                  </a:lnTo>
                  <a:lnTo>
                    <a:pt x="7689" y="9764"/>
                  </a:lnTo>
                  <a:lnTo>
                    <a:pt x="7914" y="9764"/>
                  </a:lnTo>
                  <a:lnTo>
                    <a:pt x="8140" y="9753"/>
                  </a:lnTo>
                  <a:lnTo>
                    <a:pt x="8355" y="9721"/>
                  </a:lnTo>
                  <a:lnTo>
                    <a:pt x="8581" y="9667"/>
                  </a:lnTo>
                  <a:lnTo>
                    <a:pt x="8785" y="9603"/>
                  </a:lnTo>
                  <a:lnTo>
                    <a:pt x="9000" y="9517"/>
                  </a:lnTo>
                  <a:lnTo>
                    <a:pt x="9194" y="9409"/>
                  </a:lnTo>
                  <a:lnTo>
                    <a:pt x="9388" y="9280"/>
                  </a:lnTo>
                  <a:lnTo>
                    <a:pt x="9560" y="9140"/>
                  </a:lnTo>
                  <a:lnTo>
                    <a:pt x="9732" y="8990"/>
                  </a:lnTo>
                  <a:lnTo>
                    <a:pt x="9882" y="8818"/>
                  </a:lnTo>
                  <a:lnTo>
                    <a:pt x="10022" y="8635"/>
                  </a:lnTo>
                  <a:lnTo>
                    <a:pt x="10140" y="8441"/>
                  </a:lnTo>
                  <a:lnTo>
                    <a:pt x="10248" y="8237"/>
                  </a:lnTo>
                  <a:lnTo>
                    <a:pt x="10334" y="8022"/>
                  </a:lnTo>
                  <a:lnTo>
                    <a:pt x="10398" y="7807"/>
                  </a:lnTo>
                  <a:lnTo>
                    <a:pt x="10452" y="7581"/>
                  </a:lnTo>
                  <a:lnTo>
                    <a:pt x="10474" y="7344"/>
                  </a:lnTo>
                  <a:lnTo>
                    <a:pt x="10484" y="7119"/>
                  </a:lnTo>
                  <a:lnTo>
                    <a:pt x="10474" y="6882"/>
                  </a:lnTo>
                  <a:lnTo>
                    <a:pt x="10441" y="6646"/>
                  </a:lnTo>
                  <a:lnTo>
                    <a:pt x="10388" y="6420"/>
                  </a:lnTo>
                  <a:lnTo>
                    <a:pt x="10323" y="6194"/>
                  </a:lnTo>
                  <a:lnTo>
                    <a:pt x="10226" y="5979"/>
                  </a:lnTo>
                  <a:lnTo>
                    <a:pt x="10119" y="5775"/>
                  </a:lnTo>
                  <a:lnTo>
                    <a:pt x="9990" y="5570"/>
                  </a:lnTo>
                  <a:lnTo>
                    <a:pt x="9948" y="5516"/>
                  </a:lnTo>
                  <a:lnTo>
                    <a:pt x="9948" y="5516"/>
                  </a:lnTo>
                  <a:lnTo>
                    <a:pt x="9968" y="5473"/>
                  </a:lnTo>
                  <a:lnTo>
                    <a:pt x="10011" y="5387"/>
                  </a:lnTo>
                  <a:lnTo>
                    <a:pt x="10054" y="5291"/>
                  </a:lnTo>
                  <a:lnTo>
                    <a:pt x="10119" y="5108"/>
                  </a:lnTo>
                  <a:lnTo>
                    <a:pt x="10183" y="4914"/>
                  </a:lnTo>
                  <a:lnTo>
                    <a:pt x="10205" y="4818"/>
                  </a:lnTo>
                  <a:lnTo>
                    <a:pt x="10226" y="4721"/>
                  </a:lnTo>
                  <a:lnTo>
                    <a:pt x="10269" y="4516"/>
                  </a:lnTo>
                  <a:lnTo>
                    <a:pt x="10302" y="4323"/>
                  </a:lnTo>
                  <a:lnTo>
                    <a:pt x="10312" y="4215"/>
                  </a:lnTo>
                  <a:lnTo>
                    <a:pt x="10323" y="4119"/>
                  </a:lnTo>
                  <a:lnTo>
                    <a:pt x="10334" y="3914"/>
                  </a:lnTo>
                  <a:lnTo>
                    <a:pt x="10323" y="3710"/>
                  </a:lnTo>
                  <a:lnTo>
                    <a:pt x="10323" y="3613"/>
                  </a:lnTo>
                  <a:lnTo>
                    <a:pt x="10312" y="3516"/>
                  </a:lnTo>
                  <a:lnTo>
                    <a:pt x="10291" y="3312"/>
                  </a:lnTo>
                  <a:lnTo>
                    <a:pt x="10259" y="3108"/>
                  </a:lnTo>
                  <a:lnTo>
                    <a:pt x="10205" y="2914"/>
                  </a:lnTo>
                  <a:lnTo>
                    <a:pt x="10162" y="2721"/>
                  </a:lnTo>
                  <a:lnTo>
                    <a:pt x="10086" y="2527"/>
                  </a:lnTo>
                  <a:lnTo>
                    <a:pt x="10054" y="2430"/>
                  </a:lnTo>
                  <a:lnTo>
                    <a:pt x="10011" y="2334"/>
                  </a:lnTo>
                  <a:lnTo>
                    <a:pt x="9925" y="2151"/>
                  </a:lnTo>
                  <a:lnTo>
                    <a:pt x="9828" y="1968"/>
                  </a:lnTo>
                  <a:lnTo>
                    <a:pt x="9785" y="1882"/>
                  </a:lnTo>
                  <a:lnTo>
                    <a:pt x="9732" y="1796"/>
                  </a:lnTo>
                  <a:lnTo>
                    <a:pt x="9613" y="1624"/>
                  </a:lnTo>
                  <a:lnTo>
                    <a:pt x="9495" y="1463"/>
                  </a:lnTo>
                  <a:lnTo>
                    <a:pt x="9431" y="1387"/>
                  </a:lnTo>
                  <a:lnTo>
                    <a:pt x="9366" y="1301"/>
                  </a:lnTo>
                  <a:lnTo>
                    <a:pt x="9226" y="1162"/>
                  </a:lnTo>
                  <a:lnTo>
                    <a:pt x="9076" y="1011"/>
                  </a:lnTo>
                  <a:lnTo>
                    <a:pt x="8925" y="882"/>
                  </a:lnTo>
                  <a:lnTo>
                    <a:pt x="8764" y="753"/>
                  </a:lnTo>
                  <a:lnTo>
                    <a:pt x="8592" y="635"/>
                  </a:lnTo>
                  <a:lnTo>
                    <a:pt x="8420" y="527"/>
                  </a:lnTo>
                  <a:lnTo>
                    <a:pt x="8248" y="430"/>
                  </a:lnTo>
                  <a:lnTo>
                    <a:pt x="8054" y="344"/>
                  </a:lnTo>
                  <a:lnTo>
                    <a:pt x="7871" y="258"/>
                  </a:lnTo>
                  <a:lnTo>
                    <a:pt x="7678" y="194"/>
                  </a:lnTo>
                  <a:lnTo>
                    <a:pt x="7484" y="129"/>
                  </a:lnTo>
                  <a:lnTo>
                    <a:pt x="7280" y="86"/>
                  </a:lnTo>
                  <a:lnTo>
                    <a:pt x="7086" y="43"/>
                  </a:lnTo>
                  <a:lnTo>
                    <a:pt x="6882" y="22"/>
                  </a:lnTo>
                  <a:lnTo>
                    <a:pt x="66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2445175" y="4072825"/>
              <a:ext cx="271800" cy="233375"/>
            </a:xfrm>
            <a:custGeom>
              <a:avLst/>
              <a:gdLst/>
              <a:ahLst/>
              <a:cxnLst/>
              <a:rect l="l" t="t" r="r" b="b"/>
              <a:pathLst>
                <a:path w="10872" h="9335" extrusionOk="0">
                  <a:moveTo>
                    <a:pt x="4882" y="1"/>
                  </a:moveTo>
                  <a:lnTo>
                    <a:pt x="4667" y="11"/>
                  </a:lnTo>
                  <a:lnTo>
                    <a:pt x="4452" y="33"/>
                  </a:lnTo>
                  <a:lnTo>
                    <a:pt x="4237" y="87"/>
                  </a:lnTo>
                  <a:lnTo>
                    <a:pt x="4032" y="140"/>
                  </a:lnTo>
                  <a:lnTo>
                    <a:pt x="3839" y="226"/>
                  </a:lnTo>
                  <a:lnTo>
                    <a:pt x="3656" y="323"/>
                  </a:lnTo>
                  <a:lnTo>
                    <a:pt x="3473" y="431"/>
                  </a:lnTo>
                  <a:lnTo>
                    <a:pt x="3312" y="560"/>
                  </a:lnTo>
                  <a:lnTo>
                    <a:pt x="3151" y="689"/>
                  </a:lnTo>
                  <a:lnTo>
                    <a:pt x="3011" y="839"/>
                  </a:lnTo>
                  <a:lnTo>
                    <a:pt x="2882" y="1001"/>
                  </a:lnTo>
                  <a:lnTo>
                    <a:pt x="2764" y="1173"/>
                  </a:lnTo>
                  <a:lnTo>
                    <a:pt x="2667" y="1355"/>
                  </a:lnTo>
                  <a:lnTo>
                    <a:pt x="2570" y="1549"/>
                  </a:lnTo>
                  <a:lnTo>
                    <a:pt x="2506" y="1753"/>
                  </a:lnTo>
                  <a:lnTo>
                    <a:pt x="2452" y="1958"/>
                  </a:lnTo>
                  <a:lnTo>
                    <a:pt x="2194" y="1968"/>
                  </a:lnTo>
                  <a:lnTo>
                    <a:pt x="1957" y="2011"/>
                  </a:lnTo>
                  <a:lnTo>
                    <a:pt x="1721" y="2076"/>
                  </a:lnTo>
                  <a:lnTo>
                    <a:pt x="1495" y="2162"/>
                  </a:lnTo>
                  <a:lnTo>
                    <a:pt x="1280" y="2269"/>
                  </a:lnTo>
                  <a:lnTo>
                    <a:pt x="1075" y="2399"/>
                  </a:lnTo>
                  <a:lnTo>
                    <a:pt x="893" y="2538"/>
                  </a:lnTo>
                  <a:lnTo>
                    <a:pt x="710" y="2700"/>
                  </a:lnTo>
                  <a:lnTo>
                    <a:pt x="559" y="2872"/>
                  </a:lnTo>
                  <a:lnTo>
                    <a:pt x="419" y="3065"/>
                  </a:lnTo>
                  <a:lnTo>
                    <a:pt x="290" y="3270"/>
                  </a:lnTo>
                  <a:lnTo>
                    <a:pt x="194" y="3485"/>
                  </a:lnTo>
                  <a:lnTo>
                    <a:pt x="108" y="3710"/>
                  </a:lnTo>
                  <a:lnTo>
                    <a:pt x="54" y="3947"/>
                  </a:lnTo>
                  <a:lnTo>
                    <a:pt x="11" y="4194"/>
                  </a:lnTo>
                  <a:lnTo>
                    <a:pt x="0" y="4452"/>
                  </a:lnTo>
                  <a:lnTo>
                    <a:pt x="0" y="4603"/>
                  </a:lnTo>
                  <a:lnTo>
                    <a:pt x="22" y="4764"/>
                  </a:lnTo>
                  <a:lnTo>
                    <a:pt x="43" y="4925"/>
                  </a:lnTo>
                  <a:lnTo>
                    <a:pt x="75" y="5076"/>
                  </a:lnTo>
                  <a:lnTo>
                    <a:pt x="118" y="5227"/>
                  </a:lnTo>
                  <a:lnTo>
                    <a:pt x="172" y="5366"/>
                  </a:lnTo>
                  <a:lnTo>
                    <a:pt x="237" y="5506"/>
                  </a:lnTo>
                  <a:lnTo>
                    <a:pt x="301" y="5646"/>
                  </a:lnTo>
                  <a:lnTo>
                    <a:pt x="376" y="5775"/>
                  </a:lnTo>
                  <a:lnTo>
                    <a:pt x="462" y="5893"/>
                  </a:lnTo>
                  <a:lnTo>
                    <a:pt x="559" y="6012"/>
                  </a:lnTo>
                  <a:lnTo>
                    <a:pt x="656" y="6130"/>
                  </a:lnTo>
                  <a:lnTo>
                    <a:pt x="753" y="6237"/>
                  </a:lnTo>
                  <a:lnTo>
                    <a:pt x="871" y="6334"/>
                  </a:lnTo>
                  <a:lnTo>
                    <a:pt x="989" y="6431"/>
                  </a:lnTo>
                  <a:lnTo>
                    <a:pt x="1108" y="6517"/>
                  </a:lnTo>
                  <a:lnTo>
                    <a:pt x="1097" y="6678"/>
                  </a:lnTo>
                  <a:lnTo>
                    <a:pt x="1086" y="6839"/>
                  </a:lnTo>
                  <a:lnTo>
                    <a:pt x="1086" y="6969"/>
                  </a:lnTo>
                  <a:lnTo>
                    <a:pt x="1097" y="7098"/>
                  </a:lnTo>
                  <a:lnTo>
                    <a:pt x="1140" y="7345"/>
                  </a:lnTo>
                  <a:lnTo>
                    <a:pt x="1194" y="7581"/>
                  </a:lnTo>
                  <a:lnTo>
                    <a:pt x="1280" y="7807"/>
                  </a:lnTo>
                  <a:lnTo>
                    <a:pt x="1387" y="8022"/>
                  </a:lnTo>
                  <a:lnTo>
                    <a:pt x="1516" y="8237"/>
                  </a:lnTo>
                  <a:lnTo>
                    <a:pt x="1656" y="8420"/>
                  </a:lnTo>
                  <a:lnTo>
                    <a:pt x="1817" y="8603"/>
                  </a:lnTo>
                  <a:lnTo>
                    <a:pt x="1989" y="8764"/>
                  </a:lnTo>
                  <a:lnTo>
                    <a:pt x="2183" y="8904"/>
                  </a:lnTo>
                  <a:lnTo>
                    <a:pt x="2387" y="9033"/>
                  </a:lnTo>
                  <a:lnTo>
                    <a:pt x="2613" y="9141"/>
                  </a:lnTo>
                  <a:lnTo>
                    <a:pt x="2839" y="9216"/>
                  </a:lnTo>
                  <a:lnTo>
                    <a:pt x="3075" y="9280"/>
                  </a:lnTo>
                  <a:lnTo>
                    <a:pt x="3323" y="9323"/>
                  </a:lnTo>
                  <a:lnTo>
                    <a:pt x="3452" y="9323"/>
                  </a:lnTo>
                  <a:lnTo>
                    <a:pt x="3581" y="9334"/>
                  </a:lnTo>
                  <a:lnTo>
                    <a:pt x="3742" y="9323"/>
                  </a:lnTo>
                  <a:lnTo>
                    <a:pt x="3903" y="9313"/>
                  </a:lnTo>
                  <a:lnTo>
                    <a:pt x="4065" y="9280"/>
                  </a:lnTo>
                  <a:lnTo>
                    <a:pt x="4215" y="9248"/>
                  </a:lnTo>
                  <a:lnTo>
                    <a:pt x="4366" y="9205"/>
                  </a:lnTo>
                  <a:lnTo>
                    <a:pt x="4516" y="9151"/>
                  </a:lnTo>
                  <a:lnTo>
                    <a:pt x="4656" y="9087"/>
                  </a:lnTo>
                  <a:lnTo>
                    <a:pt x="4796" y="9012"/>
                  </a:lnTo>
                  <a:lnTo>
                    <a:pt x="4925" y="8936"/>
                  </a:lnTo>
                  <a:lnTo>
                    <a:pt x="5054" y="8850"/>
                  </a:lnTo>
                  <a:lnTo>
                    <a:pt x="5172" y="8754"/>
                  </a:lnTo>
                  <a:lnTo>
                    <a:pt x="5291" y="8646"/>
                  </a:lnTo>
                  <a:lnTo>
                    <a:pt x="5398" y="8538"/>
                  </a:lnTo>
                  <a:lnTo>
                    <a:pt x="5506" y="8420"/>
                  </a:lnTo>
                  <a:lnTo>
                    <a:pt x="5592" y="8302"/>
                  </a:lnTo>
                  <a:lnTo>
                    <a:pt x="5678" y="8173"/>
                  </a:lnTo>
                  <a:lnTo>
                    <a:pt x="5860" y="8259"/>
                  </a:lnTo>
                  <a:lnTo>
                    <a:pt x="6043" y="8323"/>
                  </a:lnTo>
                  <a:lnTo>
                    <a:pt x="6237" y="8388"/>
                  </a:lnTo>
                  <a:lnTo>
                    <a:pt x="6430" y="8442"/>
                  </a:lnTo>
                  <a:lnTo>
                    <a:pt x="6624" y="8485"/>
                  </a:lnTo>
                  <a:lnTo>
                    <a:pt x="6828" y="8506"/>
                  </a:lnTo>
                  <a:lnTo>
                    <a:pt x="7033" y="8528"/>
                  </a:lnTo>
                  <a:lnTo>
                    <a:pt x="7248" y="8538"/>
                  </a:lnTo>
                  <a:lnTo>
                    <a:pt x="7430" y="8528"/>
                  </a:lnTo>
                  <a:lnTo>
                    <a:pt x="7613" y="8517"/>
                  </a:lnTo>
                  <a:lnTo>
                    <a:pt x="7796" y="8495"/>
                  </a:lnTo>
                  <a:lnTo>
                    <a:pt x="7979" y="8463"/>
                  </a:lnTo>
                  <a:lnTo>
                    <a:pt x="8151" y="8420"/>
                  </a:lnTo>
                  <a:lnTo>
                    <a:pt x="8323" y="8377"/>
                  </a:lnTo>
                  <a:lnTo>
                    <a:pt x="8495" y="8313"/>
                  </a:lnTo>
                  <a:lnTo>
                    <a:pt x="8656" y="8248"/>
                  </a:lnTo>
                  <a:lnTo>
                    <a:pt x="8818" y="8173"/>
                  </a:lnTo>
                  <a:lnTo>
                    <a:pt x="8968" y="8098"/>
                  </a:lnTo>
                  <a:lnTo>
                    <a:pt x="9119" y="8012"/>
                  </a:lnTo>
                  <a:lnTo>
                    <a:pt x="9269" y="7915"/>
                  </a:lnTo>
                  <a:lnTo>
                    <a:pt x="9409" y="7818"/>
                  </a:lnTo>
                  <a:lnTo>
                    <a:pt x="9549" y="7710"/>
                  </a:lnTo>
                  <a:lnTo>
                    <a:pt x="9678" y="7592"/>
                  </a:lnTo>
                  <a:lnTo>
                    <a:pt x="9807" y="7474"/>
                  </a:lnTo>
                  <a:lnTo>
                    <a:pt x="9925" y="7345"/>
                  </a:lnTo>
                  <a:lnTo>
                    <a:pt x="10043" y="7216"/>
                  </a:lnTo>
                  <a:lnTo>
                    <a:pt x="10151" y="7076"/>
                  </a:lnTo>
                  <a:lnTo>
                    <a:pt x="10248" y="6936"/>
                  </a:lnTo>
                  <a:lnTo>
                    <a:pt x="10344" y="6786"/>
                  </a:lnTo>
                  <a:lnTo>
                    <a:pt x="10430" y="6635"/>
                  </a:lnTo>
                  <a:lnTo>
                    <a:pt x="10506" y="6485"/>
                  </a:lnTo>
                  <a:lnTo>
                    <a:pt x="10581" y="6323"/>
                  </a:lnTo>
                  <a:lnTo>
                    <a:pt x="10646" y="6162"/>
                  </a:lnTo>
                  <a:lnTo>
                    <a:pt x="10710" y="5990"/>
                  </a:lnTo>
                  <a:lnTo>
                    <a:pt x="10753" y="5818"/>
                  </a:lnTo>
                  <a:lnTo>
                    <a:pt x="10796" y="5646"/>
                  </a:lnTo>
                  <a:lnTo>
                    <a:pt x="10828" y="5463"/>
                  </a:lnTo>
                  <a:lnTo>
                    <a:pt x="10850" y="5280"/>
                  </a:lnTo>
                  <a:lnTo>
                    <a:pt x="10861" y="5098"/>
                  </a:lnTo>
                  <a:lnTo>
                    <a:pt x="10871" y="4915"/>
                  </a:lnTo>
                  <a:lnTo>
                    <a:pt x="10861" y="4721"/>
                  </a:lnTo>
                  <a:lnTo>
                    <a:pt x="10850" y="4538"/>
                  </a:lnTo>
                  <a:lnTo>
                    <a:pt x="10828" y="4356"/>
                  </a:lnTo>
                  <a:lnTo>
                    <a:pt x="10796" y="4184"/>
                  </a:lnTo>
                  <a:lnTo>
                    <a:pt x="10753" y="4011"/>
                  </a:lnTo>
                  <a:lnTo>
                    <a:pt x="10710" y="3839"/>
                  </a:lnTo>
                  <a:lnTo>
                    <a:pt x="10646" y="3667"/>
                  </a:lnTo>
                  <a:lnTo>
                    <a:pt x="10581" y="3506"/>
                  </a:lnTo>
                  <a:lnTo>
                    <a:pt x="10506" y="3345"/>
                  </a:lnTo>
                  <a:lnTo>
                    <a:pt x="10430" y="3183"/>
                  </a:lnTo>
                  <a:lnTo>
                    <a:pt x="10344" y="3033"/>
                  </a:lnTo>
                  <a:lnTo>
                    <a:pt x="10248" y="2882"/>
                  </a:lnTo>
                  <a:lnTo>
                    <a:pt x="10151" y="2743"/>
                  </a:lnTo>
                  <a:lnTo>
                    <a:pt x="10043" y="2603"/>
                  </a:lnTo>
                  <a:lnTo>
                    <a:pt x="9925" y="2474"/>
                  </a:lnTo>
                  <a:lnTo>
                    <a:pt x="9807" y="2356"/>
                  </a:lnTo>
                  <a:lnTo>
                    <a:pt x="9678" y="2226"/>
                  </a:lnTo>
                  <a:lnTo>
                    <a:pt x="9549" y="2119"/>
                  </a:lnTo>
                  <a:lnTo>
                    <a:pt x="9409" y="2011"/>
                  </a:lnTo>
                  <a:lnTo>
                    <a:pt x="9269" y="1904"/>
                  </a:lnTo>
                  <a:lnTo>
                    <a:pt x="9119" y="1818"/>
                  </a:lnTo>
                  <a:lnTo>
                    <a:pt x="8968" y="1721"/>
                  </a:lnTo>
                  <a:lnTo>
                    <a:pt x="8818" y="1646"/>
                  </a:lnTo>
                  <a:lnTo>
                    <a:pt x="8656" y="1571"/>
                  </a:lnTo>
                  <a:lnTo>
                    <a:pt x="8495" y="1506"/>
                  </a:lnTo>
                  <a:lnTo>
                    <a:pt x="8323" y="1452"/>
                  </a:lnTo>
                  <a:lnTo>
                    <a:pt x="8151" y="1399"/>
                  </a:lnTo>
                  <a:lnTo>
                    <a:pt x="7979" y="1366"/>
                  </a:lnTo>
                  <a:lnTo>
                    <a:pt x="7796" y="1334"/>
                  </a:lnTo>
                  <a:lnTo>
                    <a:pt x="7613" y="1312"/>
                  </a:lnTo>
                  <a:lnTo>
                    <a:pt x="7430" y="1291"/>
                  </a:lnTo>
                  <a:lnTo>
                    <a:pt x="7248" y="1291"/>
                  </a:lnTo>
                  <a:lnTo>
                    <a:pt x="7076" y="1302"/>
                  </a:lnTo>
                  <a:lnTo>
                    <a:pt x="6990" y="1151"/>
                  </a:lnTo>
                  <a:lnTo>
                    <a:pt x="6893" y="1022"/>
                  </a:lnTo>
                  <a:lnTo>
                    <a:pt x="6796" y="893"/>
                  </a:lnTo>
                  <a:lnTo>
                    <a:pt x="6688" y="764"/>
                  </a:lnTo>
                  <a:lnTo>
                    <a:pt x="6570" y="657"/>
                  </a:lnTo>
                  <a:lnTo>
                    <a:pt x="6441" y="549"/>
                  </a:lnTo>
                  <a:lnTo>
                    <a:pt x="6312" y="452"/>
                  </a:lnTo>
                  <a:lnTo>
                    <a:pt x="6172" y="355"/>
                  </a:lnTo>
                  <a:lnTo>
                    <a:pt x="6032" y="280"/>
                  </a:lnTo>
                  <a:lnTo>
                    <a:pt x="5882" y="205"/>
                  </a:lnTo>
                  <a:lnTo>
                    <a:pt x="5721" y="140"/>
                  </a:lnTo>
                  <a:lnTo>
                    <a:pt x="5570" y="87"/>
                  </a:lnTo>
                  <a:lnTo>
                    <a:pt x="5398" y="54"/>
                  </a:lnTo>
                  <a:lnTo>
                    <a:pt x="5237" y="22"/>
                  </a:lnTo>
                  <a:lnTo>
                    <a:pt x="50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2439525" y="4072300"/>
              <a:ext cx="279600" cy="241950"/>
            </a:xfrm>
            <a:custGeom>
              <a:avLst/>
              <a:gdLst/>
              <a:ahLst/>
              <a:cxnLst/>
              <a:rect l="l" t="t" r="r" b="b"/>
              <a:pathLst>
                <a:path w="11184" h="9678" extrusionOk="0">
                  <a:moveTo>
                    <a:pt x="6839" y="721"/>
                  </a:moveTo>
                  <a:lnTo>
                    <a:pt x="6968" y="860"/>
                  </a:lnTo>
                  <a:lnTo>
                    <a:pt x="7097" y="1000"/>
                  </a:lnTo>
                  <a:lnTo>
                    <a:pt x="7097" y="1000"/>
                  </a:lnTo>
                  <a:lnTo>
                    <a:pt x="6979" y="860"/>
                  </a:lnTo>
                  <a:lnTo>
                    <a:pt x="6839" y="721"/>
                  </a:lnTo>
                  <a:close/>
                  <a:moveTo>
                    <a:pt x="7871" y="1333"/>
                  </a:moveTo>
                  <a:lnTo>
                    <a:pt x="8076" y="1366"/>
                  </a:lnTo>
                  <a:lnTo>
                    <a:pt x="8280" y="1409"/>
                  </a:lnTo>
                  <a:lnTo>
                    <a:pt x="8474" y="1452"/>
                  </a:lnTo>
                  <a:lnTo>
                    <a:pt x="8474" y="1452"/>
                  </a:lnTo>
                  <a:lnTo>
                    <a:pt x="8280" y="1398"/>
                  </a:lnTo>
                  <a:lnTo>
                    <a:pt x="8076" y="1355"/>
                  </a:lnTo>
                  <a:lnTo>
                    <a:pt x="7871" y="1333"/>
                  </a:lnTo>
                  <a:close/>
                  <a:moveTo>
                    <a:pt x="4947" y="0"/>
                  </a:moveTo>
                  <a:lnTo>
                    <a:pt x="4753" y="22"/>
                  </a:lnTo>
                  <a:lnTo>
                    <a:pt x="4570" y="43"/>
                  </a:lnTo>
                  <a:lnTo>
                    <a:pt x="4377" y="97"/>
                  </a:lnTo>
                  <a:lnTo>
                    <a:pt x="4194" y="151"/>
                  </a:lnTo>
                  <a:lnTo>
                    <a:pt x="4022" y="226"/>
                  </a:lnTo>
                  <a:lnTo>
                    <a:pt x="3850" y="312"/>
                  </a:lnTo>
                  <a:lnTo>
                    <a:pt x="3678" y="409"/>
                  </a:lnTo>
                  <a:lnTo>
                    <a:pt x="3527" y="516"/>
                  </a:lnTo>
                  <a:lnTo>
                    <a:pt x="3377" y="645"/>
                  </a:lnTo>
                  <a:lnTo>
                    <a:pt x="3237" y="774"/>
                  </a:lnTo>
                  <a:lnTo>
                    <a:pt x="3108" y="914"/>
                  </a:lnTo>
                  <a:lnTo>
                    <a:pt x="2990" y="1075"/>
                  </a:lnTo>
                  <a:lnTo>
                    <a:pt x="2882" y="1237"/>
                  </a:lnTo>
                  <a:lnTo>
                    <a:pt x="2785" y="1409"/>
                  </a:lnTo>
                  <a:lnTo>
                    <a:pt x="2699" y="1581"/>
                  </a:lnTo>
                  <a:lnTo>
                    <a:pt x="2635" y="1764"/>
                  </a:lnTo>
                  <a:lnTo>
                    <a:pt x="2598" y="1875"/>
                  </a:lnTo>
                  <a:lnTo>
                    <a:pt x="2598" y="1875"/>
                  </a:lnTo>
                  <a:lnTo>
                    <a:pt x="2463" y="1882"/>
                  </a:lnTo>
                  <a:lnTo>
                    <a:pt x="2258" y="1903"/>
                  </a:lnTo>
                  <a:lnTo>
                    <a:pt x="2054" y="1946"/>
                  </a:lnTo>
                  <a:lnTo>
                    <a:pt x="1861" y="2000"/>
                  </a:lnTo>
                  <a:lnTo>
                    <a:pt x="1667" y="2065"/>
                  </a:lnTo>
                  <a:lnTo>
                    <a:pt x="1473" y="2151"/>
                  </a:lnTo>
                  <a:lnTo>
                    <a:pt x="1377" y="2194"/>
                  </a:lnTo>
                  <a:lnTo>
                    <a:pt x="1291" y="2247"/>
                  </a:lnTo>
                  <a:lnTo>
                    <a:pt x="1205" y="2301"/>
                  </a:lnTo>
                  <a:lnTo>
                    <a:pt x="1119" y="2366"/>
                  </a:lnTo>
                  <a:lnTo>
                    <a:pt x="1033" y="2430"/>
                  </a:lnTo>
                  <a:lnTo>
                    <a:pt x="947" y="2495"/>
                  </a:lnTo>
                  <a:lnTo>
                    <a:pt x="871" y="2559"/>
                  </a:lnTo>
                  <a:lnTo>
                    <a:pt x="796" y="2635"/>
                  </a:lnTo>
                  <a:lnTo>
                    <a:pt x="645" y="2785"/>
                  </a:lnTo>
                  <a:lnTo>
                    <a:pt x="516" y="2957"/>
                  </a:lnTo>
                  <a:lnTo>
                    <a:pt x="398" y="3129"/>
                  </a:lnTo>
                  <a:lnTo>
                    <a:pt x="291" y="3312"/>
                  </a:lnTo>
                  <a:lnTo>
                    <a:pt x="205" y="3506"/>
                  </a:lnTo>
                  <a:lnTo>
                    <a:pt x="129" y="3710"/>
                  </a:lnTo>
                  <a:lnTo>
                    <a:pt x="76" y="3914"/>
                  </a:lnTo>
                  <a:lnTo>
                    <a:pt x="33" y="4129"/>
                  </a:lnTo>
                  <a:lnTo>
                    <a:pt x="11" y="4344"/>
                  </a:lnTo>
                  <a:lnTo>
                    <a:pt x="0" y="4559"/>
                  </a:lnTo>
                  <a:lnTo>
                    <a:pt x="11" y="4774"/>
                  </a:lnTo>
                  <a:lnTo>
                    <a:pt x="33" y="4989"/>
                  </a:lnTo>
                  <a:lnTo>
                    <a:pt x="76" y="5194"/>
                  </a:lnTo>
                  <a:lnTo>
                    <a:pt x="140" y="5409"/>
                  </a:lnTo>
                  <a:lnTo>
                    <a:pt x="215" y="5613"/>
                  </a:lnTo>
                  <a:lnTo>
                    <a:pt x="312" y="5807"/>
                  </a:lnTo>
                  <a:lnTo>
                    <a:pt x="420" y="5990"/>
                  </a:lnTo>
                  <a:lnTo>
                    <a:pt x="538" y="6172"/>
                  </a:lnTo>
                  <a:lnTo>
                    <a:pt x="613" y="6258"/>
                  </a:lnTo>
                  <a:lnTo>
                    <a:pt x="678" y="6344"/>
                  </a:lnTo>
                  <a:lnTo>
                    <a:pt x="753" y="6430"/>
                  </a:lnTo>
                  <a:lnTo>
                    <a:pt x="839" y="6506"/>
                  </a:lnTo>
                  <a:lnTo>
                    <a:pt x="1000" y="6645"/>
                  </a:lnTo>
                  <a:lnTo>
                    <a:pt x="1029" y="6668"/>
                  </a:lnTo>
                  <a:lnTo>
                    <a:pt x="1022" y="6742"/>
                  </a:lnTo>
                  <a:lnTo>
                    <a:pt x="1022" y="6979"/>
                  </a:lnTo>
                  <a:lnTo>
                    <a:pt x="1033" y="7205"/>
                  </a:lnTo>
                  <a:lnTo>
                    <a:pt x="1065" y="7441"/>
                  </a:lnTo>
                  <a:lnTo>
                    <a:pt x="1129" y="7667"/>
                  </a:lnTo>
                  <a:lnTo>
                    <a:pt x="1205" y="7893"/>
                  </a:lnTo>
                  <a:lnTo>
                    <a:pt x="1291" y="8119"/>
                  </a:lnTo>
                  <a:lnTo>
                    <a:pt x="1409" y="8323"/>
                  </a:lnTo>
                  <a:lnTo>
                    <a:pt x="1538" y="8516"/>
                  </a:lnTo>
                  <a:lnTo>
                    <a:pt x="1688" y="8710"/>
                  </a:lnTo>
                  <a:lnTo>
                    <a:pt x="1850" y="8882"/>
                  </a:lnTo>
                  <a:lnTo>
                    <a:pt x="2022" y="9043"/>
                  </a:lnTo>
                  <a:lnTo>
                    <a:pt x="2215" y="9183"/>
                  </a:lnTo>
                  <a:lnTo>
                    <a:pt x="2409" y="9312"/>
                  </a:lnTo>
                  <a:lnTo>
                    <a:pt x="2624" y="9420"/>
                  </a:lnTo>
                  <a:lnTo>
                    <a:pt x="2850" y="9506"/>
                  </a:lnTo>
                  <a:lnTo>
                    <a:pt x="3076" y="9581"/>
                  </a:lnTo>
                  <a:lnTo>
                    <a:pt x="3301" y="9635"/>
                  </a:lnTo>
                  <a:lnTo>
                    <a:pt x="3538" y="9667"/>
                  </a:lnTo>
                  <a:lnTo>
                    <a:pt x="3775" y="9678"/>
                  </a:lnTo>
                  <a:lnTo>
                    <a:pt x="4011" y="9667"/>
                  </a:lnTo>
                  <a:lnTo>
                    <a:pt x="4248" y="9635"/>
                  </a:lnTo>
                  <a:lnTo>
                    <a:pt x="4484" y="9592"/>
                  </a:lnTo>
                  <a:lnTo>
                    <a:pt x="4710" y="9527"/>
                  </a:lnTo>
                  <a:lnTo>
                    <a:pt x="4936" y="9430"/>
                  </a:lnTo>
                  <a:lnTo>
                    <a:pt x="5140" y="9323"/>
                  </a:lnTo>
                  <a:lnTo>
                    <a:pt x="5344" y="9205"/>
                  </a:lnTo>
                  <a:lnTo>
                    <a:pt x="5538" y="9065"/>
                  </a:lnTo>
                  <a:lnTo>
                    <a:pt x="5721" y="8904"/>
                  </a:lnTo>
                  <a:lnTo>
                    <a:pt x="5882" y="8732"/>
                  </a:lnTo>
                  <a:lnTo>
                    <a:pt x="6012" y="8561"/>
                  </a:lnTo>
                  <a:lnTo>
                    <a:pt x="6012" y="8561"/>
                  </a:lnTo>
                  <a:lnTo>
                    <a:pt x="6183" y="8624"/>
                  </a:lnTo>
                  <a:lnTo>
                    <a:pt x="6398" y="8688"/>
                  </a:lnTo>
                  <a:lnTo>
                    <a:pt x="6613" y="8742"/>
                  </a:lnTo>
                  <a:lnTo>
                    <a:pt x="6828" y="8785"/>
                  </a:lnTo>
                  <a:lnTo>
                    <a:pt x="7043" y="8807"/>
                  </a:lnTo>
                  <a:lnTo>
                    <a:pt x="7259" y="8818"/>
                  </a:lnTo>
                  <a:lnTo>
                    <a:pt x="7474" y="8818"/>
                  </a:lnTo>
                  <a:lnTo>
                    <a:pt x="7699" y="8807"/>
                  </a:lnTo>
                  <a:lnTo>
                    <a:pt x="7914" y="8785"/>
                  </a:lnTo>
                  <a:lnTo>
                    <a:pt x="8130" y="8742"/>
                  </a:lnTo>
                  <a:lnTo>
                    <a:pt x="8334" y="8699"/>
                  </a:lnTo>
                  <a:lnTo>
                    <a:pt x="8549" y="8635"/>
                  </a:lnTo>
                  <a:lnTo>
                    <a:pt x="8753" y="8570"/>
                  </a:lnTo>
                  <a:lnTo>
                    <a:pt x="8947" y="8484"/>
                  </a:lnTo>
                  <a:lnTo>
                    <a:pt x="9140" y="8387"/>
                  </a:lnTo>
                  <a:lnTo>
                    <a:pt x="9334" y="8291"/>
                  </a:lnTo>
                  <a:lnTo>
                    <a:pt x="9517" y="8172"/>
                  </a:lnTo>
                  <a:lnTo>
                    <a:pt x="9689" y="8043"/>
                  </a:lnTo>
                  <a:lnTo>
                    <a:pt x="9850" y="7914"/>
                  </a:lnTo>
                  <a:lnTo>
                    <a:pt x="10011" y="7764"/>
                  </a:lnTo>
                  <a:lnTo>
                    <a:pt x="10162" y="7613"/>
                  </a:lnTo>
                  <a:lnTo>
                    <a:pt x="10302" y="7463"/>
                  </a:lnTo>
                  <a:lnTo>
                    <a:pt x="10431" y="7291"/>
                  </a:lnTo>
                  <a:lnTo>
                    <a:pt x="10560" y="7119"/>
                  </a:lnTo>
                  <a:lnTo>
                    <a:pt x="10667" y="6936"/>
                  </a:lnTo>
                  <a:lnTo>
                    <a:pt x="10775" y="6753"/>
                  </a:lnTo>
                  <a:lnTo>
                    <a:pt x="10861" y="6559"/>
                  </a:lnTo>
                  <a:lnTo>
                    <a:pt x="10947" y="6366"/>
                  </a:lnTo>
                  <a:lnTo>
                    <a:pt x="11011" y="6162"/>
                  </a:lnTo>
                  <a:lnTo>
                    <a:pt x="11065" y="5968"/>
                  </a:lnTo>
                  <a:lnTo>
                    <a:pt x="11108" y="5764"/>
                  </a:lnTo>
                  <a:lnTo>
                    <a:pt x="11151" y="5549"/>
                  </a:lnTo>
                  <a:lnTo>
                    <a:pt x="11173" y="5344"/>
                  </a:lnTo>
                  <a:lnTo>
                    <a:pt x="11183" y="5140"/>
                  </a:lnTo>
                  <a:lnTo>
                    <a:pt x="11183" y="4925"/>
                  </a:lnTo>
                  <a:lnTo>
                    <a:pt x="11173" y="4721"/>
                  </a:lnTo>
                  <a:lnTo>
                    <a:pt x="11151" y="4516"/>
                  </a:lnTo>
                  <a:lnTo>
                    <a:pt x="11108" y="4312"/>
                  </a:lnTo>
                  <a:lnTo>
                    <a:pt x="11065" y="4108"/>
                  </a:lnTo>
                  <a:lnTo>
                    <a:pt x="11011" y="3914"/>
                  </a:lnTo>
                  <a:lnTo>
                    <a:pt x="10947" y="3721"/>
                  </a:lnTo>
                  <a:lnTo>
                    <a:pt x="10861" y="3527"/>
                  </a:lnTo>
                  <a:lnTo>
                    <a:pt x="10775" y="3334"/>
                  </a:lnTo>
                  <a:lnTo>
                    <a:pt x="10678" y="3161"/>
                  </a:lnTo>
                  <a:lnTo>
                    <a:pt x="10570" y="2979"/>
                  </a:lnTo>
                  <a:lnTo>
                    <a:pt x="10452" y="2817"/>
                  </a:lnTo>
                  <a:lnTo>
                    <a:pt x="10323" y="2656"/>
                  </a:lnTo>
                  <a:lnTo>
                    <a:pt x="10194" y="2506"/>
                  </a:lnTo>
                  <a:lnTo>
                    <a:pt x="10044" y="2355"/>
                  </a:lnTo>
                  <a:lnTo>
                    <a:pt x="9893" y="2215"/>
                  </a:lnTo>
                  <a:lnTo>
                    <a:pt x="9742" y="2086"/>
                  </a:lnTo>
                  <a:lnTo>
                    <a:pt x="9570" y="1968"/>
                  </a:lnTo>
                  <a:lnTo>
                    <a:pt x="9398" y="1860"/>
                  </a:lnTo>
                  <a:lnTo>
                    <a:pt x="9226" y="1753"/>
                  </a:lnTo>
                  <a:lnTo>
                    <a:pt x="9044" y="1656"/>
                  </a:lnTo>
                  <a:lnTo>
                    <a:pt x="8861" y="1581"/>
                  </a:lnTo>
                  <a:lnTo>
                    <a:pt x="8667" y="1506"/>
                  </a:lnTo>
                  <a:lnTo>
                    <a:pt x="8474" y="1452"/>
                  </a:lnTo>
                  <a:lnTo>
                    <a:pt x="8667" y="1516"/>
                  </a:lnTo>
                  <a:lnTo>
                    <a:pt x="8850" y="1592"/>
                  </a:lnTo>
                  <a:lnTo>
                    <a:pt x="9044" y="1678"/>
                  </a:lnTo>
                  <a:lnTo>
                    <a:pt x="9216" y="1774"/>
                  </a:lnTo>
                  <a:lnTo>
                    <a:pt x="9388" y="1871"/>
                  </a:lnTo>
                  <a:lnTo>
                    <a:pt x="9560" y="1989"/>
                  </a:lnTo>
                  <a:lnTo>
                    <a:pt x="9721" y="2108"/>
                  </a:lnTo>
                  <a:lnTo>
                    <a:pt x="9871" y="2247"/>
                  </a:lnTo>
                  <a:lnTo>
                    <a:pt x="10011" y="2387"/>
                  </a:lnTo>
                  <a:lnTo>
                    <a:pt x="10151" y="2538"/>
                  </a:lnTo>
                  <a:lnTo>
                    <a:pt x="10280" y="2688"/>
                  </a:lnTo>
                  <a:lnTo>
                    <a:pt x="10398" y="2850"/>
                  </a:lnTo>
                  <a:lnTo>
                    <a:pt x="10506" y="3022"/>
                  </a:lnTo>
                  <a:lnTo>
                    <a:pt x="10603" y="3194"/>
                  </a:lnTo>
                  <a:lnTo>
                    <a:pt x="10689" y="3377"/>
                  </a:lnTo>
                  <a:lnTo>
                    <a:pt x="10775" y="3559"/>
                  </a:lnTo>
                  <a:lnTo>
                    <a:pt x="10839" y="3753"/>
                  </a:lnTo>
                  <a:lnTo>
                    <a:pt x="10893" y="3946"/>
                  </a:lnTo>
                  <a:lnTo>
                    <a:pt x="10936" y="4140"/>
                  </a:lnTo>
                  <a:lnTo>
                    <a:pt x="10968" y="4334"/>
                  </a:lnTo>
                  <a:lnTo>
                    <a:pt x="10990" y="4538"/>
                  </a:lnTo>
                  <a:lnTo>
                    <a:pt x="11001" y="4731"/>
                  </a:lnTo>
                  <a:lnTo>
                    <a:pt x="11001" y="4925"/>
                  </a:lnTo>
                  <a:lnTo>
                    <a:pt x="10990" y="5129"/>
                  </a:lnTo>
                  <a:lnTo>
                    <a:pt x="10968" y="5323"/>
                  </a:lnTo>
                  <a:lnTo>
                    <a:pt x="10936" y="5516"/>
                  </a:lnTo>
                  <a:lnTo>
                    <a:pt x="10893" y="5710"/>
                  </a:lnTo>
                  <a:lnTo>
                    <a:pt x="10839" y="5903"/>
                  </a:lnTo>
                  <a:lnTo>
                    <a:pt x="10775" y="6086"/>
                  </a:lnTo>
                  <a:lnTo>
                    <a:pt x="10699" y="6269"/>
                  </a:lnTo>
                  <a:lnTo>
                    <a:pt x="10613" y="6441"/>
                  </a:lnTo>
                  <a:lnTo>
                    <a:pt x="10517" y="6613"/>
                  </a:lnTo>
                  <a:lnTo>
                    <a:pt x="10409" y="6774"/>
                  </a:lnTo>
                  <a:lnTo>
                    <a:pt x="10302" y="6936"/>
                  </a:lnTo>
                  <a:lnTo>
                    <a:pt x="10173" y="7086"/>
                  </a:lnTo>
                  <a:lnTo>
                    <a:pt x="10044" y="7226"/>
                  </a:lnTo>
                  <a:lnTo>
                    <a:pt x="9915" y="7366"/>
                  </a:lnTo>
                  <a:lnTo>
                    <a:pt x="9764" y="7495"/>
                  </a:lnTo>
                  <a:lnTo>
                    <a:pt x="9613" y="7613"/>
                  </a:lnTo>
                  <a:lnTo>
                    <a:pt x="9452" y="7721"/>
                  </a:lnTo>
                  <a:lnTo>
                    <a:pt x="9291" y="7828"/>
                  </a:lnTo>
                  <a:lnTo>
                    <a:pt x="9130" y="7914"/>
                  </a:lnTo>
                  <a:lnTo>
                    <a:pt x="8957" y="8000"/>
                  </a:lnTo>
                  <a:lnTo>
                    <a:pt x="8775" y="8076"/>
                  </a:lnTo>
                  <a:lnTo>
                    <a:pt x="8592" y="8129"/>
                  </a:lnTo>
                  <a:lnTo>
                    <a:pt x="8420" y="8183"/>
                  </a:lnTo>
                  <a:lnTo>
                    <a:pt x="8226" y="8226"/>
                  </a:lnTo>
                  <a:lnTo>
                    <a:pt x="8043" y="8258"/>
                  </a:lnTo>
                  <a:lnTo>
                    <a:pt x="7850" y="8280"/>
                  </a:lnTo>
                  <a:lnTo>
                    <a:pt x="7667" y="8291"/>
                  </a:lnTo>
                  <a:lnTo>
                    <a:pt x="7474" y="8291"/>
                  </a:lnTo>
                  <a:lnTo>
                    <a:pt x="7291" y="8280"/>
                  </a:lnTo>
                  <a:lnTo>
                    <a:pt x="7108" y="8258"/>
                  </a:lnTo>
                  <a:lnTo>
                    <a:pt x="6914" y="8226"/>
                  </a:lnTo>
                  <a:lnTo>
                    <a:pt x="6732" y="8194"/>
                  </a:lnTo>
                  <a:lnTo>
                    <a:pt x="6560" y="8140"/>
                  </a:lnTo>
                  <a:lnTo>
                    <a:pt x="6377" y="8076"/>
                  </a:lnTo>
                  <a:lnTo>
                    <a:pt x="6205" y="8011"/>
                  </a:lnTo>
                  <a:lnTo>
                    <a:pt x="6033" y="7925"/>
                  </a:lnTo>
                  <a:lnTo>
                    <a:pt x="5807" y="7818"/>
                  </a:lnTo>
                  <a:lnTo>
                    <a:pt x="5656" y="8033"/>
                  </a:lnTo>
                  <a:lnTo>
                    <a:pt x="5549" y="8183"/>
                  </a:lnTo>
                  <a:lnTo>
                    <a:pt x="5420" y="8323"/>
                  </a:lnTo>
                  <a:lnTo>
                    <a:pt x="5291" y="8452"/>
                  </a:lnTo>
                  <a:lnTo>
                    <a:pt x="5151" y="8570"/>
                  </a:lnTo>
                  <a:lnTo>
                    <a:pt x="5000" y="8678"/>
                  </a:lnTo>
                  <a:lnTo>
                    <a:pt x="4839" y="8775"/>
                  </a:lnTo>
                  <a:lnTo>
                    <a:pt x="4678" y="8850"/>
                  </a:lnTo>
                  <a:lnTo>
                    <a:pt x="4506" y="8914"/>
                  </a:lnTo>
                  <a:lnTo>
                    <a:pt x="4334" y="8968"/>
                  </a:lnTo>
                  <a:lnTo>
                    <a:pt x="4151" y="9000"/>
                  </a:lnTo>
                  <a:lnTo>
                    <a:pt x="3968" y="9022"/>
                  </a:lnTo>
                  <a:lnTo>
                    <a:pt x="3785" y="9033"/>
                  </a:lnTo>
                  <a:lnTo>
                    <a:pt x="3603" y="9022"/>
                  </a:lnTo>
                  <a:lnTo>
                    <a:pt x="3420" y="8990"/>
                  </a:lnTo>
                  <a:lnTo>
                    <a:pt x="3237" y="8957"/>
                  </a:lnTo>
                  <a:lnTo>
                    <a:pt x="3065" y="8904"/>
                  </a:lnTo>
                  <a:lnTo>
                    <a:pt x="2893" y="8828"/>
                  </a:lnTo>
                  <a:lnTo>
                    <a:pt x="2732" y="8742"/>
                  </a:lnTo>
                  <a:lnTo>
                    <a:pt x="2581" y="8645"/>
                  </a:lnTo>
                  <a:lnTo>
                    <a:pt x="2430" y="8538"/>
                  </a:lnTo>
                  <a:lnTo>
                    <a:pt x="2291" y="8420"/>
                  </a:lnTo>
                  <a:lnTo>
                    <a:pt x="2162" y="8291"/>
                  </a:lnTo>
                  <a:lnTo>
                    <a:pt x="2054" y="8140"/>
                  </a:lnTo>
                  <a:lnTo>
                    <a:pt x="1947" y="7990"/>
                  </a:lnTo>
                  <a:lnTo>
                    <a:pt x="1850" y="7828"/>
                  </a:lnTo>
                  <a:lnTo>
                    <a:pt x="1774" y="7667"/>
                  </a:lnTo>
                  <a:lnTo>
                    <a:pt x="1710" y="7495"/>
                  </a:lnTo>
                  <a:lnTo>
                    <a:pt x="1667" y="7312"/>
                  </a:lnTo>
                  <a:lnTo>
                    <a:pt x="1635" y="7129"/>
                  </a:lnTo>
                  <a:lnTo>
                    <a:pt x="1613" y="6947"/>
                  </a:lnTo>
                  <a:lnTo>
                    <a:pt x="1613" y="6860"/>
                  </a:lnTo>
                  <a:lnTo>
                    <a:pt x="1613" y="6764"/>
                  </a:lnTo>
                  <a:lnTo>
                    <a:pt x="1624" y="6581"/>
                  </a:lnTo>
                  <a:lnTo>
                    <a:pt x="1645" y="6398"/>
                  </a:lnTo>
                  <a:lnTo>
                    <a:pt x="1495" y="6301"/>
                  </a:lnTo>
                  <a:lnTo>
                    <a:pt x="1355" y="6205"/>
                  </a:lnTo>
                  <a:lnTo>
                    <a:pt x="1215" y="6086"/>
                  </a:lnTo>
                  <a:lnTo>
                    <a:pt x="1086" y="5968"/>
                  </a:lnTo>
                  <a:lnTo>
                    <a:pt x="968" y="5839"/>
                  </a:lnTo>
                  <a:lnTo>
                    <a:pt x="860" y="5699"/>
                  </a:lnTo>
                  <a:lnTo>
                    <a:pt x="764" y="5549"/>
                  </a:lnTo>
                  <a:lnTo>
                    <a:pt x="678" y="5398"/>
                  </a:lnTo>
                  <a:lnTo>
                    <a:pt x="613" y="5237"/>
                  </a:lnTo>
                  <a:lnTo>
                    <a:pt x="549" y="5065"/>
                  </a:lnTo>
                  <a:lnTo>
                    <a:pt x="506" y="4893"/>
                  </a:lnTo>
                  <a:lnTo>
                    <a:pt x="473" y="4721"/>
                  </a:lnTo>
                  <a:lnTo>
                    <a:pt x="452" y="4538"/>
                  </a:lnTo>
                  <a:lnTo>
                    <a:pt x="452" y="4355"/>
                  </a:lnTo>
                  <a:lnTo>
                    <a:pt x="463" y="4183"/>
                  </a:lnTo>
                  <a:lnTo>
                    <a:pt x="484" y="4000"/>
                  </a:lnTo>
                  <a:lnTo>
                    <a:pt x="527" y="3828"/>
                  </a:lnTo>
                  <a:lnTo>
                    <a:pt x="581" y="3656"/>
                  </a:lnTo>
                  <a:lnTo>
                    <a:pt x="645" y="3484"/>
                  </a:lnTo>
                  <a:lnTo>
                    <a:pt x="721" y="3312"/>
                  </a:lnTo>
                  <a:lnTo>
                    <a:pt x="817" y="3161"/>
                  </a:lnTo>
                  <a:lnTo>
                    <a:pt x="914" y="3011"/>
                  </a:lnTo>
                  <a:lnTo>
                    <a:pt x="1033" y="2860"/>
                  </a:lnTo>
                  <a:lnTo>
                    <a:pt x="1097" y="2796"/>
                  </a:lnTo>
                  <a:lnTo>
                    <a:pt x="1162" y="2731"/>
                  </a:lnTo>
                  <a:lnTo>
                    <a:pt x="1226" y="2667"/>
                  </a:lnTo>
                  <a:lnTo>
                    <a:pt x="1301" y="2613"/>
                  </a:lnTo>
                  <a:lnTo>
                    <a:pt x="1377" y="2549"/>
                  </a:lnTo>
                  <a:lnTo>
                    <a:pt x="1452" y="2495"/>
                  </a:lnTo>
                  <a:lnTo>
                    <a:pt x="1527" y="2452"/>
                  </a:lnTo>
                  <a:lnTo>
                    <a:pt x="1602" y="2398"/>
                  </a:lnTo>
                  <a:lnTo>
                    <a:pt x="1774" y="2312"/>
                  </a:lnTo>
                  <a:lnTo>
                    <a:pt x="1947" y="2237"/>
                  </a:lnTo>
                  <a:lnTo>
                    <a:pt x="2119" y="2172"/>
                  </a:lnTo>
                  <a:lnTo>
                    <a:pt x="2301" y="2129"/>
                  </a:lnTo>
                  <a:lnTo>
                    <a:pt x="2484" y="2097"/>
                  </a:lnTo>
                  <a:lnTo>
                    <a:pt x="2678" y="2075"/>
                  </a:lnTo>
                  <a:lnTo>
                    <a:pt x="2764" y="2075"/>
                  </a:lnTo>
                  <a:lnTo>
                    <a:pt x="2775" y="2000"/>
                  </a:lnTo>
                  <a:lnTo>
                    <a:pt x="2818" y="1817"/>
                  </a:lnTo>
                  <a:lnTo>
                    <a:pt x="2871" y="1645"/>
                  </a:lnTo>
                  <a:lnTo>
                    <a:pt x="2936" y="1484"/>
                  </a:lnTo>
                  <a:lnTo>
                    <a:pt x="3022" y="1312"/>
                  </a:lnTo>
                  <a:lnTo>
                    <a:pt x="3108" y="1161"/>
                  </a:lnTo>
                  <a:lnTo>
                    <a:pt x="3215" y="1011"/>
                  </a:lnTo>
                  <a:lnTo>
                    <a:pt x="3334" y="860"/>
                  </a:lnTo>
                  <a:lnTo>
                    <a:pt x="3452" y="731"/>
                  </a:lnTo>
                  <a:lnTo>
                    <a:pt x="3592" y="602"/>
                  </a:lnTo>
                  <a:lnTo>
                    <a:pt x="3742" y="495"/>
                  </a:lnTo>
                  <a:lnTo>
                    <a:pt x="3893" y="387"/>
                  </a:lnTo>
                  <a:lnTo>
                    <a:pt x="4054" y="301"/>
                  </a:lnTo>
                  <a:lnTo>
                    <a:pt x="4226" y="226"/>
                  </a:lnTo>
                  <a:lnTo>
                    <a:pt x="4398" y="161"/>
                  </a:lnTo>
                  <a:lnTo>
                    <a:pt x="4581" y="108"/>
                  </a:lnTo>
                  <a:lnTo>
                    <a:pt x="4764" y="75"/>
                  </a:lnTo>
                  <a:lnTo>
                    <a:pt x="4947" y="54"/>
                  </a:lnTo>
                  <a:lnTo>
                    <a:pt x="5140" y="43"/>
                  </a:lnTo>
                  <a:lnTo>
                    <a:pt x="5323" y="43"/>
                  </a:lnTo>
                  <a:lnTo>
                    <a:pt x="5506" y="65"/>
                  </a:lnTo>
                  <a:lnTo>
                    <a:pt x="5699" y="108"/>
                  </a:lnTo>
                  <a:lnTo>
                    <a:pt x="5871" y="151"/>
                  </a:lnTo>
                  <a:lnTo>
                    <a:pt x="6054" y="215"/>
                  </a:lnTo>
                  <a:lnTo>
                    <a:pt x="6226" y="290"/>
                  </a:lnTo>
                  <a:lnTo>
                    <a:pt x="6388" y="376"/>
                  </a:lnTo>
                  <a:lnTo>
                    <a:pt x="6549" y="484"/>
                  </a:lnTo>
                  <a:lnTo>
                    <a:pt x="6699" y="592"/>
                  </a:lnTo>
                  <a:lnTo>
                    <a:pt x="6699" y="592"/>
                  </a:lnTo>
                  <a:lnTo>
                    <a:pt x="6560" y="473"/>
                  </a:lnTo>
                  <a:lnTo>
                    <a:pt x="6398" y="366"/>
                  </a:lnTo>
                  <a:lnTo>
                    <a:pt x="6237" y="280"/>
                  </a:lnTo>
                  <a:lnTo>
                    <a:pt x="6065" y="194"/>
                  </a:lnTo>
                  <a:lnTo>
                    <a:pt x="5882" y="129"/>
                  </a:lnTo>
                  <a:lnTo>
                    <a:pt x="5699" y="75"/>
                  </a:lnTo>
                  <a:lnTo>
                    <a:pt x="5517" y="32"/>
                  </a:lnTo>
                  <a:lnTo>
                    <a:pt x="5323" y="11"/>
                  </a:lnTo>
                  <a:lnTo>
                    <a:pt x="51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4161075" y="4068800"/>
              <a:ext cx="235525" cy="249500"/>
            </a:xfrm>
            <a:custGeom>
              <a:avLst/>
              <a:gdLst/>
              <a:ahLst/>
              <a:cxnLst/>
              <a:rect l="l" t="t" r="r" b="b"/>
              <a:pathLst>
                <a:path w="9421" h="9980" extrusionOk="0">
                  <a:moveTo>
                    <a:pt x="5441" y="0"/>
                  </a:moveTo>
                  <a:lnTo>
                    <a:pt x="5248" y="11"/>
                  </a:lnTo>
                  <a:lnTo>
                    <a:pt x="5065" y="43"/>
                  </a:lnTo>
                  <a:lnTo>
                    <a:pt x="4872" y="76"/>
                  </a:lnTo>
                  <a:lnTo>
                    <a:pt x="4699" y="119"/>
                  </a:lnTo>
                  <a:lnTo>
                    <a:pt x="4517" y="162"/>
                  </a:lnTo>
                  <a:lnTo>
                    <a:pt x="4345" y="226"/>
                  </a:lnTo>
                  <a:lnTo>
                    <a:pt x="4173" y="291"/>
                  </a:lnTo>
                  <a:lnTo>
                    <a:pt x="4001" y="366"/>
                  </a:lnTo>
                  <a:lnTo>
                    <a:pt x="3839" y="452"/>
                  </a:lnTo>
                  <a:lnTo>
                    <a:pt x="3678" y="538"/>
                  </a:lnTo>
                  <a:lnTo>
                    <a:pt x="3527" y="635"/>
                  </a:lnTo>
                  <a:lnTo>
                    <a:pt x="3377" y="742"/>
                  </a:lnTo>
                  <a:lnTo>
                    <a:pt x="3237" y="850"/>
                  </a:lnTo>
                  <a:lnTo>
                    <a:pt x="3097" y="968"/>
                  </a:lnTo>
                  <a:lnTo>
                    <a:pt x="2968" y="1097"/>
                  </a:lnTo>
                  <a:lnTo>
                    <a:pt x="2839" y="1226"/>
                  </a:lnTo>
                  <a:lnTo>
                    <a:pt x="2721" y="1366"/>
                  </a:lnTo>
                  <a:lnTo>
                    <a:pt x="2613" y="1506"/>
                  </a:lnTo>
                  <a:lnTo>
                    <a:pt x="2506" y="1656"/>
                  </a:lnTo>
                  <a:lnTo>
                    <a:pt x="2409" y="1807"/>
                  </a:lnTo>
                  <a:lnTo>
                    <a:pt x="2312" y="1957"/>
                  </a:lnTo>
                  <a:lnTo>
                    <a:pt x="2237" y="2119"/>
                  </a:lnTo>
                  <a:lnTo>
                    <a:pt x="2162" y="2291"/>
                  </a:lnTo>
                  <a:lnTo>
                    <a:pt x="2086" y="2463"/>
                  </a:lnTo>
                  <a:lnTo>
                    <a:pt x="2033" y="2635"/>
                  </a:lnTo>
                  <a:lnTo>
                    <a:pt x="1979" y="2818"/>
                  </a:lnTo>
                  <a:lnTo>
                    <a:pt x="1936" y="2990"/>
                  </a:lnTo>
                  <a:lnTo>
                    <a:pt x="1904" y="3183"/>
                  </a:lnTo>
                  <a:lnTo>
                    <a:pt x="1871" y="3366"/>
                  </a:lnTo>
                  <a:lnTo>
                    <a:pt x="1861" y="3560"/>
                  </a:lnTo>
                  <a:lnTo>
                    <a:pt x="1850" y="3753"/>
                  </a:lnTo>
                  <a:lnTo>
                    <a:pt x="1656" y="3807"/>
                  </a:lnTo>
                  <a:lnTo>
                    <a:pt x="1463" y="3882"/>
                  </a:lnTo>
                  <a:lnTo>
                    <a:pt x="1291" y="3968"/>
                  </a:lnTo>
                  <a:lnTo>
                    <a:pt x="1119" y="4065"/>
                  </a:lnTo>
                  <a:lnTo>
                    <a:pt x="957" y="4183"/>
                  </a:lnTo>
                  <a:lnTo>
                    <a:pt x="807" y="4302"/>
                  </a:lnTo>
                  <a:lnTo>
                    <a:pt x="656" y="4441"/>
                  </a:lnTo>
                  <a:lnTo>
                    <a:pt x="527" y="4592"/>
                  </a:lnTo>
                  <a:lnTo>
                    <a:pt x="409" y="4753"/>
                  </a:lnTo>
                  <a:lnTo>
                    <a:pt x="312" y="4925"/>
                  </a:lnTo>
                  <a:lnTo>
                    <a:pt x="215" y="5097"/>
                  </a:lnTo>
                  <a:lnTo>
                    <a:pt x="140" y="5280"/>
                  </a:lnTo>
                  <a:lnTo>
                    <a:pt x="86" y="5474"/>
                  </a:lnTo>
                  <a:lnTo>
                    <a:pt x="43" y="5678"/>
                  </a:lnTo>
                  <a:lnTo>
                    <a:pt x="11" y="5882"/>
                  </a:lnTo>
                  <a:lnTo>
                    <a:pt x="0" y="6097"/>
                  </a:lnTo>
                  <a:lnTo>
                    <a:pt x="22" y="6345"/>
                  </a:lnTo>
                  <a:lnTo>
                    <a:pt x="54" y="6581"/>
                  </a:lnTo>
                  <a:lnTo>
                    <a:pt x="119" y="6807"/>
                  </a:lnTo>
                  <a:lnTo>
                    <a:pt x="194" y="7033"/>
                  </a:lnTo>
                  <a:lnTo>
                    <a:pt x="301" y="7248"/>
                  </a:lnTo>
                  <a:lnTo>
                    <a:pt x="420" y="7441"/>
                  </a:lnTo>
                  <a:lnTo>
                    <a:pt x="560" y="7624"/>
                  </a:lnTo>
                  <a:lnTo>
                    <a:pt x="710" y="7796"/>
                  </a:lnTo>
                  <a:lnTo>
                    <a:pt x="882" y="7958"/>
                  </a:lnTo>
                  <a:lnTo>
                    <a:pt x="1065" y="8097"/>
                  </a:lnTo>
                  <a:lnTo>
                    <a:pt x="1269" y="8216"/>
                  </a:lnTo>
                  <a:lnTo>
                    <a:pt x="1474" y="8312"/>
                  </a:lnTo>
                  <a:lnTo>
                    <a:pt x="1699" y="8398"/>
                  </a:lnTo>
                  <a:lnTo>
                    <a:pt x="1925" y="8452"/>
                  </a:lnTo>
                  <a:lnTo>
                    <a:pt x="2173" y="8495"/>
                  </a:lnTo>
                  <a:lnTo>
                    <a:pt x="2420" y="8506"/>
                  </a:lnTo>
                  <a:lnTo>
                    <a:pt x="2549" y="8495"/>
                  </a:lnTo>
                  <a:lnTo>
                    <a:pt x="2689" y="8484"/>
                  </a:lnTo>
                  <a:lnTo>
                    <a:pt x="2818" y="8474"/>
                  </a:lnTo>
                  <a:lnTo>
                    <a:pt x="2947" y="8441"/>
                  </a:lnTo>
                  <a:lnTo>
                    <a:pt x="3065" y="8409"/>
                  </a:lnTo>
                  <a:lnTo>
                    <a:pt x="3194" y="8377"/>
                  </a:lnTo>
                  <a:lnTo>
                    <a:pt x="3312" y="8334"/>
                  </a:lnTo>
                  <a:lnTo>
                    <a:pt x="3431" y="8280"/>
                  </a:lnTo>
                  <a:lnTo>
                    <a:pt x="3495" y="8463"/>
                  </a:lnTo>
                  <a:lnTo>
                    <a:pt x="3570" y="8635"/>
                  </a:lnTo>
                  <a:lnTo>
                    <a:pt x="3667" y="8796"/>
                  </a:lnTo>
                  <a:lnTo>
                    <a:pt x="3764" y="8958"/>
                  </a:lnTo>
                  <a:lnTo>
                    <a:pt x="3882" y="9108"/>
                  </a:lnTo>
                  <a:lnTo>
                    <a:pt x="4001" y="9248"/>
                  </a:lnTo>
                  <a:lnTo>
                    <a:pt x="4140" y="9377"/>
                  </a:lnTo>
                  <a:lnTo>
                    <a:pt x="4291" y="9495"/>
                  </a:lnTo>
                  <a:lnTo>
                    <a:pt x="4441" y="9603"/>
                  </a:lnTo>
                  <a:lnTo>
                    <a:pt x="4603" y="9699"/>
                  </a:lnTo>
                  <a:lnTo>
                    <a:pt x="4775" y="9786"/>
                  </a:lnTo>
                  <a:lnTo>
                    <a:pt x="4958" y="9850"/>
                  </a:lnTo>
                  <a:lnTo>
                    <a:pt x="5140" y="9904"/>
                  </a:lnTo>
                  <a:lnTo>
                    <a:pt x="5334" y="9947"/>
                  </a:lnTo>
                  <a:lnTo>
                    <a:pt x="5527" y="9968"/>
                  </a:lnTo>
                  <a:lnTo>
                    <a:pt x="5732" y="9979"/>
                  </a:lnTo>
                  <a:lnTo>
                    <a:pt x="5979" y="9968"/>
                  </a:lnTo>
                  <a:lnTo>
                    <a:pt x="6216" y="9925"/>
                  </a:lnTo>
                  <a:lnTo>
                    <a:pt x="6452" y="9872"/>
                  </a:lnTo>
                  <a:lnTo>
                    <a:pt x="6667" y="9786"/>
                  </a:lnTo>
                  <a:lnTo>
                    <a:pt x="6882" y="9689"/>
                  </a:lnTo>
                  <a:lnTo>
                    <a:pt x="7087" y="9570"/>
                  </a:lnTo>
                  <a:lnTo>
                    <a:pt x="7269" y="9431"/>
                  </a:lnTo>
                  <a:lnTo>
                    <a:pt x="7441" y="9269"/>
                  </a:lnTo>
                  <a:lnTo>
                    <a:pt x="7592" y="9097"/>
                  </a:lnTo>
                  <a:lnTo>
                    <a:pt x="7732" y="8915"/>
                  </a:lnTo>
                  <a:lnTo>
                    <a:pt x="7850" y="8721"/>
                  </a:lnTo>
                  <a:lnTo>
                    <a:pt x="7958" y="8506"/>
                  </a:lnTo>
                  <a:lnTo>
                    <a:pt x="8033" y="8280"/>
                  </a:lnTo>
                  <a:lnTo>
                    <a:pt x="8097" y="8054"/>
                  </a:lnTo>
                  <a:lnTo>
                    <a:pt x="8130" y="7818"/>
                  </a:lnTo>
                  <a:lnTo>
                    <a:pt x="8140" y="7570"/>
                  </a:lnTo>
                  <a:lnTo>
                    <a:pt x="8130" y="7355"/>
                  </a:lnTo>
                  <a:lnTo>
                    <a:pt x="8108" y="7140"/>
                  </a:lnTo>
                  <a:lnTo>
                    <a:pt x="8054" y="6936"/>
                  </a:lnTo>
                  <a:lnTo>
                    <a:pt x="8001" y="6742"/>
                  </a:lnTo>
                  <a:lnTo>
                    <a:pt x="8151" y="6613"/>
                  </a:lnTo>
                  <a:lnTo>
                    <a:pt x="8312" y="6463"/>
                  </a:lnTo>
                  <a:lnTo>
                    <a:pt x="8452" y="6312"/>
                  </a:lnTo>
                  <a:lnTo>
                    <a:pt x="8581" y="6162"/>
                  </a:lnTo>
                  <a:lnTo>
                    <a:pt x="8710" y="5990"/>
                  </a:lnTo>
                  <a:lnTo>
                    <a:pt x="8829" y="5818"/>
                  </a:lnTo>
                  <a:lnTo>
                    <a:pt x="8936" y="5635"/>
                  </a:lnTo>
                  <a:lnTo>
                    <a:pt x="9033" y="5452"/>
                  </a:lnTo>
                  <a:lnTo>
                    <a:pt x="9119" y="5259"/>
                  </a:lnTo>
                  <a:lnTo>
                    <a:pt x="9205" y="5065"/>
                  </a:lnTo>
                  <a:lnTo>
                    <a:pt x="9269" y="4861"/>
                  </a:lnTo>
                  <a:lnTo>
                    <a:pt x="9323" y="4656"/>
                  </a:lnTo>
                  <a:lnTo>
                    <a:pt x="9366" y="4441"/>
                  </a:lnTo>
                  <a:lnTo>
                    <a:pt x="9399" y="4226"/>
                  </a:lnTo>
                  <a:lnTo>
                    <a:pt x="9420" y="4011"/>
                  </a:lnTo>
                  <a:lnTo>
                    <a:pt x="9420" y="3785"/>
                  </a:lnTo>
                  <a:lnTo>
                    <a:pt x="9420" y="3592"/>
                  </a:lnTo>
                  <a:lnTo>
                    <a:pt x="9409" y="3398"/>
                  </a:lnTo>
                  <a:lnTo>
                    <a:pt x="9377" y="3205"/>
                  </a:lnTo>
                  <a:lnTo>
                    <a:pt x="9345" y="3022"/>
                  </a:lnTo>
                  <a:lnTo>
                    <a:pt x="9302" y="2839"/>
                  </a:lnTo>
                  <a:lnTo>
                    <a:pt x="9259" y="2656"/>
                  </a:lnTo>
                  <a:lnTo>
                    <a:pt x="9194" y="2484"/>
                  </a:lnTo>
                  <a:lnTo>
                    <a:pt x="9130" y="2312"/>
                  </a:lnTo>
                  <a:lnTo>
                    <a:pt x="9054" y="2140"/>
                  </a:lnTo>
                  <a:lnTo>
                    <a:pt x="8968" y="1979"/>
                  </a:lnTo>
                  <a:lnTo>
                    <a:pt x="8872" y="1818"/>
                  </a:lnTo>
                  <a:lnTo>
                    <a:pt x="8775" y="1667"/>
                  </a:lnTo>
                  <a:lnTo>
                    <a:pt x="8667" y="1516"/>
                  </a:lnTo>
                  <a:lnTo>
                    <a:pt x="8560" y="1377"/>
                  </a:lnTo>
                  <a:lnTo>
                    <a:pt x="8442" y="1237"/>
                  </a:lnTo>
                  <a:lnTo>
                    <a:pt x="8312" y="1108"/>
                  </a:lnTo>
                  <a:lnTo>
                    <a:pt x="8183" y="979"/>
                  </a:lnTo>
                  <a:lnTo>
                    <a:pt x="8044" y="861"/>
                  </a:lnTo>
                  <a:lnTo>
                    <a:pt x="7904" y="753"/>
                  </a:lnTo>
                  <a:lnTo>
                    <a:pt x="7753" y="645"/>
                  </a:lnTo>
                  <a:lnTo>
                    <a:pt x="7603" y="549"/>
                  </a:lnTo>
                  <a:lnTo>
                    <a:pt x="7441" y="452"/>
                  </a:lnTo>
                  <a:lnTo>
                    <a:pt x="7280" y="366"/>
                  </a:lnTo>
                  <a:lnTo>
                    <a:pt x="7108" y="291"/>
                  </a:lnTo>
                  <a:lnTo>
                    <a:pt x="6936" y="226"/>
                  </a:lnTo>
                  <a:lnTo>
                    <a:pt x="6764" y="162"/>
                  </a:lnTo>
                  <a:lnTo>
                    <a:pt x="6581" y="119"/>
                  </a:lnTo>
                  <a:lnTo>
                    <a:pt x="6398" y="76"/>
                  </a:lnTo>
                  <a:lnTo>
                    <a:pt x="6216" y="43"/>
                  </a:lnTo>
                  <a:lnTo>
                    <a:pt x="6022" y="11"/>
                  </a:lnTo>
                  <a:lnTo>
                    <a:pt x="5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4153275" y="4066100"/>
              <a:ext cx="243050" cy="256500"/>
            </a:xfrm>
            <a:custGeom>
              <a:avLst/>
              <a:gdLst/>
              <a:ahLst/>
              <a:cxnLst/>
              <a:rect l="l" t="t" r="r" b="b"/>
              <a:pathLst>
                <a:path w="9722" h="10260" extrusionOk="0">
                  <a:moveTo>
                    <a:pt x="5775" y="1"/>
                  </a:moveTo>
                  <a:lnTo>
                    <a:pt x="5581" y="12"/>
                  </a:lnTo>
                  <a:lnTo>
                    <a:pt x="5399" y="22"/>
                  </a:lnTo>
                  <a:lnTo>
                    <a:pt x="5205" y="55"/>
                  </a:lnTo>
                  <a:lnTo>
                    <a:pt x="5011" y="87"/>
                  </a:lnTo>
                  <a:lnTo>
                    <a:pt x="4829" y="130"/>
                  </a:lnTo>
                  <a:lnTo>
                    <a:pt x="4646" y="184"/>
                  </a:lnTo>
                  <a:lnTo>
                    <a:pt x="4463" y="248"/>
                  </a:lnTo>
                  <a:lnTo>
                    <a:pt x="4280" y="313"/>
                  </a:lnTo>
                  <a:lnTo>
                    <a:pt x="4108" y="399"/>
                  </a:lnTo>
                  <a:lnTo>
                    <a:pt x="3936" y="485"/>
                  </a:lnTo>
                  <a:lnTo>
                    <a:pt x="3764" y="581"/>
                  </a:lnTo>
                  <a:lnTo>
                    <a:pt x="3603" y="689"/>
                  </a:lnTo>
                  <a:lnTo>
                    <a:pt x="3442" y="807"/>
                  </a:lnTo>
                  <a:lnTo>
                    <a:pt x="3291" y="926"/>
                  </a:lnTo>
                  <a:lnTo>
                    <a:pt x="3151" y="1055"/>
                  </a:lnTo>
                  <a:lnTo>
                    <a:pt x="3001" y="1194"/>
                  </a:lnTo>
                  <a:lnTo>
                    <a:pt x="2872" y="1334"/>
                  </a:lnTo>
                  <a:lnTo>
                    <a:pt x="2743" y="1485"/>
                  </a:lnTo>
                  <a:lnTo>
                    <a:pt x="2624" y="1635"/>
                  </a:lnTo>
                  <a:lnTo>
                    <a:pt x="2517" y="1807"/>
                  </a:lnTo>
                  <a:lnTo>
                    <a:pt x="2409" y="1969"/>
                  </a:lnTo>
                  <a:lnTo>
                    <a:pt x="2323" y="2141"/>
                  </a:lnTo>
                  <a:lnTo>
                    <a:pt x="2237" y="2323"/>
                  </a:lnTo>
                  <a:lnTo>
                    <a:pt x="2151" y="2506"/>
                  </a:lnTo>
                  <a:lnTo>
                    <a:pt x="2087" y="2689"/>
                  </a:lnTo>
                  <a:lnTo>
                    <a:pt x="2033" y="2883"/>
                  </a:lnTo>
                  <a:lnTo>
                    <a:pt x="1979" y="3065"/>
                  </a:lnTo>
                  <a:lnTo>
                    <a:pt x="1936" y="3270"/>
                  </a:lnTo>
                  <a:lnTo>
                    <a:pt x="1904" y="3463"/>
                  </a:lnTo>
                  <a:lnTo>
                    <a:pt x="1884" y="3638"/>
                  </a:lnTo>
                  <a:lnTo>
                    <a:pt x="1884" y="3638"/>
                  </a:lnTo>
                  <a:lnTo>
                    <a:pt x="1829" y="3657"/>
                  </a:lnTo>
                  <a:lnTo>
                    <a:pt x="1689" y="3711"/>
                  </a:lnTo>
                  <a:lnTo>
                    <a:pt x="1560" y="3764"/>
                  </a:lnTo>
                  <a:lnTo>
                    <a:pt x="1431" y="3829"/>
                  </a:lnTo>
                  <a:lnTo>
                    <a:pt x="1312" y="3893"/>
                  </a:lnTo>
                  <a:lnTo>
                    <a:pt x="1194" y="3969"/>
                  </a:lnTo>
                  <a:lnTo>
                    <a:pt x="1076" y="4055"/>
                  </a:lnTo>
                  <a:lnTo>
                    <a:pt x="968" y="4141"/>
                  </a:lnTo>
                  <a:lnTo>
                    <a:pt x="861" y="4227"/>
                  </a:lnTo>
                  <a:lnTo>
                    <a:pt x="753" y="4334"/>
                  </a:lnTo>
                  <a:lnTo>
                    <a:pt x="657" y="4431"/>
                  </a:lnTo>
                  <a:lnTo>
                    <a:pt x="570" y="4539"/>
                  </a:lnTo>
                  <a:lnTo>
                    <a:pt x="484" y="4657"/>
                  </a:lnTo>
                  <a:lnTo>
                    <a:pt x="409" y="4775"/>
                  </a:lnTo>
                  <a:lnTo>
                    <a:pt x="334" y="4893"/>
                  </a:lnTo>
                  <a:lnTo>
                    <a:pt x="269" y="5022"/>
                  </a:lnTo>
                  <a:lnTo>
                    <a:pt x="205" y="5151"/>
                  </a:lnTo>
                  <a:lnTo>
                    <a:pt x="151" y="5280"/>
                  </a:lnTo>
                  <a:lnTo>
                    <a:pt x="108" y="5420"/>
                  </a:lnTo>
                  <a:lnTo>
                    <a:pt x="76" y="5560"/>
                  </a:lnTo>
                  <a:lnTo>
                    <a:pt x="44" y="5700"/>
                  </a:lnTo>
                  <a:lnTo>
                    <a:pt x="22" y="5840"/>
                  </a:lnTo>
                  <a:lnTo>
                    <a:pt x="1" y="5979"/>
                  </a:lnTo>
                  <a:lnTo>
                    <a:pt x="1" y="6119"/>
                  </a:lnTo>
                  <a:lnTo>
                    <a:pt x="1" y="6259"/>
                  </a:lnTo>
                  <a:lnTo>
                    <a:pt x="1" y="6410"/>
                  </a:lnTo>
                  <a:lnTo>
                    <a:pt x="11" y="6549"/>
                  </a:lnTo>
                  <a:lnTo>
                    <a:pt x="33" y="6689"/>
                  </a:lnTo>
                  <a:lnTo>
                    <a:pt x="65" y="6829"/>
                  </a:lnTo>
                  <a:lnTo>
                    <a:pt x="97" y="6969"/>
                  </a:lnTo>
                  <a:lnTo>
                    <a:pt x="151" y="7098"/>
                  </a:lnTo>
                  <a:lnTo>
                    <a:pt x="194" y="7238"/>
                  </a:lnTo>
                  <a:lnTo>
                    <a:pt x="259" y="7367"/>
                  </a:lnTo>
                  <a:lnTo>
                    <a:pt x="323" y="7496"/>
                  </a:lnTo>
                  <a:lnTo>
                    <a:pt x="388" y="7614"/>
                  </a:lnTo>
                  <a:lnTo>
                    <a:pt x="474" y="7732"/>
                  </a:lnTo>
                  <a:lnTo>
                    <a:pt x="549" y="7850"/>
                  </a:lnTo>
                  <a:lnTo>
                    <a:pt x="646" y="7958"/>
                  </a:lnTo>
                  <a:lnTo>
                    <a:pt x="743" y="8066"/>
                  </a:lnTo>
                  <a:lnTo>
                    <a:pt x="839" y="8173"/>
                  </a:lnTo>
                  <a:lnTo>
                    <a:pt x="947" y="8259"/>
                  </a:lnTo>
                  <a:lnTo>
                    <a:pt x="1054" y="8356"/>
                  </a:lnTo>
                  <a:lnTo>
                    <a:pt x="1173" y="8442"/>
                  </a:lnTo>
                  <a:lnTo>
                    <a:pt x="1291" y="8517"/>
                  </a:lnTo>
                  <a:lnTo>
                    <a:pt x="1409" y="8582"/>
                  </a:lnTo>
                  <a:lnTo>
                    <a:pt x="1538" y="8646"/>
                  </a:lnTo>
                  <a:lnTo>
                    <a:pt x="1667" y="8711"/>
                  </a:lnTo>
                  <a:lnTo>
                    <a:pt x="1796" y="8754"/>
                  </a:lnTo>
                  <a:lnTo>
                    <a:pt x="1936" y="8797"/>
                  </a:lnTo>
                  <a:lnTo>
                    <a:pt x="2076" y="8840"/>
                  </a:lnTo>
                  <a:lnTo>
                    <a:pt x="2216" y="8861"/>
                  </a:lnTo>
                  <a:lnTo>
                    <a:pt x="2355" y="8883"/>
                  </a:lnTo>
                  <a:lnTo>
                    <a:pt x="2495" y="8893"/>
                  </a:lnTo>
                  <a:lnTo>
                    <a:pt x="2635" y="8904"/>
                  </a:lnTo>
                  <a:lnTo>
                    <a:pt x="2775" y="8904"/>
                  </a:lnTo>
                  <a:lnTo>
                    <a:pt x="2915" y="8893"/>
                  </a:lnTo>
                  <a:lnTo>
                    <a:pt x="3054" y="8883"/>
                  </a:lnTo>
                  <a:lnTo>
                    <a:pt x="3194" y="8850"/>
                  </a:lnTo>
                  <a:lnTo>
                    <a:pt x="3334" y="8829"/>
                  </a:lnTo>
                  <a:lnTo>
                    <a:pt x="3463" y="8786"/>
                  </a:lnTo>
                  <a:lnTo>
                    <a:pt x="3599" y="8744"/>
                  </a:lnTo>
                  <a:lnTo>
                    <a:pt x="3710" y="8947"/>
                  </a:lnTo>
                  <a:lnTo>
                    <a:pt x="3775" y="9066"/>
                  </a:lnTo>
                  <a:lnTo>
                    <a:pt x="3850" y="9173"/>
                  </a:lnTo>
                  <a:lnTo>
                    <a:pt x="3925" y="9281"/>
                  </a:lnTo>
                  <a:lnTo>
                    <a:pt x="4011" y="9377"/>
                  </a:lnTo>
                  <a:lnTo>
                    <a:pt x="4194" y="9571"/>
                  </a:lnTo>
                  <a:lnTo>
                    <a:pt x="4399" y="9732"/>
                  </a:lnTo>
                  <a:lnTo>
                    <a:pt x="4506" y="9818"/>
                  </a:lnTo>
                  <a:lnTo>
                    <a:pt x="4614" y="9883"/>
                  </a:lnTo>
                  <a:lnTo>
                    <a:pt x="4732" y="9947"/>
                  </a:lnTo>
                  <a:lnTo>
                    <a:pt x="4850" y="10012"/>
                  </a:lnTo>
                  <a:lnTo>
                    <a:pt x="5087" y="10109"/>
                  </a:lnTo>
                  <a:lnTo>
                    <a:pt x="5345" y="10184"/>
                  </a:lnTo>
                  <a:lnTo>
                    <a:pt x="5463" y="10216"/>
                  </a:lnTo>
                  <a:lnTo>
                    <a:pt x="5592" y="10238"/>
                  </a:lnTo>
                  <a:lnTo>
                    <a:pt x="5721" y="10248"/>
                  </a:lnTo>
                  <a:lnTo>
                    <a:pt x="5850" y="10259"/>
                  </a:lnTo>
                  <a:lnTo>
                    <a:pt x="6108" y="10259"/>
                  </a:lnTo>
                  <a:lnTo>
                    <a:pt x="6366" y="10227"/>
                  </a:lnTo>
                  <a:lnTo>
                    <a:pt x="6614" y="10173"/>
                  </a:lnTo>
                  <a:lnTo>
                    <a:pt x="6743" y="10141"/>
                  </a:lnTo>
                  <a:lnTo>
                    <a:pt x="6861" y="10098"/>
                  </a:lnTo>
                  <a:lnTo>
                    <a:pt x="6979" y="10055"/>
                  </a:lnTo>
                  <a:lnTo>
                    <a:pt x="7098" y="10001"/>
                  </a:lnTo>
                  <a:lnTo>
                    <a:pt x="7313" y="9872"/>
                  </a:lnTo>
                  <a:lnTo>
                    <a:pt x="7528" y="9732"/>
                  </a:lnTo>
                  <a:lnTo>
                    <a:pt x="7710" y="9571"/>
                  </a:lnTo>
                  <a:lnTo>
                    <a:pt x="7893" y="9388"/>
                  </a:lnTo>
                  <a:lnTo>
                    <a:pt x="8044" y="9184"/>
                  </a:lnTo>
                  <a:lnTo>
                    <a:pt x="8184" y="8980"/>
                  </a:lnTo>
                  <a:lnTo>
                    <a:pt x="8291" y="8754"/>
                  </a:lnTo>
                  <a:lnTo>
                    <a:pt x="8377" y="8528"/>
                  </a:lnTo>
                  <a:lnTo>
                    <a:pt x="8452" y="8291"/>
                  </a:lnTo>
                  <a:lnTo>
                    <a:pt x="8485" y="8044"/>
                  </a:lnTo>
                  <a:lnTo>
                    <a:pt x="8506" y="7797"/>
                  </a:lnTo>
                  <a:lnTo>
                    <a:pt x="8506" y="7678"/>
                  </a:lnTo>
                  <a:lnTo>
                    <a:pt x="8506" y="7549"/>
                  </a:lnTo>
                  <a:lnTo>
                    <a:pt x="8495" y="7431"/>
                  </a:lnTo>
                  <a:lnTo>
                    <a:pt x="8474" y="7313"/>
                  </a:lnTo>
                  <a:lnTo>
                    <a:pt x="8420" y="7076"/>
                  </a:lnTo>
                  <a:lnTo>
                    <a:pt x="8353" y="6865"/>
                  </a:lnTo>
                  <a:lnTo>
                    <a:pt x="8353" y="6865"/>
                  </a:lnTo>
                  <a:lnTo>
                    <a:pt x="8495" y="6732"/>
                  </a:lnTo>
                  <a:lnTo>
                    <a:pt x="8646" y="6592"/>
                  </a:lnTo>
                  <a:lnTo>
                    <a:pt x="8786" y="6431"/>
                  </a:lnTo>
                  <a:lnTo>
                    <a:pt x="8926" y="6270"/>
                  </a:lnTo>
                  <a:lnTo>
                    <a:pt x="9044" y="6087"/>
                  </a:lnTo>
                  <a:lnTo>
                    <a:pt x="9162" y="5915"/>
                  </a:lnTo>
                  <a:lnTo>
                    <a:pt x="9270" y="5732"/>
                  </a:lnTo>
                  <a:lnTo>
                    <a:pt x="9366" y="5539"/>
                  </a:lnTo>
                  <a:lnTo>
                    <a:pt x="9452" y="5345"/>
                  </a:lnTo>
                  <a:lnTo>
                    <a:pt x="9528" y="5141"/>
                  </a:lnTo>
                  <a:lnTo>
                    <a:pt x="9592" y="4936"/>
                  </a:lnTo>
                  <a:lnTo>
                    <a:pt x="9646" y="4732"/>
                  </a:lnTo>
                  <a:lnTo>
                    <a:pt x="9689" y="4528"/>
                  </a:lnTo>
                  <a:lnTo>
                    <a:pt x="9711" y="4313"/>
                  </a:lnTo>
                  <a:lnTo>
                    <a:pt x="9711" y="4313"/>
                  </a:lnTo>
                  <a:lnTo>
                    <a:pt x="9678" y="4528"/>
                  </a:lnTo>
                  <a:lnTo>
                    <a:pt x="9635" y="4732"/>
                  </a:lnTo>
                  <a:lnTo>
                    <a:pt x="9581" y="4936"/>
                  </a:lnTo>
                  <a:lnTo>
                    <a:pt x="9517" y="5141"/>
                  </a:lnTo>
                  <a:lnTo>
                    <a:pt x="9442" y="5334"/>
                  </a:lnTo>
                  <a:lnTo>
                    <a:pt x="9356" y="5528"/>
                  </a:lnTo>
                  <a:lnTo>
                    <a:pt x="9248" y="5721"/>
                  </a:lnTo>
                  <a:lnTo>
                    <a:pt x="9141" y="5904"/>
                  </a:lnTo>
                  <a:lnTo>
                    <a:pt x="9022" y="6076"/>
                  </a:lnTo>
                  <a:lnTo>
                    <a:pt x="8893" y="6238"/>
                  </a:lnTo>
                  <a:lnTo>
                    <a:pt x="8754" y="6399"/>
                  </a:lnTo>
                  <a:lnTo>
                    <a:pt x="8603" y="6549"/>
                  </a:lnTo>
                  <a:lnTo>
                    <a:pt x="8452" y="6689"/>
                  </a:lnTo>
                  <a:lnTo>
                    <a:pt x="8291" y="6829"/>
                  </a:lnTo>
                  <a:lnTo>
                    <a:pt x="8270" y="6840"/>
                  </a:lnTo>
                  <a:lnTo>
                    <a:pt x="8280" y="6861"/>
                  </a:lnTo>
                  <a:lnTo>
                    <a:pt x="8345" y="7087"/>
                  </a:lnTo>
                  <a:lnTo>
                    <a:pt x="8388" y="7324"/>
                  </a:lnTo>
                  <a:lnTo>
                    <a:pt x="8399" y="7560"/>
                  </a:lnTo>
                  <a:lnTo>
                    <a:pt x="8399" y="7678"/>
                  </a:lnTo>
                  <a:lnTo>
                    <a:pt x="8388" y="7797"/>
                  </a:lnTo>
                  <a:lnTo>
                    <a:pt x="8366" y="8022"/>
                  </a:lnTo>
                  <a:lnTo>
                    <a:pt x="8313" y="8248"/>
                  </a:lnTo>
                  <a:lnTo>
                    <a:pt x="8237" y="8474"/>
                  </a:lnTo>
                  <a:lnTo>
                    <a:pt x="8141" y="8689"/>
                  </a:lnTo>
                  <a:lnTo>
                    <a:pt x="8022" y="8883"/>
                  </a:lnTo>
                  <a:lnTo>
                    <a:pt x="7883" y="9066"/>
                  </a:lnTo>
                  <a:lnTo>
                    <a:pt x="7732" y="9238"/>
                  </a:lnTo>
                  <a:lnTo>
                    <a:pt x="7560" y="9399"/>
                  </a:lnTo>
                  <a:lnTo>
                    <a:pt x="7377" y="9528"/>
                  </a:lnTo>
                  <a:lnTo>
                    <a:pt x="7184" y="9646"/>
                  </a:lnTo>
                  <a:lnTo>
                    <a:pt x="6979" y="9743"/>
                  </a:lnTo>
                  <a:lnTo>
                    <a:pt x="6764" y="9818"/>
                  </a:lnTo>
                  <a:lnTo>
                    <a:pt x="6549" y="9872"/>
                  </a:lnTo>
                  <a:lnTo>
                    <a:pt x="6323" y="9904"/>
                  </a:lnTo>
                  <a:lnTo>
                    <a:pt x="6098" y="9915"/>
                  </a:lnTo>
                  <a:lnTo>
                    <a:pt x="5882" y="9904"/>
                  </a:lnTo>
                  <a:lnTo>
                    <a:pt x="5657" y="9861"/>
                  </a:lnTo>
                  <a:lnTo>
                    <a:pt x="5442" y="9807"/>
                  </a:lnTo>
                  <a:lnTo>
                    <a:pt x="5237" y="9732"/>
                  </a:lnTo>
                  <a:lnTo>
                    <a:pt x="5044" y="9635"/>
                  </a:lnTo>
                  <a:lnTo>
                    <a:pt x="4861" y="9517"/>
                  </a:lnTo>
                  <a:lnTo>
                    <a:pt x="4689" y="9377"/>
                  </a:lnTo>
                  <a:lnTo>
                    <a:pt x="4528" y="9227"/>
                  </a:lnTo>
                  <a:lnTo>
                    <a:pt x="4388" y="9066"/>
                  </a:lnTo>
                  <a:lnTo>
                    <a:pt x="4259" y="8893"/>
                  </a:lnTo>
                  <a:lnTo>
                    <a:pt x="4151" y="8711"/>
                  </a:lnTo>
                  <a:lnTo>
                    <a:pt x="4065" y="8506"/>
                  </a:lnTo>
                  <a:lnTo>
                    <a:pt x="4001" y="8302"/>
                  </a:lnTo>
                  <a:lnTo>
                    <a:pt x="3915" y="8022"/>
                  </a:lnTo>
                  <a:lnTo>
                    <a:pt x="3624" y="8141"/>
                  </a:lnTo>
                  <a:lnTo>
                    <a:pt x="3420" y="8216"/>
                  </a:lnTo>
                  <a:lnTo>
                    <a:pt x="3205" y="8281"/>
                  </a:lnTo>
                  <a:lnTo>
                    <a:pt x="2990" y="8313"/>
                  </a:lnTo>
                  <a:lnTo>
                    <a:pt x="2764" y="8324"/>
                  </a:lnTo>
                  <a:lnTo>
                    <a:pt x="2657" y="8313"/>
                  </a:lnTo>
                  <a:lnTo>
                    <a:pt x="2538" y="8302"/>
                  </a:lnTo>
                  <a:lnTo>
                    <a:pt x="2485" y="8302"/>
                  </a:lnTo>
                  <a:lnTo>
                    <a:pt x="2431" y="8291"/>
                  </a:lnTo>
                  <a:lnTo>
                    <a:pt x="2323" y="8270"/>
                  </a:lnTo>
                  <a:lnTo>
                    <a:pt x="2269" y="8259"/>
                  </a:lnTo>
                  <a:lnTo>
                    <a:pt x="2216" y="8248"/>
                  </a:lnTo>
                  <a:lnTo>
                    <a:pt x="2119" y="8216"/>
                  </a:lnTo>
                  <a:lnTo>
                    <a:pt x="1904" y="8141"/>
                  </a:lnTo>
                  <a:lnTo>
                    <a:pt x="1710" y="8033"/>
                  </a:lnTo>
                  <a:lnTo>
                    <a:pt x="1528" y="7915"/>
                  </a:lnTo>
                  <a:lnTo>
                    <a:pt x="1355" y="7786"/>
                  </a:lnTo>
                  <a:lnTo>
                    <a:pt x="1205" y="7625"/>
                  </a:lnTo>
                  <a:lnTo>
                    <a:pt x="1065" y="7463"/>
                  </a:lnTo>
                  <a:lnTo>
                    <a:pt x="947" y="7281"/>
                  </a:lnTo>
                  <a:lnTo>
                    <a:pt x="839" y="7087"/>
                  </a:lnTo>
                  <a:lnTo>
                    <a:pt x="764" y="6893"/>
                  </a:lnTo>
                  <a:lnTo>
                    <a:pt x="700" y="6678"/>
                  </a:lnTo>
                  <a:lnTo>
                    <a:pt x="657" y="6463"/>
                  </a:lnTo>
                  <a:lnTo>
                    <a:pt x="646" y="6248"/>
                  </a:lnTo>
                  <a:lnTo>
                    <a:pt x="646" y="6033"/>
                  </a:lnTo>
                  <a:lnTo>
                    <a:pt x="657" y="5926"/>
                  </a:lnTo>
                  <a:lnTo>
                    <a:pt x="678" y="5818"/>
                  </a:lnTo>
                  <a:lnTo>
                    <a:pt x="700" y="5711"/>
                  </a:lnTo>
                  <a:lnTo>
                    <a:pt x="732" y="5603"/>
                  </a:lnTo>
                  <a:lnTo>
                    <a:pt x="764" y="5496"/>
                  </a:lnTo>
                  <a:lnTo>
                    <a:pt x="796" y="5399"/>
                  </a:lnTo>
                  <a:lnTo>
                    <a:pt x="839" y="5302"/>
                  </a:lnTo>
                  <a:lnTo>
                    <a:pt x="893" y="5205"/>
                  </a:lnTo>
                  <a:lnTo>
                    <a:pt x="947" y="5108"/>
                  </a:lnTo>
                  <a:lnTo>
                    <a:pt x="1001" y="5012"/>
                  </a:lnTo>
                  <a:lnTo>
                    <a:pt x="1065" y="4926"/>
                  </a:lnTo>
                  <a:lnTo>
                    <a:pt x="1130" y="4840"/>
                  </a:lnTo>
                  <a:lnTo>
                    <a:pt x="1205" y="4754"/>
                  </a:lnTo>
                  <a:lnTo>
                    <a:pt x="1280" y="4678"/>
                  </a:lnTo>
                  <a:lnTo>
                    <a:pt x="1323" y="4635"/>
                  </a:lnTo>
                  <a:lnTo>
                    <a:pt x="1366" y="4603"/>
                  </a:lnTo>
                  <a:lnTo>
                    <a:pt x="1441" y="4528"/>
                  </a:lnTo>
                  <a:lnTo>
                    <a:pt x="1624" y="4410"/>
                  </a:lnTo>
                  <a:lnTo>
                    <a:pt x="1721" y="4345"/>
                  </a:lnTo>
                  <a:lnTo>
                    <a:pt x="1818" y="4302"/>
                  </a:lnTo>
                  <a:lnTo>
                    <a:pt x="1915" y="4248"/>
                  </a:lnTo>
                  <a:lnTo>
                    <a:pt x="2022" y="4205"/>
                  </a:lnTo>
                  <a:lnTo>
                    <a:pt x="2226" y="4141"/>
                  </a:lnTo>
                  <a:lnTo>
                    <a:pt x="2452" y="4076"/>
                  </a:lnTo>
                  <a:lnTo>
                    <a:pt x="2452" y="3861"/>
                  </a:lnTo>
                  <a:lnTo>
                    <a:pt x="2452" y="3689"/>
                  </a:lnTo>
                  <a:lnTo>
                    <a:pt x="2463" y="3517"/>
                  </a:lnTo>
                  <a:lnTo>
                    <a:pt x="2474" y="3345"/>
                  </a:lnTo>
                  <a:lnTo>
                    <a:pt x="2506" y="3173"/>
                  </a:lnTo>
                  <a:lnTo>
                    <a:pt x="2538" y="3012"/>
                  </a:lnTo>
                  <a:lnTo>
                    <a:pt x="2581" y="2840"/>
                  </a:lnTo>
                  <a:lnTo>
                    <a:pt x="2624" y="2678"/>
                  </a:lnTo>
                  <a:lnTo>
                    <a:pt x="2689" y="2517"/>
                  </a:lnTo>
                  <a:lnTo>
                    <a:pt x="2753" y="2356"/>
                  </a:lnTo>
                  <a:lnTo>
                    <a:pt x="2829" y="2194"/>
                  </a:lnTo>
                  <a:lnTo>
                    <a:pt x="2915" y="2044"/>
                  </a:lnTo>
                  <a:lnTo>
                    <a:pt x="3001" y="1893"/>
                  </a:lnTo>
                  <a:lnTo>
                    <a:pt x="3097" y="1743"/>
                  </a:lnTo>
                  <a:lnTo>
                    <a:pt x="3205" y="1603"/>
                  </a:lnTo>
                  <a:lnTo>
                    <a:pt x="3312" y="1474"/>
                  </a:lnTo>
                  <a:lnTo>
                    <a:pt x="3431" y="1345"/>
                  </a:lnTo>
                  <a:lnTo>
                    <a:pt x="3549" y="1216"/>
                  </a:lnTo>
                  <a:lnTo>
                    <a:pt x="3678" y="1098"/>
                  </a:lnTo>
                  <a:lnTo>
                    <a:pt x="3818" y="979"/>
                  </a:lnTo>
                  <a:lnTo>
                    <a:pt x="3958" y="883"/>
                  </a:lnTo>
                  <a:lnTo>
                    <a:pt x="4108" y="775"/>
                  </a:lnTo>
                  <a:lnTo>
                    <a:pt x="4259" y="689"/>
                  </a:lnTo>
                  <a:lnTo>
                    <a:pt x="4409" y="603"/>
                  </a:lnTo>
                  <a:lnTo>
                    <a:pt x="4571" y="528"/>
                  </a:lnTo>
                  <a:lnTo>
                    <a:pt x="4743" y="452"/>
                  </a:lnTo>
                  <a:lnTo>
                    <a:pt x="4904" y="399"/>
                  </a:lnTo>
                  <a:lnTo>
                    <a:pt x="5076" y="345"/>
                  </a:lnTo>
                  <a:lnTo>
                    <a:pt x="5248" y="302"/>
                  </a:lnTo>
                  <a:lnTo>
                    <a:pt x="5431" y="259"/>
                  </a:lnTo>
                  <a:lnTo>
                    <a:pt x="5603" y="237"/>
                  </a:lnTo>
                  <a:lnTo>
                    <a:pt x="5786" y="216"/>
                  </a:lnTo>
                  <a:lnTo>
                    <a:pt x="5968" y="205"/>
                  </a:lnTo>
                  <a:lnTo>
                    <a:pt x="6141" y="205"/>
                  </a:lnTo>
                  <a:lnTo>
                    <a:pt x="6323" y="216"/>
                  </a:lnTo>
                  <a:lnTo>
                    <a:pt x="6506" y="227"/>
                  </a:lnTo>
                  <a:lnTo>
                    <a:pt x="6689" y="259"/>
                  </a:lnTo>
                  <a:lnTo>
                    <a:pt x="6861" y="291"/>
                  </a:lnTo>
                  <a:lnTo>
                    <a:pt x="7044" y="334"/>
                  </a:lnTo>
                  <a:lnTo>
                    <a:pt x="7216" y="388"/>
                  </a:lnTo>
                  <a:lnTo>
                    <a:pt x="7388" y="452"/>
                  </a:lnTo>
                  <a:lnTo>
                    <a:pt x="7560" y="517"/>
                  </a:lnTo>
                  <a:lnTo>
                    <a:pt x="7721" y="603"/>
                  </a:lnTo>
                  <a:lnTo>
                    <a:pt x="7883" y="689"/>
                  </a:lnTo>
                  <a:lnTo>
                    <a:pt x="8033" y="786"/>
                  </a:lnTo>
                  <a:lnTo>
                    <a:pt x="8194" y="883"/>
                  </a:lnTo>
                  <a:lnTo>
                    <a:pt x="8334" y="990"/>
                  </a:lnTo>
                  <a:lnTo>
                    <a:pt x="8474" y="1108"/>
                  </a:lnTo>
                  <a:lnTo>
                    <a:pt x="8614" y="1237"/>
                  </a:lnTo>
                  <a:lnTo>
                    <a:pt x="8743" y="1366"/>
                  </a:lnTo>
                  <a:lnTo>
                    <a:pt x="8861" y="1506"/>
                  </a:lnTo>
                  <a:lnTo>
                    <a:pt x="8979" y="1657"/>
                  </a:lnTo>
                  <a:lnTo>
                    <a:pt x="9087" y="1797"/>
                  </a:lnTo>
                  <a:lnTo>
                    <a:pt x="9194" y="1958"/>
                  </a:lnTo>
                  <a:lnTo>
                    <a:pt x="9280" y="2119"/>
                  </a:lnTo>
                  <a:lnTo>
                    <a:pt x="9366" y="2280"/>
                  </a:lnTo>
                  <a:lnTo>
                    <a:pt x="9442" y="2452"/>
                  </a:lnTo>
                  <a:lnTo>
                    <a:pt x="9506" y="2625"/>
                  </a:lnTo>
                  <a:lnTo>
                    <a:pt x="9571" y="2797"/>
                  </a:lnTo>
                  <a:lnTo>
                    <a:pt x="9625" y="2979"/>
                  </a:lnTo>
                  <a:lnTo>
                    <a:pt x="9657" y="3151"/>
                  </a:lnTo>
                  <a:lnTo>
                    <a:pt x="9689" y="3334"/>
                  </a:lnTo>
                  <a:lnTo>
                    <a:pt x="9721" y="3517"/>
                  </a:lnTo>
                  <a:lnTo>
                    <a:pt x="9700" y="3334"/>
                  </a:lnTo>
                  <a:lnTo>
                    <a:pt x="9668" y="3151"/>
                  </a:lnTo>
                  <a:lnTo>
                    <a:pt x="9625" y="2969"/>
                  </a:lnTo>
                  <a:lnTo>
                    <a:pt x="9581" y="2797"/>
                  </a:lnTo>
                  <a:lnTo>
                    <a:pt x="9517" y="2614"/>
                  </a:lnTo>
                  <a:lnTo>
                    <a:pt x="9452" y="2442"/>
                  </a:lnTo>
                  <a:lnTo>
                    <a:pt x="9377" y="2270"/>
                  </a:lnTo>
                  <a:lnTo>
                    <a:pt x="9302" y="2108"/>
                  </a:lnTo>
                  <a:lnTo>
                    <a:pt x="9216" y="1947"/>
                  </a:lnTo>
                  <a:lnTo>
                    <a:pt x="9108" y="1786"/>
                  </a:lnTo>
                  <a:lnTo>
                    <a:pt x="9012" y="1635"/>
                  </a:lnTo>
                  <a:lnTo>
                    <a:pt x="8893" y="1485"/>
                  </a:lnTo>
                  <a:lnTo>
                    <a:pt x="8775" y="1334"/>
                  </a:lnTo>
                  <a:lnTo>
                    <a:pt x="8646" y="1205"/>
                  </a:lnTo>
                  <a:lnTo>
                    <a:pt x="8517" y="1065"/>
                  </a:lnTo>
                  <a:lnTo>
                    <a:pt x="8377" y="947"/>
                  </a:lnTo>
                  <a:lnTo>
                    <a:pt x="8237" y="829"/>
                  </a:lnTo>
                  <a:lnTo>
                    <a:pt x="8087" y="710"/>
                  </a:lnTo>
                  <a:lnTo>
                    <a:pt x="7926" y="614"/>
                  </a:lnTo>
                  <a:lnTo>
                    <a:pt x="7764" y="517"/>
                  </a:lnTo>
                  <a:lnTo>
                    <a:pt x="7603" y="420"/>
                  </a:lnTo>
                  <a:lnTo>
                    <a:pt x="7431" y="345"/>
                  </a:lnTo>
                  <a:lnTo>
                    <a:pt x="7259" y="270"/>
                  </a:lnTo>
                  <a:lnTo>
                    <a:pt x="7076" y="205"/>
                  </a:lnTo>
                  <a:lnTo>
                    <a:pt x="6904" y="151"/>
                  </a:lnTo>
                  <a:lnTo>
                    <a:pt x="6721" y="98"/>
                  </a:lnTo>
                  <a:lnTo>
                    <a:pt x="6528" y="65"/>
                  </a:lnTo>
                  <a:lnTo>
                    <a:pt x="6345" y="33"/>
                  </a:lnTo>
                  <a:lnTo>
                    <a:pt x="6151" y="12"/>
                  </a:lnTo>
                  <a:lnTo>
                    <a:pt x="59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7"/>
            <p:cNvSpPr/>
            <p:nvPr/>
          </p:nvSpPr>
          <p:spPr>
            <a:xfrm>
              <a:off x="3308100" y="4409675"/>
              <a:ext cx="210775" cy="168825"/>
            </a:xfrm>
            <a:custGeom>
              <a:avLst/>
              <a:gdLst/>
              <a:ahLst/>
              <a:cxnLst/>
              <a:rect l="l" t="t" r="r" b="b"/>
              <a:pathLst>
                <a:path w="8431" h="6753" extrusionOk="0">
                  <a:moveTo>
                    <a:pt x="5312" y="0"/>
                  </a:moveTo>
                  <a:lnTo>
                    <a:pt x="5215" y="11"/>
                  </a:lnTo>
                  <a:lnTo>
                    <a:pt x="5033" y="54"/>
                  </a:lnTo>
                  <a:lnTo>
                    <a:pt x="4861" y="118"/>
                  </a:lnTo>
                  <a:lnTo>
                    <a:pt x="4699" y="194"/>
                  </a:lnTo>
                  <a:lnTo>
                    <a:pt x="4549" y="301"/>
                  </a:lnTo>
                  <a:lnTo>
                    <a:pt x="4409" y="419"/>
                  </a:lnTo>
                  <a:lnTo>
                    <a:pt x="4291" y="559"/>
                  </a:lnTo>
                  <a:lnTo>
                    <a:pt x="4194" y="710"/>
                  </a:lnTo>
                  <a:lnTo>
                    <a:pt x="4054" y="656"/>
                  </a:lnTo>
                  <a:lnTo>
                    <a:pt x="3904" y="602"/>
                  </a:lnTo>
                  <a:lnTo>
                    <a:pt x="3753" y="559"/>
                  </a:lnTo>
                  <a:lnTo>
                    <a:pt x="3602" y="527"/>
                  </a:lnTo>
                  <a:lnTo>
                    <a:pt x="3452" y="495"/>
                  </a:lnTo>
                  <a:lnTo>
                    <a:pt x="3291" y="473"/>
                  </a:lnTo>
                  <a:lnTo>
                    <a:pt x="3129" y="462"/>
                  </a:lnTo>
                  <a:lnTo>
                    <a:pt x="2817" y="462"/>
                  </a:lnTo>
                  <a:lnTo>
                    <a:pt x="2656" y="484"/>
                  </a:lnTo>
                  <a:lnTo>
                    <a:pt x="2516" y="505"/>
                  </a:lnTo>
                  <a:lnTo>
                    <a:pt x="2366" y="527"/>
                  </a:lnTo>
                  <a:lnTo>
                    <a:pt x="2215" y="559"/>
                  </a:lnTo>
                  <a:lnTo>
                    <a:pt x="2075" y="602"/>
                  </a:lnTo>
                  <a:lnTo>
                    <a:pt x="1936" y="656"/>
                  </a:lnTo>
                  <a:lnTo>
                    <a:pt x="1807" y="710"/>
                  </a:lnTo>
                  <a:lnTo>
                    <a:pt x="1667" y="774"/>
                  </a:lnTo>
                  <a:lnTo>
                    <a:pt x="1549" y="839"/>
                  </a:lnTo>
                  <a:lnTo>
                    <a:pt x="1420" y="914"/>
                  </a:lnTo>
                  <a:lnTo>
                    <a:pt x="1301" y="989"/>
                  </a:lnTo>
                  <a:lnTo>
                    <a:pt x="1183" y="1075"/>
                  </a:lnTo>
                  <a:lnTo>
                    <a:pt x="1065" y="1161"/>
                  </a:lnTo>
                  <a:lnTo>
                    <a:pt x="957" y="1258"/>
                  </a:lnTo>
                  <a:lnTo>
                    <a:pt x="860" y="1355"/>
                  </a:lnTo>
                  <a:lnTo>
                    <a:pt x="764" y="1462"/>
                  </a:lnTo>
                  <a:lnTo>
                    <a:pt x="667" y="1570"/>
                  </a:lnTo>
                  <a:lnTo>
                    <a:pt x="581" y="1688"/>
                  </a:lnTo>
                  <a:lnTo>
                    <a:pt x="495" y="1807"/>
                  </a:lnTo>
                  <a:lnTo>
                    <a:pt x="420" y="1925"/>
                  </a:lnTo>
                  <a:lnTo>
                    <a:pt x="344" y="2054"/>
                  </a:lnTo>
                  <a:lnTo>
                    <a:pt x="280" y="2183"/>
                  </a:lnTo>
                  <a:lnTo>
                    <a:pt x="226" y="2312"/>
                  </a:lnTo>
                  <a:lnTo>
                    <a:pt x="172" y="2452"/>
                  </a:lnTo>
                  <a:lnTo>
                    <a:pt x="129" y="2592"/>
                  </a:lnTo>
                  <a:lnTo>
                    <a:pt x="86" y="2731"/>
                  </a:lnTo>
                  <a:lnTo>
                    <a:pt x="54" y="2882"/>
                  </a:lnTo>
                  <a:lnTo>
                    <a:pt x="32" y="3032"/>
                  </a:lnTo>
                  <a:lnTo>
                    <a:pt x="11" y="3183"/>
                  </a:lnTo>
                  <a:lnTo>
                    <a:pt x="0" y="3333"/>
                  </a:lnTo>
                  <a:lnTo>
                    <a:pt x="0" y="3484"/>
                  </a:lnTo>
                  <a:lnTo>
                    <a:pt x="11" y="3635"/>
                  </a:lnTo>
                  <a:lnTo>
                    <a:pt x="22" y="3796"/>
                  </a:lnTo>
                  <a:lnTo>
                    <a:pt x="43" y="3936"/>
                  </a:lnTo>
                  <a:lnTo>
                    <a:pt x="65" y="4086"/>
                  </a:lnTo>
                  <a:lnTo>
                    <a:pt x="108" y="4237"/>
                  </a:lnTo>
                  <a:lnTo>
                    <a:pt x="140" y="4377"/>
                  </a:lnTo>
                  <a:lnTo>
                    <a:pt x="194" y="4516"/>
                  </a:lnTo>
                  <a:lnTo>
                    <a:pt x="247" y="4645"/>
                  </a:lnTo>
                  <a:lnTo>
                    <a:pt x="312" y="4785"/>
                  </a:lnTo>
                  <a:lnTo>
                    <a:pt x="377" y="4903"/>
                  </a:lnTo>
                  <a:lnTo>
                    <a:pt x="452" y="5032"/>
                  </a:lnTo>
                  <a:lnTo>
                    <a:pt x="527" y="5151"/>
                  </a:lnTo>
                  <a:lnTo>
                    <a:pt x="613" y="5269"/>
                  </a:lnTo>
                  <a:lnTo>
                    <a:pt x="699" y="5387"/>
                  </a:lnTo>
                  <a:lnTo>
                    <a:pt x="796" y="5495"/>
                  </a:lnTo>
                  <a:lnTo>
                    <a:pt x="903" y="5592"/>
                  </a:lnTo>
                  <a:lnTo>
                    <a:pt x="1000" y="5688"/>
                  </a:lnTo>
                  <a:lnTo>
                    <a:pt x="1108" y="5785"/>
                  </a:lnTo>
                  <a:lnTo>
                    <a:pt x="1226" y="5871"/>
                  </a:lnTo>
                  <a:lnTo>
                    <a:pt x="1344" y="5957"/>
                  </a:lnTo>
                  <a:lnTo>
                    <a:pt x="1463" y="6032"/>
                  </a:lnTo>
                  <a:lnTo>
                    <a:pt x="1592" y="6108"/>
                  </a:lnTo>
                  <a:lnTo>
                    <a:pt x="1721" y="6172"/>
                  </a:lnTo>
                  <a:lnTo>
                    <a:pt x="1860" y="6226"/>
                  </a:lnTo>
                  <a:lnTo>
                    <a:pt x="1989" y="6280"/>
                  </a:lnTo>
                  <a:lnTo>
                    <a:pt x="2129" y="6323"/>
                  </a:lnTo>
                  <a:lnTo>
                    <a:pt x="2280" y="6366"/>
                  </a:lnTo>
                  <a:lnTo>
                    <a:pt x="2420" y="6398"/>
                  </a:lnTo>
                  <a:lnTo>
                    <a:pt x="2570" y="6420"/>
                  </a:lnTo>
                  <a:lnTo>
                    <a:pt x="2721" y="6441"/>
                  </a:lnTo>
                  <a:lnTo>
                    <a:pt x="2871" y="6452"/>
                  </a:lnTo>
                  <a:lnTo>
                    <a:pt x="3022" y="6452"/>
                  </a:lnTo>
                  <a:lnTo>
                    <a:pt x="3194" y="6441"/>
                  </a:lnTo>
                  <a:lnTo>
                    <a:pt x="3366" y="6430"/>
                  </a:lnTo>
                  <a:lnTo>
                    <a:pt x="3527" y="6398"/>
                  </a:lnTo>
                  <a:lnTo>
                    <a:pt x="3688" y="6366"/>
                  </a:lnTo>
                  <a:lnTo>
                    <a:pt x="3850" y="6323"/>
                  </a:lnTo>
                  <a:lnTo>
                    <a:pt x="4000" y="6269"/>
                  </a:lnTo>
                  <a:lnTo>
                    <a:pt x="4151" y="6215"/>
                  </a:lnTo>
                  <a:lnTo>
                    <a:pt x="4301" y="6151"/>
                  </a:lnTo>
                  <a:lnTo>
                    <a:pt x="4409" y="6280"/>
                  </a:lnTo>
                  <a:lnTo>
                    <a:pt x="4527" y="6398"/>
                  </a:lnTo>
                  <a:lnTo>
                    <a:pt x="4656" y="6506"/>
                  </a:lnTo>
                  <a:lnTo>
                    <a:pt x="4807" y="6592"/>
                  </a:lnTo>
                  <a:lnTo>
                    <a:pt x="4957" y="6656"/>
                  </a:lnTo>
                  <a:lnTo>
                    <a:pt x="5119" y="6710"/>
                  </a:lnTo>
                  <a:lnTo>
                    <a:pt x="5301" y="6742"/>
                  </a:lnTo>
                  <a:lnTo>
                    <a:pt x="5473" y="6753"/>
                  </a:lnTo>
                  <a:lnTo>
                    <a:pt x="5602" y="6742"/>
                  </a:lnTo>
                  <a:lnTo>
                    <a:pt x="5732" y="6731"/>
                  </a:lnTo>
                  <a:lnTo>
                    <a:pt x="5850" y="6699"/>
                  </a:lnTo>
                  <a:lnTo>
                    <a:pt x="5968" y="6656"/>
                  </a:lnTo>
                  <a:lnTo>
                    <a:pt x="6086" y="6613"/>
                  </a:lnTo>
                  <a:lnTo>
                    <a:pt x="6194" y="6549"/>
                  </a:lnTo>
                  <a:lnTo>
                    <a:pt x="6291" y="6484"/>
                  </a:lnTo>
                  <a:lnTo>
                    <a:pt x="6387" y="6409"/>
                  </a:lnTo>
                  <a:lnTo>
                    <a:pt x="6473" y="6334"/>
                  </a:lnTo>
                  <a:lnTo>
                    <a:pt x="6559" y="6237"/>
                  </a:lnTo>
                  <a:lnTo>
                    <a:pt x="6624" y="6140"/>
                  </a:lnTo>
                  <a:lnTo>
                    <a:pt x="6689" y="6043"/>
                  </a:lnTo>
                  <a:lnTo>
                    <a:pt x="6753" y="5936"/>
                  </a:lnTo>
                  <a:lnTo>
                    <a:pt x="6796" y="5817"/>
                  </a:lnTo>
                  <a:lnTo>
                    <a:pt x="6839" y="5699"/>
                  </a:lnTo>
                  <a:lnTo>
                    <a:pt x="6861" y="5581"/>
                  </a:lnTo>
                  <a:lnTo>
                    <a:pt x="7033" y="5516"/>
                  </a:lnTo>
                  <a:lnTo>
                    <a:pt x="7194" y="5430"/>
                  </a:lnTo>
                  <a:lnTo>
                    <a:pt x="7355" y="5344"/>
                  </a:lnTo>
                  <a:lnTo>
                    <a:pt x="7495" y="5237"/>
                  </a:lnTo>
                  <a:lnTo>
                    <a:pt x="7635" y="5129"/>
                  </a:lnTo>
                  <a:lnTo>
                    <a:pt x="7764" y="5000"/>
                  </a:lnTo>
                  <a:lnTo>
                    <a:pt x="7893" y="4871"/>
                  </a:lnTo>
                  <a:lnTo>
                    <a:pt x="8000" y="4731"/>
                  </a:lnTo>
                  <a:lnTo>
                    <a:pt x="8097" y="4581"/>
                  </a:lnTo>
                  <a:lnTo>
                    <a:pt x="8183" y="4420"/>
                  </a:lnTo>
                  <a:lnTo>
                    <a:pt x="8258" y="4258"/>
                  </a:lnTo>
                  <a:lnTo>
                    <a:pt x="8323" y="4086"/>
                  </a:lnTo>
                  <a:lnTo>
                    <a:pt x="8377" y="3914"/>
                  </a:lnTo>
                  <a:lnTo>
                    <a:pt x="8409" y="3731"/>
                  </a:lnTo>
                  <a:lnTo>
                    <a:pt x="8431" y="3538"/>
                  </a:lnTo>
                  <a:lnTo>
                    <a:pt x="8431" y="3344"/>
                  </a:lnTo>
                  <a:lnTo>
                    <a:pt x="8431" y="3151"/>
                  </a:lnTo>
                  <a:lnTo>
                    <a:pt x="8398" y="2968"/>
                  </a:lnTo>
                  <a:lnTo>
                    <a:pt x="8366" y="2785"/>
                  </a:lnTo>
                  <a:lnTo>
                    <a:pt x="8312" y="2613"/>
                  </a:lnTo>
                  <a:lnTo>
                    <a:pt x="8248" y="2441"/>
                  </a:lnTo>
                  <a:lnTo>
                    <a:pt x="8162" y="2280"/>
                  </a:lnTo>
                  <a:lnTo>
                    <a:pt x="8076" y="2118"/>
                  </a:lnTo>
                  <a:lnTo>
                    <a:pt x="7968" y="1968"/>
                  </a:lnTo>
                  <a:lnTo>
                    <a:pt x="7861" y="1828"/>
                  </a:lnTo>
                  <a:lnTo>
                    <a:pt x="7732" y="1699"/>
                  </a:lnTo>
                  <a:lnTo>
                    <a:pt x="7603" y="1581"/>
                  </a:lnTo>
                  <a:lnTo>
                    <a:pt x="7463" y="1473"/>
                  </a:lnTo>
                  <a:lnTo>
                    <a:pt x="7312" y="1376"/>
                  </a:lnTo>
                  <a:lnTo>
                    <a:pt x="7151" y="1280"/>
                  </a:lnTo>
                  <a:lnTo>
                    <a:pt x="6990" y="1204"/>
                  </a:lnTo>
                  <a:lnTo>
                    <a:pt x="6818" y="1151"/>
                  </a:lnTo>
                  <a:lnTo>
                    <a:pt x="6785" y="1022"/>
                  </a:lnTo>
                  <a:lnTo>
                    <a:pt x="6753" y="903"/>
                  </a:lnTo>
                  <a:lnTo>
                    <a:pt x="6699" y="796"/>
                  </a:lnTo>
                  <a:lnTo>
                    <a:pt x="6646" y="688"/>
                  </a:lnTo>
                  <a:lnTo>
                    <a:pt x="6581" y="581"/>
                  </a:lnTo>
                  <a:lnTo>
                    <a:pt x="6506" y="495"/>
                  </a:lnTo>
                  <a:lnTo>
                    <a:pt x="6420" y="398"/>
                  </a:lnTo>
                  <a:lnTo>
                    <a:pt x="6323" y="323"/>
                  </a:lnTo>
                  <a:lnTo>
                    <a:pt x="6237" y="247"/>
                  </a:lnTo>
                  <a:lnTo>
                    <a:pt x="6129" y="183"/>
                  </a:lnTo>
                  <a:lnTo>
                    <a:pt x="6022" y="129"/>
                  </a:lnTo>
                  <a:lnTo>
                    <a:pt x="5904" y="86"/>
                  </a:lnTo>
                  <a:lnTo>
                    <a:pt x="5785" y="43"/>
                  </a:lnTo>
                  <a:lnTo>
                    <a:pt x="5667" y="22"/>
                  </a:lnTo>
                  <a:lnTo>
                    <a:pt x="5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7"/>
            <p:cNvSpPr/>
            <p:nvPr/>
          </p:nvSpPr>
          <p:spPr>
            <a:xfrm>
              <a:off x="3302725" y="4409675"/>
              <a:ext cx="219100" cy="176350"/>
            </a:xfrm>
            <a:custGeom>
              <a:avLst/>
              <a:gdLst/>
              <a:ahLst/>
              <a:cxnLst/>
              <a:rect l="l" t="t" r="r" b="b"/>
              <a:pathLst>
                <a:path w="8764" h="7054" extrusionOk="0">
                  <a:moveTo>
                    <a:pt x="5753" y="0"/>
                  </a:moveTo>
                  <a:lnTo>
                    <a:pt x="5871" y="22"/>
                  </a:lnTo>
                  <a:lnTo>
                    <a:pt x="5990" y="43"/>
                  </a:lnTo>
                  <a:lnTo>
                    <a:pt x="5871" y="11"/>
                  </a:lnTo>
                  <a:lnTo>
                    <a:pt x="5753" y="0"/>
                  </a:lnTo>
                  <a:close/>
                  <a:moveTo>
                    <a:pt x="5441" y="11"/>
                  </a:moveTo>
                  <a:lnTo>
                    <a:pt x="5258" y="43"/>
                  </a:lnTo>
                  <a:lnTo>
                    <a:pt x="5086" y="108"/>
                  </a:lnTo>
                  <a:lnTo>
                    <a:pt x="5258" y="54"/>
                  </a:lnTo>
                  <a:lnTo>
                    <a:pt x="5441" y="11"/>
                  </a:lnTo>
                  <a:close/>
                  <a:moveTo>
                    <a:pt x="6108" y="75"/>
                  </a:moveTo>
                  <a:lnTo>
                    <a:pt x="6226" y="129"/>
                  </a:lnTo>
                  <a:lnTo>
                    <a:pt x="6334" y="183"/>
                  </a:lnTo>
                  <a:lnTo>
                    <a:pt x="6441" y="247"/>
                  </a:lnTo>
                  <a:lnTo>
                    <a:pt x="6538" y="323"/>
                  </a:lnTo>
                  <a:lnTo>
                    <a:pt x="6624" y="409"/>
                  </a:lnTo>
                  <a:lnTo>
                    <a:pt x="6710" y="495"/>
                  </a:lnTo>
                  <a:lnTo>
                    <a:pt x="6785" y="591"/>
                  </a:lnTo>
                  <a:lnTo>
                    <a:pt x="6850" y="699"/>
                  </a:lnTo>
                  <a:lnTo>
                    <a:pt x="6904" y="807"/>
                  </a:lnTo>
                  <a:lnTo>
                    <a:pt x="6957" y="914"/>
                  </a:lnTo>
                  <a:lnTo>
                    <a:pt x="6990" y="1032"/>
                  </a:lnTo>
                  <a:lnTo>
                    <a:pt x="7011" y="1151"/>
                  </a:lnTo>
                  <a:lnTo>
                    <a:pt x="7022" y="1161"/>
                  </a:lnTo>
                  <a:lnTo>
                    <a:pt x="7033" y="1161"/>
                  </a:lnTo>
                  <a:lnTo>
                    <a:pt x="7194" y="1226"/>
                  </a:lnTo>
                  <a:lnTo>
                    <a:pt x="7355" y="1312"/>
                  </a:lnTo>
                  <a:lnTo>
                    <a:pt x="7516" y="1398"/>
                  </a:lnTo>
                  <a:lnTo>
                    <a:pt x="7656" y="1505"/>
                  </a:lnTo>
                  <a:lnTo>
                    <a:pt x="7796" y="1613"/>
                  </a:lnTo>
                  <a:lnTo>
                    <a:pt x="7925" y="1742"/>
                  </a:lnTo>
                  <a:lnTo>
                    <a:pt x="8043" y="1871"/>
                  </a:lnTo>
                  <a:lnTo>
                    <a:pt x="8151" y="2022"/>
                  </a:lnTo>
                  <a:lnTo>
                    <a:pt x="8248" y="2172"/>
                  </a:lnTo>
                  <a:lnTo>
                    <a:pt x="8334" y="2323"/>
                  </a:lnTo>
                  <a:lnTo>
                    <a:pt x="8398" y="2484"/>
                  </a:lnTo>
                  <a:lnTo>
                    <a:pt x="8452" y="2656"/>
                  </a:lnTo>
                  <a:lnTo>
                    <a:pt x="8495" y="2828"/>
                  </a:lnTo>
                  <a:lnTo>
                    <a:pt x="8527" y="3000"/>
                  </a:lnTo>
                  <a:lnTo>
                    <a:pt x="8538" y="3172"/>
                  </a:lnTo>
                  <a:lnTo>
                    <a:pt x="8538" y="3344"/>
                  </a:lnTo>
                  <a:lnTo>
                    <a:pt x="8527" y="3516"/>
                  </a:lnTo>
                  <a:lnTo>
                    <a:pt x="8506" y="3688"/>
                  </a:lnTo>
                  <a:lnTo>
                    <a:pt x="8463" y="3860"/>
                  </a:lnTo>
                  <a:lnTo>
                    <a:pt x="8409" y="4022"/>
                  </a:lnTo>
                  <a:lnTo>
                    <a:pt x="8344" y="4183"/>
                  </a:lnTo>
                  <a:lnTo>
                    <a:pt x="8269" y="4334"/>
                  </a:lnTo>
                  <a:lnTo>
                    <a:pt x="8183" y="4484"/>
                  </a:lnTo>
                  <a:lnTo>
                    <a:pt x="8086" y="4613"/>
                  </a:lnTo>
                  <a:lnTo>
                    <a:pt x="7979" y="4742"/>
                  </a:lnTo>
                  <a:lnTo>
                    <a:pt x="7861" y="4871"/>
                  </a:lnTo>
                  <a:lnTo>
                    <a:pt x="7732" y="4979"/>
                  </a:lnTo>
                  <a:lnTo>
                    <a:pt x="7592" y="5075"/>
                  </a:lnTo>
                  <a:lnTo>
                    <a:pt x="7452" y="5161"/>
                  </a:lnTo>
                  <a:lnTo>
                    <a:pt x="7312" y="5237"/>
                  </a:lnTo>
                  <a:lnTo>
                    <a:pt x="7151" y="5301"/>
                  </a:lnTo>
                  <a:lnTo>
                    <a:pt x="7000" y="5355"/>
                  </a:lnTo>
                  <a:lnTo>
                    <a:pt x="6882" y="5398"/>
                  </a:lnTo>
                  <a:lnTo>
                    <a:pt x="6850" y="5538"/>
                  </a:lnTo>
                  <a:lnTo>
                    <a:pt x="6796" y="5710"/>
                  </a:lnTo>
                  <a:lnTo>
                    <a:pt x="6721" y="5860"/>
                  </a:lnTo>
                  <a:lnTo>
                    <a:pt x="6624" y="6000"/>
                  </a:lnTo>
                  <a:lnTo>
                    <a:pt x="6570" y="6075"/>
                  </a:lnTo>
                  <a:lnTo>
                    <a:pt x="6516" y="6129"/>
                  </a:lnTo>
                  <a:lnTo>
                    <a:pt x="6377" y="6237"/>
                  </a:lnTo>
                  <a:lnTo>
                    <a:pt x="6237" y="6323"/>
                  </a:lnTo>
                  <a:lnTo>
                    <a:pt x="6162" y="6366"/>
                  </a:lnTo>
                  <a:lnTo>
                    <a:pt x="6086" y="6398"/>
                  </a:lnTo>
                  <a:lnTo>
                    <a:pt x="6000" y="6420"/>
                  </a:lnTo>
                  <a:lnTo>
                    <a:pt x="5925" y="6441"/>
                  </a:lnTo>
                  <a:lnTo>
                    <a:pt x="5753" y="6452"/>
                  </a:lnTo>
                  <a:lnTo>
                    <a:pt x="5592" y="6452"/>
                  </a:lnTo>
                  <a:lnTo>
                    <a:pt x="5430" y="6420"/>
                  </a:lnTo>
                  <a:lnTo>
                    <a:pt x="5355" y="6398"/>
                  </a:lnTo>
                  <a:lnTo>
                    <a:pt x="5280" y="6366"/>
                  </a:lnTo>
                  <a:lnTo>
                    <a:pt x="5129" y="6301"/>
                  </a:lnTo>
                  <a:lnTo>
                    <a:pt x="5000" y="6205"/>
                  </a:lnTo>
                  <a:lnTo>
                    <a:pt x="4882" y="6097"/>
                  </a:lnTo>
                  <a:lnTo>
                    <a:pt x="4774" y="5968"/>
                  </a:lnTo>
                  <a:lnTo>
                    <a:pt x="4624" y="5742"/>
                  </a:lnTo>
                  <a:lnTo>
                    <a:pt x="4377" y="5860"/>
                  </a:lnTo>
                  <a:lnTo>
                    <a:pt x="4226" y="5925"/>
                  </a:lnTo>
                  <a:lnTo>
                    <a:pt x="4065" y="5989"/>
                  </a:lnTo>
                  <a:lnTo>
                    <a:pt x="3903" y="6032"/>
                  </a:lnTo>
                  <a:lnTo>
                    <a:pt x="3742" y="6075"/>
                  </a:lnTo>
                  <a:lnTo>
                    <a:pt x="3581" y="6097"/>
                  </a:lnTo>
                  <a:lnTo>
                    <a:pt x="3409" y="6119"/>
                  </a:lnTo>
                  <a:lnTo>
                    <a:pt x="3248" y="6129"/>
                  </a:lnTo>
                  <a:lnTo>
                    <a:pt x="3075" y="6119"/>
                  </a:lnTo>
                  <a:lnTo>
                    <a:pt x="2914" y="6108"/>
                  </a:lnTo>
                  <a:lnTo>
                    <a:pt x="2742" y="6086"/>
                  </a:lnTo>
                  <a:lnTo>
                    <a:pt x="2581" y="6054"/>
                  </a:lnTo>
                  <a:lnTo>
                    <a:pt x="2420" y="6011"/>
                  </a:lnTo>
                  <a:lnTo>
                    <a:pt x="2258" y="5957"/>
                  </a:lnTo>
                  <a:lnTo>
                    <a:pt x="2108" y="5893"/>
                  </a:lnTo>
                  <a:lnTo>
                    <a:pt x="1957" y="5828"/>
                  </a:lnTo>
                  <a:lnTo>
                    <a:pt x="1807" y="5742"/>
                  </a:lnTo>
                  <a:lnTo>
                    <a:pt x="1731" y="5699"/>
                  </a:lnTo>
                  <a:lnTo>
                    <a:pt x="1667" y="5656"/>
                  </a:lnTo>
                  <a:lnTo>
                    <a:pt x="1527" y="5559"/>
                  </a:lnTo>
                  <a:lnTo>
                    <a:pt x="1398" y="5452"/>
                  </a:lnTo>
                  <a:lnTo>
                    <a:pt x="1269" y="5334"/>
                  </a:lnTo>
                  <a:lnTo>
                    <a:pt x="1151" y="5215"/>
                  </a:lnTo>
                  <a:lnTo>
                    <a:pt x="1043" y="5086"/>
                  </a:lnTo>
                  <a:lnTo>
                    <a:pt x="946" y="4946"/>
                  </a:lnTo>
                  <a:lnTo>
                    <a:pt x="850" y="4807"/>
                  </a:lnTo>
                  <a:lnTo>
                    <a:pt x="764" y="4656"/>
                  </a:lnTo>
                  <a:lnTo>
                    <a:pt x="688" y="4506"/>
                  </a:lnTo>
                  <a:lnTo>
                    <a:pt x="624" y="4355"/>
                  </a:lnTo>
                  <a:lnTo>
                    <a:pt x="559" y="4194"/>
                  </a:lnTo>
                  <a:lnTo>
                    <a:pt x="516" y="4022"/>
                  </a:lnTo>
                  <a:lnTo>
                    <a:pt x="484" y="3850"/>
                  </a:lnTo>
                  <a:lnTo>
                    <a:pt x="452" y="3688"/>
                  </a:lnTo>
                  <a:lnTo>
                    <a:pt x="441" y="3506"/>
                  </a:lnTo>
                  <a:lnTo>
                    <a:pt x="430" y="3333"/>
                  </a:lnTo>
                  <a:lnTo>
                    <a:pt x="430" y="3161"/>
                  </a:lnTo>
                  <a:lnTo>
                    <a:pt x="452" y="2989"/>
                  </a:lnTo>
                  <a:lnTo>
                    <a:pt x="473" y="2817"/>
                  </a:lnTo>
                  <a:lnTo>
                    <a:pt x="516" y="2645"/>
                  </a:lnTo>
                  <a:lnTo>
                    <a:pt x="559" y="2473"/>
                  </a:lnTo>
                  <a:lnTo>
                    <a:pt x="624" y="2301"/>
                  </a:lnTo>
                  <a:lnTo>
                    <a:pt x="688" y="2140"/>
                  </a:lnTo>
                  <a:lnTo>
                    <a:pt x="774" y="1979"/>
                  </a:lnTo>
                  <a:lnTo>
                    <a:pt x="860" y="1828"/>
                  </a:lnTo>
                  <a:lnTo>
                    <a:pt x="968" y="1678"/>
                  </a:lnTo>
                  <a:lnTo>
                    <a:pt x="1075" y="1538"/>
                  </a:lnTo>
                  <a:lnTo>
                    <a:pt x="1194" y="1409"/>
                  </a:lnTo>
                  <a:lnTo>
                    <a:pt x="1323" y="1280"/>
                  </a:lnTo>
                  <a:lnTo>
                    <a:pt x="1452" y="1151"/>
                  </a:lnTo>
                  <a:lnTo>
                    <a:pt x="1602" y="1043"/>
                  </a:lnTo>
                  <a:lnTo>
                    <a:pt x="1753" y="946"/>
                  </a:lnTo>
                  <a:lnTo>
                    <a:pt x="1903" y="850"/>
                  </a:lnTo>
                  <a:lnTo>
                    <a:pt x="2065" y="764"/>
                  </a:lnTo>
                  <a:lnTo>
                    <a:pt x="2237" y="688"/>
                  </a:lnTo>
                  <a:lnTo>
                    <a:pt x="2409" y="634"/>
                  </a:lnTo>
                  <a:lnTo>
                    <a:pt x="2581" y="581"/>
                  </a:lnTo>
                  <a:lnTo>
                    <a:pt x="2764" y="538"/>
                  </a:lnTo>
                  <a:lnTo>
                    <a:pt x="2946" y="516"/>
                  </a:lnTo>
                  <a:lnTo>
                    <a:pt x="3129" y="505"/>
                  </a:lnTo>
                  <a:lnTo>
                    <a:pt x="3323" y="495"/>
                  </a:lnTo>
                  <a:lnTo>
                    <a:pt x="3506" y="505"/>
                  </a:lnTo>
                  <a:lnTo>
                    <a:pt x="3688" y="527"/>
                  </a:lnTo>
                  <a:lnTo>
                    <a:pt x="3871" y="559"/>
                  </a:lnTo>
                  <a:lnTo>
                    <a:pt x="4054" y="602"/>
                  </a:lnTo>
                  <a:lnTo>
                    <a:pt x="4226" y="656"/>
                  </a:lnTo>
                  <a:lnTo>
                    <a:pt x="4409" y="721"/>
                  </a:lnTo>
                  <a:lnTo>
                    <a:pt x="4409" y="731"/>
                  </a:lnTo>
                  <a:lnTo>
                    <a:pt x="4420" y="721"/>
                  </a:lnTo>
                  <a:lnTo>
                    <a:pt x="4516" y="570"/>
                  </a:lnTo>
                  <a:lnTo>
                    <a:pt x="4635" y="419"/>
                  </a:lnTo>
                  <a:lnTo>
                    <a:pt x="4774" y="301"/>
                  </a:lnTo>
                  <a:lnTo>
                    <a:pt x="4925" y="194"/>
                  </a:lnTo>
                  <a:lnTo>
                    <a:pt x="4764" y="290"/>
                  </a:lnTo>
                  <a:lnTo>
                    <a:pt x="4624" y="419"/>
                  </a:lnTo>
                  <a:lnTo>
                    <a:pt x="4506" y="559"/>
                  </a:lnTo>
                  <a:lnTo>
                    <a:pt x="4406" y="698"/>
                  </a:lnTo>
                  <a:lnTo>
                    <a:pt x="4406" y="698"/>
                  </a:lnTo>
                  <a:lnTo>
                    <a:pt x="4237" y="634"/>
                  </a:lnTo>
                  <a:lnTo>
                    <a:pt x="4065" y="570"/>
                  </a:lnTo>
                  <a:lnTo>
                    <a:pt x="3882" y="516"/>
                  </a:lnTo>
                  <a:lnTo>
                    <a:pt x="3699" y="473"/>
                  </a:lnTo>
                  <a:lnTo>
                    <a:pt x="3506" y="452"/>
                  </a:lnTo>
                  <a:lnTo>
                    <a:pt x="3323" y="430"/>
                  </a:lnTo>
                  <a:lnTo>
                    <a:pt x="2936" y="430"/>
                  </a:lnTo>
                  <a:lnTo>
                    <a:pt x="2753" y="452"/>
                  </a:lnTo>
                  <a:lnTo>
                    <a:pt x="2559" y="484"/>
                  </a:lnTo>
                  <a:lnTo>
                    <a:pt x="2377" y="516"/>
                  </a:lnTo>
                  <a:lnTo>
                    <a:pt x="2194" y="570"/>
                  </a:lnTo>
                  <a:lnTo>
                    <a:pt x="2011" y="634"/>
                  </a:lnTo>
                  <a:lnTo>
                    <a:pt x="1839" y="710"/>
                  </a:lnTo>
                  <a:lnTo>
                    <a:pt x="1667" y="796"/>
                  </a:lnTo>
                  <a:lnTo>
                    <a:pt x="1495" y="893"/>
                  </a:lnTo>
                  <a:lnTo>
                    <a:pt x="1333" y="1000"/>
                  </a:lnTo>
                  <a:lnTo>
                    <a:pt x="1183" y="1118"/>
                  </a:lnTo>
                  <a:lnTo>
                    <a:pt x="1032" y="1237"/>
                  </a:lnTo>
                  <a:lnTo>
                    <a:pt x="893" y="1376"/>
                  </a:lnTo>
                  <a:lnTo>
                    <a:pt x="764" y="1516"/>
                  </a:lnTo>
                  <a:lnTo>
                    <a:pt x="635" y="1667"/>
                  </a:lnTo>
                  <a:lnTo>
                    <a:pt x="527" y="1828"/>
                  </a:lnTo>
                  <a:lnTo>
                    <a:pt x="419" y="2000"/>
                  </a:lnTo>
                  <a:lnTo>
                    <a:pt x="323" y="2172"/>
                  </a:lnTo>
                  <a:lnTo>
                    <a:pt x="247" y="2355"/>
                  </a:lnTo>
                  <a:lnTo>
                    <a:pt x="172" y="2538"/>
                  </a:lnTo>
                  <a:lnTo>
                    <a:pt x="118" y="2731"/>
                  </a:lnTo>
                  <a:lnTo>
                    <a:pt x="65" y="2925"/>
                  </a:lnTo>
                  <a:lnTo>
                    <a:pt x="32" y="3118"/>
                  </a:lnTo>
                  <a:lnTo>
                    <a:pt x="11" y="3323"/>
                  </a:lnTo>
                  <a:lnTo>
                    <a:pt x="0" y="3516"/>
                  </a:lnTo>
                  <a:lnTo>
                    <a:pt x="0" y="3721"/>
                  </a:lnTo>
                  <a:lnTo>
                    <a:pt x="22" y="3925"/>
                  </a:lnTo>
                  <a:lnTo>
                    <a:pt x="43" y="4118"/>
                  </a:lnTo>
                  <a:lnTo>
                    <a:pt x="86" y="4323"/>
                  </a:lnTo>
                  <a:lnTo>
                    <a:pt x="140" y="4516"/>
                  </a:lnTo>
                  <a:lnTo>
                    <a:pt x="204" y="4710"/>
                  </a:lnTo>
                  <a:lnTo>
                    <a:pt x="280" y="4893"/>
                  </a:lnTo>
                  <a:lnTo>
                    <a:pt x="376" y="5075"/>
                  </a:lnTo>
                  <a:lnTo>
                    <a:pt x="473" y="5258"/>
                  </a:lnTo>
                  <a:lnTo>
                    <a:pt x="592" y="5430"/>
                  </a:lnTo>
                  <a:lnTo>
                    <a:pt x="721" y="5592"/>
                  </a:lnTo>
                  <a:lnTo>
                    <a:pt x="850" y="5742"/>
                  </a:lnTo>
                  <a:lnTo>
                    <a:pt x="1000" y="5893"/>
                  </a:lnTo>
                  <a:lnTo>
                    <a:pt x="1151" y="6032"/>
                  </a:lnTo>
                  <a:lnTo>
                    <a:pt x="1312" y="6151"/>
                  </a:lnTo>
                  <a:lnTo>
                    <a:pt x="1484" y="6269"/>
                  </a:lnTo>
                  <a:lnTo>
                    <a:pt x="1656" y="6377"/>
                  </a:lnTo>
                  <a:lnTo>
                    <a:pt x="1850" y="6473"/>
                  </a:lnTo>
                  <a:lnTo>
                    <a:pt x="1936" y="6516"/>
                  </a:lnTo>
                  <a:lnTo>
                    <a:pt x="2032" y="6549"/>
                  </a:lnTo>
                  <a:lnTo>
                    <a:pt x="2237" y="6624"/>
                  </a:lnTo>
                  <a:lnTo>
                    <a:pt x="2430" y="6678"/>
                  </a:lnTo>
                  <a:lnTo>
                    <a:pt x="2635" y="6721"/>
                  </a:lnTo>
                  <a:lnTo>
                    <a:pt x="2839" y="6753"/>
                  </a:lnTo>
                  <a:lnTo>
                    <a:pt x="3043" y="6774"/>
                  </a:lnTo>
                  <a:lnTo>
                    <a:pt x="3258" y="6774"/>
                  </a:lnTo>
                  <a:lnTo>
                    <a:pt x="3463" y="6764"/>
                  </a:lnTo>
                  <a:lnTo>
                    <a:pt x="3667" y="6742"/>
                  </a:lnTo>
                  <a:lnTo>
                    <a:pt x="3871" y="6710"/>
                  </a:lnTo>
                  <a:lnTo>
                    <a:pt x="4075" y="6656"/>
                  </a:lnTo>
                  <a:lnTo>
                    <a:pt x="4269" y="6592"/>
                  </a:lnTo>
                  <a:lnTo>
                    <a:pt x="4430" y="6538"/>
                  </a:lnTo>
                  <a:lnTo>
                    <a:pt x="4430" y="6538"/>
                  </a:lnTo>
                  <a:lnTo>
                    <a:pt x="4506" y="6613"/>
                  </a:lnTo>
                  <a:lnTo>
                    <a:pt x="4602" y="6699"/>
                  </a:lnTo>
                  <a:lnTo>
                    <a:pt x="4710" y="6774"/>
                  </a:lnTo>
                  <a:lnTo>
                    <a:pt x="4817" y="6839"/>
                  </a:lnTo>
                  <a:lnTo>
                    <a:pt x="4936" y="6893"/>
                  </a:lnTo>
                  <a:lnTo>
                    <a:pt x="5054" y="6946"/>
                  </a:lnTo>
                  <a:lnTo>
                    <a:pt x="5172" y="6979"/>
                  </a:lnTo>
                  <a:lnTo>
                    <a:pt x="5301" y="7011"/>
                  </a:lnTo>
                  <a:lnTo>
                    <a:pt x="5420" y="7033"/>
                  </a:lnTo>
                  <a:lnTo>
                    <a:pt x="5549" y="7043"/>
                  </a:lnTo>
                  <a:lnTo>
                    <a:pt x="5678" y="7054"/>
                  </a:lnTo>
                  <a:lnTo>
                    <a:pt x="5796" y="7043"/>
                  </a:lnTo>
                  <a:lnTo>
                    <a:pt x="5925" y="7022"/>
                  </a:lnTo>
                  <a:lnTo>
                    <a:pt x="6043" y="7000"/>
                  </a:lnTo>
                  <a:lnTo>
                    <a:pt x="6172" y="6968"/>
                  </a:lnTo>
                  <a:lnTo>
                    <a:pt x="6291" y="6925"/>
                  </a:lnTo>
                  <a:lnTo>
                    <a:pt x="6398" y="6871"/>
                  </a:lnTo>
                  <a:lnTo>
                    <a:pt x="6506" y="6807"/>
                  </a:lnTo>
                  <a:lnTo>
                    <a:pt x="6613" y="6742"/>
                  </a:lnTo>
                  <a:lnTo>
                    <a:pt x="6710" y="6667"/>
                  </a:lnTo>
                  <a:lnTo>
                    <a:pt x="6807" y="6581"/>
                  </a:lnTo>
                  <a:lnTo>
                    <a:pt x="6893" y="6495"/>
                  </a:lnTo>
                  <a:lnTo>
                    <a:pt x="6979" y="6398"/>
                  </a:lnTo>
                  <a:lnTo>
                    <a:pt x="7043" y="6301"/>
                  </a:lnTo>
                  <a:lnTo>
                    <a:pt x="7108" y="6194"/>
                  </a:lnTo>
                  <a:lnTo>
                    <a:pt x="7162" y="6086"/>
                  </a:lnTo>
                  <a:lnTo>
                    <a:pt x="7215" y="5979"/>
                  </a:lnTo>
                  <a:lnTo>
                    <a:pt x="7258" y="5860"/>
                  </a:lnTo>
                  <a:lnTo>
                    <a:pt x="7280" y="5743"/>
                  </a:lnTo>
                  <a:lnTo>
                    <a:pt x="7280" y="5743"/>
                  </a:lnTo>
                  <a:lnTo>
                    <a:pt x="7334" y="5721"/>
                  </a:lnTo>
                  <a:lnTo>
                    <a:pt x="7516" y="5624"/>
                  </a:lnTo>
                  <a:lnTo>
                    <a:pt x="7678" y="5516"/>
                  </a:lnTo>
                  <a:lnTo>
                    <a:pt x="7839" y="5398"/>
                  </a:lnTo>
                  <a:lnTo>
                    <a:pt x="7990" y="5269"/>
                  </a:lnTo>
                  <a:lnTo>
                    <a:pt x="8129" y="5129"/>
                  </a:lnTo>
                  <a:lnTo>
                    <a:pt x="8248" y="4979"/>
                  </a:lnTo>
                  <a:lnTo>
                    <a:pt x="8366" y="4817"/>
                  </a:lnTo>
                  <a:lnTo>
                    <a:pt x="8463" y="4645"/>
                  </a:lnTo>
                  <a:lnTo>
                    <a:pt x="8549" y="4473"/>
                  </a:lnTo>
                  <a:lnTo>
                    <a:pt x="8624" y="4290"/>
                  </a:lnTo>
                  <a:lnTo>
                    <a:pt x="8678" y="4108"/>
                  </a:lnTo>
                  <a:lnTo>
                    <a:pt x="8721" y="3914"/>
                  </a:lnTo>
                  <a:lnTo>
                    <a:pt x="8753" y="3731"/>
                  </a:lnTo>
                  <a:lnTo>
                    <a:pt x="8764" y="3538"/>
                  </a:lnTo>
                  <a:lnTo>
                    <a:pt x="8764" y="3344"/>
                  </a:lnTo>
                  <a:lnTo>
                    <a:pt x="8742" y="3161"/>
                  </a:lnTo>
                  <a:lnTo>
                    <a:pt x="8710" y="2968"/>
                  </a:lnTo>
                  <a:lnTo>
                    <a:pt x="8667" y="2785"/>
                  </a:lnTo>
                  <a:lnTo>
                    <a:pt x="8603" y="2602"/>
                  </a:lnTo>
                  <a:lnTo>
                    <a:pt x="8538" y="2430"/>
                  </a:lnTo>
                  <a:lnTo>
                    <a:pt x="8452" y="2269"/>
                  </a:lnTo>
                  <a:lnTo>
                    <a:pt x="8355" y="2108"/>
                  </a:lnTo>
                  <a:lnTo>
                    <a:pt x="8237" y="1957"/>
                  </a:lnTo>
                  <a:lnTo>
                    <a:pt x="8119" y="1807"/>
                  </a:lnTo>
                  <a:lnTo>
                    <a:pt x="7990" y="1678"/>
                  </a:lnTo>
                  <a:lnTo>
                    <a:pt x="7850" y="1559"/>
                  </a:lnTo>
                  <a:lnTo>
                    <a:pt x="7699" y="1452"/>
                  </a:lnTo>
                  <a:lnTo>
                    <a:pt x="7549" y="1344"/>
                  </a:lnTo>
                  <a:lnTo>
                    <a:pt x="7387" y="1258"/>
                  </a:lnTo>
                  <a:lnTo>
                    <a:pt x="7215" y="1183"/>
                  </a:lnTo>
                  <a:lnTo>
                    <a:pt x="7052" y="1132"/>
                  </a:lnTo>
                  <a:lnTo>
                    <a:pt x="7052" y="1132"/>
                  </a:lnTo>
                  <a:lnTo>
                    <a:pt x="7022" y="1022"/>
                  </a:lnTo>
                  <a:lnTo>
                    <a:pt x="6979" y="903"/>
                  </a:lnTo>
                  <a:lnTo>
                    <a:pt x="6925" y="796"/>
                  </a:lnTo>
                  <a:lnTo>
                    <a:pt x="6871" y="678"/>
                  </a:lnTo>
                  <a:lnTo>
                    <a:pt x="6796" y="581"/>
                  </a:lnTo>
                  <a:lnTo>
                    <a:pt x="6721" y="484"/>
                  </a:lnTo>
                  <a:lnTo>
                    <a:pt x="6635" y="398"/>
                  </a:lnTo>
                  <a:lnTo>
                    <a:pt x="6538" y="312"/>
                  </a:lnTo>
                  <a:lnTo>
                    <a:pt x="6441" y="237"/>
                  </a:lnTo>
                  <a:lnTo>
                    <a:pt x="6334" y="172"/>
                  </a:lnTo>
                  <a:lnTo>
                    <a:pt x="6226" y="118"/>
                  </a:lnTo>
                  <a:lnTo>
                    <a:pt x="6108" y="7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7"/>
            <p:cNvSpPr/>
            <p:nvPr/>
          </p:nvSpPr>
          <p:spPr>
            <a:xfrm>
              <a:off x="4335000" y="3148875"/>
              <a:ext cx="21800" cy="89550"/>
            </a:xfrm>
            <a:custGeom>
              <a:avLst/>
              <a:gdLst/>
              <a:ahLst/>
              <a:cxnLst/>
              <a:rect l="l" t="t" r="r" b="b"/>
              <a:pathLst>
                <a:path w="872" h="3582" extrusionOk="0">
                  <a:moveTo>
                    <a:pt x="646" y="1"/>
                  </a:moveTo>
                  <a:lnTo>
                    <a:pt x="581" y="76"/>
                  </a:lnTo>
                  <a:lnTo>
                    <a:pt x="506" y="173"/>
                  </a:lnTo>
                  <a:lnTo>
                    <a:pt x="420" y="302"/>
                  </a:lnTo>
                  <a:lnTo>
                    <a:pt x="323" y="452"/>
                  </a:lnTo>
                  <a:lnTo>
                    <a:pt x="237" y="635"/>
                  </a:lnTo>
                  <a:lnTo>
                    <a:pt x="140" y="850"/>
                  </a:lnTo>
                  <a:lnTo>
                    <a:pt x="76" y="1087"/>
                  </a:lnTo>
                  <a:lnTo>
                    <a:pt x="44" y="1205"/>
                  </a:lnTo>
                  <a:lnTo>
                    <a:pt x="22" y="1345"/>
                  </a:lnTo>
                  <a:lnTo>
                    <a:pt x="1" y="1474"/>
                  </a:lnTo>
                  <a:lnTo>
                    <a:pt x="1" y="1614"/>
                  </a:lnTo>
                  <a:lnTo>
                    <a:pt x="1" y="1764"/>
                  </a:lnTo>
                  <a:lnTo>
                    <a:pt x="11" y="1915"/>
                  </a:lnTo>
                  <a:lnTo>
                    <a:pt x="33" y="2065"/>
                  </a:lnTo>
                  <a:lnTo>
                    <a:pt x="65" y="2227"/>
                  </a:lnTo>
                  <a:lnTo>
                    <a:pt x="108" y="2388"/>
                  </a:lnTo>
                  <a:lnTo>
                    <a:pt x="173" y="2549"/>
                  </a:lnTo>
                  <a:lnTo>
                    <a:pt x="248" y="2710"/>
                  </a:lnTo>
                  <a:lnTo>
                    <a:pt x="345" y="2882"/>
                  </a:lnTo>
                  <a:lnTo>
                    <a:pt x="452" y="3055"/>
                  </a:lnTo>
                  <a:lnTo>
                    <a:pt x="571" y="3227"/>
                  </a:lnTo>
                  <a:lnTo>
                    <a:pt x="710" y="3399"/>
                  </a:lnTo>
                  <a:lnTo>
                    <a:pt x="872" y="3581"/>
                  </a:lnTo>
                  <a:lnTo>
                    <a:pt x="6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7"/>
            <p:cNvSpPr/>
            <p:nvPr/>
          </p:nvSpPr>
          <p:spPr>
            <a:xfrm>
              <a:off x="4335000" y="3148875"/>
              <a:ext cx="21800" cy="89550"/>
            </a:xfrm>
            <a:custGeom>
              <a:avLst/>
              <a:gdLst/>
              <a:ahLst/>
              <a:cxnLst/>
              <a:rect l="l" t="t" r="r" b="b"/>
              <a:pathLst>
                <a:path w="872" h="3582" fill="none" extrusionOk="0">
                  <a:moveTo>
                    <a:pt x="646" y="1"/>
                  </a:moveTo>
                  <a:lnTo>
                    <a:pt x="646" y="1"/>
                  </a:lnTo>
                  <a:lnTo>
                    <a:pt x="581" y="76"/>
                  </a:lnTo>
                  <a:lnTo>
                    <a:pt x="506" y="173"/>
                  </a:lnTo>
                  <a:lnTo>
                    <a:pt x="420" y="302"/>
                  </a:lnTo>
                  <a:lnTo>
                    <a:pt x="323" y="452"/>
                  </a:lnTo>
                  <a:lnTo>
                    <a:pt x="237" y="635"/>
                  </a:lnTo>
                  <a:lnTo>
                    <a:pt x="140" y="850"/>
                  </a:lnTo>
                  <a:lnTo>
                    <a:pt x="76" y="1087"/>
                  </a:lnTo>
                  <a:lnTo>
                    <a:pt x="44" y="1205"/>
                  </a:lnTo>
                  <a:lnTo>
                    <a:pt x="22" y="1345"/>
                  </a:lnTo>
                  <a:lnTo>
                    <a:pt x="1" y="1474"/>
                  </a:lnTo>
                  <a:lnTo>
                    <a:pt x="1" y="1614"/>
                  </a:lnTo>
                  <a:lnTo>
                    <a:pt x="1" y="1764"/>
                  </a:lnTo>
                  <a:lnTo>
                    <a:pt x="11" y="1915"/>
                  </a:lnTo>
                  <a:lnTo>
                    <a:pt x="33" y="2065"/>
                  </a:lnTo>
                  <a:lnTo>
                    <a:pt x="65" y="2227"/>
                  </a:lnTo>
                  <a:lnTo>
                    <a:pt x="108" y="2388"/>
                  </a:lnTo>
                  <a:lnTo>
                    <a:pt x="173" y="2549"/>
                  </a:lnTo>
                  <a:lnTo>
                    <a:pt x="248" y="2710"/>
                  </a:lnTo>
                  <a:lnTo>
                    <a:pt x="345" y="2882"/>
                  </a:lnTo>
                  <a:lnTo>
                    <a:pt x="452" y="3055"/>
                  </a:lnTo>
                  <a:lnTo>
                    <a:pt x="571" y="3227"/>
                  </a:lnTo>
                  <a:lnTo>
                    <a:pt x="710" y="3399"/>
                  </a:lnTo>
                  <a:lnTo>
                    <a:pt x="872" y="35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7"/>
            <p:cNvSpPr/>
            <p:nvPr/>
          </p:nvSpPr>
          <p:spPr>
            <a:xfrm>
              <a:off x="4329625" y="3148875"/>
              <a:ext cx="27175" cy="89550"/>
            </a:xfrm>
            <a:custGeom>
              <a:avLst/>
              <a:gdLst/>
              <a:ahLst/>
              <a:cxnLst/>
              <a:rect l="l" t="t" r="r" b="b"/>
              <a:pathLst>
                <a:path w="1087" h="3582" extrusionOk="0">
                  <a:moveTo>
                    <a:pt x="861" y="1"/>
                  </a:moveTo>
                  <a:lnTo>
                    <a:pt x="753" y="76"/>
                  </a:lnTo>
                  <a:lnTo>
                    <a:pt x="656" y="162"/>
                  </a:lnTo>
                  <a:lnTo>
                    <a:pt x="560" y="259"/>
                  </a:lnTo>
                  <a:lnTo>
                    <a:pt x="474" y="356"/>
                  </a:lnTo>
                  <a:lnTo>
                    <a:pt x="398" y="463"/>
                  </a:lnTo>
                  <a:lnTo>
                    <a:pt x="323" y="571"/>
                  </a:lnTo>
                  <a:lnTo>
                    <a:pt x="259" y="678"/>
                  </a:lnTo>
                  <a:lnTo>
                    <a:pt x="194" y="796"/>
                  </a:lnTo>
                  <a:lnTo>
                    <a:pt x="140" y="925"/>
                  </a:lnTo>
                  <a:lnTo>
                    <a:pt x="97" y="1044"/>
                  </a:lnTo>
                  <a:lnTo>
                    <a:pt x="65" y="1173"/>
                  </a:lnTo>
                  <a:lnTo>
                    <a:pt x="33" y="1313"/>
                  </a:lnTo>
                  <a:lnTo>
                    <a:pt x="11" y="1442"/>
                  </a:lnTo>
                  <a:lnTo>
                    <a:pt x="1" y="1581"/>
                  </a:lnTo>
                  <a:lnTo>
                    <a:pt x="1" y="1721"/>
                  </a:lnTo>
                  <a:lnTo>
                    <a:pt x="1" y="1850"/>
                  </a:lnTo>
                  <a:lnTo>
                    <a:pt x="11" y="1990"/>
                  </a:lnTo>
                  <a:lnTo>
                    <a:pt x="44" y="2119"/>
                  </a:lnTo>
                  <a:lnTo>
                    <a:pt x="76" y="2259"/>
                  </a:lnTo>
                  <a:lnTo>
                    <a:pt x="108" y="2388"/>
                  </a:lnTo>
                  <a:lnTo>
                    <a:pt x="140" y="2442"/>
                  </a:lnTo>
                  <a:lnTo>
                    <a:pt x="162" y="2506"/>
                  </a:lnTo>
                  <a:lnTo>
                    <a:pt x="216" y="2635"/>
                  </a:lnTo>
                  <a:lnTo>
                    <a:pt x="280" y="2753"/>
                  </a:lnTo>
                  <a:lnTo>
                    <a:pt x="345" y="2861"/>
                  </a:lnTo>
                  <a:lnTo>
                    <a:pt x="431" y="2969"/>
                  </a:lnTo>
                  <a:lnTo>
                    <a:pt x="506" y="3076"/>
                  </a:lnTo>
                  <a:lnTo>
                    <a:pt x="592" y="3173"/>
                  </a:lnTo>
                  <a:lnTo>
                    <a:pt x="678" y="3270"/>
                  </a:lnTo>
                  <a:lnTo>
                    <a:pt x="775" y="3356"/>
                  </a:lnTo>
                  <a:lnTo>
                    <a:pt x="882" y="3431"/>
                  </a:lnTo>
                  <a:lnTo>
                    <a:pt x="979" y="3506"/>
                  </a:lnTo>
                  <a:lnTo>
                    <a:pt x="1087" y="3581"/>
                  </a:lnTo>
                  <a:lnTo>
                    <a:pt x="850" y="3141"/>
                  </a:lnTo>
                  <a:lnTo>
                    <a:pt x="742" y="2915"/>
                  </a:lnTo>
                  <a:lnTo>
                    <a:pt x="656" y="2700"/>
                  </a:lnTo>
                  <a:lnTo>
                    <a:pt x="613" y="2592"/>
                  </a:lnTo>
                  <a:lnTo>
                    <a:pt x="570" y="2485"/>
                  </a:lnTo>
                  <a:lnTo>
                    <a:pt x="538" y="2377"/>
                  </a:lnTo>
                  <a:lnTo>
                    <a:pt x="517" y="2323"/>
                  </a:lnTo>
                  <a:lnTo>
                    <a:pt x="506" y="2259"/>
                  </a:lnTo>
                  <a:lnTo>
                    <a:pt x="484" y="2151"/>
                  </a:lnTo>
                  <a:lnTo>
                    <a:pt x="463" y="2044"/>
                  </a:lnTo>
                  <a:lnTo>
                    <a:pt x="441" y="1925"/>
                  </a:lnTo>
                  <a:lnTo>
                    <a:pt x="431" y="1818"/>
                  </a:lnTo>
                  <a:lnTo>
                    <a:pt x="431" y="1710"/>
                  </a:lnTo>
                  <a:lnTo>
                    <a:pt x="431" y="1592"/>
                  </a:lnTo>
                  <a:lnTo>
                    <a:pt x="431" y="1485"/>
                  </a:lnTo>
                  <a:lnTo>
                    <a:pt x="441" y="1366"/>
                  </a:lnTo>
                  <a:lnTo>
                    <a:pt x="463" y="1141"/>
                  </a:lnTo>
                  <a:lnTo>
                    <a:pt x="517" y="915"/>
                  </a:lnTo>
                  <a:lnTo>
                    <a:pt x="581" y="689"/>
                  </a:lnTo>
                  <a:lnTo>
                    <a:pt x="656" y="463"/>
                  </a:lnTo>
                  <a:lnTo>
                    <a:pt x="753" y="237"/>
                  </a:lnTo>
                  <a:lnTo>
                    <a:pt x="86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7"/>
            <p:cNvSpPr/>
            <p:nvPr/>
          </p:nvSpPr>
          <p:spPr>
            <a:xfrm>
              <a:off x="2572850" y="3182225"/>
              <a:ext cx="32025" cy="86575"/>
            </a:xfrm>
            <a:custGeom>
              <a:avLst/>
              <a:gdLst/>
              <a:ahLst/>
              <a:cxnLst/>
              <a:rect l="l" t="t" r="r" b="b"/>
              <a:pathLst>
                <a:path w="1281" h="3463" extrusionOk="0">
                  <a:moveTo>
                    <a:pt x="356" y="0"/>
                  </a:moveTo>
                  <a:lnTo>
                    <a:pt x="302" y="86"/>
                  </a:lnTo>
                  <a:lnTo>
                    <a:pt x="248" y="194"/>
                  </a:lnTo>
                  <a:lnTo>
                    <a:pt x="194" y="333"/>
                  </a:lnTo>
                  <a:lnTo>
                    <a:pt x="130" y="505"/>
                  </a:lnTo>
                  <a:lnTo>
                    <a:pt x="76" y="699"/>
                  </a:lnTo>
                  <a:lnTo>
                    <a:pt x="33" y="925"/>
                  </a:lnTo>
                  <a:lnTo>
                    <a:pt x="1" y="1172"/>
                  </a:lnTo>
                  <a:lnTo>
                    <a:pt x="1" y="1301"/>
                  </a:lnTo>
                  <a:lnTo>
                    <a:pt x="1" y="1430"/>
                  </a:lnTo>
                  <a:lnTo>
                    <a:pt x="11" y="1570"/>
                  </a:lnTo>
                  <a:lnTo>
                    <a:pt x="33" y="1710"/>
                  </a:lnTo>
                  <a:lnTo>
                    <a:pt x="65" y="1850"/>
                  </a:lnTo>
                  <a:lnTo>
                    <a:pt x="108" y="1989"/>
                  </a:lnTo>
                  <a:lnTo>
                    <a:pt x="151" y="2140"/>
                  </a:lnTo>
                  <a:lnTo>
                    <a:pt x="216" y="2290"/>
                  </a:lnTo>
                  <a:lnTo>
                    <a:pt x="302" y="2441"/>
                  </a:lnTo>
                  <a:lnTo>
                    <a:pt x="388" y="2581"/>
                  </a:lnTo>
                  <a:lnTo>
                    <a:pt x="495" y="2731"/>
                  </a:lnTo>
                  <a:lnTo>
                    <a:pt x="624" y="2882"/>
                  </a:lnTo>
                  <a:lnTo>
                    <a:pt x="753" y="3032"/>
                  </a:lnTo>
                  <a:lnTo>
                    <a:pt x="915" y="3172"/>
                  </a:lnTo>
                  <a:lnTo>
                    <a:pt x="1087" y="3312"/>
                  </a:lnTo>
                  <a:lnTo>
                    <a:pt x="1280" y="3463"/>
                  </a:lnTo>
                  <a:lnTo>
                    <a:pt x="1280" y="3463"/>
                  </a:lnTo>
                  <a:lnTo>
                    <a:pt x="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
            <p:cNvSpPr/>
            <p:nvPr/>
          </p:nvSpPr>
          <p:spPr>
            <a:xfrm>
              <a:off x="2572850" y="3182225"/>
              <a:ext cx="32025" cy="86575"/>
            </a:xfrm>
            <a:custGeom>
              <a:avLst/>
              <a:gdLst/>
              <a:ahLst/>
              <a:cxnLst/>
              <a:rect l="l" t="t" r="r" b="b"/>
              <a:pathLst>
                <a:path w="1281" h="3463" fill="none" extrusionOk="0">
                  <a:moveTo>
                    <a:pt x="356" y="0"/>
                  </a:moveTo>
                  <a:lnTo>
                    <a:pt x="356" y="0"/>
                  </a:lnTo>
                  <a:lnTo>
                    <a:pt x="302" y="86"/>
                  </a:lnTo>
                  <a:lnTo>
                    <a:pt x="248" y="194"/>
                  </a:lnTo>
                  <a:lnTo>
                    <a:pt x="194" y="333"/>
                  </a:lnTo>
                  <a:lnTo>
                    <a:pt x="130" y="505"/>
                  </a:lnTo>
                  <a:lnTo>
                    <a:pt x="76" y="699"/>
                  </a:lnTo>
                  <a:lnTo>
                    <a:pt x="33" y="925"/>
                  </a:lnTo>
                  <a:lnTo>
                    <a:pt x="1" y="1172"/>
                  </a:lnTo>
                  <a:lnTo>
                    <a:pt x="1" y="1301"/>
                  </a:lnTo>
                  <a:lnTo>
                    <a:pt x="1" y="1430"/>
                  </a:lnTo>
                  <a:lnTo>
                    <a:pt x="11" y="1570"/>
                  </a:lnTo>
                  <a:lnTo>
                    <a:pt x="33" y="1710"/>
                  </a:lnTo>
                  <a:lnTo>
                    <a:pt x="65" y="1850"/>
                  </a:lnTo>
                  <a:lnTo>
                    <a:pt x="108" y="1989"/>
                  </a:lnTo>
                  <a:lnTo>
                    <a:pt x="151" y="2140"/>
                  </a:lnTo>
                  <a:lnTo>
                    <a:pt x="216" y="2290"/>
                  </a:lnTo>
                  <a:lnTo>
                    <a:pt x="302" y="2441"/>
                  </a:lnTo>
                  <a:lnTo>
                    <a:pt x="388" y="2581"/>
                  </a:lnTo>
                  <a:lnTo>
                    <a:pt x="495" y="2731"/>
                  </a:lnTo>
                  <a:lnTo>
                    <a:pt x="624" y="2882"/>
                  </a:lnTo>
                  <a:lnTo>
                    <a:pt x="753" y="3032"/>
                  </a:lnTo>
                  <a:lnTo>
                    <a:pt x="915" y="3172"/>
                  </a:lnTo>
                  <a:lnTo>
                    <a:pt x="1087" y="3312"/>
                  </a:lnTo>
                  <a:lnTo>
                    <a:pt x="1280" y="34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7"/>
            <p:cNvSpPr/>
            <p:nvPr/>
          </p:nvSpPr>
          <p:spPr>
            <a:xfrm>
              <a:off x="2567750" y="3182225"/>
              <a:ext cx="37125" cy="86575"/>
            </a:xfrm>
            <a:custGeom>
              <a:avLst/>
              <a:gdLst/>
              <a:ahLst/>
              <a:cxnLst/>
              <a:rect l="l" t="t" r="r" b="b"/>
              <a:pathLst>
                <a:path w="1485" h="3463" extrusionOk="0">
                  <a:moveTo>
                    <a:pt x="560" y="0"/>
                  </a:moveTo>
                  <a:lnTo>
                    <a:pt x="463" y="97"/>
                  </a:lnTo>
                  <a:lnTo>
                    <a:pt x="388" y="194"/>
                  </a:lnTo>
                  <a:lnTo>
                    <a:pt x="312" y="301"/>
                  </a:lnTo>
                  <a:lnTo>
                    <a:pt x="248" y="419"/>
                  </a:lnTo>
                  <a:lnTo>
                    <a:pt x="194" y="538"/>
                  </a:lnTo>
                  <a:lnTo>
                    <a:pt x="140" y="656"/>
                  </a:lnTo>
                  <a:lnTo>
                    <a:pt x="97" y="785"/>
                  </a:lnTo>
                  <a:lnTo>
                    <a:pt x="65" y="914"/>
                  </a:lnTo>
                  <a:lnTo>
                    <a:pt x="33" y="1043"/>
                  </a:lnTo>
                  <a:lnTo>
                    <a:pt x="11" y="1172"/>
                  </a:lnTo>
                  <a:lnTo>
                    <a:pt x="0" y="1312"/>
                  </a:lnTo>
                  <a:lnTo>
                    <a:pt x="0" y="1441"/>
                  </a:lnTo>
                  <a:lnTo>
                    <a:pt x="11" y="1581"/>
                  </a:lnTo>
                  <a:lnTo>
                    <a:pt x="22" y="1710"/>
                  </a:lnTo>
                  <a:lnTo>
                    <a:pt x="43" y="1850"/>
                  </a:lnTo>
                  <a:lnTo>
                    <a:pt x="76" y="1979"/>
                  </a:lnTo>
                  <a:lnTo>
                    <a:pt x="119" y="2108"/>
                  </a:lnTo>
                  <a:lnTo>
                    <a:pt x="172" y="2237"/>
                  </a:lnTo>
                  <a:lnTo>
                    <a:pt x="226" y="2355"/>
                  </a:lnTo>
                  <a:lnTo>
                    <a:pt x="291" y="2473"/>
                  </a:lnTo>
                  <a:lnTo>
                    <a:pt x="323" y="2538"/>
                  </a:lnTo>
                  <a:lnTo>
                    <a:pt x="366" y="2592"/>
                  </a:lnTo>
                  <a:lnTo>
                    <a:pt x="441" y="2699"/>
                  </a:lnTo>
                  <a:lnTo>
                    <a:pt x="527" y="2807"/>
                  </a:lnTo>
                  <a:lnTo>
                    <a:pt x="613" y="2903"/>
                  </a:lnTo>
                  <a:lnTo>
                    <a:pt x="710" y="2989"/>
                  </a:lnTo>
                  <a:lnTo>
                    <a:pt x="818" y="3075"/>
                  </a:lnTo>
                  <a:lnTo>
                    <a:pt x="914" y="3161"/>
                  </a:lnTo>
                  <a:lnTo>
                    <a:pt x="1022" y="3226"/>
                  </a:lnTo>
                  <a:lnTo>
                    <a:pt x="1129" y="3301"/>
                  </a:lnTo>
                  <a:lnTo>
                    <a:pt x="1248" y="3355"/>
                  </a:lnTo>
                  <a:lnTo>
                    <a:pt x="1366" y="3409"/>
                  </a:lnTo>
                  <a:lnTo>
                    <a:pt x="1484" y="3463"/>
                  </a:lnTo>
                  <a:lnTo>
                    <a:pt x="1484" y="3463"/>
                  </a:lnTo>
                  <a:lnTo>
                    <a:pt x="1162" y="3075"/>
                  </a:lnTo>
                  <a:lnTo>
                    <a:pt x="1022" y="2882"/>
                  </a:lnTo>
                  <a:lnTo>
                    <a:pt x="882" y="2688"/>
                  </a:lnTo>
                  <a:lnTo>
                    <a:pt x="818" y="2592"/>
                  </a:lnTo>
                  <a:lnTo>
                    <a:pt x="764" y="2484"/>
                  </a:lnTo>
                  <a:lnTo>
                    <a:pt x="710" y="2387"/>
                  </a:lnTo>
                  <a:lnTo>
                    <a:pt x="678" y="2333"/>
                  </a:lnTo>
                  <a:lnTo>
                    <a:pt x="656" y="2280"/>
                  </a:lnTo>
                  <a:lnTo>
                    <a:pt x="613" y="2183"/>
                  </a:lnTo>
                  <a:lnTo>
                    <a:pt x="570" y="2075"/>
                  </a:lnTo>
                  <a:lnTo>
                    <a:pt x="527" y="1968"/>
                  </a:lnTo>
                  <a:lnTo>
                    <a:pt x="495" y="1860"/>
                  </a:lnTo>
                  <a:lnTo>
                    <a:pt x="474" y="1753"/>
                  </a:lnTo>
                  <a:lnTo>
                    <a:pt x="441" y="1645"/>
                  </a:lnTo>
                  <a:lnTo>
                    <a:pt x="431" y="1538"/>
                  </a:lnTo>
                  <a:lnTo>
                    <a:pt x="409" y="1419"/>
                  </a:lnTo>
                  <a:lnTo>
                    <a:pt x="398" y="1194"/>
                  </a:lnTo>
                  <a:lnTo>
                    <a:pt x="398" y="957"/>
                  </a:lnTo>
                  <a:lnTo>
                    <a:pt x="420" y="721"/>
                  </a:lnTo>
                  <a:lnTo>
                    <a:pt x="452" y="484"/>
                  </a:lnTo>
                  <a:lnTo>
                    <a:pt x="495" y="247"/>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7"/>
            <p:cNvSpPr/>
            <p:nvPr/>
          </p:nvSpPr>
          <p:spPr>
            <a:xfrm>
              <a:off x="4339575" y="4105900"/>
              <a:ext cx="32000" cy="86575"/>
            </a:xfrm>
            <a:custGeom>
              <a:avLst/>
              <a:gdLst/>
              <a:ahLst/>
              <a:cxnLst/>
              <a:rect l="l" t="t" r="r" b="b"/>
              <a:pathLst>
                <a:path w="1280" h="3463" extrusionOk="0">
                  <a:moveTo>
                    <a:pt x="0" y="0"/>
                  </a:moveTo>
                  <a:lnTo>
                    <a:pt x="936" y="3463"/>
                  </a:lnTo>
                  <a:lnTo>
                    <a:pt x="979" y="3377"/>
                  </a:lnTo>
                  <a:lnTo>
                    <a:pt x="1033" y="3269"/>
                  </a:lnTo>
                  <a:lnTo>
                    <a:pt x="1097" y="3129"/>
                  </a:lnTo>
                  <a:lnTo>
                    <a:pt x="1151" y="2957"/>
                  </a:lnTo>
                  <a:lnTo>
                    <a:pt x="1215" y="2764"/>
                  </a:lnTo>
                  <a:lnTo>
                    <a:pt x="1259" y="2538"/>
                  </a:lnTo>
                  <a:lnTo>
                    <a:pt x="1280" y="2291"/>
                  </a:lnTo>
                  <a:lnTo>
                    <a:pt x="1280" y="2162"/>
                  </a:lnTo>
                  <a:lnTo>
                    <a:pt x="1280" y="2033"/>
                  </a:lnTo>
                  <a:lnTo>
                    <a:pt x="1269" y="1893"/>
                  </a:lnTo>
                  <a:lnTo>
                    <a:pt x="1248" y="1753"/>
                  </a:lnTo>
                  <a:lnTo>
                    <a:pt x="1215" y="1613"/>
                  </a:lnTo>
                  <a:lnTo>
                    <a:pt x="1183" y="1463"/>
                  </a:lnTo>
                  <a:lnTo>
                    <a:pt x="1129" y="1323"/>
                  </a:lnTo>
                  <a:lnTo>
                    <a:pt x="1065" y="1172"/>
                  </a:lnTo>
                  <a:lnTo>
                    <a:pt x="990" y="1022"/>
                  </a:lnTo>
                  <a:lnTo>
                    <a:pt x="893" y="882"/>
                  </a:lnTo>
                  <a:lnTo>
                    <a:pt x="785" y="731"/>
                  </a:lnTo>
                  <a:lnTo>
                    <a:pt x="667" y="581"/>
                  </a:lnTo>
                  <a:lnTo>
                    <a:pt x="527" y="430"/>
                  </a:lnTo>
                  <a:lnTo>
                    <a:pt x="366" y="291"/>
                  </a:lnTo>
                  <a:lnTo>
                    <a:pt x="194" y="14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7"/>
            <p:cNvSpPr/>
            <p:nvPr/>
          </p:nvSpPr>
          <p:spPr>
            <a:xfrm>
              <a:off x="4339575" y="4105900"/>
              <a:ext cx="32000" cy="86575"/>
            </a:xfrm>
            <a:custGeom>
              <a:avLst/>
              <a:gdLst/>
              <a:ahLst/>
              <a:cxnLst/>
              <a:rect l="l" t="t" r="r" b="b"/>
              <a:pathLst>
                <a:path w="1280" h="3463" fill="none" extrusionOk="0">
                  <a:moveTo>
                    <a:pt x="936" y="3463"/>
                  </a:moveTo>
                  <a:lnTo>
                    <a:pt x="936" y="3463"/>
                  </a:lnTo>
                  <a:lnTo>
                    <a:pt x="979" y="3377"/>
                  </a:lnTo>
                  <a:lnTo>
                    <a:pt x="1033" y="3269"/>
                  </a:lnTo>
                  <a:lnTo>
                    <a:pt x="1097" y="3129"/>
                  </a:lnTo>
                  <a:lnTo>
                    <a:pt x="1151" y="2957"/>
                  </a:lnTo>
                  <a:lnTo>
                    <a:pt x="1215" y="2764"/>
                  </a:lnTo>
                  <a:lnTo>
                    <a:pt x="1259" y="2538"/>
                  </a:lnTo>
                  <a:lnTo>
                    <a:pt x="1280" y="2291"/>
                  </a:lnTo>
                  <a:lnTo>
                    <a:pt x="1280" y="2162"/>
                  </a:lnTo>
                  <a:lnTo>
                    <a:pt x="1280" y="2033"/>
                  </a:lnTo>
                  <a:lnTo>
                    <a:pt x="1269" y="1893"/>
                  </a:lnTo>
                  <a:lnTo>
                    <a:pt x="1248" y="1753"/>
                  </a:lnTo>
                  <a:lnTo>
                    <a:pt x="1215" y="1613"/>
                  </a:lnTo>
                  <a:lnTo>
                    <a:pt x="1183" y="1463"/>
                  </a:lnTo>
                  <a:lnTo>
                    <a:pt x="1129" y="1323"/>
                  </a:lnTo>
                  <a:lnTo>
                    <a:pt x="1065" y="1172"/>
                  </a:lnTo>
                  <a:lnTo>
                    <a:pt x="990" y="1022"/>
                  </a:lnTo>
                  <a:lnTo>
                    <a:pt x="893" y="882"/>
                  </a:lnTo>
                  <a:lnTo>
                    <a:pt x="785" y="731"/>
                  </a:lnTo>
                  <a:lnTo>
                    <a:pt x="667" y="581"/>
                  </a:lnTo>
                  <a:lnTo>
                    <a:pt x="527" y="430"/>
                  </a:lnTo>
                  <a:lnTo>
                    <a:pt x="366" y="291"/>
                  </a:lnTo>
                  <a:lnTo>
                    <a:pt x="194" y="14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7"/>
            <p:cNvSpPr/>
            <p:nvPr/>
          </p:nvSpPr>
          <p:spPr>
            <a:xfrm>
              <a:off x="4339575" y="4105900"/>
              <a:ext cx="37125" cy="86575"/>
            </a:xfrm>
            <a:custGeom>
              <a:avLst/>
              <a:gdLst/>
              <a:ahLst/>
              <a:cxnLst/>
              <a:rect l="l" t="t" r="r" b="b"/>
              <a:pathLst>
                <a:path w="1485" h="3463" extrusionOk="0">
                  <a:moveTo>
                    <a:pt x="0" y="0"/>
                  </a:moveTo>
                  <a:lnTo>
                    <a:pt x="323" y="387"/>
                  </a:lnTo>
                  <a:lnTo>
                    <a:pt x="474" y="581"/>
                  </a:lnTo>
                  <a:lnTo>
                    <a:pt x="603" y="774"/>
                  </a:lnTo>
                  <a:lnTo>
                    <a:pt x="667" y="871"/>
                  </a:lnTo>
                  <a:lnTo>
                    <a:pt x="732" y="979"/>
                  </a:lnTo>
                  <a:lnTo>
                    <a:pt x="785" y="1076"/>
                  </a:lnTo>
                  <a:lnTo>
                    <a:pt x="807" y="1129"/>
                  </a:lnTo>
                  <a:lnTo>
                    <a:pt x="828" y="1172"/>
                  </a:lnTo>
                  <a:lnTo>
                    <a:pt x="882" y="1280"/>
                  </a:lnTo>
                  <a:lnTo>
                    <a:pt x="925" y="1387"/>
                  </a:lnTo>
                  <a:lnTo>
                    <a:pt x="957" y="1495"/>
                  </a:lnTo>
                  <a:lnTo>
                    <a:pt x="990" y="1602"/>
                  </a:lnTo>
                  <a:lnTo>
                    <a:pt x="1022" y="1710"/>
                  </a:lnTo>
                  <a:lnTo>
                    <a:pt x="1043" y="1817"/>
                  </a:lnTo>
                  <a:lnTo>
                    <a:pt x="1065" y="1925"/>
                  </a:lnTo>
                  <a:lnTo>
                    <a:pt x="1076" y="2043"/>
                  </a:lnTo>
                  <a:lnTo>
                    <a:pt x="1086" y="2269"/>
                  </a:lnTo>
                  <a:lnTo>
                    <a:pt x="1086" y="2506"/>
                  </a:lnTo>
                  <a:lnTo>
                    <a:pt x="1065" y="2731"/>
                  </a:lnTo>
                  <a:lnTo>
                    <a:pt x="1033" y="2979"/>
                  </a:lnTo>
                  <a:lnTo>
                    <a:pt x="990" y="3215"/>
                  </a:lnTo>
                  <a:lnTo>
                    <a:pt x="936" y="3463"/>
                  </a:lnTo>
                  <a:lnTo>
                    <a:pt x="1022" y="3366"/>
                  </a:lnTo>
                  <a:lnTo>
                    <a:pt x="1097" y="3269"/>
                  </a:lnTo>
                  <a:lnTo>
                    <a:pt x="1172" y="3151"/>
                  </a:lnTo>
                  <a:lnTo>
                    <a:pt x="1237" y="3043"/>
                  </a:lnTo>
                  <a:lnTo>
                    <a:pt x="1291" y="2925"/>
                  </a:lnTo>
                  <a:lnTo>
                    <a:pt x="1345" y="2807"/>
                  </a:lnTo>
                  <a:lnTo>
                    <a:pt x="1388" y="2678"/>
                  </a:lnTo>
                  <a:lnTo>
                    <a:pt x="1420" y="2549"/>
                  </a:lnTo>
                  <a:lnTo>
                    <a:pt x="1452" y="2420"/>
                  </a:lnTo>
                  <a:lnTo>
                    <a:pt x="1474" y="2291"/>
                  </a:lnTo>
                  <a:lnTo>
                    <a:pt x="1484" y="2151"/>
                  </a:lnTo>
                  <a:lnTo>
                    <a:pt x="1484" y="2022"/>
                  </a:lnTo>
                  <a:lnTo>
                    <a:pt x="1484" y="1882"/>
                  </a:lnTo>
                  <a:lnTo>
                    <a:pt x="1463" y="1753"/>
                  </a:lnTo>
                  <a:lnTo>
                    <a:pt x="1441" y="1613"/>
                  </a:lnTo>
                  <a:lnTo>
                    <a:pt x="1409" y="1484"/>
                  </a:lnTo>
                  <a:lnTo>
                    <a:pt x="1366" y="1355"/>
                  </a:lnTo>
                  <a:lnTo>
                    <a:pt x="1323" y="1226"/>
                  </a:lnTo>
                  <a:lnTo>
                    <a:pt x="1259" y="1097"/>
                  </a:lnTo>
                  <a:lnTo>
                    <a:pt x="1194" y="979"/>
                  </a:lnTo>
                  <a:lnTo>
                    <a:pt x="1162" y="925"/>
                  </a:lnTo>
                  <a:lnTo>
                    <a:pt x="1119" y="871"/>
                  </a:lnTo>
                  <a:lnTo>
                    <a:pt x="1043" y="764"/>
                  </a:lnTo>
                  <a:lnTo>
                    <a:pt x="957" y="656"/>
                  </a:lnTo>
                  <a:lnTo>
                    <a:pt x="871" y="559"/>
                  </a:lnTo>
                  <a:lnTo>
                    <a:pt x="775" y="473"/>
                  </a:lnTo>
                  <a:lnTo>
                    <a:pt x="678" y="387"/>
                  </a:lnTo>
                  <a:lnTo>
                    <a:pt x="570" y="301"/>
                  </a:lnTo>
                  <a:lnTo>
                    <a:pt x="463" y="226"/>
                  </a:lnTo>
                  <a:lnTo>
                    <a:pt x="355" y="162"/>
                  </a:lnTo>
                  <a:lnTo>
                    <a:pt x="237" y="108"/>
                  </a:lnTo>
                  <a:lnTo>
                    <a:pt x="119" y="54"/>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7"/>
            <p:cNvSpPr/>
            <p:nvPr/>
          </p:nvSpPr>
          <p:spPr>
            <a:xfrm>
              <a:off x="3383375" y="4442450"/>
              <a:ext cx="74200" cy="31750"/>
            </a:xfrm>
            <a:custGeom>
              <a:avLst/>
              <a:gdLst/>
              <a:ahLst/>
              <a:cxnLst/>
              <a:rect l="l" t="t" r="r" b="b"/>
              <a:pathLst>
                <a:path w="2968" h="1270" extrusionOk="0">
                  <a:moveTo>
                    <a:pt x="2968" y="1"/>
                  </a:moveTo>
                  <a:lnTo>
                    <a:pt x="0" y="1033"/>
                  </a:lnTo>
                  <a:lnTo>
                    <a:pt x="75" y="1076"/>
                  </a:lnTo>
                  <a:lnTo>
                    <a:pt x="172" y="1108"/>
                  </a:lnTo>
                  <a:lnTo>
                    <a:pt x="301" y="1151"/>
                  </a:lnTo>
                  <a:lnTo>
                    <a:pt x="452" y="1195"/>
                  </a:lnTo>
                  <a:lnTo>
                    <a:pt x="634" y="1238"/>
                  </a:lnTo>
                  <a:lnTo>
                    <a:pt x="828" y="1259"/>
                  </a:lnTo>
                  <a:lnTo>
                    <a:pt x="1043" y="1270"/>
                  </a:lnTo>
                  <a:lnTo>
                    <a:pt x="1161" y="1259"/>
                  </a:lnTo>
                  <a:lnTo>
                    <a:pt x="1269" y="1248"/>
                  </a:lnTo>
                  <a:lnTo>
                    <a:pt x="1387" y="1227"/>
                  </a:lnTo>
                  <a:lnTo>
                    <a:pt x="1516" y="1205"/>
                  </a:lnTo>
                  <a:lnTo>
                    <a:pt x="1634" y="1173"/>
                  </a:lnTo>
                  <a:lnTo>
                    <a:pt x="1764" y="1130"/>
                  </a:lnTo>
                  <a:lnTo>
                    <a:pt x="1882" y="1065"/>
                  </a:lnTo>
                  <a:lnTo>
                    <a:pt x="2011" y="1001"/>
                  </a:lnTo>
                  <a:lnTo>
                    <a:pt x="2129" y="926"/>
                  </a:lnTo>
                  <a:lnTo>
                    <a:pt x="2258" y="840"/>
                  </a:lnTo>
                  <a:lnTo>
                    <a:pt x="2376" y="732"/>
                  </a:lnTo>
                  <a:lnTo>
                    <a:pt x="2505" y="614"/>
                  </a:lnTo>
                  <a:lnTo>
                    <a:pt x="2624" y="485"/>
                  </a:lnTo>
                  <a:lnTo>
                    <a:pt x="2742" y="345"/>
                  </a:lnTo>
                  <a:lnTo>
                    <a:pt x="2850" y="184"/>
                  </a:lnTo>
                  <a:lnTo>
                    <a:pt x="29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7"/>
            <p:cNvSpPr/>
            <p:nvPr/>
          </p:nvSpPr>
          <p:spPr>
            <a:xfrm>
              <a:off x="3383375" y="4442450"/>
              <a:ext cx="74200" cy="31750"/>
            </a:xfrm>
            <a:custGeom>
              <a:avLst/>
              <a:gdLst/>
              <a:ahLst/>
              <a:cxnLst/>
              <a:rect l="l" t="t" r="r" b="b"/>
              <a:pathLst>
                <a:path w="2968" h="1270" fill="none" extrusionOk="0">
                  <a:moveTo>
                    <a:pt x="0" y="1033"/>
                  </a:moveTo>
                  <a:lnTo>
                    <a:pt x="0" y="1033"/>
                  </a:lnTo>
                  <a:lnTo>
                    <a:pt x="75" y="1076"/>
                  </a:lnTo>
                  <a:lnTo>
                    <a:pt x="172" y="1108"/>
                  </a:lnTo>
                  <a:lnTo>
                    <a:pt x="301" y="1151"/>
                  </a:lnTo>
                  <a:lnTo>
                    <a:pt x="452" y="1195"/>
                  </a:lnTo>
                  <a:lnTo>
                    <a:pt x="634" y="1238"/>
                  </a:lnTo>
                  <a:lnTo>
                    <a:pt x="828" y="1259"/>
                  </a:lnTo>
                  <a:lnTo>
                    <a:pt x="1043" y="1270"/>
                  </a:lnTo>
                  <a:lnTo>
                    <a:pt x="1161" y="1259"/>
                  </a:lnTo>
                  <a:lnTo>
                    <a:pt x="1269" y="1248"/>
                  </a:lnTo>
                  <a:lnTo>
                    <a:pt x="1387" y="1227"/>
                  </a:lnTo>
                  <a:lnTo>
                    <a:pt x="1516" y="1205"/>
                  </a:lnTo>
                  <a:lnTo>
                    <a:pt x="1634" y="1173"/>
                  </a:lnTo>
                  <a:lnTo>
                    <a:pt x="1764" y="1130"/>
                  </a:lnTo>
                  <a:lnTo>
                    <a:pt x="1882" y="1065"/>
                  </a:lnTo>
                  <a:lnTo>
                    <a:pt x="2011" y="1001"/>
                  </a:lnTo>
                  <a:lnTo>
                    <a:pt x="2129" y="926"/>
                  </a:lnTo>
                  <a:lnTo>
                    <a:pt x="2258" y="840"/>
                  </a:lnTo>
                  <a:lnTo>
                    <a:pt x="2376" y="732"/>
                  </a:lnTo>
                  <a:lnTo>
                    <a:pt x="2505" y="614"/>
                  </a:lnTo>
                  <a:lnTo>
                    <a:pt x="2624" y="485"/>
                  </a:lnTo>
                  <a:lnTo>
                    <a:pt x="2742" y="345"/>
                  </a:lnTo>
                  <a:lnTo>
                    <a:pt x="2850" y="184"/>
                  </a:lnTo>
                  <a:lnTo>
                    <a:pt x="29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7"/>
            <p:cNvSpPr/>
            <p:nvPr/>
          </p:nvSpPr>
          <p:spPr>
            <a:xfrm>
              <a:off x="3383375" y="4442450"/>
              <a:ext cx="74200" cy="36600"/>
            </a:xfrm>
            <a:custGeom>
              <a:avLst/>
              <a:gdLst/>
              <a:ahLst/>
              <a:cxnLst/>
              <a:rect l="l" t="t" r="r" b="b"/>
              <a:pathLst>
                <a:path w="2968" h="1464" extrusionOk="0">
                  <a:moveTo>
                    <a:pt x="2968" y="1"/>
                  </a:moveTo>
                  <a:lnTo>
                    <a:pt x="2634" y="302"/>
                  </a:lnTo>
                  <a:lnTo>
                    <a:pt x="2473" y="431"/>
                  </a:lnTo>
                  <a:lnTo>
                    <a:pt x="2312" y="560"/>
                  </a:lnTo>
                  <a:lnTo>
                    <a:pt x="2226" y="625"/>
                  </a:lnTo>
                  <a:lnTo>
                    <a:pt x="2151" y="678"/>
                  </a:lnTo>
                  <a:lnTo>
                    <a:pt x="2065" y="732"/>
                  </a:lnTo>
                  <a:lnTo>
                    <a:pt x="2022" y="754"/>
                  </a:lnTo>
                  <a:lnTo>
                    <a:pt x="1979" y="786"/>
                  </a:lnTo>
                  <a:lnTo>
                    <a:pt x="1893" y="829"/>
                  </a:lnTo>
                  <a:lnTo>
                    <a:pt x="1807" y="872"/>
                  </a:lnTo>
                  <a:lnTo>
                    <a:pt x="1710" y="904"/>
                  </a:lnTo>
                  <a:lnTo>
                    <a:pt x="1624" y="947"/>
                  </a:lnTo>
                  <a:lnTo>
                    <a:pt x="1441" y="1001"/>
                  </a:lnTo>
                  <a:lnTo>
                    <a:pt x="1247" y="1044"/>
                  </a:lnTo>
                  <a:lnTo>
                    <a:pt x="1054" y="1076"/>
                  </a:lnTo>
                  <a:lnTo>
                    <a:pt x="849" y="1087"/>
                  </a:lnTo>
                  <a:lnTo>
                    <a:pt x="645" y="1098"/>
                  </a:lnTo>
                  <a:lnTo>
                    <a:pt x="441" y="1087"/>
                  </a:lnTo>
                  <a:lnTo>
                    <a:pt x="226" y="1065"/>
                  </a:lnTo>
                  <a:lnTo>
                    <a:pt x="0" y="1033"/>
                  </a:lnTo>
                  <a:lnTo>
                    <a:pt x="86" y="1108"/>
                  </a:lnTo>
                  <a:lnTo>
                    <a:pt x="183" y="1173"/>
                  </a:lnTo>
                  <a:lnTo>
                    <a:pt x="280" y="1238"/>
                  </a:lnTo>
                  <a:lnTo>
                    <a:pt x="376" y="1291"/>
                  </a:lnTo>
                  <a:lnTo>
                    <a:pt x="484" y="1334"/>
                  </a:lnTo>
                  <a:lnTo>
                    <a:pt x="602" y="1377"/>
                  </a:lnTo>
                  <a:lnTo>
                    <a:pt x="710" y="1410"/>
                  </a:lnTo>
                  <a:lnTo>
                    <a:pt x="828" y="1431"/>
                  </a:lnTo>
                  <a:lnTo>
                    <a:pt x="946" y="1453"/>
                  </a:lnTo>
                  <a:lnTo>
                    <a:pt x="1065" y="1453"/>
                  </a:lnTo>
                  <a:lnTo>
                    <a:pt x="1183" y="1463"/>
                  </a:lnTo>
                  <a:lnTo>
                    <a:pt x="1301" y="1453"/>
                  </a:lnTo>
                  <a:lnTo>
                    <a:pt x="1419" y="1442"/>
                  </a:lnTo>
                  <a:lnTo>
                    <a:pt x="1538" y="1420"/>
                  </a:lnTo>
                  <a:lnTo>
                    <a:pt x="1656" y="1388"/>
                  </a:lnTo>
                  <a:lnTo>
                    <a:pt x="1774" y="1356"/>
                  </a:lnTo>
                  <a:lnTo>
                    <a:pt x="1882" y="1302"/>
                  </a:lnTo>
                  <a:lnTo>
                    <a:pt x="1989" y="1259"/>
                  </a:lnTo>
                  <a:lnTo>
                    <a:pt x="2097" y="1195"/>
                  </a:lnTo>
                  <a:lnTo>
                    <a:pt x="2194" y="1130"/>
                  </a:lnTo>
                  <a:lnTo>
                    <a:pt x="2247" y="1098"/>
                  </a:lnTo>
                  <a:lnTo>
                    <a:pt x="2290" y="1055"/>
                  </a:lnTo>
                  <a:lnTo>
                    <a:pt x="2387" y="979"/>
                  </a:lnTo>
                  <a:lnTo>
                    <a:pt x="2473" y="904"/>
                  </a:lnTo>
                  <a:lnTo>
                    <a:pt x="2548" y="807"/>
                  </a:lnTo>
                  <a:lnTo>
                    <a:pt x="2688" y="625"/>
                  </a:lnTo>
                  <a:lnTo>
                    <a:pt x="2753" y="528"/>
                  </a:lnTo>
                  <a:lnTo>
                    <a:pt x="2807" y="431"/>
                  </a:lnTo>
                  <a:lnTo>
                    <a:pt x="2860" y="324"/>
                  </a:lnTo>
                  <a:lnTo>
                    <a:pt x="2903" y="216"/>
                  </a:lnTo>
                  <a:lnTo>
                    <a:pt x="2936" y="108"/>
                  </a:lnTo>
                  <a:lnTo>
                    <a:pt x="29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7"/>
            <p:cNvSpPr/>
            <p:nvPr/>
          </p:nvSpPr>
          <p:spPr>
            <a:xfrm>
              <a:off x="4223700" y="4146225"/>
              <a:ext cx="65625" cy="44100"/>
            </a:xfrm>
            <a:custGeom>
              <a:avLst/>
              <a:gdLst/>
              <a:ahLst/>
              <a:cxnLst/>
              <a:rect l="l" t="t" r="r" b="b"/>
              <a:pathLst>
                <a:path w="2625" h="1764" extrusionOk="0">
                  <a:moveTo>
                    <a:pt x="2625" y="0"/>
                  </a:moveTo>
                  <a:lnTo>
                    <a:pt x="1" y="1710"/>
                  </a:lnTo>
                  <a:lnTo>
                    <a:pt x="87" y="1731"/>
                  </a:lnTo>
                  <a:lnTo>
                    <a:pt x="184" y="1742"/>
                  </a:lnTo>
                  <a:lnTo>
                    <a:pt x="313" y="1753"/>
                  </a:lnTo>
                  <a:lnTo>
                    <a:pt x="474" y="1764"/>
                  </a:lnTo>
                  <a:lnTo>
                    <a:pt x="657" y="1753"/>
                  </a:lnTo>
                  <a:lnTo>
                    <a:pt x="850" y="1731"/>
                  </a:lnTo>
                  <a:lnTo>
                    <a:pt x="1065" y="1688"/>
                  </a:lnTo>
                  <a:lnTo>
                    <a:pt x="1173" y="1656"/>
                  </a:lnTo>
                  <a:lnTo>
                    <a:pt x="1280" y="1613"/>
                  </a:lnTo>
                  <a:lnTo>
                    <a:pt x="1399" y="1570"/>
                  </a:lnTo>
                  <a:lnTo>
                    <a:pt x="1506" y="1516"/>
                  </a:lnTo>
                  <a:lnTo>
                    <a:pt x="1614" y="1452"/>
                  </a:lnTo>
                  <a:lnTo>
                    <a:pt x="1721" y="1377"/>
                  </a:lnTo>
                  <a:lnTo>
                    <a:pt x="1829" y="1291"/>
                  </a:lnTo>
                  <a:lnTo>
                    <a:pt x="1936" y="1194"/>
                  </a:lnTo>
                  <a:lnTo>
                    <a:pt x="2044" y="1097"/>
                  </a:lnTo>
                  <a:lnTo>
                    <a:pt x="2141" y="979"/>
                  </a:lnTo>
                  <a:lnTo>
                    <a:pt x="2237" y="850"/>
                  </a:lnTo>
                  <a:lnTo>
                    <a:pt x="2324" y="710"/>
                  </a:lnTo>
                  <a:lnTo>
                    <a:pt x="2410" y="549"/>
                  </a:lnTo>
                  <a:lnTo>
                    <a:pt x="2496" y="377"/>
                  </a:lnTo>
                  <a:lnTo>
                    <a:pt x="2560" y="194"/>
                  </a:lnTo>
                  <a:lnTo>
                    <a:pt x="26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7"/>
            <p:cNvSpPr/>
            <p:nvPr/>
          </p:nvSpPr>
          <p:spPr>
            <a:xfrm>
              <a:off x="4223700" y="4146225"/>
              <a:ext cx="65625" cy="44100"/>
            </a:xfrm>
            <a:custGeom>
              <a:avLst/>
              <a:gdLst/>
              <a:ahLst/>
              <a:cxnLst/>
              <a:rect l="l" t="t" r="r" b="b"/>
              <a:pathLst>
                <a:path w="2625" h="1764" fill="none" extrusionOk="0">
                  <a:moveTo>
                    <a:pt x="1" y="1710"/>
                  </a:moveTo>
                  <a:lnTo>
                    <a:pt x="1" y="1710"/>
                  </a:lnTo>
                  <a:lnTo>
                    <a:pt x="87" y="1731"/>
                  </a:lnTo>
                  <a:lnTo>
                    <a:pt x="184" y="1742"/>
                  </a:lnTo>
                  <a:lnTo>
                    <a:pt x="313" y="1753"/>
                  </a:lnTo>
                  <a:lnTo>
                    <a:pt x="474" y="1764"/>
                  </a:lnTo>
                  <a:lnTo>
                    <a:pt x="657" y="1753"/>
                  </a:lnTo>
                  <a:lnTo>
                    <a:pt x="850" y="1731"/>
                  </a:lnTo>
                  <a:lnTo>
                    <a:pt x="1065" y="1688"/>
                  </a:lnTo>
                  <a:lnTo>
                    <a:pt x="1173" y="1656"/>
                  </a:lnTo>
                  <a:lnTo>
                    <a:pt x="1280" y="1613"/>
                  </a:lnTo>
                  <a:lnTo>
                    <a:pt x="1399" y="1570"/>
                  </a:lnTo>
                  <a:lnTo>
                    <a:pt x="1506" y="1516"/>
                  </a:lnTo>
                  <a:lnTo>
                    <a:pt x="1614" y="1452"/>
                  </a:lnTo>
                  <a:lnTo>
                    <a:pt x="1721" y="1377"/>
                  </a:lnTo>
                  <a:lnTo>
                    <a:pt x="1829" y="1291"/>
                  </a:lnTo>
                  <a:lnTo>
                    <a:pt x="1936" y="1194"/>
                  </a:lnTo>
                  <a:lnTo>
                    <a:pt x="2044" y="1097"/>
                  </a:lnTo>
                  <a:lnTo>
                    <a:pt x="2141" y="979"/>
                  </a:lnTo>
                  <a:lnTo>
                    <a:pt x="2237" y="850"/>
                  </a:lnTo>
                  <a:lnTo>
                    <a:pt x="2324" y="710"/>
                  </a:lnTo>
                  <a:lnTo>
                    <a:pt x="2410" y="549"/>
                  </a:lnTo>
                  <a:lnTo>
                    <a:pt x="2496" y="377"/>
                  </a:lnTo>
                  <a:lnTo>
                    <a:pt x="2560" y="194"/>
                  </a:lnTo>
                  <a:lnTo>
                    <a:pt x="26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7"/>
            <p:cNvSpPr/>
            <p:nvPr/>
          </p:nvSpPr>
          <p:spPr>
            <a:xfrm>
              <a:off x="4223700" y="4146225"/>
              <a:ext cx="65625" cy="47325"/>
            </a:xfrm>
            <a:custGeom>
              <a:avLst/>
              <a:gdLst/>
              <a:ahLst/>
              <a:cxnLst/>
              <a:rect l="l" t="t" r="r" b="b"/>
              <a:pathLst>
                <a:path w="2625" h="1893" extrusionOk="0">
                  <a:moveTo>
                    <a:pt x="2625" y="0"/>
                  </a:moveTo>
                  <a:lnTo>
                    <a:pt x="2377" y="366"/>
                  </a:lnTo>
                  <a:lnTo>
                    <a:pt x="2259" y="538"/>
                  </a:lnTo>
                  <a:lnTo>
                    <a:pt x="2130" y="699"/>
                  </a:lnTo>
                  <a:lnTo>
                    <a:pt x="2065" y="774"/>
                  </a:lnTo>
                  <a:lnTo>
                    <a:pt x="2001" y="850"/>
                  </a:lnTo>
                  <a:lnTo>
                    <a:pt x="1926" y="925"/>
                  </a:lnTo>
                  <a:lnTo>
                    <a:pt x="1893" y="957"/>
                  </a:lnTo>
                  <a:lnTo>
                    <a:pt x="1850" y="989"/>
                  </a:lnTo>
                  <a:lnTo>
                    <a:pt x="1786" y="1054"/>
                  </a:lnTo>
                  <a:lnTo>
                    <a:pt x="1711" y="1118"/>
                  </a:lnTo>
                  <a:lnTo>
                    <a:pt x="1625" y="1172"/>
                  </a:lnTo>
                  <a:lnTo>
                    <a:pt x="1549" y="1237"/>
                  </a:lnTo>
                  <a:lnTo>
                    <a:pt x="1388" y="1334"/>
                  </a:lnTo>
                  <a:lnTo>
                    <a:pt x="1205" y="1420"/>
                  </a:lnTo>
                  <a:lnTo>
                    <a:pt x="1022" y="1495"/>
                  </a:lnTo>
                  <a:lnTo>
                    <a:pt x="840" y="1559"/>
                  </a:lnTo>
                  <a:lnTo>
                    <a:pt x="635" y="1613"/>
                  </a:lnTo>
                  <a:lnTo>
                    <a:pt x="431" y="1656"/>
                  </a:lnTo>
                  <a:lnTo>
                    <a:pt x="216" y="1688"/>
                  </a:lnTo>
                  <a:lnTo>
                    <a:pt x="1" y="1710"/>
                  </a:lnTo>
                  <a:lnTo>
                    <a:pt x="98" y="1764"/>
                  </a:lnTo>
                  <a:lnTo>
                    <a:pt x="205" y="1807"/>
                  </a:lnTo>
                  <a:lnTo>
                    <a:pt x="313" y="1839"/>
                  </a:lnTo>
                  <a:lnTo>
                    <a:pt x="431" y="1860"/>
                  </a:lnTo>
                  <a:lnTo>
                    <a:pt x="539" y="1882"/>
                  </a:lnTo>
                  <a:lnTo>
                    <a:pt x="657" y="1893"/>
                  </a:lnTo>
                  <a:lnTo>
                    <a:pt x="893" y="1893"/>
                  </a:lnTo>
                  <a:lnTo>
                    <a:pt x="1012" y="1882"/>
                  </a:lnTo>
                  <a:lnTo>
                    <a:pt x="1130" y="1860"/>
                  </a:lnTo>
                  <a:lnTo>
                    <a:pt x="1237" y="1839"/>
                  </a:lnTo>
                  <a:lnTo>
                    <a:pt x="1356" y="1807"/>
                  </a:lnTo>
                  <a:lnTo>
                    <a:pt x="1474" y="1764"/>
                  </a:lnTo>
                  <a:lnTo>
                    <a:pt x="1582" y="1710"/>
                  </a:lnTo>
                  <a:lnTo>
                    <a:pt x="1689" y="1656"/>
                  </a:lnTo>
                  <a:lnTo>
                    <a:pt x="1786" y="1592"/>
                  </a:lnTo>
                  <a:lnTo>
                    <a:pt x="1893" y="1527"/>
                  </a:lnTo>
                  <a:lnTo>
                    <a:pt x="1979" y="1452"/>
                  </a:lnTo>
                  <a:lnTo>
                    <a:pt x="2076" y="1366"/>
                  </a:lnTo>
                  <a:lnTo>
                    <a:pt x="2151" y="1280"/>
                  </a:lnTo>
                  <a:lnTo>
                    <a:pt x="2194" y="1226"/>
                  </a:lnTo>
                  <a:lnTo>
                    <a:pt x="2227" y="1183"/>
                  </a:lnTo>
                  <a:lnTo>
                    <a:pt x="2302" y="1086"/>
                  </a:lnTo>
                  <a:lnTo>
                    <a:pt x="2356" y="989"/>
                  </a:lnTo>
                  <a:lnTo>
                    <a:pt x="2420" y="882"/>
                  </a:lnTo>
                  <a:lnTo>
                    <a:pt x="2506" y="667"/>
                  </a:lnTo>
                  <a:lnTo>
                    <a:pt x="2549" y="559"/>
                  </a:lnTo>
                  <a:lnTo>
                    <a:pt x="2582" y="452"/>
                  </a:lnTo>
                  <a:lnTo>
                    <a:pt x="2603" y="334"/>
                  </a:lnTo>
                  <a:lnTo>
                    <a:pt x="2614" y="226"/>
                  </a:lnTo>
                  <a:lnTo>
                    <a:pt x="2625" y="108"/>
                  </a:lnTo>
                  <a:lnTo>
                    <a:pt x="26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7"/>
            <p:cNvSpPr/>
            <p:nvPr/>
          </p:nvSpPr>
          <p:spPr>
            <a:xfrm>
              <a:off x="4072100" y="3187325"/>
              <a:ext cx="265350" cy="136850"/>
            </a:xfrm>
            <a:custGeom>
              <a:avLst/>
              <a:gdLst/>
              <a:ahLst/>
              <a:cxnLst/>
              <a:rect l="l" t="t" r="r" b="b"/>
              <a:pathLst>
                <a:path w="10614" h="5474" extrusionOk="0">
                  <a:moveTo>
                    <a:pt x="10033" y="0"/>
                  </a:moveTo>
                  <a:lnTo>
                    <a:pt x="9839" y="11"/>
                  </a:lnTo>
                  <a:lnTo>
                    <a:pt x="9452" y="22"/>
                  </a:lnTo>
                  <a:lnTo>
                    <a:pt x="9065" y="65"/>
                  </a:lnTo>
                  <a:lnTo>
                    <a:pt x="8871" y="86"/>
                  </a:lnTo>
                  <a:lnTo>
                    <a:pt x="8689" y="119"/>
                  </a:lnTo>
                  <a:lnTo>
                    <a:pt x="8301" y="172"/>
                  </a:lnTo>
                  <a:lnTo>
                    <a:pt x="7925" y="258"/>
                  </a:lnTo>
                  <a:lnTo>
                    <a:pt x="7732" y="301"/>
                  </a:lnTo>
                  <a:lnTo>
                    <a:pt x="7549" y="344"/>
                  </a:lnTo>
                  <a:lnTo>
                    <a:pt x="7172" y="452"/>
                  </a:lnTo>
                  <a:lnTo>
                    <a:pt x="6807" y="570"/>
                  </a:lnTo>
                  <a:lnTo>
                    <a:pt x="6430" y="699"/>
                  </a:lnTo>
                  <a:lnTo>
                    <a:pt x="6076" y="839"/>
                  </a:lnTo>
                  <a:lnTo>
                    <a:pt x="5710" y="979"/>
                  </a:lnTo>
                  <a:lnTo>
                    <a:pt x="5366" y="1140"/>
                  </a:lnTo>
                  <a:lnTo>
                    <a:pt x="5011" y="1312"/>
                  </a:lnTo>
                  <a:lnTo>
                    <a:pt x="4667" y="1495"/>
                  </a:lnTo>
                  <a:lnTo>
                    <a:pt x="4334" y="1678"/>
                  </a:lnTo>
                  <a:lnTo>
                    <a:pt x="4000" y="1882"/>
                  </a:lnTo>
                  <a:lnTo>
                    <a:pt x="3667" y="2086"/>
                  </a:lnTo>
                  <a:lnTo>
                    <a:pt x="3344" y="2302"/>
                  </a:lnTo>
                  <a:lnTo>
                    <a:pt x="3033" y="2527"/>
                  </a:lnTo>
                  <a:lnTo>
                    <a:pt x="2721" y="2753"/>
                  </a:lnTo>
                  <a:lnTo>
                    <a:pt x="2409" y="2990"/>
                  </a:lnTo>
                  <a:lnTo>
                    <a:pt x="2119" y="3237"/>
                  </a:lnTo>
                  <a:lnTo>
                    <a:pt x="1828" y="3495"/>
                  </a:lnTo>
                  <a:lnTo>
                    <a:pt x="1538" y="3753"/>
                  </a:lnTo>
                  <a:lnTo>
                    <a:pt x="1258" y="4022"/>
                  </a:lnTo>
                  <a:lnTo>
                    <a:pt x="989" y="4291"/>
                  </a:lnTo>
                  <a:lnTo>
                    <a:pt x="731" y="4581"/>
                  </a:lnTo>
                  <a:lnTo>
                    <a:pt x="473" y="4871"/>
                  </a:lnTo>
                  <a:lnTo>
                    <a:pt x="226" y="5162"/>
                  </a:lnTo>
                  <a:lnTo>
                    <a:pt x="0" y="5474"/>
                  </a:lnTo>
                  <a:lnTo>
                    <a:pt x="280" y="5205"/>
                  </a:lnTo>
                  <a:lnTo>
                    <a:pt x="559" y="4947"/>
                  </a:lnTo>
                  <a:lnTo>
                    <a:pt x="839" y="4699"/>
                  </a:lnTo>
                  <a:lnTo>
                    <a:pt x="1129" y="4452"/>
                  </a:lnTo>
                  <a:lnTo>
                    <a:pt x="1721" y="3968"/>
                  </a:lnTo>
                  <a:lnTo>
                    <a:pt x="2323" y="3506"/>
                  </a:lnTo>
                  <a:lnTo>
                    <a:pt x="2946" y="3065"/>
                  </a:lnTo>
                  <a:lnTo>
                    <a:pt x="3258" y="2850"/>
                  </a:lnTo>
                  <a:lnTo>
                    <a:pt x="3570" y="2646"/>
                  </a:lnTo>
                  <a:lnTo>
                    <a:pt x="3893" y="2441"/>
                  </a:lnTo>
                  <a:lnTo>
                    <a:pt x="4215" y="2248"/>
                  </a:lnTo>
                  <a:lnTo>
                    <a:pt x="4549" y="2054"/>
                  </a:lnTo>
                  <a:lnTo>
                    <a:pt x="4871" y="1871"/>
                  </a:lnTo>
                  <a:lnTo>
                    <a:pt x="5043" y="1785"/>
                  </a:lnTo>
                  <a:lnTo>
                    <a:pt x="5205" y="1699"/>
                  </a:lnTo>
                  <a:lnTo>
                    <a:pt x="5377" y="1613"/>
                  </a:lnTo>
                  <a:lnTo>
                    <a:pt x="5549" y="1527"/>
                  </a:lnTo>
                  <a:lnTo>
                    <a:pt x="5882" y="1366"/>
                  </a:lnTo>
                  <a:lnTo>
                    <a:pt x="6237" y="1215"/>
                  </a:lnTo>
                  <a:lnTo>
                    <a:pt x="6581" y="1065"/>
                  </a:lnTo>
                  <a:lnTo>
                    <a:pt x="6936" y="925"/>
                  </a:lnTo>
                  <a:lnTo>
                    <a:pt x="7280" y="796"/>
                  </a:lnTo>
                  <a:lnTo>
                    <a:pt x="7646" y="678"/>
                  </a:lnTo>
                  <a:lnTo>
                    <a:pt x="8000" y="560"/>
                  </a:lnTo>
                  <a:lnTo>
                    <a:pt x="8366" y="452"/>
                  </a:lnTo>
                  <a:lnTo>
                    <a:pt x="8732" y="366"/>
                  </a:lnTo>
                  <a:lnTo>
                    <a:pt x="8914" y="312"/>
                  </a:lnTo>
                  <a:lnTo>
                    <a:pt x="9108" y="269"/>
                  </a:lnTo>
                  <a:lnTo>
                    <a:pt x="9474" y="194"/>
                  </a:lnTo>
                  <a:lnTo>
                    <a:pt x="9850" y="129"/>
                  </a:lnTo>
                  <a:lnTo>
                    <a:pt x="10043" y="97"/>
                  </a:lnTo>
                  <a:lnTo>
                    <a:pt x="10226" y="65"/>
                  </a:lnTo>
                  <a:lnTo>
                    <a:pt x="10613" y="11"/>
                  </a:lnTo>
                  <a:lnTo>
                    <a:pt x="10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7"/>
            <p:cNvSpPr/>
            <p:nvPr/>
          </p:nvSpPr>
          <p:spPr>
            <a:xfrm>
              <a:off x="4076400" y="3215275"/>
              <a:ext cx="265350" cy="136850"/>
            </a:xfrm>
            <a:custGeom>
              <a:avLst/>
              <a:gdLst/>
              <a:ahLst/>
              <a:cxnLst/>
              <a:rect l="l" t="t" r="r" b="b"/>
              <a:pathLst>
                <a:path w="10614" h="5474" extrusionOk="0">
                  <a:moveTo>
                    <a:pt x="10033" y="1"/>
                  </a:moveTo>
                  <a:lnTo>
                    <a:pt x="9839" y="11"/>
                  </a:lnTo>
                  <a:lnTo>
                    <a:pt x="9452" y="33"/>
                  </a:lnTo>
                  <a:lnTo>
                    <a:pt x="9076" y="65"/>
                  </a:lnTo>
                  <a:lnTo>
                    <a:pt x="8882" y="87"/>
                  </a:lnTo>
                  <a:lnTo>
                    <a:pt x="8689" y="119"/>
                  </a:lnTo>
                  <a:lnTo>
                    <a:pt x="8302" y="183"/>
                  </a:lnTo>
                  <a:lnTo>
                    <a:pt x="7925" y="259"/>
                  </a:lnTo>
                  <a:lnTo>
                    <a:pt x="7742" y="302"/>
                  </a:lnTo>
                  <a:lnTo>
                    <a:pt x="7549" y="356"/>
                  </a:lnTo>
                  <a:lnTo>
                    <a:pt x="7172" y="452"/>
                  </a:lnTo>
                  <a:lnTo>
                    <a:pt x="6807" y="571"/>
                  </a:lnTo>
                  <a:lnTo>
                    <a:pt x="6441" y="700"/>
                  </a:lnTo>
                  <a:lnTo>
                    <a:pt x="6076" y="839"/>
                  </a:lnTo>
                  <a:lnTo>
                    <a:pt x="5721" y="990"/>
                  </a:lnTo>
                  <a:lnTo>
                    <a:pt x="5366" y="1151"/>
                  </a:lnTo>
                  <a:lnTo>
                    <a:pt x="5011" y="1323"/>
                  </a:lnTo>
                  <a:lnTo>
                    <a:pt x="4667" y="1495"/>
                  </a:lnTo>
                  <a:lnTo>
                    <a:pt x="4334" y="1689"/>
                  </a:lnTo>
                  <a:lnTo>
                    <a:pt x="4000" y="1882"/>
                  </a:lnTo>
                  <a:lnTo>
                    <a:pt x="3667" y="2098"/>
                  </a:lnTo>
                  <a:lnTo>
                    <a:pt x="3355" y="2313"/>
                  </a:lnTo>
                  <a:lnTo>
                    <a:pt x="3033" y="2528"/>
                  </a:lnTo>
                  <a:lnTo>
                    <a:pt x="2721" y="2764"/>
                  </a:lnTo>
                  <a:lnTo>
                    <a:pt x="2420" y="3001"/>
                  </a:lnTo>
                  <a:lnTo>
                    <a:pt x="2119" y="3248"/>
                  </a:lnTo>
                  <a:lnTo>
                    <a:pt x="1828" y="3495"/>
                  </a:lnTo>
                  <a:lnTo>
                    <a:pt x="1538" y="3753"/>
                  </a:lnTo>
                  <a:lnTo>
                    <a:pt x="1269" y="4022"/>
                  </a:lnTo>
                  <a:lnTo>
                    <a:pt x="989" y="4302"/>
                  </a:lnTo>
                  <a:lnTo>
                    <a:pt x="731" y="4581"/>
                  </a:lnTo>
                  <a:lnTo>
                    <a:pt x="473" y="4872"/>
                  </a:lnTo>
                  <a:lnTo>
                    <a:pt x="226" y="5173"/>
                  </a:lnTo>
                  <a:lnTo>
                    <a:pt x="0" y="5474"/>
                  </a:lnTo>
                  <a:lnTo>
                    <a:pt x="280" y="5216"/>
                  </a:lnTo>
                  <a:lnTo>
                    <a:pt x="559" y="4958"/>
                  </a:lnTo>
                  <a:lnTo>
                    <a:pt x="850" y="4700"/>
                  </a:lnTo>
                  <a:lnTo>
                    <a:pt x="1140" y="4452"/>
                  </a:lnTo>
                  <a:lnTo>
                    <a:pt x="1731" y="3979"/>
                  </a:lnTo>
                  <a:lnTo>
                    <a:pt x="2334" y="3517"/>
                  </a:lnTo>
                  <a:lnTo>
                    <a:pt x="2947" y="3065"/>
                  </a:lnTo>
                  <a:lnTo>
                    <a:pt x="3258" y="2861"/>
                  </a:lnTo>
                  <a:lnTo>
                    <a:pt x="3581" y="2646"/>
                  </a:lnTo>
                  <a:lnTo>
                    <a:pt x="3893" y="2452"/>
                  </a:lnTo>
                  <a:lnTo>
                    <a:pt x="4215" y="2248"/>
                  </a:lnTo>
                  <a:lnTo>
                    <a:pt x="4549" y="2065"/>
                  </a:lnTo>
                  <a:lnTo>
                    <a:pt x="4882" y="1882"/>
                  </a:lnTo>
                  <a:lnTo>
                    <a:pt x="5043" y="1786"/>
                  </a:lnTo>
                  <a:lnTo>
                    <a:pt x="5215" y="1700"/>
                  </a:lnTo>
                  <a:lnTo>
                    <a:pt x="5377" y="1614"/>
                  </a:lnTo>
                  <a:lnTo>
                    <a:pt x="5549" y="1538"/>
                  </a:lnTo>
                  <a:lnTo>
                    <a:pt x="5893" y="1377"/>
                  </a:lnTo>
                  <a:lnTo>
                    <a:pt x="6237" y="1216"/>
                  </a:lnTo>
                  <a:lnTo>
                    <a:pt x="6581" y="1076"/>
                  </a:lnTo>
                  <a:lnTo>
                    <a:pt x="6936" y="936"/>
                  </a:lnTo>
                  <a:lnTo>
                    <a:pt x="7291" y="807"/>
                  </a:lnTo>
                  <a:lnTo>
                    <a:pt x="7646" y="678"/>
                  </a:lnTo>
                  <a:lnTo>
                    <a:pt x="8011" y="571"/>
                  </a:lnTo>
                  <a:lnTo>
                    <a:pt x="8366" y="463"/>
                  </a:lnTo>
                  <a:lnTo>
                    <a:pt x="8742" y="366"/>
                  </a:lnTo>
                  <a:lnTo>
                    <a:pt x="8925" y="323"/>
                  </a:lnTo>
                  <a:lnTo>
                    <a:pt x="9108" y="280"/>
                  </a:lnTo>
                  <a:lnTo>
                    <a:pt x="9484" y="194"/>
                  </a:lnTo>
                  <a:lnTo>
                    <a:pt x="9850" y="130"/>
                  </a:lnTo>
                  <a:lnTo>
                    <a:pt x="10044" y="97"/>
                  </a:lnTo>
                  <a:lnTo>
                    <a:pt x="10237" y="76"/>
                  </a:lnTo>
                  <a:lnTo>
                    <a:pt x="10613" y="11"/>
                  </a:lnTo>
                  <a:lnTo>
                    <a:pt x="10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7"/>
            <p:cNvSpPr/>
            <p:nvPr/>
          </p:nvSpPr>
          <p:spPr>
            <a:xfrm>
              <a:off x="4024500" y="4005075"/>
              <a:ext cx="244925" cy="170475"/>
            </a:xfrm>
            <a:custGeom>
              <a:avLst/>
              <a:gdLst/>
              <a:ahLst/>
              <a:cxnLst/>
              <a:rect l="l" t="t" r="r" b="b"/>
              <a:pathLst>
                <a:path w="9797" h="6819" extrusionOk="0">
                  <a:moveTo>
                    <a:pt x="1" y="1"/>
                  </a:moveTo>
                  <a:lnTo>
                    <a:pt x="366" y="130"/>
                  </a:lnTo>
                  <a:lnTo>
                    <a:pt x="721" y="259"/>
                  </a:lnTo>
                  <a:lnTo>
                    <a:pt x="1076" y="388"/>
                  </a:lnTo>
                  <a:lnTo>
                    <a:pt x="1431" y="528"/>
                  </a:lnTo>
                  <a:lnTo>
                    <a:pt x="2130" y="829"/>
                  </a:lnTo>
                  <a:lnTo>
                    <a:pt x="2829" y="1141"/>
                  </a:lnTo>
                  <a:lnTo>
                    <a:pt x="3506" y="1474"/>
                  </a:lnTo>
                  <a:lnTo>
                    <a:pt x="3840" y="1657"/>
                  </a:lnTo>
                  <a:lnTo>
                    <a:pt x="4173" y="1840"/>
                  </a:lnTo>
                  <a:lnTo>
                    <a:pt x="4496" y="2022"/>
                  </a:lnTo>
                  <a:lnTo>
                    <a:pt x="4829" y="2216"/>
                  </a:lnTo>
                  <a:lnTo>
                    <a:pt x="5141" y="2420"/>
                  </a:lnTo>
                  <a:lnTo>
                    <a:pt x="5463" y="2625"/>
                  </a:lnTo>
                  <a:lnTo>
                    <a:pt x="5614" y="2732"/>
                  </a:lnTo>
                  <a:lnTo>
                    <a:pt x="5775" y="2840"/>
                  </a:lnTo>
                  <a:lnTo>
                    <a:pt x="5926" y="2947"/>
                  </a:lnTo>
                  <a:lnTo>
                    <a:pt x="6076" y="3055"/>
                  </a:lnTo>
                  <a:lnTo>
                    <a:pt x="6388" y="3281"/>
                  </a:lnTo>
                  <a:lnTo>
                    <a:pt x="6679" y="3517"/>
                  </a:lnTo>
                  <a:lnTo>
                    <a:pt x="6980" y="3754"/>
                  </a:lnTo>
                  <a:lnTo>
                    <a:pt x="7259" y="4001"/>
                  </a:lnTo>
                  <a:lnTo>
                    <a:pt x="7539" y="4248"/>
                  </a:lnTo>
                  <a:lnTo>
                    <a:pt x="7818" y="4506"/>
                  </a:lnTo>
                  <a:lnTo>
                    <a:pt x="8087" y="4775"/>
                  </a:lnTo>
                  <a:lnTo>
                    <a:pt x="8356" y="5044"/>
                  </a:lnTo>
                  <a:lnTo>
                    <a:pt x="8603" y="5324"/>
                  </a:lnTo>
                  <a:lnTo>
                    <a:pt x="8732" y="5463"/>
                  </a:lnTo>
                  <a:lnTo>
                    <a:pt x="8861" y="5614"/>
                  </a:lnTo>
                  <a:lnTo>
                    <a:pt x="9109" y="5904"/>
                  </a:lnTo>
                  <a:lnTo>
                    <a:pt x="9334" y="6205"/>
                  </a:lnTo>
                  <a:lnTo>
                    <a:pt x="9453" y="6356"/>
                  </a:lnTo>
                  <a:lnTo>
                    <a:pt x="9571" y="6506"/>
                  </a:lnTo>
                  <a:lnTo>
                    <a:pt x="9797" y="6818"/>
                  </a:lnTo>
                  <a:lnTo>
                    <a:pt x="9625" y="6474"/>
                  </a:lnTo>
                  <a:lnTo>
                    <a:pt x="9539" y="6302"/>
                  </a:lnTo>
                  <a:lnTo>
                    <a:pt x="9442" y="6130"/>
                  </a:lnTo>
                  <a:lnTo>
                    <a:pt x="9238" y="5807"/>
                  </a:lnTo>
                  <a:lnTo>
                    <a:pt x="9033" y="5485"/>
                  </a:lnTo>
                  <a:lnTo>
                    <a:pt x="8915" y="5324"/>
                  </a:lnTo>
                  <a:lnTo>
                    <a:pt x="8808" y="5162"/>
                  </a:lnTo>
                  <a:lnTo>
                    <a:pt x="8571" y="4861"/>
                  </a:lnTo>
                  <a:lnTo>
                    <a:pt x="8324" y="4560"/>
                  </a:lnTo>
                  <a:lnTo>
                    <a:pt x="8195" y="4410"/>
                  </a:lnTo>
                  <a:lnTo>
                    <a:pt x="8066" y="4270"/>
                  </a:lnTo>
                  <a:lnTo>
                    <a:pt x="7797" y="3990"/>
                  </a:lnTo>
                  <a:lnTo>
                    <a:pt x="7517" y="3711"/>
                  </a:lnTo>
                  <a:lnTo>
                    <a:pt x="7238" y="3453"/>
                  </a:lnTo>
                  <a:lnTo>
                    <a:pt x="6947" y="3194"/>
                  </a:lnTo>
                  <a:lnTo>
                    <a:pt x="6646" y="2947"/>
                  </a:lnTo>
                  <a:lnTo>
                    <a:pt x="6334" y="2711"/>
                  </a:lnTo>
                  <a:lnTo>
                    <a:pt x="6023" y="2485"/>
                  </a:lnTo>
                  <a:lnTo>
                    <a:pt x="5700" y="2270"/>
                  </a:lnTo>
                  <a:lnTo>
                    <a:pt x="5377" y="2055"/>
                  </a:lnTo>
                  <a:lnTo>
                    <a:pt x="5044" y="1850"/>
                  </a:lnTo>
                  <a:lnTo>
                    <a:pt x="4711" y="1657"/>
                  </a:lnTo>
                  <a:lnTo>
                    <a:pt x="4367" y="1474"/>
                  </a:lnTo>
                  <a:lnTo>
                    <a:pt x="4023" y="1302"/>
                  </a:lnTo>
                  <a:lnTo>
                    <a:pt x="3678" y="1130"/>
                  </a:lnTo>
                  <a:lnTo>
                    <a:pt x="3324" y="979"/>
                  </a:lnTo>
                  <a:lnTo>
                    <a:pt x="2958" y="829"/>
                  </a:lnTo>
                  <a:lnTo>
                    <a:pt x="2603" y="689"/>
                  </a:lnTo>
                  <a:lnTo>
                    <a:pt x="2238" y="560"/>
                  </a:lnTo>
                  <a:lnTo>
                    <a:pt x="1872" y="442"/>
                  </a:lnTo>
                  <a:lnTo>
                    <a:pt x="1506" y="323"/>
                  </a:lnTo>
                  <a:lnTo>
                    <a:pt x="1130" y="227"/>
                  </a:lnTo>
                  <a:lnTo>
                    <a:pt x="754" y="141"/>
                  </a:lnTo>
                  <a:lnTo>
                    <a:pt x="377" y="65"/>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7"/>
            <p:cNvSpPr/>
            <p:nvPr/>
          </p:nvSpPr>
          <p:spPr>
            <a:xfrm>
              <a:off x="4003000" y="4016375"/>
              <a:ext cx="244925" cy="170450"/>
            </a:xfrm>
            <a:custGeom>
              <a:avLst/>
              <a:gdLst/>
              <a:ahLst/>
              <a:cxnLst/>
              <a:rect l="l" t="t" r="r" b="b"/>
              <a:pathLst>
                <a:path w="9797" h="6818" extrusionOk="0">
                  <a:moveTo>
                    <a:pt x="1" y="0"/>
                  </a:moveTo>
                  <a:lnTo>
                    <a:pt x="366" y="119"/>
                  </a:lnTo>
                  <a:lnTo>
                    <a:pt x="721" y="248"/>
                  </a:lnTo>
                  <a:lnTo>
                    <a:pt x="1076" y="388"/>
                  </a:lnTo>
                  <a:lnTo>
                    <a:pt x="1431" y="527"/>
                  </a:lnTo>
                  <a:lnTo>
                    <a:pt x="2141" y="818"/>
                  </a:lnTo>
                  <a:lnTo>
                    <a:pt x="2829" y="1140"/>
                  </a:lnTo>
                  <a:lnTo>
                    <a:pt x="3506" y="1474"/>
                  </a:lnTo>
                  <a:lnTo>
                    <a:pt x="3839" y="1656"/>
                  </a:lnTo>
                  <a:lnTo>
                    <a:pt x="4173" y="1839"/>
                  </a:lnTo>
                  <a:lnTo>
                    <a:pt x="4506" y="2022"/>
                  </a:lnTo>
                  <a:lnTo>
                    <a:pt x="4829" y="2216"/>
                  </a:lnTo>
                  <a:lnTo>
                    <a:pt x="5151" y="2420"/>
                  </a:lnTo>
                  <a:lnTo>
                    <a:pt x="5463" y="2624"/>
                  </a:lnTo>
                  <a:lnTo>
                    <a:pt x="5624" y="2732"/>
                  </a:lnTo>
                  <a:lnTo>
                    <a:pt x="5775" y="2839"/>
                  </a:lnTo>
                  <a:lnTo>
                    <a:pt x="5926" y="2947"/>
                  </a:lnTo>
                  <a:lnTo>
                    <a:pt x="6087" y="3054"/>
                  </a:lnTo>
                  <a:lnTo>
                    <a:pt x="6388" y="3280"/>
                  </a:lnTo>
                  <a:lnTo>
                    <a:pt x="6678" y="3517"/>
                  </a:lnTo>
                  <a:lnTo>
                    <a:pt x="6979" y="3753"/>
                  </a:lnTo>
                  <a:lnTo>
                    <a:pt x="7259" y="4001"/>
                  </a:lnTo>
                  <a:lnTo>
                    <a:pt x="7549" y="4248"/>
                  </a:lnTo>
                  <a:lnTo>
                    <a:pt x="7818" y="4506"/>
                  </a:lnTo>
                  <a:lnTo>
                    <a:pt x="8087" y="4775"/>
                  </a:lnTo>
                  <a:lnTo>
                    <a:pt x="8356" y="5044"/>
                  </a:lnTo>
                  <a:lnTo>
                    <a:pt x="8614" y="5323"/>
                  </a:lnTo>
                  <a:lnTo>
                    <a:pt x="8743" y="5463"/>
                  </a:lnTo>
                  <a:lnTo>
                    <a:pt x="8861" y="5614"/>
                  </a:lnTo>
                  <a:lnTo>
                    <a:pt x="9108" y="5904"/>
                  </a:lnTo>
                  <a:lnTo>
                    <a:pt x="9345" y="6205"/>
                  </a:lnTo>
                  <a:lnTo>
                    <a:pt x="9463" y="6355"/>
                  </a:lnTo>
                  <a:lnTo>
                    <a:pt x="9571" y="6506"/>
                  </a:lnTo>
                  <a:lnTo>
                    <a:pt x="9797" y="6818"/>
                  </a:lnTo>
                  <a:lnTo>
                    <a:pt x="9625" y="6474"/>
                  </a:lnTo>
                  <a:lnTo>
                    <a:pt x="9539" y="6302"/>
                  </a:lnTo>
                  <a:lnTo>
                    <a:pt x="9442" y="6130"/>
                  </a:lnTo>
                  <a:lnTo>
                    <a:pt x="9248" y="5796"/>
                  </a:lnTo>
                  <a:lnTo>
                    <a:pt x="9033" y="5485"/>
                  </a:lnTo>
                  <a:lnTo>
                    <a:pt x="8926" y="5323"/>
                  </a:lnTo>
                  <a:lnTo>
                    <a:pt x="8807" y="5162"/>
                  </a:lnTo>
                  <a:lnTo>
                    <a:pt x="8571" y="4861"/>
                  </a:lnTo>
                  <a:lnTo>
                    <a:pt x="8323" y="4560"/>
                  </a:lnTo>
                  <a:lnTo>
                    <a:pt x="8194" y="4409"/>
                  </a:lnTo>
                  <a:lnTo>
                    <a:pt x="8065" y="4269"/>
                  </a:lnTo>
                  <a:lnTo>
                    <a:pt x="7797" y="3990"/>
                  </a:lnTo>
                  <a:lnTo>
                    <a:pt x="7528" y="3710"/>
                  </a:lnTo>
                  <a:lnTo>
                    <a:pt x="7237" y="3452"/>
                  </a:lnTo>
                  <a:lnTo>
                    <a:pt x="6947" y="3194"/>
                  </a:lnTo>
                  <a:lnTo>
                    <a:pt x="6646" y="2947"/>
                  </a:lnTo>
                  <a:lnTo>
                    <a:pt x="6334" y="2710"/>
                  </a:lnTo>
                  <a:lnTo>
                    <a:pt x="6022" y="2484"/>
                  </a:lnTo>
                  <a:lnTo>
                    <a:pt x="5700" y="2259"/>
                  </a:lnTo>
                  <a:lnTo>
                    <a:pt x="5377" y="2054"/>
                  </a:lnTo>
                  <a:lnTo>
                    <a:pt x="5044" y="1850"/>
                  </a:lnTo>
                  <a:lnTo>
                    <a:pt x="4710" y="1656"/>
                  </a:lnTo>
                  <a:lnTo>
                    <a:pt x="4366" y="1474"/>
                  </a:lnTo>
                  <a:lnTo>
                    <a:pt x="4022" y="1302"/>
                  </a:lnTo>
                  <a:lnTo>
                    <a:pt x="3678" y="1130"/>
                  </a:lnTo>
                  <a:lnTo>
                    <a:pt x="3323" y="979"/>
                  </a:lnTo>
                  <a:lnTo>
                    <a:pt x="2968" y="828"/>
                  </a:lnTo>
                  <a:lnTo>
                    <a:pt x="2603" y="689"/>
                  </a:lnTo>
                  <a:lnTo>
                    <a:pt x="2237" y="560"/>
                  </a:lnTo>
                  <a:lnTo>
                    <a:pt x="1872" y="441"/>
                  </a:lnTo>
                  <a:lnTo>
                    <a:pt x="1506" y="323"/>
                  </a:lnTo>
                  <a:lnTo>
                    <a:pt x="1130" y="226"/>
                  </a:lnTo>
                  <a:lnTo>
                    <a:pt x="753" y="140"/>
                  </a:lnTo>
                  <a:lnTo>
                    <a:pt x="377" y="6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7"/>
            <p:cNvSpPr/>
            <p:nvPr/>
          </p:nvSpPr>
          <p:spPr>
            <a:xfrm>
              <a:off x="2718025" y="3166625"/>
              <a:ext cx="223150" cy="198425"/>
            </a:xfrm>
            <a:custGeom>
              <a:avLst/>
              <a:gdLst/>
              <a:ahLst/>
              <a:cxnLst/>
              <a:rect l="l" t="t" r="r" b="b"/>
              <a:pathLst>
                <a:path w="8926" h="7937" extrusionOk="0">
                  <a:moveTo>
                    <a:pt x="0" y="0"/>
                  </a:moveTo>
                  <a:lnTo>
                    <a:pt x="355" y="151"/>
                  </a:lnTo>
                  <a:lnTo>
                    <a:pt x="527" y="226"/>
                  </a:lnTo>
                  <a:lnTo>
                    <a:pt x="710" y="301"/>
                  </a:lnTo>
                  <a:lnTo>
                    <a:pt x="1054" y="463"/>
                  </a:lnTo>
                  <a:lnTo>
                    <a:pt x="1387" y="635"/>
                  </a:lnTo>
                  <a:lnTo>
                    <a:pt x="1560" y="721"/>
                  </a:lnTo>
                  <a:lnTo>
                    <a:pt x="1732" y="807"/>
                  </a:lnTo>
                  <a:lnTo>
                    <a:pt x="2065" y="990"/>
                  </a:lnTo>
                  <a:lnTo>
                    <a:pt x="2388" y="1183"/>
                  </a:lnTo>
                  <a:lnTo>
                    <a:pt x="2710" y="1388"/>
                  </a:lnTo>
                  <a:lnTo>
                    <a:pt x="3022" y="1592"/>
                  </a:lnTo>
                  <a:lnTo>
                    <a:pt x="3334" y="1807"/>
                  </a:lnTo>
                  <a:lnTo>
                    <a:pt x="3635" y="2033"/>
                  </a:lnTo>
                  <a:lnTo>
                    <a:pt x="3936" y="2259"/>
                  </a:lnTo>
                  <a:lnTo>
                    <a:pt x="4237" y="2495"/>
                  </a:lnTo>
                  <a:lnTo>
                    <a:pt x="4527" y="2732"/>
                  </a:lnTo>
                  <a:lnTo>
                    <a:pt x="4667" y="2861"/>
                  </a:lnTo>
                  <a:lnTo>
                    <a:pt x="4807" y="2979"/>
                  </a:lnTo>
                  <a:lnTo>
                    <a:pt x="4947" y="3108"/>
                  </a:lnTo>
                  <a:lnTo>
                    <a:pt x="5087" y="3237"/>
                  </a:lnTo>
                  <a:lnTo>
                    <a:pt x="5366" y="3495"/>
                  </a:lnTo>
                  <a:lnTo>
                    <a:pt x="5635" y="3753"/>
                  </a:lnTo>
                  <a:lnTo>
                    <a:pt x="5904" y="4033"/>
                  </a:lnTo>
                  <a:lnTo>
                    <a:pt x="6162" y="4302"/>
                  </a:lnTo>
                  <a:lnTo>
                    <a:pt x="6409" y="4581"/>
                  </a:lnTo>
                  <a:lnTo>
                    <a:pt x="6667" y="4871"/>
                  </a:lnTo>
                  <a:lnTo>
                    <a:pt x="7151" y="5452"/>
                  </a:lnTo>
                  <a:lnTo>
                    <a:pt x="7624" y="6044"/>
                  </a:lnTo>
                  <a:lnTo>
                    <a:pt x="8076" y="6656"/>
                  </a:lnTo>
                  <a:lnTo>
                    <a:pt x="8291" y="6968"/>
                  </a:lnTo>
                  <a:lnTo>
                    <a:pt x="8506" y="7291"/>
                  </a:lnTo>
                  <a:lnTo>
                    <a:pt x="8721" y="7603"/>
                  </a:lnTo>
                  <a:lnTo>
                    <a:pt x="8925" y="7936"/>
                  </a:lnTo>
                  <a:lnTo>
                    <a:pt x="8775" y="7570"/>
                  </a:lnTo>
                  <a:lnTo>
                    <a:pt x="8613" y="7226"/>
                  </a:lnTo>
                  <a:lnTo>
                    <a:pt x="8441" y="6882"/>
                  </a:lnTo>
                  <a:lnTo>
                    <a:pt x="8248" y="6549"/>
                  </a:lnTo>
                  <a:lnTo>
                    <a:pt x="8054" y="6216"/>
                  </a:lnTo>
                  <a:lnTo>
                    <a:pt x="7850" y="5882"/>
                  </a:lnTo>
                  <a:lnTo>
                    <a:pt x="7646" y="5560"/>
                  </a:lnTo>
                  <a:lnTo>
                    <a:pt x="7420" y="5237"/>
                  </a:lnTo>
                  <a:lnTo>
                    <a:pt x="7194" y="4925"/>
                  </a:lnTo>
                  <a:lnTo>
                    <a:pt x="6958" y="4624"/>
                  </a:lnTo>
                  <a:lnTo>
                    <a:pt x="6721" y="4323"/>
                  </a:lnTo>
                  <a:lnTo>
                    <a:pt x="6463" y="4033"/>
                  </a:lnTo>
                  <a:lnTo>
                    <a:pt x="6205" y="3742"/>
                  </a:lnTo>
                  <a:lnTo>
                    <a:pt x="5936" y="3452"/>
                  </a:lnTo>
                  <a:lnTo>
                    <a:pt x="5667" y="3183"/>
                  </a:lnTo>
                  <a:lnTo>
                    <a:pt x="5388" y="2914"/>
                  </a:lnTo>
                  <a:lnTo>
                    <a:pt x="5097" y="2656"/>
                  </a:lnTo>
                  <a:lnTo>
                    <a:pt x="4796" y="2409"/>
                  </a:lnTo>
                  <a:lnTo>
                    <a:pt x="4495" y="2162"/>
                  </a:lnTo>
                  <a:lnTo>
                    <a:pt x="4194" y="1925"/>
                  </a:lnTo>
                  <a:lnTo>
                    <a:pt x="3871" y="1699"/>
                  </a:lnTo>
                  <a:lnTo>
                    <a:pt x="3549" y="1484"/>
                  </a:lnTo>
                  <a:lnTo>
                    <a:pt x="3215" y="1280"/>
                  </a:lnTo>
                  <a:lnTo>
                    <a:pt x="2882" y="1086"/>
                  </a:lnTo>
                  <a:lnTo>
                    <a:pt x="2710" y="1000"/>
                  </a:lnTo>
                  <a:lnTo>
                    <a:pt x="2538" y="904"/>
                  </a:lnTo>
                  <a:lnTo>
                    <a:pt x="2194" y="732"/>
                  </a:lnTo>
                  <a:lnTo>
                    <a:pt x="1839" y="581"/>
                  </a:lnTo>
                  <a:lnTo>
                    <a:pt x="1656" y="506"/>
                  </a:lnTo>
                  <a:lnTo>
                    <a:pt x="1484" y="441"/>
                  </a:lnTo>
                  <a:lnTo>
                    <a:pt x="1119" y="301"/>
                  </a:lnTo>
                  <a:lnTo>
                    <a:pt x="742" y="194"/>
                  </a:lnTo>
                  <a:lnTo>
                    <a:pt x="560" y="129"/>
                  </a:lnTo>
                  <a:lnTo>
                    <a:pt x="377" y="86"/>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7"/>
            <p:cNvSpPr/>
            <p:nvPr/>
          </p:nvSpPr>
          <p:spPr>
            <a:xfrm>
              <a:off x="2704050" y="3203175"/>
              <a:ext cx="223150" cy="198425"/>
            </a:xfrm>
            <a:custGeom>
              <a:avLst/>
              <a:gdLst/>
              <a:ahLst/>
              <a:cxnLst/>
              <a:rect l="l" t="t" r="r" b="b"/>
              <a:pathLst>
                <a:path w="8926" h="7937" extrusionOk="0">
                  <a:moveTo>
                    <a:pt x="0" y="1"/>
                  </a:moveTo>
                  <a:lnTo>
                    <a:pt x="355" y="151"/>
                  </a:lnTo>
                  <a:lnTo>
                    <a:pt x="538" y="227"/>
                  </a:lnTo>
                  <a:lnTo>
                    <a:pt x="710" y="302"/>
                  </a:lnTo>
                  <a:lnTo>
                    <a:pt x="1054" y="463"/>
                  </a:lnTo>
                  <a:lnTo>
                    <a:pt x="1398" y="635"/>
                  </a:lnTo>
                  <a:lnTo>
                    <a:pt x="1559" y="721"/>
                  </a:lnTo>
                  <a:lnTo>
                    <a:pt x="1731" y="807"/>
                  </a:lnTo>
                  <a:lnTo>
                    <a:pt x="2065" y="990"/>
                  </a:lnTo>
                  <a:lnTo>
                    <a:pt x="2387" y="1184"/>
                  </a:lnTo>
                  <a:lnTo>
                    <a:pt x="2710" y="1388"/>
                  </a:lnTo>
                  <a:lnTo>
                    <a:pt x="3022" y="1592"/>
                  </a:lnTo>
                  <a:lnTo>
                    <a:pt x="3334" y="1807"/>
                  </a:lnTo>
                  <a:lnTo>
                    <a:pt x="3645" y="2033"/>
                  </a:lnTo>
                  <a:lnTo>
                    <a:pt x="3947" y="2259"/>
                  </a:lnTo>
                  <a:lnTo>
                    <a:pt x="4237" y="2495"/>
                  </a:lnTo>
                  <a:lnTo>
                    <a:pt x="4527" y="2732"/>
                  </a:lnTo>
                  <a:lnTo>
                    <a:pt x="4667" y="2861"/>
                  </a:lnTo>
                  <a:lnTo>
                    <a:pt x="4807" y="2979"/>
                  </a:lnTo>
                  <a:lnTo>
                    <a:pt x="4957" y="3108"/>
                  </a:lnTo>
                  <a:lnTo>
                    <a:pt x="5086" y="3237"/>
                  </a:lnTo>
                  <a:lnTo>
                    <a:pt x="5366" y="3496"/>
                  </a:lnTo>
                  <a:lnTo>
                    <a:pt x="5635" y="3764"/>
                  </a:lnTo>
                  <a:lnTo>
                    <a:pt x="5904" y="4033"/>
                  </a:lnTo>
                  <a:lnTo>
                    <a:pt x="6162" y="4302"/>
                  </a:lnTo>
                  <a:lnTo>
                    <a:pt x="6420" y="4582"/>
                  </a:lnTo>
                  <a:lnTo>
                    <a:pt x="6667" y="4872"/>
                  </a:lnTo>
                  <a:lnTo>
                    <a:pt x="7151" y="5453"/>
                  </a:lnTo>
                  <a:lnTo>
                    <a:pt x="7624" y="6044"/>
                  </a:lnTo>
                  <a:lnTo>
                    <a:pt x="8076" y="6657"/>
                  </a:lnTo>
                  <a:lnTo>
                    <a:pt x="8291" y="6969"/>
                  </a:lnTo>
                  <a:lnTo>
                    <a:pt x="8506" y="7291"/>
                  </a:lnTo>
                  <a:lnTo>
                    <a:pt x="8721" y="7614"/>
                  </a:lnTo>
                  <a:lnTo>
                    <a:pt x="8925" y="7936"/>
                  </a:lnTo>
                  <a:lnTo>
                    <a:pt x="8775" y="7582"/>
                  </a:lnTo>
                  <a:lnTo>
                    <a:pt x="8613" y="7227"/>
                  </a:lnTo>
                  <a:lnTo>
                    <a:pt x="8441" y="6883"/>
                  </a:lnTo>
                  <a:lnTo>
                    <a:pt x="8258" y="6549"/>
                  </a:lnTo>
                  <a:lnTo>
                    <a:pt x="8054" y="6216"/>
                  </a:lnTo>
                  <a:lnTo>
                    <a:pt x="7861" y="5883"/>
                  </a:lnTo>
                  <a:lnTo>
                    <a:pt x="7646" y="5560"/>
                  </a:lnTo>
                  <a:lnTo>
                    <a:pt x="7420" y="5248"/>
                  </a:lnTo>
                  <a:lnTo>
                    <a:pt x="7194" y="4936"/>
                  </a:lnTo>
                  <a:lnTo>
                    <a:pt x="6957" y="4625"/>
                  </a:lnTo>
                  <a:lnTo>
                    <a:pt x="6721" y="4323"/>
                  </a:lnTo>
                  <a:lnTo>
                    <a:pt x="6463" y="4033"/>
                  </a:lnTo>
                  <a:lnTo>
                    <a:pt x="6205" y="3743"/>
                  </a:lnTo>
                  <a:lnTo>
                    <a:pt x="5947" y="3463"/>
                  </a:lnTo>
                  <a:lnTo>
                    <a:pt x="5667" y="3184"/>
                  </a:lnTo>
                  <a:lnTo>
                    <a:pt x="5387" y="2915"/>
                  </a:lnTo>
                  <a:lnTo>
                    <a:pt x="5097" y="2657"/>
                  </a:lnTo>
                  <a:lnTo>
                    <a:pt x="4807" y="2409"/>
                  </a:lnTo>
                  <a:lnTo>
                    <a:pt x="4506" y="2162"/>
                  </a:lnTo>
                  <a:lnTo>
                    <a:pt x="4194" y="1926"/>
                  </a:lnTo>
                  <a:lnTo>
                    <a:pt x="3871" y="1711"/>
                  </a:lnTo>
                  <a:lnTo>
                    <a:pt x="3549" y="1495"/>
                  </a:lnTo>
                  <a:lnTo>
                    <a:pt x="3226" y="1280"/>
                  </a:lnTo>
                  <a:lnTo>
                    <a:pt x="2882" y="1098"/>
                  </a:lnTo>
                  <a:lnTo>
                    <a:pt x="2710" y="1001"/>
                  </a:lnTo>
                  <a:lnTo>
                    <a:pt x="2538" y="915"/>
                  </a:lnTo>
                  <a:lnTo>
                    <a:pt x="2194" y="743"/>
                  </a:lnTo>
                  <a:lnTo>
                    <a:pt x="1839" y="581"/>
                  </a:lnTo>
                  <a:lnTo>
                    <a:pt x="1656" y="506"/>
                  </a:lnTo>
                  <a:lnTo>
                    <a:pt x="1484" y="442"/>
                  </a:lnTo>
                  <a:lnTo>
                    <a:pt x="1119" y="302"/>
                  </a:lnTo>
                  <a:lnTo>
                    <a:pt x="753" y="194"/>
                  </a:lnTo>
                  <a:lnTo>
                    <a:pt x="559" y="141"/>
                  </a:lnTo>
                  <a:lnTo>
                    <a:pt x="377" y="87"/>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7"/>
            <p:cNvSpPr/>
            <p:nvPr/>
          </p:nvSpPr>
          <p:spPr>
            <a:xfrm>
              <a:off x="3393050" y="4182500"/>
              <a:ext cx="91150" cy="286325"/>
            </a:xfrm>
            <a:custGeom>
              <a:avLst/>
              <a:gdLst/>
              <a:ahLst/>
              <a:cxnLst/>
              <a:rect l="l" t="t" r="r" b="b"/>
              <a:pathLst>
                <a:path w="3646" h="11453" extrusionOk="0">
                  <a:moveTo>
                    <a:pt x="3645" y="1"/>
                  </a:moveTo>
                  <a:lnTo>
                    <a:pt x="3387" y="291"/>
                  </a:lnTo>
                  <a:lnTo>
                    <a:pt x="3140" y="581"/>
                  </a:lnTo>
                  <a:lnTo>
                    <a:pt x="2903" y="893"/>
                  </a:lnTo>
                  <a:lnTo>
                    <a:pt x="2678" y="1194"/>
                  </a:lnTo>
                  <a:lnTo>
                    <a:pt x="2463" y="1517"/>
                  </a:lnTo>
                  <a:lnTo>
                    <a:pt x="2247" y="1840"/>
                  </a:lnTo>
                  <a:lnTo>
                    <a:pt x="2043" y="2173"/>
                  </a:lnTo>
                  <a:lnTo>
                    <a:pt x="1850" y="2506"/>
                  </a:lnTo>
                  <a:lnTo>
                    <a:pt x="1667" y="2840"/>
                  </a:lnTo>
                  <a:lnTo>
                    <a:pt x="1495" y="3184"/>
                  </a:lnTo>
                  <a:lnTo>
                    <a:pt x="1323" y="3539"/>
                  </a:lnTo>
                  <a:lnTo>
                    <a:pt x="1161" y="3883"/>
                  </a:lnTo>
                  <a:lnTo>
                    <a:pt x="1011" y="4248"/>
                  </a:lnTo>
                  <a:lnTo>
                    <a:pt x="871" y="4603"/>
                  </a:lnTo>
                  <a:lnTo>
                    <a:pt x="731" y="4969"/>
                  </a:lnTo>
                  <a:lnTo>
                    <a:pt x="613" y="5334"/>
                  </a:lnTo>
                  <a:lnTo>
                    <a:pt x="506" y="5711"/>
                  </a:lnTo>
                  <a:lnTo>
                    <a:pt x="398" y="6087"/>
                  </a:lnTo>
                  <a:lnTo>
                    <a:pt x="301" y="6463"/>
                  </a:lnTo>
                  <a:lnTo>
                    <a:pt x="226" y="6840"/>
                  </a:lnTo>
                  <a:lnTo>
                    <a:pt x="161" y="7227"/>
                  </a:lnTo>
                  <a:lnTo>
                    <a:pt x="97" y="7603"/>
                  </a:lnTo>
                  <a:lnTo>
                    <a:pt x="54" y="7990"/>
                  </a:lnTo>
                  <a:lnTo>
                    <a:pt x="22" y="8377"/>
                  </a:lnTo>
                  <a:lnTo>
                    <a:pt x="11" y="8571"/>
                  </a:lnTo>
                  <a:lnTo>
                    <a:pt x="0" y="8764"/>
                  </a:lnTo>
                  <a:lnTo>
                    <a:pt x="0" y="9152"/>
                  </a:lnTo>
                  <a:lnTo>
                    <a:pt x="11" y="9539"/>
                  </a:lnTo>
                  <a:lnTo>
                    <a:pt x="11" y="9732"/>
                  </a:lnTo>
                  <a:lnTo>
                    <a:pt x="32" y="9926"/>
                  </a:lnTo>
                  <a:lnTo>
                    <a:pt x="65" y="10313"/>
                  </a:lnTo>
                  <a:lnTo>
                    <a:pt x="118" y="10689"/>
                  </a:lnTo>
                  <a:lnTo>
                    <a:pt x="140" y="10883"/>
                  </a:lnTo>
                  <a:lnTo>
                    <a:pt x="183" y="11076"/>
                  </a:lnTo>
                  <a:lnTo>
                    <a:pt x="258" y="11453"/>
                  </a:lnTo>
                  <a:lnTo>
                    <a:pt x="247" y="11066"/>
                  </a:lnTo>
                  <a:lnTo>
                    <a:pt x="237" y="10872"/>
                  </a:lnTo>
                  <a:lnTo>
                    <a:pt x="237" y="10679"/>
                  </a:lnTo>
                  <a:lnTo>
                    <a:pt x="237" y="10302"/>
                  </a:lnTo>
                  <a:lnTo>
                    <a:pt x="247" y="9926"/>
                  </a:lnTo>
                  <a:lnTo>
                    <a:pt x="247" y="9732"/>
                  </a:lnTo>
                  <a:lnTo>
                    <a:pt x="258" y="9539"/>
                  </a:lnTo>
                  <a:lnTo>
                    <a:pt x="280" y="9162"/>
                  </a:lnTo>
                  <a:lnTo>
                    <a:pt x="323" y="8786"/>
                  </a:lnTo>
                  <a:lnTo>
                    <a:pt x="366" y="8410"/>
                  </a:lnTo>
                  <a:lnTo>
                    <a:pt x="419" y="8033"/>
                  </a:lnTo>
                  <a:lnTo>
                    <a:pt x="484" y="7668"/>
                  </a:lnTo>
                  <a:lnTo>
                    <a:pt x="549" y="7291"/>
                  </a:lnTo>
                  <a:lnTo>
                    <a:pt x="635" y="6926"/>
                  </a:lnTo>
                  <a:lnTo>
                    <a:pt x="721" y="6560"/>
                  </a:lnTo>
                  <a:lnTo>
                    <a:pt x="817" y="6195"/>
                  </a:lnTo>
                  <a:lnTo>
                    <a:pt x="860" y="6012"/>
                  </a:lnTo>
                  <a:lnTo>
                    <a:pt x="914" y="5829"/>
                  </a:lnTo>
                  <a:lnTo>
                    <a:pt x="968" y="5646"/>
                  </a:lnTo>
                  <a:lnTo>
                    <a:pt x="1032" y="5474"/>
                  </a:lnTo>
                  <a:lnTo>
                    <a:pt x="1140" y="5108"/>
                  </a:lnTo>
                  <a:lnTo>
                    <a:pt x="1269" y="4754"/>
                  </a:lnTo>
                  <a:lnTo>
                    <a:pt x="1398" y="4399"/>
                  </a:lnTo>
                  <a:lnTo>
                    <a:pt x="1538" y="4044"/>
                  </a:lnTo>
                  <a:lnTo>
                    <a:pt x="1688" y="3700"/>
                  </a:lnTo>
                  <a:lnTo>
                    <a:pt x="1839" y="3345"/>
                  </a:lnTo>
                  <a:lnTo>
                    <a:pt x="2151" y="2657"/>
                  </a:lnTo>
                  <a:lnTo>
                    <a:pt x="2495" y="1979"/>
                  </a:lnTo>
                  <a:lnTo>
                    <a:pt x="2860" y="1313"/>
                  </a:lnTo>
                  <a:lnTo>
                    <a:pt x="3043" y="979"/>
                  </a:lnTo>
                  <a:lnTo>
                    <a:pt x="3237" y="657"/>
                  </a:lnTo>
                  <a:lnTo>
                    <a:pt x="3441" y="323"/>
                  </a:lnTo>
                  <a:lnTo>
                    <a:pt x="36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7"/>
            <p:cNvSpPr/>
            <p:nvPr/>
          </p:nvSpPr>
          <p:spPr>
            <a:xfrm>
              <a:off x="3432025" y="4179550"/>
              <a:ext cx="91425" cy="286325"/>
            </a:xfrm>
            <a:custGeom>
              <a:avLst/>
              <a:gdLst/>
              <a:ahLst/>
              <a:cxnLst/>
              <a:rect l="l" t="t" r="r" b="b"/>
              <a:pathLst>
                <a:path w="3657" h="11453" extrusionOk="0">
                  <a:moveTo>
                    <a:pt x="3656" y="1"/>
                  </a:moveTo>
                  <a:lnTo>
                    <a:pt x="3398" y="291"/>
                  </a:lnTo>
                  <a:lnTo>
                    <a:pt x="3151" y="581"/>
                  </a:lnTo>
                  <a:lnTo>
                    <a:pt x="2914" y="893"/>
                  </a:lnTo>
                  <a:lnTo>
                    <a:pt x="2678" y="1205"/>
                  </a:lnTo>
                  <a:lnTo>
                    <a:pt x="2463" y="1517"/>
                  </a:lnTo>
                  <a:lnTo>
                    <a:pt x="2258" y="1839"/>
                  </a:lnTo>
                  <a:lnTo>
                    <a:pt x="2054" y="2173"/>
                  </a:lnTo>
                  <a:lnTo>
                    <a:pt x="1861" y="2506"/>
                  </a:lnTo>
                  <a:lnTo>
                    <a:pt x="1667" y="2839"/>
                  </a:lnTo>
                  <a:lnTo>
                    <a:pt x="1495" y="3183"/>
                  </a:lnTo>
                  <a:lnTo>
                    <a:pt x="1323" y="3538"/>
                  </a:lnTo>
                  <a:lnTo>
                    <a:pt x="1162" y="3882"/>
                  </a:lnTo>
                  <a:lnTo>
                    <a:pt x="1011" y="4248"/>
                  </a:lnTo>
                  <a:lnTo>
                    <a:pt x="871" y="4603"/>
                  </a:lnTo>
                  <a:lnTo>
                    <a:pt x="742" y="4968"/>
                  </a:lnTo>
                  <a:lnTo>
                    <a:pt x="613" y="5334"/>
                  </a:lnTo>
                  <a:lnTo>
                    <a:pt x="506" y="5710"/>
                  </a:lnTo>
                  <a:lnTo>
                    <a:pt x="398" y="6087"/>
                  </a:lnTo>
                  <a:lnTo>
                    <a:pt x="312" y="6463"/>
                  </a:lnTo>
                  <a:lnTo>
                    <a:pt x="226" y="6839"/>
                  </a:lnTo>
                  <a:lnTo>
                    <a:pt x="162" y="7227"/>
                  </a:lnTo>
                  <a:lnTo>
                    <a:pt x="108" y="7603"/>
                  </a:lnTo>
                  <a:lnTo>
                    <a:pt x="54" y="7990"/>
                  </a:lnTo>
                  <a:lnTo>
                    <a:pt x="33" y="8377"/>
                  </a:lnTo>
                  <a:lnTo>
                    <a:pt x="11" y="8571"/>
                  </a:lnTo>
                  <a:lnTo>
                    <a:pt x="11" y="8764"/>
                  </a:lnTo>
                  <a:lnTo>
                    <a:pt x="0" y="9151"/>
                  </a:lnTo>
                  <a:lnTo>
                    <a:pt x="11" y="9538"/>
                  </a:lnTo>
                  <a:lnTo>
                    <a:pt x="22" y="9732"/>
                  </a:lnTo>
                  <a:lnTo>
                    <a:pt x="33" y="9926"/>
                  </a:lnTo>
                  <a:lnTo>
                    <a:pt x="65" y="10313"/>
                  </a:lnTo>
                  <a:lnTo>
                    <a:pt x="119" y="10689"/>
                  </a:lnTo>
                  <a:lnTo>
                    <a:pt x="151" y="10883"/>
                  </a:lnTo>
                  <a:lnTo>
                    <a:pt x="183" y="11076"/>
                  </a:lnTo>
                  <a:lnTo>
                    <a:pt x="269" y="11452"/>
                  </a:lnTo>
                  <a:lnTo>
                    <a:pt x="248" y="11065"/>
                  </a:lnTo>
                  <a:lnTo>
                    <a:pt x="237" y="10872"/>
                  </a:lnTo>
                  <a:lnTo>
                    <a:pt x="237" y="10689"/>
                  </a:lnTo>
                  <a:lnTo>
                    <a:pt x="237" y="10302"/>
                  </a:lnTo>
                  <a:lnTo>
                    <a:pt x="248" y="9926"/>
                  </a:lnTo>
                  <a:lnTo>
                    <a:pt x="248" y="9732"/>
                  </a:lnTo>
                  <a:lnTo>
                    <a:pt x="258" y="9538"/>
                  </a:lnTo>
                  <a:lnTo>
                    <a:pt x="291" y="9162"/>
                  </a:lnTo>
                  <a:lnTo>
                    <a:pt x="323" y="8786"/>
                  </a:lnTo>
                  <a:lnTo>
                    <a:pt x="366" y="8409"/>
                  </a:lnTo>
                  <a:lnTo>
                    <a:pt x="420" y="8033"/>
                  </a:lnTo>
                  <a:lnTo>
                    <a:pt x="484" y="7667"/>
                  </a:lnTo>
                  <a:lnTo>
                    <a:pt x="559" y="7291"/>
                  </a:lnTo>
                  <a:lnTo>
                    <a:pt x="635" y="6925"/>
                  </a:lnTo>
                  <a:lnTo>
                    <a:pt x="721" y="6560"/>
                  </a:lnTo>
                  <a:lnTo>
                    <a:pt x="818" y="6194"/>
                  </a:lnTo>
                  <a:lnTo>
                    <a:pt x="871" y="6011"/>
                  </a:lnTo>
                  <a:lnTo>
                    <a:pt x="925" y="5829"/>
                  </a:lnTo>
                  <a:lnTo>
                    <a:pt x="979" y="5646"/>
                  </a:lnTo>
                  <a:lnTo>
                    <a:pt x="1033" y="5474"/>
                  </a:lnTo>
                  <a:lnTo>
                    <a:pt x="1151" y="5108"/>
                  </a:lnTo>
                  <a:lnTo>
                    <a:pt x="1269" y="4753"/>
                  </a:lnTo>
                  <a:lnTo>
                    <a:pt x="1409" y="4398"/>
                  </a:lnTo>
                  <a:lnTo>
                    <a:pt x="1549" y="4044"/>
                  </a:lnTo>
                  <a:lnTo>
                    <a:pt x="1689" y="3700"/>
                  </a:lnTo>
                  <a:lnTo>
                    <a:pt x="1839" y="3345"/>
                  </a:lnTo>
                  <a:lnTo>
                    <a:pt x="2162" y="2657"/>
                  </a:lnTo>
                  <a:lnTo>
                    <a:pt x="2495" y="1979"/>
                  </a:lnTo>
                  <a:lnTo>
                    <a:pt x="2861" y="1312"/>
                  </a:lnTo>
                  <a:lnTo>
                    <a:pt x="3054" y="979"/>
                  </a:lnTo>
                  <a:lnTo>
                    <a:pt x="3248" y="656"/>
                  </a:lnTo>
                  <a:lnTo>
                    <a:pt x="3452" y="323"/>
                  </a:lnTo>
                  <a:lnTo>
                    <a:pt x="36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7"/>
            <p:cNvSpPr/>
            <p:nvPr/>
          </p:nvSpPr>
          <p:spPr>
            <a:xfrm>
              <a:off x="2587650" y="3913150"/>
              <a:ext cx="200300" cy="221000"/>
            </a:xfrm>
            <a:custGeom>
              <a:avLst/>
              <a:gdLst/>
              <a:ahLst/>
              <a:cxnLst/>
              <a:rect l="l" t="t" r="r" b="b"/>
              <a:pathLst>
                <a:path w="8012" h="8840" extrusionOk="0">
                  <a:moveTo>
                    <a:pt x="8011" y="0"/>
                  </a:moveTo>
                  <a:lnTo>
                    <a:pt x="7656" y="140"/>
                  </a:lnTo>
                  <a:lnTo>
                    <a:pt x="7312" y="301"/>
                  </a:lnTo>
                  <a:lnTo>
                    <a:pt x="6957" y="473"/>
                  </a:lnTo>
                  <a:lnTo>
                    <a:pt x="6624" y="656"/>
                  </a:lnTo>
                  <a:lnTo>
                    <a:pt x="6291" y="839"/>
                  </a:lnTo>
                  <a:lnTo>
                    <a:pt x="5957" y="1043"/>
                  </a:lnTo>
                  <a:lnTo>
                    <a:pt x="5635" y="1248"/>
                  </a:lnTo>
                  <a:lnTo>
                    <a:pt x="5312" y="1463"/>
                  </a:lnTo>
                  <a:lnTo>
                    <a:pt x="5000" y="1689"/>
                  </a:lnTo>
                  <a:lnTo>
                    <a:pt x="4688" y="1925"/>
                  </a:lnTo>
                  <a:lnTo>
                    <a:pt x="4387" y="2162"/>
                  </a:lnTo>
                  <a:lnTo>
                    <a:pt x="4086" y="2420"/>
                  </a:lnTo>
                  <a:lnTo>
                    <a:pt x="3796" y="2667"/>
                  </a:lnTo>
                  <a:lnTo>
                    <a:pt x="3516" y="2936"/>
                  </a:lnTo>
                  <a:lnTo>
                    <a:pt x="3237" y="3205"/>
                  </a:lnTo>
                  <a:lnTo>
                    <a:pt x="2968" y="3484"/>
                  </a:lnTo>
                  <a:lnTo>
                    <a:pt x="2710" y="3775"/>
                  </a:lnTo>
                  <a:lnTo>
                    <a:pt x="2452" y="4065"/>
                  </a:lnTo>
                  <a:lnTo>
                    <a:pt x="2205" y="4366"/>
                  </a:lnTo>
                  <a:lnTo>
                    <a:pt x="1968" y="4667"/>
                  </a:lnTo>
                  <a:lnTo>
                    <a:pt x="1742" y="4990"/>
                  </a:lnTo>
                  <a:lnTo>
                    <a:pt x="1516" y="5302"/>
                  </a:lnTo>
                  <a:lnTo>
                    <a:pt x="1312" y="5635"/>
                  </a:lnTo>
                  <a:lnTo>
                    <a:pt x="1118" y="5968"/>
                  </a:lnTo>
                  <a:lnTo>
                    <a:pt x="1022" y="6140"/>
                  </a:lnTo>
                  <a:lnTo>
                    <a:pt x="936" y="6312"/>
                  </a:lnTo>
                  <a:lnTo>
                    <a:pt x="753" y="6656"/>
                  </a:lnTo>
                  <a:lnTo>
                    <a:pt x="602" y="7011"/>
                  </a:lnTo>
                  <a:lnTo>
                    <a:pt x="516" y="7183"/>
                  </a:lnTo>
                  <a:lnTo>
                    <a:pt x="452" y="7366"/>
                  </a:lnTo>
                  <a:lnTo>
                    <a:pt x="312" y="7732"/>
                  </a:lnTo>
                  <a:lnTo>
                    <a:pt x="194" y="8097"/>
                  </a:lnTo>
                  <a:lnTo>
                    <a:pt x="140" y="8280"/>
                  </a:lnTo>
                  <a:lnTo>
                    <a:pt x="97" y="8463"/>
                  </a:lnTo>
                  <a:lnTo>
                    <a:pt x="0" y="8839"/>
                  </a:lnTo>
                  <a:lnTo>
                    <a:pt x="151" y="8484"/>
                  </a:lnTo>
                  <a:lnTo>
                    <a:pt x="226" y="8312"/>
                  </a:lnTo>
                  <a:lnTo>
                    <a:pt x="312" y="8140"/>
                  </a:lnTo>
                  <a:lnTo>
                    <a:pt x="473" y="7796"/>
                  </a:lnTo>
                  <a:lnTo>
                    <a:pt x="645" y="7452"/>
                  </a:lnTo>
                  <a:lnTo>
                    <a:pt x="731" y="7280"/>
                  </a:lnTo>
                  <a:lnTo>
                    <a:pt x="828" y="7119"/>
                  </a:lnTo>
                  <a:lnTo>
                    <a:pt x="1011" y="6785"/>
                  </a:lnTo>
                  <a:lnTo>
                    <a:pt x="1204" y="6463"/>
                  </a:lnTo>
                  <a:lnTo>
                    <a:pt x="1409" y="6151"/>
                  </a:lnTo>
                  <a:lnTo>
                    <a:pt x="1624" y="5828"/>
                  </a:lnTo>
                  <a:lnTo>
                    <a:pt x="1839" y="5527"/>
                  </a:lnTo>
                  <a:lnTo>
                    <a:pt x="2065" y="5216"/>
                  </a:lnTo>
                  <a:lnTo>
                    <a:pt x="2291" y="4925"/>
                  </a:lnTo>
                  <a:lnTo>
                    <a:pt x="2527" y="4624"/>
                  </a:lnTo>
                  <a:lnTo>
                    <a:pt x="2774" y="4345"/>
                  </a:lnTo>
                  <a:lnTo>
                    <a:pt x="2903" y="4194"/>
                  </a:lnTo>
                  <a:lnTo>
                    <a:pt x="3022" y="4054"/>
                  </a:lnTo>
                  <a:lnTo>
                    <a:pt x="3151" y="3914"/>
                  </a:lnTo>
                  <a:lnTo>
                    <a:pt x="3280" y="3785"/>
                  </a:lnTo>
                  <a:lnTo>
                    <a:pt x="3549" y="3506"/>
                  </a:lnTo>
                  <a:lnTo>
                    <a:pt x="3807" y="3237"/>
                  </a:lnTo>
                  <a:lnTo>
                    <a:pt x="4086" y="2979"/>
                  </a:lnTo>
                  <a:lnTo>
                    <a:pt x="4366" y="2721"/>
                  </a:lnTo>
                  <a:lnTo>
                    <a:pt x="4645" y="2474"/>
                  </a:lnTo>
                  <a:lnTo>
                    <a:pt x="4925" y="2226"/>
                  </a:lnTo>
                  <a:lnTo>
                    <a:pt x="5516" y="1742"/>
                  </a:lnTo>
                  <a:lnTo>
                    <a:pt x="6119" y="1280"/>
                  </a:lnTo>
                  <a:lnTo>
                    <a:pt x="6732" y="828"/>
                  </a:lnTo>
                  <a:lnTo>
                    <a:pt x="7043" y="613"/>
                  </a:lnTo>
                  <a:lnTo>
                    <a:pt x="7366" y="398"/>
                  </a:lnTo>
                  <a:lnTo>
                    <a:pt x="7689" y="194"/>
                  </a:lnTo>
                  <a:lnTo>
                    <a:pt x="80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7"/>
            <p:cNvSpPr/>
            <p:nvPr/>
          </p:nvSpPr>
          <p:spPr>
            <a:xfrm>
              <a:off x="2624200" y="3927400"/>
              <a:ext cx="200300" cy="221000"/>
            </a:xfrm>
            <a:custGeom>
              <a:avLst/>
              <a:gdLst/>
              <a:ahLst/>
              <a:cxnLst/>
              <a:rect l="l" t="t" r="r" b="b"/>
              <a:pathLst>
                <a:path w="8012" h="8840" extrusionOk="0">
                  <a:moveTo>
                    <a:pt x="8012" y="0"/>
                  </a:moveTo>
                  <a:lnTo>
                    <a:pt x="7657" y="140"/>
                  </a:lnTo>
                  <a:lnTo>
                    <a:pt x="7302" y="301"/>
                  </a:lnTo>
                  <a:lnTo>
                    <a:pt x="6958" y="473"/>
                  </a:lnTo>
                  <a:lnTo>
                    <a:pt x="6624" y="656"/>
                  </a:lnTo>
                  <a:lnTo>
                    <a:pt x="6280" y="839"/>
                  </a:lnTo>
                  <a:lnTo>
                    <a:pt x="5958" y="1043"/>
                  </a:lnTo>
                  <a:lnTo>
                    <a:pt x="5624" y="1248"/>
                  </a:lnTo>
                  <a:lnTo>
                    <a:pt x="5313" y="1473"/>
                  </a:lnTo>
                  <a:lnTo>
                    <a:pt x="4990" y="1688"/>
                  </a:lnTo>
                  <a:lnTo>
                    <a:pt x="4689" y="1925"/>
                  </a:lnTo>
                  <a:lnTo>
                    <a:pt x="4388" y="2172"/>
                  </a:lnTo>
                  <a:lnTo>
                    <a:pt x="4087" y="2420"/>
                  </a:lnTo>
                  <a:lnTo>
                    <a:pt x="3796" y="2667"/>
                  </a:lnTo>
                  <a:lnTo>
                    <a:pt x="3506" y="2936"/>
                  </a:lnTo>
                  <a:lnTo>
                    <a:pt x="3237" y="3205"/>
                  </a:lnTo>
                  <a:lnTo>
                    <a:pt x="2968" y="3484"/>
                  </a:lnTo>
                  <a:lnTo>
                    <a:pt x="2700" y="3775"/>
                  </a:lnTo>
                  <a:lnTo>
                    <a:pt x="2452" y="4065"/>
                  </a:lnTo>
                  <a:lnTo>
                    <a:pt x="2205" y="4366"/>
                  </a:lnTo>
                  <a:lnTo>
                    <a:pt x="1968" y="4667"/>
                  </a:lnTo>
                  <a:lnTo>
                    <a:pt x="1732" y="4990"/>
                  </a:lnTo>
                  <a:lnTo>
                    <a:pt x="1517" y="5312"/>
                  </a:lnTo>
                  <a:lnTo>
                    <a:pt x="1312" y="5635"/>
                  </a:lnTo>
                  <a:lnTo>
                    <a:pt x="1119" y="5968"/>
                  </a:lnTo>
                  <a:lnTo>
                    <a:pt x="1022" y="6140"/>
                  </a:lnTo>
                  <a:lnTo>
                    <a:pt x="925" y="6312"/>
                  </a:lnTo>
                  <a:lnTo>
                    <a:pt x="753" y="6656"/>
                  </a:lnTo>
                  <a:lnTo>
                    <a:pt x="592" y="7011"/>
                  </a:lnTo>
                  <a:lnTo>
                    <a:pt x="517" y="7183"/>
                  </a:lnTo>
                  <a:lnTo>
                    <a:pt x="452" y="7366"/>
                  </a:lnTo>
                  <a:lnTo>
                    <a:pt x="312" y="7732"/>
                  </a:lnTo>
                  <a:lnTo>
                    <a:pt x="194" y="8097"/>
                  </a:lnTo>
                  <a:lnTo>
                    <a:pt x="140" y="8280"/>
                  </a:lnTo>
                  <a:lnTo>
                    <a:pt x="87" y="8463"/>
                  </a:lnTo>
                  <a:lnTo>
                    <a:pt x="1" y="8839"/>
                  </a:lnTo>
                  <a:lnTo>
                    <a:pt x="151" y="8484"/>
                  </a:lnTo>
                  <a:lnTo>
                    <a:pt x="226" y="8312"/>
                  </a:lnTo>
                  <a:lnTo>
                    <a:pt x="302" y="8140"/>
                  </a:lnTo>
                  <a:lnTo>
                    <a:pt x="463" y="7796"/>
                  </a:lnTo>
                  <a:lnTo>
                    <a:pt x="646" y="7452"/>
                  </a:lnTo>
                  <a:lnTo>
                    <a:pt x="732" y="7291"/>
                  </a:lnTo>
                  <a:lnTo>
                    <a:pt x="818" y="7119"/>
                  </a:lnTo>
                  <a:lnTo>
                    <a:pt x="1011" y="6785"/>
                  </a:lnTo>
                  <a:lnTo>
                    <a:pt x="1205" y="6463"/>
                  </a:lnTo>
                  <a:lnTo>
                    <a:pt x="1409" y="6151"/>
                  </a:lnTo>
                  <a:lnTo>
                    <a:pt x="1614" y="5828"/>
                  </a:lnTo>
                  <a:lnTo>
                    <a:pt x="1839" y="5527"/>
                  </a:lnTo>
                  <a:lnTo>
                    <a:pt x="2054" y="5226"/>
                  </a:lnTo>
                  <a:lnTo>
                    <a:pt x="2291" y="4925"/>
                  </a:lnTo>
                  <a:lnTo>
                    <a:pt x="2528" y="4635"/>
                  </a:lnTo>
                  <a:lnTo>
                    <a:pt x="2775" y="4344"/>
                  </a:lnTo>
                  <a:lnTo>
                    <a:pt x="2893" y="4205"/>
                  </a:lnTo>
                  <a:lnTo>
                    <a:pt x="3022" y="4065"/>
                  </a:lnTo>
                  <a:lnTo>
                    <a:pt x="3151" y="3925"/>
                  </a:lnTo>
                  <a:lnTo>
                    <a:pt x="3280" y="3785"/>
                  </a:lnTo>
                  <a:lnTo>
                    <a:pt x="3538" y="3506"/>
                  </a:lnTo>
                  <a:lnTo>
                    <a:pt x="3807" y="3248"/>
                  </a:lnTo>
                  <a:lnTo>
                    <a:pt x="4087" y="2979"/>
                  </a:lnTo>
                  <a:lnTo>
                    <a:pt x="4356" y="2721"/>
                  </a:lnTo>
                  <a:lnTo>
                    <a:pt x="4646" y="2473"/>
                  </a:lnTo>
                  <a:lnTo>
                    <a:pt x="4925" y="2226"/>
                  </a:lnTo>
                  <a:lnTo>
                    <a:pt x="5517" y="1742"/>
                  </a:lnTo>
                  <a:lnTo>
                    <a:pt x="6119" y="1280"/>
                  </a:lnTo>
                  <a:lnTo>
                    <a:pt x="6732" y="828"/>
                  </a:lnTo>
                  <a:lnTo>
                    <a:pt x="7044" y="613"/>
                  </a:lnTo>
                  <a:lnTo>
                    <a:pt x="7366" y="409"/>
                  </a:lnTo>
                  <a:lnTo>
                    <a:pt x="7689" y="194"/>
                  </a:lnTo>
                  <a:lnTo>
                    <a:pt x="80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7"/>
            <p:cNvSpPr/>
            <p:nvPr/>
          </p:nvSpPr>
          <p:spPr>
            <a:xfrm>
              <a:off x="2576075" y="4115850"/>
              <a:ext cx="85250" cy="34150"/>
            </a:xfrm>
            <a:custGeom>
              <a:avLst/>
              <a:gdLst/>
              <a:ahLst/>
              <a:cxnLst/>
              <a:rect l="l" t="t" r="r" b="b"/>
              <a:pathLst>
                <a:path w="3410" h="1366" extrusionOk="0">
                  <a:moveTo>
                    <a:pt x="1" y="0"/>
                  </a:moveTo>
                  <a:lnTo>
                    <a:pt x="44" y="86"/>
                  </a:lnTo>
                  <a:lnTo>
                    <a:pt x="108" y="183"/>
                  </a:lnTo>
                  <a:lnTo>
                    <a:pt x="184" y="312"/>
                  </a:lnTo>
                  <a:lnTo>
                    <a:pt x="302" y="452"/>
                  </a:lnTo>
                  <a:lnTo>
                    <a:pt x="431" y="613"/>
                  </a:lnTo>
                  <a:lnTo>
                    <a:pt x="603" y="774"/>
                  </a:lnTo>
                  <a:lnTo>
                    <a:pt x="786" y="925"/>
                  </a:lnTo>
                  <a:lnTo>
                    <a:pt x="893" y="1000"/>
                  </a:lnTo>
                  <a:lnTo>
                    <a:pt x="1012" y="1065"/>
                  </a:lnTo>
                  <a:lnTo>
                    <a:pt x="1130" y="1129"/>
                  </a:lnTo>
                  <a:lnTo>
                    <a:pt x="1259" y="1194"/>
                  </a:lnTo>
                  <a:lnTo>
                    <a:pt x="1399" y="1247"/>
                  </a:lnTo>
                  <a:lnTo>
                    <a:pt x="1538" y="1290"/>
                  </a:lnTo>
                  <a:lnTo>
                    <a:pt x="1689" y="1323"/>
                  </a:lnTo>
                  <a:lnTo>
                    <a:pt x="1850" y="1355"/>
                  </a:lnTo>
                  <a:lnTo>
                    <a:pt x="2012" y="1366"/>
                  </a:lnTo>
                  <a:lnTo>
                    <a:pt x="2366" y="1366"/>
                  </a:lnTo>
                  <a:lnTo>
                    <a:pt x="2560" y="1333"/>
                  </a:lnTo>
                  <a:lnTo>
                    <a:pt x="2764" y="1301"/>
                  </a:lnTo>
                  <a:lnTo>
                    <a:pt x="2969" y="1247"/>
                  </a:lnTo>
                  <a:lnTo>
                    <a:pt x="3184" y="1183"/>
                  </a:lnTo>
                  <a:lnTo>
                    <a:pt x="3409" y="1097"/>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7"/>
            <p:cNvSpPr/>
            <p:nvPr/>
          </p:nvSpPr>
          <p:spPr>
            <a:xfrm>
              <a:off x="2576075" y="4115850"/>
              <a:ext cx="85250" cy="34150"/>
            </a:xfrm>
            <a:custGeom>
              <a:avLst/>
              <a:gdLst/>
              <a:ahLst/>
              <a:cxnLst/>
              <a:rect l="l" t="t" r="r" b="b"/>
              <a:pathLst>
                <a:path w="3410" h="1366" fill="none" extrusionOk="0">
                  <a:moveTo>
                    <a:pt x="1" y="0"/>
                  </a:moveTo>
                  <a:lnTo>
                    <a:pt x="1" y="0"/>
                  </a:lnTo>
                  <a:lnTo>
                    <a:pt x="44" y="86"/>
                  </a:lnTo>
                  <a:lnTo>
                    <a:pt x="108" y="183"/>
                  </a:lnTo>
                  <a:lnTo>
                    <a:pt x="184" y="312"/>
                  </a:lnTo>
                  <a:lnTo>
                    <a:pt x="302" y="452"/>
                  </a:lnTo>
                  <a:lnTo>
                    <a:pt x="431" y="613"/>
                  </a:lnTo>
                  <a:lnTo>
                    <a:pt x="603" y="774"/>
                  </a:lnTo>
                  <a:lnTo>
                    <a:pt x="786" y="925"/>
                  </a:lnTo>
                  <a:lnTo>
                    <a:pt x="893" y="1000"/>
                  </a:lnTo>
                  <a:lnTo>
                    <a:pt x="1012" y="1065"/>
                  </a:lnTo>
                  <a:lnTo>
                    <a:pt x="1130" y="1129"/>
                  </a:lnTo>
                  <a:lnTo>
                    <a:pt x="1259" y="1194"/>
                  </a:lnTo>
                  <a:lnTo>
                    <a:pt x="1399" y="1247"/>
                  </a:lnTo>
                  <a:lnTo>
                    <a:pt x="1538" y="1290"/>
                  </a:lnTo>
                  <a:lnTo>
                    <a:pt x="1689" y="1323"/>
                  </a:lnTo>
                  <a:lnTo>
                    <a:pt x="1850" y="1355"/>
                  </a:lnTo>
                  <a:lnTo>
                    <a:pt x="2012" y="1366"/>
                  </a:lnTo>
                  <a:lnTo>
                    <a:pt x="2184" y="1366"/>
                  </a:lnTo>
                  <a:lnTo>
                    <a:pt x="2366" y="1366"/>
                  </a:lnTo>
                  <a:lnTo>
                    <a:pt x="2560" y="1333"/>
                  </a:lnTo>
                  <a:lnTo>
                    <a:pt x="2764" y="1301"/>
                  </a:lnTo>
                  <a:lnTo>
                    <a:pt x="2969" y="1247"/>
                  </a:lnTo>
                  <a:lnTo>
                    <a:pt x="3184" y="1183"/>
                  </a:lnTo>
                  <a:lnTo>
                    <a:pt x="3409" y="10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7"/>
            <p:cNvSpPr/>
            <p:nvPr/>
          </p:nvSpPr>
          <p:spPr>
            <a:xfrm>
              <a:off x="2576075" y="4115850"/>
              <a:ext cx="85250" cy="39275"/>
            </a:xfrm>
            <a:custGeom>
              <a:avLst/>
              <a:gdLst/>
              <a:ahLst/>
              <a:cxnLst/>
              <a:rect l="l" t="t" r="r" b="b"/>
              <a:pathLst>
                <a:path w="3410" h="1571" extrusionOk="0">
                  <a:moveTo>
                    <a:pt x="1" y="0"/>
                  </a:moveTo>
                  <a:lnTo>
                    <a:pt x="33" y="129"/>
                  </a:lnTo>
                  <a:lnTo>
                    <a:pt x="76" y="247"/>
                  </a:lnTo>
                  <a:lnTo>
                    <a:pt x="119" y="366"/>
                  </a:lnTo>
                  <a:lnTo>
                    <a:pt x="184" y="484"/>
                  </a:lnTo>
                  <a:lnTo>
                    <a:pt x="248" y="592"/>
                  </a:lnTo>
                  <a:lnTo>
                    <a:pt x="323" y="699"/>
                  </a:lnTo>
                  <a:lnTo>
                    <a:pt x="409" y="807"/>
                  </a:lnTo>
                  <a:lnTo>
                    <a:pt x="495" y="903"/>
                  </a:lnTo>
                  <a:lnTo>
                    <a:pt x="592" y="1000"/>
                  </a:lnTo>
                  <a:lnTo>
                    <a:pt x="689" y="1086"/>
                  </a:lnTo>
                  <a:lnTo>
                    <a:pt x="796" y="1172"/>
                  </a:lnTo>
                  <a:lnTo>
                    <a:pt x="904" y="1247"/>
                  </a:lnTo>
                  <a:lnTo>
                    <a:pt x="1022" y="1312"/>
                  </a:lnTo>
                  <a:lnTo>
                    <a:pt x="1141" y="1376"/>
                  </a:lnTo>
                  <a:lnTo>
                    <a:pt x="1270" y="1430"/>
                  </a:lnTo>
                  <a:lnTo>
                    <a:pt x="1399" y="1473"/>
                  </a:lnTo>
                  <a:lnTo>
                    <a:pt x="1528" y="1506"/>
                  </a:lnTo>
                  <a:lnTo>
                    <a:pt x="1667" y="1538"/>
                  </a:lnTo>
                  <a:lnTo>
                    <a:pt x="1797" y="1559"/>
                  </a:lnTo>
                  <a:lnTo>
                    <a:pt x="1936" y="1570"/>
                  </a:lnTo>
                  <a:lnTo>
                    <a:pt x="2065" y="1570"/>
                  </a:lnTo>
                  <a:lnTo>
                    <a:pt x="2205" y="1559"/>
                  </a:lnTo>
                  <a:lnTo>
                    <a:pt x="2334" y="1549"/>
                  </a:lnTo>
                  <a:lnTo>
                    <a:pt x="2463" y="1527"/>
                  </a:lnTo>
                  <a:lnTo>
                    <a:pt x="2592" y="1495"/>
                  </a:lnTo>
                  <a:lnTo>
                    <a:pt x="2721" y="1452"/>
                  </a:lnTo>
                  <a:lnTo>
                    <a:pt x="2840" y="1409"/>
                  </a:lnTo>
                  <a:lnTo>
                    <a:pt x="2969" y="1366"/>
                  </a:lnTo>
                  <a:lnTo>
                    <a:pt x="3076" y="1301"/>
                  </a:lnTo>
                  <a:lnTo>
                    <a:pt x="3194" y="1237"/>
                  </a:lnTo>
                  <a:lnTo>
                    <a:pt x="3302" y="1172"/>
                  </a:lnTo>
                  <a:lnTo>
                    <a:pt x="3409" y="1097"/>
                  </a:lnTo>
                  <a:lnTo>
                    <a:pt x="2904" y="1151"/>
                  </a:lnTo>
                  <a:lnTo>
                    <a:pt x="2668" y="1172"/>
                  </a:lnTo>
                  <a:lnTo>
                    <a:pt x="2431" y="1183"/>
                  </a:lnTo>
                  <a:lnTo>
                    <a:pt x="2194" y="1183"/>
                  </a:lnTo>
                  <a:lnTo>
                    <a:pt x="2087" y="1172"/>
                  </a:lnTo>
                  <a:lnTo>
                    <a:pt x="2022" y="1161"/>
                  </a:lnTo>
                  <a:lnTo>
                    <a:pt x="1969" y="1151"/>
                  </a:lnTo>
                  <a:lnTo>
                    <a:pt x="1861" y="1140"/>
                  </a:lnTo>
                  <a:lnTo>
                    <a:pt x="1743" y="1118"/>
                  </a:lnTo>
                  <a:lnTo>
                    <a:pt x="1635" y="1086"/>
                  </a:lnTo>
                  <a:lnTo>
                    <a:pt x="1528" y="1054"/>
                  </a:lnTo>
                  <a:lnTo>
                    <a:pt x="1420" y="1022"/>
                  </a:lnTo>
                  <a:lnTo>
                    <a:pt x="1313" y="989"/>
                  </a:lnTo>
                  <a:lnTo>
                    <a:pt x="1216" y="936"/>
                  </a:lnTo>
                  <a:lnTo>
                    <a:pt x="1108" y="893"/>
                  </a:lnTo>
                  <a:lnTo>
                    <a:pt x="915" y="774"/>
                  </a:lnTo>
                  <a:lnTo>
                    <a:pt x="721" y="656"/>
                  </a:lnTo>
                  <a:lnTo>
                    <a:pt x="528" y="505"/>
                  </a:lnTo>
                  <a:lnTo>
                    <a:pt x="345" y="355"/>
                  </a:lnTo>
                  <a:lnTo>
                    <a:pt x="173" y="183"/>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7"/>
            <p:cNvSpPr/>
            <p:nvPr/>
          </p:nvSpPr>
          <p:spPr>
            <a:xfrm>
              <a:off x="3588200" y="3249150"/>
              <a:ext cx="364025" cy="180400"/>
            </a:xfrm>
            <a:custGeom>
              <a:avLst/>
              <a:gdLst/>
              <a:ahLst/>
              <a:cxnLst/>
              <a:rect l="l" t="t" r="r" b="b"/>
              <a:pathLst>
                <a:path w="14561" h="7216" extrusionOk="0">
                  <a:moveTo>
                    <a:pt x="5958" y="1"/>
                  </a:moveTo>
                  <a:lnTo>
                    <a:pt x="5657" y="11"/>
                  </a:lnTo>
                  <a:lnTo>
                    <a:pt x="5356" y="33"/>
                  </a:lnTo>
                  <a:lnTo>
                    <a:pt x="5055" y="65"/>
                  </a:lnTo>
                  <a:lnTo>
                    <a:pt x="4764" y="97"/>
                  </a:lnTo>
                  <a:lnTo>
                    <a:pt x="4463" y="151"/>
                  </a:lnTo>
                  <a:lnTo>
                    <a:pt x="4173" y="205"/>
                  </a:lnTo>
                  <a:lnTo>
                    <a:pt x="3883" y="269"/>
                  </a:lnTo>
                  <a:lnTo>
                    <a:pt x="3592" y="345"/>
                  </a:lnTo>
                  <a:lnTo>
                    <a:pt x="3313" y="431"/>
                  </a:lnTo>
                  <a:lnTo>
                    <a:pt x="3022" y="517"/>
                  </a:lnTo>
                  <a:lnTo>
                    <a:pt x="2743" y="624"/>
                  </a:lnTo>
                  <a:lnTo>
                    <a:pt x="2474" y="732"/>
                  </a:lnTo>
                  <a:lnTo>
                    <a:pt x="2205" y="850"/>
                  </a:lnTo>
                  <a:lnTo>
                    <a:pt x="1936" y="979"/>
                  </a:lnTo>
                  <a:lnTo>
                    <a:pt x="1678" y="1119"/>
                  </a:lnTo>
                  <a:lnTo>
                    <a:pt x="1420" y="1259"/>
                  </a:lnTo>
                  <a:lnTo>
                    <a:pt x="1162" y="1409"/>
                  </a:lnTo>
                  <a:lnTo>
                    <a:pt x="915" y="1570"/>
                  </a:lnTo>
                  <a:lnTo>
                    <a:pt x="678" y="1732"/>
                  </a:lnTo>
                  <a:lnTo>
                    <a:pt x="452" y="1915"/>
                  </a:lnTo>
                  <a:lnTo>
                    <a:pt x="227" y="2097"/>
                  </a:lnTo>
                  <a:lnTo>
                    <a:pt x="1" y="2291"/>
                  </a:lnTo>
                  <a:lnTo>
                    <a:pt x="538" y="2076"/>
                  </a:lnTo>
                  <a:lnTo>
                    <a:pt x="1076" y="1872"/>
                  </a:lnTo>
                  <a:lnTo>
                    <a:pt x="1614" y="1689"/>
                  </a:lnTo>
                  <a:lnTo>
                    <a:pt x="2151" y="1527"/>
                  </a:lnTo>
                  <a:lnTo>
                    <a:pt x="2689" y="1388"/>
                  </a:lnTo>
                  <a:lnTo>
                    <a:pt x="3227" y="1280"/>
                  </a:lnTo>
                  <a:lnTo>
                    <a:pt x="3775" y="1183"/>
                  </a:lnTo>
                  <a:lnTo>
                    <a:pt x="4323" y="1119"/>
                  </a:lnTo>
                  <a:lnTo>
                    <a:pt x="4592" y="1087"/>
                  </a:lnTo>
                  <a:lnTo>
                    <a:pt x="4861" y="1065"/>
                  </a:lnTo>
                  <a:lnTo>
                    <a:pt x="5410" y="1044"/>
                  </a:lnTo>
                  <a:lnTo>
                    <a:pt x="5958" y="1054"/>
                  </a:lnTo>
                  <a:lnTo>
                    <a:pt x="6496" y="1076"/>
                  </a:lnTo>
                  <a:lnTo>
                    <a:pt x="7044" y="1119"/>
                  </a:lnTo>
                  <a:lnTo>
                    <a:pt x="7582" y="1194"/>
                  </a:lnTo>
                  <a:lnTo>
                    <a:pt x="8119" y="1280"/>
                  </a:lnTo>
                  <a:lnTo>
                    <a:pt x="8657" y="1398"/>
                  </a:lnTo>
                  <a:lnTo>
                    <a:pt x="8926" y="1463"/>
                  </a:lnTo>
                  <a:lnTo>
                    <a:pt x="9066" y="1495"/>
                  </a:lnTo>
                  <a:lnTo>
                    <a:pt x="9130" y="1506"/>
                  </a:lnTo>
                  <a:lnTo>
                    <a:pt x="9195" y="1527"/>
                  </a:lnTo>
                  <a:lnTo>
                    <a:pt x="9442" y="1603"/>
                  </a:lnTo>
                  <a:lnTo>
                    <a:pt x="9571" y="1635"/>
                  </a:lnTo>
                  <a:lnTo>
                    <a:pt x="9700" y="1678"/>
                  </a:lnTo>
                  <a:lnTo>
                    <a:pt x="9947" y="1775"/>
                  </a:lnTo>
                  <a:lnTo>
                    <a:pt x="10195" y="1882"/>
                  </a:lnTo>
                  <a:lnTo>
                    <a:pt x="10442" y="1990"/>
                  </a:lnTo>
                  <a:lnTo>
                    <a:pt x="10679" y="2108"/>
                  </a:lnTo>
                  <a:lnTo>
                    <a:pt x="10915" y="2237"/>
                  </a:lnTo>
                  <a:lnTo>
                    <a:pt x="11141" y="2366"/>
                  </a:lnTo>
                  <a:lnTo>
                    <a:pt x="11377" y="2517"/>
                  </a:lnTo>
                  <a:lnTo>
                    <a:pt x="11485" y="2592"/>
                  </a:lnTo>
                  <a:lnTo>
                    <a:pt x="11593" y="2667"/>
                  </a:lnTo>
                  <a:lnTo>
                    <a:pt x="11808" y="2829"/>
                  </a:lnTo>
                  <a:lnTo>
                    <a:pt x="12023" y="3001"/>
                  </a:lnTo>
                  <a:lnTo>
                    <a:pt x="12216" y="3183"/>
                  </a:lnTo>
                  <a:lnTo>
                    <a:pt x="12420" y="3366"/>
                  </a:lnTo>
                  <a:lnTo>
                    <a:pt x="12614" y="3560"/>
                  </a:lnTo>
                  <a:lnTo>
                    <a:pt x="12797" y="3753"/>
                  </a:lnTo>
                  <a:lnTo>
                    <a:pt x="12969" y="3968"/>
                  </a:lnTo>
                  <a:lnTo>
                    <a:pt x="13141" y="4183"/>
                  </a:lnTo>
                  <a:lnTo>
                    <a:pt x="13302" y="4409"/>
                  </a:lnTo>
                  <a:lnTo>
                    <a:pt x="13453" y="4635"/>
                  </a:lnTo>
                  <a:lnTo>
                    <a:pt x="13593" y="4872"/>
                  </a:lnTo>
                  <a:lnTo>
                    <a:pt x="13732" y="5108"/>
                  </a:lnTo>
                  <a:lnTo>
                    <a:pt x="13861" y="5356"/>
                  </a:lnTo>
                  <a:lnTo>
                    <a:pt x="13990" y="5603"/>
                  </a:lnTo>
                  <a:lnTo>
                    <a:pt x="14098" y="5861"/>
                  </a:lnTo>
                  <a:lnTo>
                    <a:pt x="14205" y="6130"/>
                  </a:lnTo>
                  <a:lnTo>
                    <a:pt x="14302" y="6388"/>
                  </a:lnTo>
                  <a:lnTo>
                    <a:pt x="14399" y="6657"/>
                  </a:lnTo>
                  <a:lnTo>
                    <a:pt x="14485" y="6936"/>
                  </a:lnTo>
                  <a:lnTo>
                    <a:pt x="14560" y="7216"/>
                  </a:lnTo>
                  <a:lnTo>
                    <a:pt x="14550" y="6925"/>
                  </a:lnTo>
                  <a:lnTo>
                    <a:pt x="14528" y="6635"/>
                  </a:lnTo>
                  <a:lnTo>
                    <a:pt x="14496" y="6345"/>
                  </a:lnTo>
                  <a:lnTo>
                    <a:pt x="14453" y="6054"/>
                  </a:lnTo>
                  <a:lnTo>
                    <a:pt x="14399" y="5775"/>
                  </a:lnTo>
                  <a:lnTo>
                    <a:pt x="14324" y="5485"/>
                  </a:lnTo>
                  <a:lnTo>
                    <a:pt x="14249" y="5205"/>
                  </a:lnTo>
                  <a:lnTo>
                    <a:pt x="14152" y="4925"/>
                  </a:lnTo>
                  <a:lnTo>
                    <a:pt x="14044" y="4646"/>
                  </a:lnTo>
                  <a:lnTo>
                    <a:pt x="13937" y="4377"/>
                  </a:lnTo>
                  <a:lnTo>
                    <a:pt x="13797" y="4108"/>
                  </a:lnTo>
                  <a:lnTo>
                    <a:pt x="13657" y="3839"/>
                  </a:lnTo>
                  <a:lnTo>
                    <a:pt x="13507" y="3581"/>
                  </a:lnTo>
                  <a:lnTo>
                    <a:pt x="13345" y="3334"/>
                  </a:lnTo>
                  <a:lnTo>
                    <a:pt x="13162" y="3087"/>
                  </a:lnTo>
                  <a:lnTo>
                    <a:pt x="12980" y="2850"/>
                  </a:lnTo>
                  <a:lnTo>
                    <a:pt x="12786" y="2624"/>
                  </a:lnTo>
                  <a:lnTo>
                    <a:pt x="12571" y="2398"/>
                  </a:lnTo>
                  <a:lnTo>
                    <a:pt x="12356" y="2194"/>
                  </a:lnTo>
                  <a:lnTo>
                    <a:pt x="12130" y="1990"/>
                  </a:lnTo>
                  <a:lnTo>
                    <a:pt x="12023" y="1893"/>
                  </a:lnTo>
                  <a:lnTo>
                    <a:pt x="11904" y="1796"/>
                  </a:lnTo>
                  <a:lnTo>
                    <a:pt x="11657" y="1614"/>
                  </a:lnTo>
                  <a:lnTo>
                    <a:pt x="11528" y="1527"/>
                  </a:lnTo>
                  <a:lnTo>
                    <a:pt x="11410" y="1441"/>
                  </a:lnTo>
                  <a:lnTo>
                    <a:pt x="11152" y="1280"/>
                  </a:lnTo>
                  <a:lnTo>
                    <a:pt x="10883" y="1119"/>
                  </a:lnTo>
                  <a:lnTo>
                    <a:pt x="10614" y="979"/>
                  </a:lnTo>
                  <a:lnTo>
                    <a:pt x="10345" y="850"/>
                  </a:lnTo>
                  <a:lnTo>
                    <a:pt x="10055" y="732"/>
                  </a:lnTo>
                  <a:lnTo>
                    <a:pt x="9915" y="678"/>
                  </a:lnTo>
                  <a:lnTo>
                    <a:pt x="9775" y="624"/>
                  </a:lnTo>
                  <a:lnTo>
                    <a:pt x="9485" y="527"/>
                  </a:lnTo>
                  <a:lnTo>
                    <a:pt x="9195" y="441"/>
                  </a:lnTo>
                  <a:lnTo>
                    <a:pt x="9055" y="398"/>
                  </a:lnTo>
                  <a:lnTo>
                    <a:pt x="8915" y="355"/>
                  </a:lnTo>
                  <a:lnTo>
                    <a:pt x="8625" y="291"/>
                  </a:lnTo>
                  <a:lnTo>
                    <a:pt x="8334" y="226"/>
                  </a:lnTo>
                  <a:lnTo>
                    <a:pt x="8044" y="162"/>
                  </a:lnTo>
                  <a:lnTo>
                    <a:pt x="7743" y="119"/>
                  </a:lnTo>
                  <a:lnTo>
                    <a:pt x="7453" y="76"/>
                  </a:lnTo>
                  <a:lnTo>
                    <a:pt x="7152" y="44"/>
                  </a:lnTo>
                  <a:lnTo>
                    <a:pt x="6850" y="22"/>
                  </a:lnTo>
                  <a:lnTo>
                    <a:pt x="65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7"/>
            <p:cNvSpPr/>
            <p:nvPr/>
          </p:nvSpPr>
          <p:spPr>
            <a:xfrm>
              <a:off x="2671525" y="3500775"/>
              <a:ext cx="213450" cy="256200"/>
            </a:xfrm>
            <a:custGeom>
              <a:avLst/>
              <a:gdLst/>
              <a:ahLst/>
              <a:cxnLst/>
              <a:rect l="l" t="t" r="r" b="b"/>
              <a:pathLst>
                <a:path w="8538" h="10248" extrusionOk="0">
                  <a:moveTo>
                    <a:pt x="6871" y="0"/>
                  </a:moveTo>
                  <a:lnTo>
                    <a:pt x="6624" y="22"/>
                  </a:lnTo>
                  <a:lnTo>
                    <a:pt x="6387" y="43"/>
                  </a:lnTo>
                  <a:lnTo>
                    <a:pt x="6140" y="86"/>
                  </a:lnTo>
                  <a:lnTo>
                    <a:pt x="5903" y="129"/>
                  </a:lnTo>
                  <a:lnTo>
                    <a:pt x="5667" y="183"/>
                  </a:lnTo>
                  <a:lnTo>
                    <a:pt x="5430" y="237"/>
                  </a:lnTo>
                  <a:lnTo>
                    <a:pt x="5194" y="312"/>
                  </a:lnTo>
                  <a:lnTo>
                    <a:pt x="4957" y="387"/>
                  </a:lnTo>
                  <a:lnTo>
                    <a:pt x="4721" y="473"/>
                  </a:lnTo>
                  <a:lnTo>
                    <a:pt x="4495" y="559"/>
                  </a:lnTo>
                  <a:lnTo>
                    <a:pt x="4269" y="667"/>
                  </a:lnTo>
                  <a:lnTo>
                    <a:pt x="4043" y="775"/>
                  </a:lnTo>
                  <a:lnTo>
                    <a:pt x="3828" y="893"/>
                  </a:lnTo>
                  <a:lnTo>
                    <a:pt x="3613" y="1022"/>
                  </a:lnTo>
                  <a:lnTo>
                    <a:pt x="3398" y="1151"/>
                  </a:lnTo>
                  <a:lnTo>
                    <a:pt x="3194" y="1291"/>
                  </a:lnTo>
                  <a:lnTo>
                    <a:pt x="2989" y="1430"/>
                  </a:lnTo>
                  <a:lnTo>
                    <a:pt x="2796" y="1581"/>
                  </a:lnTo>
                  <a:lnTo>
                    <a:pt x="2602" y="1742"/>
                  </a:lnTo>
                  <a:lnTo>
                    <a:pt x="2420" y="1914"/>
                  </a:lnTo>
                  <a:lnTo>
                    <a:pt x="2237" y="2086"/>
                  </a:lnTo>
                  <a:lnTo>
                    <a:pt x="2065" y="2258"/>
                  </a:lnTo>
                  <a:lnTo>
                    <a:pt x="1893" y="2441"/>
                  </a:lnTo>
                  <a:lnTo>
                    <a:pt x="1731" y="2635"/>
                  </a:lnTo>
                  <a:lnTo>
                    <a:pt x="1570" y="2828"/>
                  </a:lnTo>
                  <a:lnTo>
                    <a:pt x="1419" y="3033"/>
                  </a:lnTo>
                  <a:lnTo>
                    <a:pt x="1280" y="3237"/>
                  </a:lnTo>
                  <a:lnTo>
                    <a:pt x="1140" y="3441"/>
                  </a:lnTo>
                  <a:lnTo>
                    <a:pt x="1011" y="3656"/>
                  </a:lnTo>
                  <a:lnTo>
                    <a:pt x="893" y="3871"/>
                  </a:lnTo>
                  <a:lnTo>
                    <a:pt x="774" y="4097"/>
                  </a:lnTo>
                  <a:lnTo>
                    <a:pt x="667" y="4323"/>
                  </a:lnTo>
                  <a:lnTo>
                    <a:pt x="570" y="4549"/>
                  </a:lnTo>
                  <a:lnTo>
                    <a:pt x="473" y="4785"/>
                  </a:lnTo>
                  <a:lnTo>
                    <a:pt x="398" y="5011"/>
                  </a:lnTo>
                  <a:lnTo>
                    <a:pt x="323" y="5248"/>
                  </a:lnTo>
                  <a:lnTo>
                    <a:pt x="247" y="5495"/>
                  </a:lnTo>
                  <a:lnTo>
                    <a:pt x="194" y="5732"/>
                  </a:lnTo>
                  <a:lnTo>
                    <a:pt x="140" y="5979"/>
                  </a:lnTo>
                  <a:lnTo>
                    <a:pt x="97" y="6216"/>
                  </a:lnTo>
                  <a:lnTo>
                    <a:pt x="65" y="6463"/>
                  </a:lnTo>
                  <a:lnTo>
                    <a:pt x="32" y="6710"/>
                  </a:lnTo>
                  <a:lnTo>
                    <a:pt x="22" y="6957"/>
                  </a:lnTo>
                  <a:lnTo>
                    <a:pt x="11" y="7194"/>
                  </a:lnTo>
                  <a:lnTo>
                    <a:pt x="0" y="7441"/>
                  </a:lnTo>
                  <a:lnTo>
                    <a:pt x="11" y="7689"/>
                  </a:lnTo>
                  <a:lnTo>
                    <a:pt x="32" y="7936"/>
                  </a:lnTo>
                  <a:lnTo>
                    <a:pt x="54" y="8173"/>
                  </a:lnTo>
                  <a:lnTo>
                    <a:pt x="86" y="8420"/>
                  </a:lnTo>
                  <a:lnTo>
                    <a:pt x="118" y="8656"/>
                  </a:lnTo>
                  <a:lnTo>
                    <a:pt x="172" y="8893"/>
                  </a:lnTo>
                  <a:lnTo>
                    <a:pt x="226" y="9130"/>
                  </a:lnTo>
                  <a:lnTo>
                    <a:pt x="290" y="9355"/>
                  </a:lnTo>
                  <a:lnTo>
                    <a:pt x="366" y="9581"/>
                  </a:lnTo>
                  <a:lnTo>
                    <a:pt x="452" y="9807"/>
                  </a:lnTo>
                  <a:lnTo>
                    <a:pt x="538" y="10033"/>
                  </a:lnTo>
                  <a:lnTo>
                    <a:pt x="645" y="10248"/>
                  </a:lnTo>
                  <a:lnTo>
                    <a:pt x="613" y="9775"/>
                  </a:lnTo>
                  <a:lnTo>
                    <a:pt x="591" y="9312"/>
                  </a:lnTo>
                  <a:lnTo>
                    <a:pt x="591" y="8850"/>
                  </a:lnTo>
                  <a:lnTo>
                    <a:pt x="613" y="8388"/>
                  </a:lnTo>
                  <a:lnTo>
                    <a:pt x="656" y="7936"/>
                  </a:lnTo>
                  <a:lnTo>
                    <a:pt x="721" y="7495"/>
                  </a:lnTo>
                  <a:lnTo>
                    <a:pt x="796" y="7054"/>
                  </a:lnTo>
                  <a:lnTo>
                    <a:pt x="903" y="6624"/>
                  </a:lnTo>
                  <a:lnTo>
                    <a:pt x="1022" y="6194"/>
                  </a:lnTo>
                  <a:lnTo>
                    <a:pt x="1161" y="5775"/>
                  </a:lnTo>
                  <a:lnTo>
                    <a:pt x="1333" y="5366"/>
                  </a:lnTo>
                  <a:lnTo>
                    <a:pt x="1506" y="4968"/>
                  </a:lnTo>
                  <a:lnTo>
                    <a:pt x="1710" y="4581"/>
                  </a:lnTo>
                  <a:lnTo>
                    <a:pt x="1936" y="4205"/>
                  </a:lnTo>
                  <a:lnTo>
                    <a:pt x="2172" y="3850"/>
                  </a:lnTo>
                  <a:lnTo>
                    <a:pt x="2430" y="3495"/>
                  </a:lnTo>
                  <a:lnTo>
                    <a:pt x="2559" y="3323"/>
                  </a:lnTo>
                  <a:lnTo>
                    <a:pt x="2710" y="3162"/>
                  </a:lnTo>
                  <a:lnTo>
                    <a:pt x="3000" y="2839"/>
                  </a:lnTo>
                  <a:lnTo>
                    <a:pt x="3312" y="2527"/>
                  </a:lnTo>
                  <a:lnTo>
                    <a:pt x="3473" y="2387"/>
                  </a:lnTo>
                  <a:lnTo>
                    <a:pt x="3635" y="2237"/>
                  </a:lnTo>
                  <a:lnTo>
                    <a:pt x="3807" y="2097"/>
                  </a:lnTo>
                  <a:lnTo>
                    <a:pt x="3979" y="1968"/>
                  </a:lnTo>
                  <a:lnTo>
                    <a:pt x="4334" y="1710"/>
                  </a:lnTo>
                  <a:lnTo>
                    <a:pt x="4699" y="1463"/>
                  </a:lnTo>
                  <a:lnTo>
                    <a:pt x="4893" y="1355"/>
                  </a:lnTo>
                  <a:lnTo>
                    <a:pt x="5086" y="1248"/>
                  </a:lnTo>
                  <a:lnTo>
                    <a:pt x="5280" y="1140"/>
                  </a:lnTo>
                  <a:lnTo>
                    <a:pt x="5473" y="1043"/>
                  </a:lnTo>
                  <a:lnTo>
                    <a:pt x="5527" y="1011"/>
                  </a:lnTo>
                  <a:lnTo>
                    <a:pt x="5581" y="990"/>
                  </a:lnTo>
                  <a:lnTo>
                    <a:pt x="5678" y="947"/>
                  </a:lnTo>
                  <a:lnTo>
                    <a:pt x="5882" y="850"/>
                  </a:lnTo>
                  <a:lnTo>
                    <a:pt x="6086" y="775"/>
                  </a:lnTo>
                  <a:lnTo>
                    <a:pt x="6301" y="689"/>
                  </a:lnTo>
                  <a:lnTo>
                    <a:pt x="6516" y="613"/>
                  </a:lnTo>
                  <a:lnTo>
                    <a:pt x="6731" y="549"/>
                  </a:lnTo>
                  <a:lnTo>
                    <a:pt x="6947" y="473"/>
                  </a:lnTo>
                  <a:lnTo>
                    <a:pt x="7172" y="420"/>
                  </a:lnTo>
                  <a:lnTo>
                    <a:pt x="7613" y="312"/>
                  </a:lnTo>
                  <a:lnTo>
                    <a:pt x="8076" y="215"/>
                  </a:lnTo>
                  <a:lnTo>
                    <a:pt x="8538" y="140"/>
                  </a:lnTo>
                  <a:lnTo>
                    <a:pt x="8301" y="97"/>
                  </a:lnTo>
                  <a:lnTo>
                    <a:pt x="8065" y="54"/>
                  </a:lnTo>
                  <a:lnTo>
                    <a:pt x="7828" y="22"/>
                  </a:lnTo>
                  <a:lnTo>
                    <a:pt x="7592" y="11"/>
                  </a:lnTo>
                  <a:lnTo>
                    <a:pt x="735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7"/>
            <p:cNvSpPr/>
            <p:nvPr/>
          </p:nvSpPr>
          <p:spPr>
            <a:xfrm>
              <a:off x="4060525" y="3467975"/>
              <a:ext cx="213475" cy="256475"/>
            </a:xfrm>
            <a:custGeom>
              <a:avLst/>
              <a:gdLst/>
              <a:ahLst/>
              <a:cxnLst/>
              <a:rect l="l" t="t" r="r" b="b"/>
              <a:pathLst>
                <a:path w="8539" h="10259" extrusionOk="0">
                  <a:moveTo>
                    <a:pt x="1194" y="0"/>
                  </a:moveTo>
                  <a:lnTo>
                    <a:pt x="947" y="11"/>
                  </a:lnTo>
                  <a:lnTo>
                    <a:pt x="710" y="33"/>
                  </a:lnTo>
                  <a:lnTo>
                    <a:pt x="474" y="65"/>
                  </a:lnTo>
                  <a:lnTo>
                    <a:pt x="237" y="97"/>
                  </a:lnTo>
                  <a:lnTo>
                    <a:pt x="1" y="151"/>
                  </a:lnTo>
                  <a:lnTo>
                    <a:pt x="474" y="226"/>
                  </a:lnTo>
                  <a:lnTo>
                    <a:pt x="926" y="312"/>
                  </a:lnTo>
                  <a:lnTo>
                    <a:pt x="1377" y="420"/>
                  </a:lnTo>
                  <a:lnTo>
                    <a:pt x="1592" y="484"/>
                  </a:lnTo>
                  <a:lnTo>
                    <a:pt x="1818" y="549"/>
                  </a:lnTo>
                  <a:lnTo>
                    <a:pt x="2033" y="624"/>
                  </a:lnTo>
                  <a:lnTo>
                    <a:pt x="2237" y="699"/>
                  </a:lnTo>
                  <a:lnTo>
                    <a:pt x="2452" y="775"/>
                  </a:lnTo>
                  <a:lnTo>
                    <a:pt x="2657" y="861"/>
                  </a:lnTo>
                  <a:lnTo>
                    <a:pt x="2861" y="957"/>
                  </a:lnTo>
                  <a:lnTo>
                    <a:pt x="2969" y="1000"/>
                  </a:lnTo>
                  <a:lnTo>
                    <a:pt x="3022" y="1022"/>
                  </a:lnTo>
                  <a:lnTo>
                    <a:pt x="3065" y="1044"/>
                  </a:lnTo>
                  <a:lnTo>
                    <a:pt x="3270" y="1151"/>
                  </a:lnTo>
                  <a:lnTo>
                    <a:pt x="3463" y="1248"/>
                  </a:lnTo>
                  <a:lnTo>
                    <a:pt x="3657" y="1355"/>
                  </a:lnTo>
                  <a:lnTo>
                    <a:pt x="3840" y="1474"/>
                  </a:lnTo>
                  <a:lnTo>
                    <a:pt x="4216" y="1710"/>
                  </a:lnTo>
                  <a:lnTo>
                    <a:pt x="4571" y="1968"/>
                  </a:lnTo>
                  <a:lnTo>
                    <a:pt x="4743" y="2108"/>
                  </a:lnTo>
                  <a:lnTo>
                    <a:pt x="4904" y="2248"/>
                  </a:lnTo>
                  <a:lnTo>
                    <a:pt x="5076" y="2388"/>
                  </a:lnTo>
                  <a:lnTo>
                    <a:pt x="5238" y="2538"/>
                  </a:lnTo>
                  <a:lnTo>
                    <a:pt x="5539" y="2850"/>
                  </a:lnTo>
                  <a:lnTo>
                    <a:pt x="5840" y="3162"/>
                  </a:lnTo>
                  <a:lnTo>
                    <a:pt x="5979" y="3334"/>
                  </a:lnTo>
                  <a:lnTo>
                    <a:pt x="6108" y="3506"/>
                  </a:lnTo>
                  <a:lnTo>
                    <a:pt x="6367" y="3850"/>
                  </a:lnTo>
                  <a:lnTo>
                    <a:pt x="6614" y="4216"/>
                  </a:lnTo>
                  <a:lnTo>
                    <a:pt x="6829" y="4592"/>
                  </a:lnTo>
                  <a:lnTo>
                    <a:pt x="7033" y="4979"/>
                  </a:lnTo>
                  <a:lnTo>
                    <a:pt x="7216" y="5377"/>
                  </a:lnTo>
                  <a:lnTo>
                    <a:pt x="7377" y="5786"/>
                  </a:lnTo>
                  <a:lnTo>
                    <a:pt x="7517" y="6205"/>
                  </a:lnTo>
                  <a:lnTo>
                    <a:pt x="7635" y="6624"/>
                  </a:lnTo>
                  <a:lnTo>
                    <a:pt x="7743" y="7065"/>
                  </a:lnTo>
                  <a:lnTo>
                    <a:pt x="7829" y="7506"/>
                  </a:lnTo>
                  <a:lnTo>
                    <a:pt x="7883" y="7947"/>
                  </a:lnTo>
                  <a:lnTo>
                    <a:pt x="7926" y="8399"/>
                  </a:lnTo>
                  <a:lnTo>
                    <a:pt x="7947" y="8861"/>
                  </a:lnTo>
                  <a:lnTo>
                    <a:pt x="7947" y="9313"/>
                  </a:lnTo>
                  <a:lnTo>
                    <a:pt x="7926" y="9786"/>
                  </a:lnTo>
                  <a:lnTo>
                    <a:pt x="7904" y="10259"/>
                  </a:lnTo>
                  <a:lnTo>
                    <a:pt x="8001" y="10044"/>
                  </a:lnTo>
                  <a:lnTo>
                    <a:pt x="8087" y="9818"/>
                  </a:lnTo>
                  <a:lnTo>
                    <a:pt x="8173" y="9592"/>
                  </a:lnTo>
                  <a:lnTo>
                    <a:pt x="8248" y="9366"/>
                  </a:lnTo>
                  <a:lnTo>
                    <a:pt x="8313" y="9130"/>
                  </a:lnTo>
                  <a:lnTo>
                    <a:pt x="8367" y="8904"/>
                  </a:lnTo>
                  <a:lnTo>
                    <a:pt x="8420" y="8667"/>
                  </a:lnTo>
                  <a:lnTo>
                    <a:pt x="8463" y="8420"/>
                  </a:lnTo>
                  <a:lnTo>
                    <a:pt x="8496" y="8183"/>
                  </a:lnTo>
                  <a:lnTo>
                    <a:pt x="8517" y="7936"/>
                  </a:lnTo>
                  <a:lnTo>
                    <a:pt x="8528" y="7700"/>
                  </a:lnTo>
                  <a:lnTo>
                    <a:pt x="8539" y="7452"/>
                  </a:lnTo>
                  <a:lnTo>
                    <a:pt x="8539" y="7205"/>
                  </a:lnTo>
                  <a:lnTo>
                    <a:pt x="8528" y="6958"/>
                  </a:lnTo>
                  <a:lnTo>
                    <a:pt x="8506" y="6710"/>
                  </a:lnTo>
                  <a:lnTo>
                    <a:pt x="8485" y="6474"/>
                  </a:lnTo>
                  <a:lnTo>
                    <a:pt x="8442" y="6226"/>
                  </a:lnTo>
                  <a:lnTo>
                    <a:pt x="8399" y="5979"/>
                  </a:lnTo>
                  <a:lnTo>
                    <a:pt x="8356" y="5743"/>
                  </a:lnTo>
                  <a:lnTo>
                    <a:pt x="8291" y="5495"/>
                  </a:lnTo>
                  <a:lnTo>
                    <a:pt x="8227" y="5259"/>
                  </a:lnTo>
                  <a:lnTo>
                    <a:pt x="8152" y="5022"/>
                  </a:lnTo>
                  <a:lnTo>
                    <a:pt x="8066" y="4786"/>
                  </a:lnTo>
                  <a:lnTo>
                    <a:pt x="7969" y="4560"/>
                  </a:lnTo>
                  <a:lnTo>
                    <a:pt x="7872" y="4334"/>
                  </a:lnTo>
                  <a:lnTo>
                    <a:pt x="7764" y="4108"/>
                  </a:lnTo>
                  <a:lnTo>
                    <a:pt x="7657" y="3882"/>
                  </a:lnTo>
                  <a:lnTo>
                    <a:pt x="7528" y="3667"/>
                  </a:lnTo>
                  <a:lnTo>
                    <a:pt x="7399" y="3452"/>
                  </a:lnTo>
                  <a:lnTo>
                    <a:pt x="7270" y="3237"/>
                  </a:lnTo>
                  <a:lnTo>
                    <a:pt x="7119" y="3033"/>
                  </a:lnTo>
                  <a:lnTo>
                    <a:pt x="6969" y="2839"/>
                  </a:lnTo>
                  <a:lnTo>
                    <a:pt x="6818" y="2646"/>
                  </a:lnTo>
                  <a:lnTo>
                    <a:pt x="6646" y="2452"/>
                  </a:lnTo>
                  <a:lnTo>
                    <a:pt x="6485" y="2269"/>
                  </a:lnTo>
                  <a:lnTo>
                    <a:pt x="6302" y="2087"/>
                  </a:lnTo>
                  <a:lnTo>
                    <a:pt x="6119" y="1914"/>
                  </a:lnTo>
                  <a:lnTo>
                    <a:pt x="5936" y="1753"/>
                  </a:lnTo>
                  <a:lnTo>
                    <a:pt x="5743" y="1592"/>
                  </a:lnTo>
                  <a:lnTo>
                    <a:pt x="5549" y="1441"/>
                  </a:lnTo>
                  <a:lnTo>
                    <a:pt x="5345" y="1291"/>
                  </a:lnTo>
                  <a:lnTo>
                    <a:pt x="5141" y="1151"/>
                  </a:lnTo>
                  <a:lnTo>
                    <a:pt x="4926" y="1022"/>
                  </a:lnTo>
                  <a:lnTo>
                    <a:pt x="4711" y="893"/>
                  </a:lnTo>
                  <a:lnTo>
                    <a:pt x="4496" y="785"/>
                  </a:lnTo>
                  <a:lnTo>
                    <a:pt x="4270" y="678"/>
                  </a:lnTo>
                  <a:lnTo>
                    <a:pt x="4044" y="570"/>
                  </a:lnTo>
                  <a:lnTo>
                    <a:pt x="3818" y="474"/>
                  </a:lnTo>
                  <a:lnTo>
                    <a:pt x="3582" y="388"/>
                  </a:lnTo>
                  <a:lnTo>
                    <a:pt x="3356" y="312"/>
                  </a:lnTo>
                  <a:lnTo>
                    <a:pt x="3119" y="248"/>
                  </a:lnTo>
                  <a:lnTo>
                    <a:pt x="2883" y="183"/>
                  </a:lnTo>
                  <a:lnTo>
                    <a:pt x="2635" y="130"/>
                  </a:lnTo>
                  <a:lnTo>
                    <a:pt x="2399" y="86"/>
                  </a:lnTo>
                  <a:lnTo>
                    <a:pt x="2162" y="54"/>
                  </a:lnTo>
                  <a:lnTo>
                    <a:pt x="1915" y="33"/>
                  </a:lnTo>
                  <a:lnTo>
                    <a:pt x="1678" y="11"/>
                  </a:lnTo>
                  <a:lnTo>
                    <a:pt x="14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7"/>
            <p:cNvSpPr/>
            <p:nvPr/>
          </p:nvSpPr>
          <p:spPr>
            <a:xfrm>
              <a:off x="3575025" y="4044875"/>
              <a:ext cx="338475" cy="193850"/>
            </a:xfrm>
            <a:custGeom>
              <a:avLst/>
              <a:gdLst/>
              <a:ahLst/>
              <a:cxnLst/>
              <a:rect l="l" t="t" r="r" b="b"/>
              <a:pathLst>
                <a:path w="13539" h="7754" extrusionOk="0">
                  <a:moveTo>
                    <a:pt x="13539" y="0"/>
                  </a:moveTo>
                  <a:lnTo>
                    <a:pt x="13313" y="516"/>
                  </a:lnTo>
                  <a:lnTo>
                    <a:pt x="13077" y="1011"/>
                  </a:lnTo>
                  <a:lnTo>
                    <a:pt x="12829" y="1495"/>
                  </a:lnTo>
                  <a:lnTo>
                    <a:pt x="12560" y="1968"/>
                  </a:lnTo>
                  <a:lnTo>
                    <a:pt x="12421" y="2194"/>
                  </a:lnTo>
                  <a:lnTo>
                    <a:pt x="12270" y="2430"/>
                  </a:lnTo>
                  <a:lnTo>
                    <a:pt x="12206" y="2538"/>
                  </a:lnTo>
                  <a:lnTo>
                    <a:pt x="12130" y="2646"/>
                  </a:lnTo>
                  <a:lnTo>
                    <a:pt x="11969" y="2871"/>
                  </a:lnTo>
                  <a:lnTo>
                    <a:pt x="11818" y="3086"/>
                  </a:lnTo>
                  <a:lnTo>
                    <a:pt x="11657" y="3301"/>
                  </a:lnTo>
                  <a:lnTo>
                    <a:pt x="11485" y="3506"/>
                  </a:lnTo>
                  <a:lnTo>
                    <a:pt x="11324" y="3710"/>
                  </a:lnTo>
                  <a:lnTo>
                    <a:pt x="11141" y="3904"/>
                  </a:lnTo>
                  <a:lnTo>
                    <a:pt x="10969" y="4097"/>
                  </a:lnTo>
                  <a:lnTo>
                    <a:pt x="10786" y="4291"/>
                  </a:lnTo>
                  <a:lnTo>
                    <a:pt x="10593" y="4474"/>
                  </a:lnTo>
                  <a:lnTo>
                    <a:pt x="10399" y="4646"/>
                  </a:lnTo>
                  <a:lnTo>
                    <a:pt x="10205" y="4818"/>
                  </a:lnTo>
                  <a:lnTo>
                    <a:pt x="10012" y="4990"/>
                  </a:lnTo>
                  <a:lnTo>
                    <a:pt x="9808" y="5151"/>
                  </a:lnTo>
                  <a:lnTo>
                    <a:pt x="9593" y="5302"/>
                  </a:lnTo>
                  <a:lnTo>
                    <a:pt x="9378" y="5441"/>
                  </a:lnTo>
                  <a:lnTo>
                    <a:pt x="9162" y="5581"/>
                  </a:lnTo>
                  <a:lnTo>
                    <a:pt x="8947" y="5721"/>
                  </a:lnTo>
                  <a:lnTo>
                    <a:pt x="8722" y="5850"/>
                  </a:lnTo>
                  <a:lnTo>
                    <a:pt x="8496" y="5968"/>
                  </a:lnTo>
                  <a:lnTo>
                    <a:pt x="8259" y="6076"/>
                  </a:lnTo>
                  <a:lnTo>
                    <a:pt x="8023" y="6173"/>
                  </a:lnTo>
                  <a:lnTo>
                    <a:pt x="7904" y="6226"/>
                  </a:lnTo>
                  <a:lnTo>
                    <a:pt x="7786" y="6269"/>
                  </a:lnTo>
                  <a:lnTo>
                    <a:pt x="7549" y="6366"/>
                  </a:lnTo>
                  <a:lnTo>
                    <a:pt x="7302" y="6441"/>
                  </a:lnTo>
                  <a:lnTo>
                    <a:pt x="7055" y="6517"/>
                  </a:lnTo>
                  <a:lnTo>
                    <a:pt x="6808" y="6570"/>
                  </a:lnTo>
                  <a:lnTo>
                    <a:pt x="6560" y="6624"/>
                  </a:lnTo>
                  <a:lnTo>
                    <a:pt x="6302" y="6678"/>
                  </a:lnTo>
                  <a:lnTo>
                    <a:pt x="6055" y="6710"/>
                  </a:lnTo>
                  <a:lnTo>
                    <a:pt x="5797" y="6742"/>
                  </a:lnTo>
                  <a:lnTo>
                    <a:pt x="5732" y="6753"/>
                  </a:lnTo>
                  <a:lnTo>
                    <a:pt x="5668" y="6753"/>
                  </a:lnTo>
                  <a:lnTo>
                    <a:pt x="5539" y="6764"/>
                  </a:lnTo>
                  <a:lnTo>
                    <a:pt x="5410" y="6764"/>
                  </a:lnTo>
                  <a:lnTo>
                    <a:pt x="5345" y="6775"/>
                  </a:lnTo>
                  <a:lnTo>
                    <a:pt x="4764" y="6775"/>
                  </a:lnTo>
                  <a:lnTo>
                    <a:pt x="4506" y="6764"/>
                  </a:lnTo>
                  <a:lnTo>
                    <a:pt x="4248" y="6742"/>
                  </a:lnTo>
                  <a:lnTo>
                    <a:pt x="3990" y="6699"/>
                  </a:lnTo>
                  <a:lnTo>
                    <a:pt x="3861" y="6689"/>
                  </a:lnTo>
                  <a:lnTo>
                    <a:pt x="3797" y="6678"/>
                  </a:lnTo>
                  <a:lnTo>
                    <a:pt x="3732" y="6667"/>
                  </a:lnTo>
                  <a:lnTo>
                    <a:pt x="3474" y="6624"/>
                  </a:lnTo>
                  <a:lnTo>
                    <a:pt x="3410" y="6603"/>
                  </a:lnTo>
                  <a:lnTo>
                    <a:pt x="3345" y="6592"/>
                  </a:lnTo>
                  <a:lnTo>
                    <a:pt x="3216" y="6560"/>
                  </a:lnTo>
                  <a:lnTo>
                    <a:pt x="3087" y="6527"/>
                  </a:lnTo>
                  <a:lnTo>
                    <a:pt x="3022" y="6517"/>
                  </a:lnTo>
                  <a:lnTo>
                    <a:pt x="2958" y="6495"/>
                  </a:lnTo>
                  <a:lnTo>
                    <a:pt x="2700" y="6431"/>
                  </a:lnTo>
                  <a:lnTo>
                    <a:pt x="2646" y="6409"/>
                  </a:lnTo>
                  <a:lnTo>
                    <a:pt x="2582" y="6388"/>
                  </a:lnTo>
                  <a:lnTo>
                    <a:pt x="2453" y="6345"/>
                  </a:lnTo>
                  <a:lnTo>
                    <a:pt x="2324" y="6302"/>
                  </a:lnTo>
                  <a:lnTo>
                    <a:pt x="2259" y="6280"/>
                  </a:lnTo>
                  <a:lnTo>
                    <a:pt x="2195" y="6259"/>
                  </a:lnTo>
                  <a:lnTo>
                    <a:pt x="1947" y="6162"/>
                  </a:lnTo>
                  <a:lnTo>
                    <a:pt x="1700" y="6065"/>
                  </a:lnTo>
                  <a:lnTo>
                    <a:pt x="1453" y="5957"/>
                  </a:lnTo>
                  <a:lnTo>
                    <a:pt x="1205" y="5839"/>
                  </a:lnTo>
                  <a:lnTo>
                    <a:pt x="958" y="5721"/>
                  </a:lnTo>
                  <a:lnTo>
                    <a:pt x="474" y="5463"/>
                  </a:lnTo>
                  <a:lnTo>
                    <a:pt x="1" y="5172"/>
                  </a:lnTo>
                  <a:lnTo>
                    <a:pt x="184" y="5388"/>
                  </a:lnTo>
                  <a:lnTo>
                    <a:pt x="280" y="5484"/>
                  </a:lnTo>
                  <a:lnTo>
                    <a:pt x="377" y="5592"/>
                  </a:lnTo>
                  <a:lnTo>
                    <a:pt x="582" y="5785"/>
                  </a:lnTo>
                  <a:lnTo>
                    <a:pt x="797" y="5968"/>
                  </a:lnTo>
                  <a:lnTo>
                    <a:pt x="1012" y="6151"/>
                  </a:lnTo>
                  <a:lnTo>
                    <a:pt x="1237" y="6323"/>
                  </a:lnTo>
                  <a:lnTo>
                    <a:pt x="1356" y="6409"/>
                  </a:lnTo>
                  <a:lnTo>
                    <a:pt x="1474" y="6484"/>
                  </a:lnTo>
                  <a:lnTo>
                    <a:pt x="1592" y="6560"/>
                  </a:lnTo>
                  <a:lnTo>
                    <a:pt x="1711" y="6646"/>
                  </a:lnTo>
                  <a:lnTo>
                    <a:pt x="1958" y="6785"/>
                  </a:lnTo>
                  <a:lnTo>
                    <a:pt x="2012" y="6828"/>
                  </a:lnTo>
                  <a:lnTo>
                    <a:pt x="2076" y="6861"/>
                  </a:lnTo>
                  <a:lnTo>
                    <a:pt x="2205" y="6925"/>
                  </a:lnTo>
                  <a:lnTo>
                    <a:pt x="2463" y="7054"/>
                  </a:lnTo>
                  <a:lnTo>
                    <a:pt x="2721" y="7173"/>
                  </a:lnTo>
                  <a:lnTo>
                    <a:pt x="2990" y="7280"/>
                  </a:lnTo>
                  <a:lnTo>
                    <a:pt x="3270" y="7377"/>
                  </a:lnTo>
                  <a:lnTo>
                    <a:pt x="3549" y="7463"/>
                  </a:lnTo>
                  <a:lnTo>
                    <a:pt x="3829" y="7538"/>
                  </a:lnTo>
                  <a:lnTo>
                    <a:pt x="4109" y="7603"/>
                  </a:lnTo>
                  <a:lnTo>
                    <a:pt x="4399" y="7656"/>
                  </a:lnTo>
                  <a:lnTo>
                    <a:pt x="4689" y="7699"/>
                  </a:lnTo>
                  <a:lnTo>
                    <a:pt x="4980" y="7732"/>
                  </a:lnTo>
                  <a:lnTo>
                    <a:pt x="5270" y="7753"/>
                  </a:lnTo>
                  <a:lnTo>
                    <a:pt x="5861" y="7753"/>
                  </a:lnTo>
                  <a:lnTo>
                    <a:pt x="6162" y="7732"/>
                  </a:lnTo>
                  <a:lnTo>
                    <a:pt x="6453" y="7710"/>
                  </a:lnTo>
                  <a:lnTo>
                    <a:pt x="6743" y="7667"/>
                  </a:lnTo>
                  <a:lnTo>
                    <a:pt x="7033" y="7613"/>
                  </a:lnTo>
                  <a:lnTo>
                    <a:pt x="7324" y="7549"/>
                  </a:lnTo>
                  <a:lnTo>
                    <a:pt x="7614" y="7474"/>
                  </a:lnTo>
                  <a:lnTo>
                    <a:pt x="7894" y="7388"/>
                  </a:lnTo>
                  <a:lnTo>
                    <a:pt x="8173" y="7291"/>
                  </a:lnTo>
                  <a:lnTo>
                    <a:pt x="8453" y="7183"/>
                  </a:lnTo>
                  <a:lnTo>
                    <a:pt x="8722" y="7065"/>
                  </a:lnTo>
                  <a:lnTo>
                    <a:pt x="8980" y="6925"/>
                  </a:lnTo>
                  <a:lnTo>
                    <a:pt x="9238" y="6785"/>
                  </a:lnTo>
                  <a:lnTo>
                    <a:pt x="9496" y="6635"/>
                  </a:lnTo>
                  <a:lnTo>
                    <a:pt x="9743" y="6484"/>
                  </a:lnTo>
                  <a:lnTo>
                    <a:pt x="9990" y="6312"/>
                  </a:lnTo>
                  <a:lnTo>
                    <a:pt x="10216" y="6140"/>
                  </a:lnTo>
                  <a:lnTo>
                    <a:pt x="10453" y="5947"/>
                  </a:lnTo>
                  <a:lnTo>
                    <a:pt x="10668" y="5753"/>
                  </a:lnTo>
                  <a:lnTo>
                    <a:pt x="10883" y="5560"/>
                  </a:lnTo>
                  <a:lnTo>
                    <a:pt x="11087" y="5355"/>
                  </a:lnTo>
                  <a:lnTo>
                    <a:pt x="11281" y="5140"/>
                  </a:lnTo>
                  <a:lnTo>
                    <a:pt x="11474" y="4914"/>
                  </a:lnTo>
                  <a:lnTo>
                    <a:pt x="11657" y="4699"/>
                  </a:lnTo>
                  <a:lnTo>
                    <a:pt x="11829" y="4463"/>
                  </a:lnTo>
                  <a:lnTo>
                    <a:pt x="12001" y="4226"/>
                  </a:lnTo>
                  <a:lnTo>
                    <a:pt x="12163" y="3990"/>
                  </a:lnTo>
                  <a:lnTo>
                    <a:pt x="12313" y="3742"/>
                  </a:lnTo>
                  <a:lnTo>
                    <a:pt x="12453" y="3495"/>
                  </a:lnTo>
                  <a:lnTo>
                    <a:pt x="12582" y="3237"/>
                  </a:lnTo>
                  <a:lnTo>
                    <a:pt x="12711" y="2979"/>
                  </a:lnTo>
                  <a:lnTo>
                    <a:pt x="12829" y="2721"/>
                  </a:lnTo>
                  <a:lnTo>
                    <a:pt x="12937" y="2463"/>
                  </a:lnTo>
                  <a:lnTo>
                    <a:pt x="13044" y="2194"/>
                  </a:lnTo>
                  <a:lnTo>
                    <a:pt x="13130" y="1925"/>
                  </a:lnTo>
                  <a:lnTo>
                    <a:pt x="13216" y="1656"/>
                  </a:lnTo>
                  <a:lnTo>
                    <a:pt x="13292" y="1387"/>
                  </a:lnTo>
                  <a:lnTo>
                    <a:pt x="13367" y="1108"/>
                  </a:lnTo>
                  <a:lnTo>
                    <a:pt x="13421" y="839"/>
                  </a:lnTo>
                  <a:lnTo>
                    <a:pt x="13474" y="559"/>
                  </a:lnTo>
                  <a:lnTo>
                    <a:pt x="13507" y="280"/>
                  </a:lnTo>
                  <a:lnTo>
                    <a:pt x="135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7"/>
            <p:cNvSpPr/>
            <p:nvPr/>
          </p:nvSpPr>
          <p:spPr>
            <a:xfrm>
              <a:off x="2583075" y="3195125"/>
              <a:ext cx="1789325" cy="1156775"/>
            </a:xfrm>
            <a:custGeom>
              <a:avLst/>
              <a:gdLst/>
              <a:ahLst/>
              <a:cxnLst/>
              <a:rect l="l" t="t" r="r" b="b"/>
              <a:pathLst>
                <a:path w="71573" h="46271" extrusionOk="0">
                  <a:moveTo>
                    <a:pt x="45399" y="0"/>
                  </a:moveTo>
                  <a:lnTo>
                    <a:pt x="44980" y="11"/>
                  </a:lnTo>
                  <a:lnTo>
                    <a:pt x="44561" y="32"/>
                  </a:lnTo>
                  <a:lnTo>
                    <a:pt x="44141" y="54"/>
                  </a:lnTo>
                  <a:lnTo>
                    <a:pt x="43733" y="97"/>
                  </a:lnTo>
                  <a:lnTo>
                    <a:pt x="43313" y="151"/>
                  </a:lnTo>
                  <a:lnTo>
                    <a:pt x="42905" y="215"/>
                  </a:lnTo>
                  <a:lnTo>
                    <a:pt x="42485" y="301"/>
                  </a:lnTo>
                  <a:lnTo>
                    <a:pt x="42077" y="387"/>
                  </a:lnTo>
                  <a:lnTo>
                    <a:pt x="41679" y="495"/>
                  </a:lnTo>
                  <a:lnTo>
                    <a:pt x="41281" y="613"/>
                  </a:lnTo>
                  <a:lnTo>
                    <a:pt x="40883" y="742"/>
                  </a:lnTo>
                  <a:lnTo>
                    <a:pt x="40485" y="882"/>
                  </a:lnTo>
                  <a:lnTo>
                    <a:pt x="40098" y="1043"/>
                  </a:lnTo>
                  <a:lnTo>
                    <a:pt x="39722" y="1205"/>
                  </a:lnTo>
                  <a:lnTo>
                    <a:pt x="39346" y="1387"/>
                  </a:lnTo>
                  <a:lnTo>
                    <a:pt x="38969" y="1581"/>
                  </a:lnTo>
                  <a:lnTo>
                    <a:pt x="38604" y="1774"/>
                  </a:lnTo>
                  <a:lnTo>
                    <a:pt x="38249" y="1990"/>
                  </a:lnTo>
                  <a:lnTo>
                    <a:pt x="37905" y="2215"/>
                  </a:lnTo>
                  <a:lnTo>
                    <a:pt x="37571" y="2441"/>
                  </a:lnTo>
                  <a:lnTo>
                    <a:pt x="37238" y="2688"/>
                  </a:lnTo>
                  <a:lnTo>
                    <a:pt x="36915" y="2947"/>
                  </a:lnTo>
                  <a:lnTo>
                    <a:pt x="36593" y="3205"/>
                  </a:lnTo>
                  <a:lnTo>
                    <a:pt x="36292" y="3473"/>
                  </a:lnTo>
                  <a:lnTo>
                    <a:pt x="35991" y="3753"/>
                  </a:lnTo>
                  <a:lnTo>
                    <a:pt x="35700" y="4043"/>
                  </a:lnTo>
                  <a:lnTo>
                    <a:pt x="36001" y="3764"/>
                  </a:lnTo>
                  <a:lnTo>
                    <a:pt x="36313" y="3506"/>
                  </a:lnTo>
                  <a:lnTo>
                    <a:pt x="36625" y="3248"/>
                  </a:lnTo>
                  <a:lnTo>
                    <a:pt x="36948" y="2990"/>
                  </a:lnTo>
                  <a:lnTo>
                    <a:pt x="37281" y="2753"/>
                  </a:lnTo>
                  <a:lnTo>
                    <a:pt x="37625" y="2527"/>
                  </a:lnTo>
                  <a:lnTo>
                    <a:pt x="37969" y="2312"/>
                  </a:lnTo>
                  <a:lnTo>
                    <a:pt x="38313" y="2108"/>
                  </a:lnTo>
                  <a:lnTo>
                    <a:pt x="38679" y="1903"/>
                  </a:lnTo>
                  <a:lnTo>
                    <a:pt x="39044" y="1721"/>
                  </a:lnTo>
                  <a:lnTo>
                    <a:pt x="39421" y="1538"/>
                  </a:lnTo>
                  <a:lnTo>
                    <a:pt x="39797" y="1377"/>
                  </a:lnTo>
                  <a:lnTo>
                    <a:pt x="40174" y="1226"/>
                  </a:lnTo>
                  <a:lnTo>
                    <a:pt x="40561" y="1086"/>
                  </a:lnTo>
                  <a:lnTo>
                    <a:pt x="40948" y="957"/>
                  </a:lnTo>
                  <a:lnTo>
                    <a:pt x="41346" y="850"/>
                  </a:lnTo>
                  <a:lnTo>
                    <a:pt x="41743" y="742"/>
                  </a:lnTo>
                  <a:lnTo>
                    <a:pt x="42141" y="656"/>
                  </a:lnTo>
                  <a:lnTo>
                    <a:pt x="42539" y="581"/>
                  </a:lnTo>
                  <a:lnTo>
                    <a:pt x="42948" y="516"/>
                  </a:lnTo>
                  <a:lnTo>
                    <a:pt x="43356" y="463"/>
                  </a:lnTo>
                  <a:lnTo>
                    <a:pt x="43765" y="420"/>
                  </a:lnTo>
                  <a:lnTo>
                    <a:pt x="44163" y="387"/>
                  </a:lnTo>
                  <a:lnTo>
                    <a:pt x="44572" y="377"/>
                  </a:lnTo>
                  <a:lnTo>
                    <a:pt x="44980" y="366"/>
                  </a:lnTo>
                  <a:lnTo>
                    <a:pt x="45389" y="377"/>
                  </a:lnTo>
                  <a:lnTo>
                    <a:pt x="45808" y="387"/>
                  </a:lnTo>
                  <a:lnTo>
                    <a:pt x="46206" y="420"/>
                  </a:lnTo>
                  <a:lnTo>
                    <a:pt x="46615" y="452"/>
                  </a:lnTo>
                  <a:lnTo>
                    <a:pt x="47023" y="506"/>
                  </a:lnTo>
                  <a:lnTo>
                    <a:pt x="47421" y="570"/>
                  </a:lnTo>
                  <a:lnTo>
                    <a:pt x="47830" y="635"/>
                  </a:lnTo>
                  <a:lnTo>
                    <a:pt x="48228" y="721"/>
                  </a:lnTo>
                  <a:lnTo>
                    <a:pt x="48625" y="817"/>
                  </a:lnTo>
                  <a:lnTo>
                    <a:pt x="49012" y="925"/>
                  </a:lnTo>
                  <a:lnTo>
                    <a:pt x="49400" y="1043"/>
                  </a:lnTo>
                  <a:lnTo>
                    <a:pt x="49776" y="1172"/>
                  </a:lnTo>
                  <a:lnTo>
                    <a:pt x="50152" y="1323"/>
                  </a:lnTo>
                  <a:lnTo>
                    <a:pt x="50529" y="1484"/>
                  </a:lnTo>
                  <a:lnTo>
                    <a:pt x="50894" y="1656"/>
                  </a:lnTo>
                  <a:lnTo>
                    <a:pt x="51249" y="1839"/>
                  </a:lnTo>
                  <a:lnTo>
                    <a:pt x="51593" y="2043"/>
                  </a:lnTo>
                  <a:lnTo>
                    <a:pt x="51937" y="2258"/>
                  </a:lnTo>
                  <a:lnTo>
                    <a:pt x="52271" y="2484"/>
                  </a:lnTo>
                  <a:lnTo>
                    <a:pt x="52593" y="2721"/>
                  </a:lnTo>
                  <a:lnTo>
                    <a:pt x="52916" y="2968"/>
                  </a:lnTo>
                  <a:lnTo>
                    <a:pt x="53217" y="3237"/>
                  </a:lnTo>
                  <a:lnTo>
                    <a:pt x="53518" y="3506"/>
                  </a:lnTo>
                  <a:lnTo>
                    <a:pt x="53808" y="3785"/>
                  </a:lnTo>
                  <a:lnTo>
                    <a:pt x="54099" y="4076"/>
                  </a:lnTo>
                  <a:lnTo>
                    <a:pt x="54367" y="4366"/>
                  </a:lnTo>
                  <a:lnTo>
                    <a:pt x="54636" y="4678"/>
                  </a:lnTo>
                  <a:lnTo>
                    <a:pt x="54894" y="4979"/>
                  </a:lnTo>
                  <a:lnTo>
                    <a:pt x="55152" y="5301"/>
                  </a:lnTo>
                  <a:lnTo>
                    <a:pt x="55400" y="5624"/>
                  </a:lnTo>
                  <a:lnTo>
                    <a:pt x="55647" y="5947"/>
                  </a:lnTo>
                  <a:lnTo>
                    <a:pt x="56120" y="6613"/>
                  </a:lnTo>
                  <a:lnTo>
                    <a:pt x="56572" y="7301"/>
                  </a:lnTo>
                  <a:lnTo>
                    <a:pt x="57486" y="8678"/>
                  </a:lnTo>
                  <a:lnTo>
                    <a:pt x="57626" y="8904"/>
                  </a:lnTo>
                  <a:lnTo>
                    <a:pt x="57894" y="8850"/>
                  </a:lnTo>
                  <a:lnTo>
                    <a:pt x="58163" y="8796"/>
                  </a:lnTo>
                  <a:lnTo>
                    <a:pt x="58443" y="8753"/>
                  </a:lnTo>
                  <a:lnTo>
                    <a:pt x="58712" y="8721"/>
                  </a:lnTo>
                  <a:lnTo>
                    <a:pt x="58991" y="8689"/>
                  </a:lnTo>
                  <a:lnTo>
                    <a:pt x="59271" y="8667"/>
                  </a:lnTo>
                  <a:lnTo>
                    <a:pt x="59540" y="8656"/>
                  </a:lnTo>
                  <a:lnTo>
                    <a:pt x="59819" y="8646"/>
                  </a:lnTo>
                  <a:lnTo>
                    <a:pt x="60099" y="8646"/>
                  </a:lnTo>
                  <a:lnTo>
                    <a:pt x="60378" y="8656"/>
                  </a:lnTo>
                  <a:lnTo>
                    <a:pt x="60647" y="8667"/>
                  </a:lnTo>
                  <a:lnTo>
                    <a:pt x="60927" y="8689"/>
                  </a:lnTo>
                  <a:lnTo>
                    <a:pt x="61196" y="8721"/>
                  </a:lnTo>
                  <a:lnTo>
                    <a:pt x="61475" y="8753"/>
                  </a:lnTo>
                  <a:lnTo>
                    <a:pt x="61744" y="8796"/>
                  </a:lnTo>
                  <a:lnTo>
                    <a:pt x="62024" y="8850"/>
                  </a:lnTo>
                  <a:lnTo>
                    <a:pt x="62292" y="8904"/>
                  </a:lnTo>
                  <a:lnTo>
                    <a:pt x="62561" y="8968"/>
                  </a:lnTo>
                  <a:lnTo>
                    <a:pt x="62819" y="9043"/>
                  </a:lnTo>
                  <a:lnTo>
                    <a:pt x="63088" y="9119"/>
                  </a:lnTo>
                  <a:lnTo>
                    <a:pt x="63346" y="9205"/>
                  </a:lnTo>
                  <a:lnTo>
                    <a:pt x="63615" y="9291"/>
                  </a:lnTo>
                  <a:lnTo>
                    <a:pt x="63862" y="9398"/>
                  </a:lnTo>
                  <a:lnTo>
                    <a:pt x="64120" y="9495"/>
                  </a:lnTo>
                  <a:lnTo>
                    <a:pt x="64379" y="9613"/>
                  </a:lnTo>
                  <a:lnTo>
                    <a:pt x="64626" y="9732"/>
                  </a:lnTo>
                  <a:lnTo>
                    <a:pt x="64873" y="9850"/>
                  </a:lnTo>
                  <a:lnTo>
                    <a:pt x="65110" y="9990"/>
                  </a:lnTo>
                  <a:lnTo>
                    <a:pt x="65346" y="10119"/>
                  </a:lnTo>
                  <a:lnTo>
                    <a:pt x="65583" y="10269"/>
                  </a:lnTo>
                  <a:lnTo>
                    <a:pt x="65819" y="10420"/>
                  </a:lnTo>
                  <a:lnTo>
                    <a:pt x="66045" y="10570"/>
                  </a:lnTo>
                  <a:lnTo>
                    <a:pt x="66260" y="10732"/>
                  </a:lnTo>
                  <a:lnTo>
                    <a:pt x="66486" y="10904"/>
                  </a:lnTo>
                  <a:lnTo>
                    <a:pt x="66701" y="11076"/>
                  </a:lnTo>
                  <a:lnTo>
                    <a:pt x="66905" y="11248"/>
                  </a:lnTo>
                  <a:lnTo>
                    <a:pt x="67110" y="11431"/>
                  </a:lnTo>
                  <a:lnTo>
                    <a:pt x="67314" y="11624"/>
                  </a:lnTo>
                  <a:lnTo>
                    <a:pt x="67508" y="11818"/>
                  </a:lnTo>
                  <a:lnTo>
                    <a:pt x="67690" y="12022"/>
                  </a:lnTo>
                  <a:lnTo>
                    <a:pt x="67884" y="12216"/>
                  </a:lnTo>
                  <a:lnTo>
                    <a:pt x="68056" y="12431"/>
                  </a:lnTo>
                  <a:lnTo>
                    <a:pt x="68228" y="12646"/>
                  </a:lnTo>
                  <a:lnTo>
                    <a:pt x="68400" y="12861"/>
                  </a:lnTo>
                  <a:lnTo>
                    <a:pt x="68561" y="13076"/>
                  </a:lnTo>
                  <a:lnTo>
                    <a:pt x="68723" y="13302"/>
                  </a:lnTo>
                  <a:lnTo>
                    <a:pt x="68873" y="13538"/>
                  </a:lnTo>
                  <a:lnTo>
                    <a:pt x="69013" y="13764"/>
                  </a:lnTo>
                  <a:lnTo>
                    <a:pt x="69153" y="14001"/>
                  </a:lnTo>
                  <a:lnTo>
                    <a:pt x="69282" y="14248"/>
                  </a:lnTo>
                  <a:lnTo>
                    <a:pt x="69411" y="14484"/>
                  </a:lnTo>
                  <a:lnTo>
                    <a:pt x="69529" y="14732"/>
                  </a:lnTo>
                  <a:lnTo>
                    <a:pt x="69647" y="14990"/>
                  </a:lnTo>
                  <a:lnTo>
                    <a:pt x="69744" y="15237"/>
                  </a:lnTo>
                  <a:lnTo>
                    <a:pt x="69852" y="15495"/>
                  </a:lnTo>
                  <a:lnTo>
                    <a:pt x="69938" y="15753"/>
                  </a:lnTo>
                  <a:lnTo>
                    <a:pt x="70024" y="16011"/>
                  </a:lnTo>
                  <a:lnTo>
                    <a:pt x="70110" y="16280"/>
                  </a:lnTo>
                  <a:lnTo>
                    <a:pt x="70174" y="16538"/>
                  </a:lnTo>
                  <a:lnTo>
                    <a:pt x="70239" y="16807"/>
                  </a:lnTo>
                  <a:lnTo>
                    <a:pt x="70303" y="17076"/>
                  </a:lnTo>
                  <a:lnTo>
                    <a:pt x="70346" y="17345"/>
                  </a:lnTo>
                  <a:lnTo>
                    <a:pt x="70400" y="17614"/>
                  </a:lnTo>
                  <a:lnTo>
                    <a:pt x="70432" y="17882"/>
                  </a:lnTo>
                  <a:lnTo>
                    <a:pt x="70465" y="18151"/>
                  </a:lnTo>
                  <a:lnTo>
                    <a:pt x="70486" y="18431"/>
                  </a:lnTo>
                  <a:lnTo>
                    <a:pt x="70497" y="18700"/>
                  </a:lnTo>
                  <a:lnTo>
                    <a:pt x="70508" y="18979"/>
                  </a:lnTo>
                  <a:lnTo>
                    <a:pt x="70508" y="19248"/>
                  </a:lnTo>
                  <a:lnTo>
                    <a:pt x="70508" y="19528"/>
                  </a:lnTo>
                  <a:lnTo>
                    <a:pt x="70497" y="19796"/>
                  </a:lnTo>
                  <a:lnTo>
                    <a:pt x="70475" y="20076"/>
                  </a:lnTo>
                  <a:lnTo>
                    <a:pt x="70443" y="20345"/>
                  </a:lnTo>
                  <a:lnTo>
                    <a:pt x="70411" y="20614"/>
                  </a:lnTo>
                  <a:lnTo>
                    <a:pt x="70368" y="20882"/>
                  </a:lnTo>
                  <a:lnTo>
                    <a:pt x="70325" y="21151"/>
                  </a:lnTo>
                  <a:lnTo>
                    <a:pt x="70271" y="21420"/>
                  </a:lnTo>
                  <a:lnTo>
                    <a:pt x="70207" y="21689"/>
                  </a:lnTo>
                  <a:lnTo>
                    <a:pt x="70142" y="21958"/>
                  </a:lnTo>
                  <a:lnTo>
                    <a:pt x="70067" y="22216"/>
                  </a:lnTo>
                  <a:lnTo>
                    <a:pt x="69981" y="22474"/>
                  </a:lnTo>
                  <a:lnTo>
                    <a:pt x="69895" y="22732"/>
                  </a:lnTo>
                  <a:lnTo>
                    <a:pt x="69798" y="22990"/>
                  </a:lnTo>
                  <a:lnTo>
                    <a:pt x="69690" y="23248"/>
                  </a:lnTo>
                  <a:lnTo>
                    <a:pt x="69583" y="23495"/>
                  </a:lnTo>
                  <a:lnTo>
                    <a:pt x="69465" y="23743"/>
                  </a:lnTo>
                  <a:lnTo>
                    <a:pt x="69346" y="23990"/>
                  </a:lnTo>
                  <a:lnTo>
                    <a:pt x="69217" y="24227"/>
                  </a:lnTo>
                  <a:lnTo>
                    <a:pt x="69078" y="24463"/>
                  </a:lnTo>
                  <a:lnTo>
                    <a:pt x="68938" y="24700"/>
                  </a:lnTo>
                  <a:lnTo>
                    <a:pt x="68787" y="24936"/>
                  </a:lnTo>
                  <a:lnTo>
                    <a:pt x="68637" y="25162"/>
                  </a:lnTo>
                  <a:lnTo>
                    <a:pt x="68475" y="25377"/>
                  </a:lnTo>
                  <a:lnTo>
                    <a:pt x="68314" y="25603"/>
                  </a:lnTo>
                  <a:lnTo>
                    <a:pt x="68142" y="25807"/>
                  </a:lnTo>
                  <a:lnTo>
                    <a:pt x="67970" y="26022"/>
                  </a:lnTo>
                  <a:lnTo>
                    <a:pt x="67787" y="26227"/>
                  </a:lnTo>
                  <a:lnTo>
                    <a:pt x="67594" y="26420"/>
                  </a:lnTo>
                  <a:lnTo>
                    <a:pt x="67411" y="26625"/>
                  </a:lnTo>
                  <a:lnTo>
                    <a:pt x="67207" y="26807"/>
                  </a:lnTo>
                  <a:lnTo>
                    <a:pt x="67013" y="27001"/>
                  </a:lnTo>
                  <a:lnTo>
                    <a:pt x="66798" y="27173"/>
                  </a:lnTo>
                  <a:lnTo>
                    <a:pt x="66594" y="27345"/>
                  </a:lnTo>
                  <a:lnTo>
                    <a:pt x="66379" y="27517"/>
                  </a:lnTo>
                  <a:lnTo>
                    <a:pt x="66153" y="27678"/>
                  </a:lnTo>
                  <a:lnTo>
                    <a:pt x="65927" y="27840"/>
                  </a:lnTo>
                  <a:lnTo>
                    <a:pt x="65701" y="27990"/>
                  </a:lnTo>
                  <a:lnTo>
                    <a:pt x="65475" y="28130"/>
                  </a:lnTo>
                  <a:lnTo>
                    <a:pt x="65239" y="28270"/>
                  </a:lnTo>
                  <a:lnTo>
                    <a:pt x="65002" y="28410"/>
                  </a:lnTo>
                  <a:lnTo>
                    <a:pt x="64755" y="28539"/>
                  </a:lnTo>
                  <a:lnTo>
                    <a:pt x="64508" y="28657"/>
                  </a:lnTo>
                  <a:lnTo>
                    <a:pt x="64260" y="28764"/>
                  </a:lnTo>
                  <a:lnTo>
                    <a:pt x="64013" y="28872"/>
                  </a:lnTo>
                  <a:lnTo>
                    <a:pt x="63755" y="28979"/>
                  </a:lnTo>
                  <a:lnTo>
                    <a:pt x="63497" y="29065"/>
                  </a:lnTo>
                  <a:lnTo>
                    <a:pt x="63239" y="29151"/>
                  </a:lnTo>
                  <a:lnTo>
                    <a:pt x="62981" y="29238"/>
                  </a:lnTo>
                  <a:lnTo>
                    <a:pt x="62712" y="29313"/>
                  </a:lnTo>
                  <a:lnTo>
                    <a:pt x="62443" y="29377"/>
                  </a:lnTo>
                  <a:lnTo>
                    <a:pt x="62185" y="29431"/>
                  </a:lnTo>
                  <a:lnTo>
                    <a:pt x="61916" y="29485"/>
                  </a:lnTo>
                  <a:lnTo>
                    <a:pt x="61647" y="29539"/>
                  </a:lnTo>
                  <a:lnTo>
                    <a:pt x="61368" y="29571"/>
                  </a:lnTo>
                  <a:lnTo>
                    <a:pt x="61099" y="29603"/>
                  </a:lnTo>
                  <a:lnTo>
                    <a:pt x="60830" y="29625"/>
                  </a:lnTo>
                  <a:lnTo>
                    <a:pt x="60550" y="29646"/>
                  </a:lnTo>
                  <a:lnTo>
                    <a:pt x="60282" y="29657"/>
                  </a:lnTo>
                  <a:lnTo>
                    <a:pt x="59432" y="29657"/>
                  </a:lnTo>
                  <a:lnTo>
                    <a:pt x="59475" y="30227"/>
                  </a:lnTo>
                  <a:lnTo>
                    <a:pt x="59497" y="30528"/>
                  </a:lnTo>
                  <a:lnTo>
                    <a:pt x="59518" y="30829"/>
                  </a:lnTo>
                  <a:lnTo>
                    <a:pt x="59518" y="31141"/>
                  </a:lnTo>
                  <a:lnTo>
                    <a:pt x="59529" y="31442"/>
                  </a:lnTo>
                  <a:lnTo>
                    <a:pt x="59518" y="31743"/>
                  </a:lnTo>
                  <a:lnTo>
                    <a:pt x="59507" y="32055"/>
                  </a:lnTo>
                  <a:lnTo>
                    <a:pt x="59486" y="32356"/>
                  </a:lnTo>
                  <a:lnTo>
                    <a:pt x="59464" y="32657"/>
                  </a:lnTo>
                  <a:lnTo>
                    <a:pt x="59432" y="32958"/>
                  </a:lnTo>
                  <a:lnTo>
                    <a:pt x="59400" y="33270"/>
                  </a:lnTo>
                  <a:lnTo>
                    <a:pt x="59357" y="33571"/>
                  </a:lnTo>
                  <a:lnTo>
                    <a:pt x="59303" y="33872"/>
                  </a:lnTo>
                  <a:lnTo>
                    <a:pt x="59185" y="34463"/>
                  </a:lnTo>
                  <a:lnTo>
                    <a:pt x="59045" y="35055"/>
                  </a:lnTo>
                  <a:lnTo>
                    <a:pt x="58959" y="35356"/>
                  </a:lnTo>
                  <a:lnTo>
                    <a:pt x="58873" y="35646"/>
                  </a:lnTo>
                  <a:lnTo>
                    <a:pt x="58776" y="35937"/>
                  </a:lnTo>
                  <a:lnTo>
                    <a:pt x="58679" y="36216"/>
                  </a:lnTo>
                  <a:lnTo>
                    <a:pt x="58454" y="36786"/>
                  </a:lnTo>
                  <a:lnTo>
                    <a:pt x="58206" y="37345"/>
                  </a:lnTo>
                  <a:lnTo>
                    <a:pt x="58077" y="37625"/>
                  </a:lnTo>
                  <a:lnTo>
                    <a:pt x="57937" y="37894"/>
                  </a:lnTo>
                  <a:lnTo>
                    <a:pt x="57798" y="38162"/>
                  </a:lnTo>
                  <a:lnTo>
                    <a:pt x="57647" y="38431"/>
                  </a:lnTo>
                  <a:lnTo>
                    <a:pt x="57497" y="38700"/>
                  </a:lnTo>
                  <a:lnTo>
                    <a:pt x="57335" y="38958"/>
                  </a:lnTo>
                  <a:lnTo>
                    <a:pt x="57163" y="39216"/>
                  </a:lnTo>
                  <a:lnTo>
                    <a:pt x="57002" y="39464"/>
                  </a:lnTo>
                  <a:lnTo>
                    <a:pt x="56819" y="39711"/>
                  </a:lnTo>
                  <a:lnTo>
                    <a:pt x="56636" y="39958"/>
                  </a:lnTo>
                  <a:lnTo>
                    <a:pt x="56454" y="40206"/>
                  </a:lnTo>
                  <a:lnTo>
                    <a:pt x="56260" y="40442"/>
                  </a:lnTo>
                  <a:lnTo>
                    <a:pt x="55851" y="40904"/>
                  </a:lnTo>
                  <a:lnTo>
                    <a:pt x="55432" y="41345"/>
                  </a:lnTo>
                  <a:lnTo>
                    <a:pt x="55217" y="41560"/>
                  </a:lnTo>
                  <a:lnTo>
                    <a:pt x="55002" y="41775"/>
                  </a:lnTo>
                  <a:lnTo>
                    <a:pt x="54776" y="41980"/>
                  </a:lnTo>
                  <a:lnTo>
                    <a:pt x="54540" y="42184"/>
                  </a:lnTo>
                  <a:lnTo>
                    <a:pt x="54303" y="42378"/>
                  </a:lnTo>
                  <a:lnTo>
                    <a:pt x="54066" y="42571"/>
                  </a:lnTo>
                  <a:lnTo>
                    <a:pt x="53819" y="42754"/>
                  </a:lnTo>
                  <a:lnTo>
                    <a:pt x="53572" y="42937"/>
                  </a:lnTo>
                  <a:lnTo>
                    <a:pt x="53324" y="43120"/>
                  </a:lnTo>
                  <a:lnTo>
                    <a:pt x="53066" y="43292"/>
                  </a:lnTo>
                  <a:lnTo>
                    <a:pt x="52808" y="43453"/>
                  </a:lnTo>
                  <a:lnTo>
                    <a:pt x="52550" y="43614"/>
                  </a:lnTo>
                  <a:lnTo>
                    <a:pt x="52281" y="43765"/>
                  </a:lnTo>
                  <a:lnTo>
                    <a:pt x="52013" y="43915"/>
                  </a:lnTo>
                  <a:lnTo>
                    <a:pt x="51744" y="44055"/>
                  </a:lnTo>
                  <a:lnTo>
                    <a:pt x="51475" y="44195"/>
                  </a:lnTo>
                  <a:lnTo>
                    <a:pt x="51195" y="44324"/>
                  </a:lnTo>
                  <a:lnTo>
                    <a:pt x="50916" y="44453"/>
                  </a:lnTo>
                  <a:lnTo>
                    <a:pt x="50625" y="44571"/>
                  </a:lnTo>
                  <a:lnTo>
                    <a:pt x="50346" y="44679"/>
                  </a:lnTo>
                  <a:lnTo>
                    <a:pt x="50056" y="44786"/>
                  </a:lnTo>
                  <a:lnTo>
                    <a:pt x="49765" y="44883"/>
                  </a:lnTo>
                  <a:lnTo>
                    <a:pt x="49475" y="44980"/>
                  </a:lnTo>
                  <a:lnTo>
                    <a:pt x="49174" y="45066"/>
                  </a:lnTo>
                  <a:lnTo>
                    <a:pt x="48582" y="45227"/>
                  </a:lnTo>
                  <a:lnTo>
                    <a:pt x="48281" y="45292"/>
                  </a:lnTo>
                  <a:lnTo>
                    <a:pt x="47980" y="45356"/>
                  </a:lnTo>
                  <a:lnTo>
                    <a:pt x="47679" y="45410"/>
                  </a:lnTo>
                  <a:lnTo>
                    <a:pt x="47367" y="45464"/>
                  </a:lnTo>
                  <a:lnTo>
                    <a:pt x="47066" y="45507"/>
                  </a:lnTo>
                  <a:lnTo>
                    <a:pt x="46754" y="45539"/>
                  </a:lnTo>
                  <a:lnTo>
                    <a:pt x="46141" y="45593"/>
                  </a:lnTo>
                  <a:lnTo>
                    <a:pt x="45840" y="45604"/>
                  </a:lnTo>
                  <a:lnTo>
                    <a:pt x="45529" y="45614"/>
                  </a:lnTo>
                  <a:lnTo>
                    <a:pt x="45217" y="45625"/>
                  </a:lnTo>
                  <a:lnTo>
                    <a:pt x="44905" y="45614"/>
                  </a:lnTo>
                  <a:lnTo>
                    <a:pt x="44604" y="45604"/>
                  </a:lnTo>
                  <a:lnTo>
                    <a:pt x="44292" y="45593"/>
                  </a:lnTo>
                  <a:lnTo>
                    <a:pt x="43980" y="45571"/>
                  </a:lnTo>
                  <a:lnTo>
                    <a:pt x="43679" y="45539"/>
                  </a:lnTo>
                  <a:lnTo>
                    <a:pt x="43367" y="45507"/>
                  </a:lnTo>
                  <a:lnTo>
                    <a:pt x="43055" y="45464"/>
                  </a:lnTo>
                  <a:lnTo>
                    <a:pt x="42754" y="45410"/>
                  </a:lnTo>
                  <a:lnTo>
                    <a:pt x="42453" y="45356"/>
                  </a:lnTo>
                  <a:lnTo>
                    <a:pt x="42141" y="45292"/>
                  </a:lnTo>
                  <a:lnTo>
                    <a:pt x="41840" y="45227"/>
                  </a:lnTo>
                  <a:lnTo>
                    <a:pt x="41539" y="45152"/>
                  </a:lnTo>
                  <a:lnTo>
                    <a:pt x="41249" y="45066"/>
                  </a:lnTo>
                  <a:lnTo>
                    <a:pt x="40948" y="44980"/>
                  </a:lnTo>
                  <a:lnTo>
                    <a:pt x="40647" y="44883"/>
                  </a:lnTo>
                  <a:lnTo>
                    <a:pt x="40356" y="44786"/>
                  </a:lnTo>
                  <a:lnTo>
                    <a:pt x="40066" y="44679"/>
                  </a:lnTo>
                  <a:lnTo>
                    <a:pt x="39776" y="44560"/>
                  </a:lnTo>
                  <a:lnTo>
                    <a:pt x="39485" y="44442"/>
                  </a:lnTo>
                  <a:lnTo>
                    <a:pt x="39206" y="44313"/>
                  </a:lnTo>
                  <a:lnTo>
                    <a:pt x="38926" y="44184"/>
                  </a:lnTo>
                  <a:lnTo>
                    <a:pt x="38647" y="44044"/>
                  </a:lnTo>
                  <a:lnTo>
                    <a:pt x="38367" y="43894"/>
                  </a:lnTo>
                  <a:lnTo>
                    <a:pt x="38098" y="43743"/>
                  </a:lnTo>
                  <a:lnTo>
                    <a:pt x="37829" y="43593"/>
                  </a:lnTo>
                  <a:lnTo>
                    <a:pt x="37561" y="43431"/>
                  </a:lnTo>
                  <a:lnTo>
                    <a:pt x="37302" y="43259"/>
                  </a:lnTo>
                  <a:lnTo>
                    <a:pt x="37034" y="43087"/>
                  </a:lnTo>
                  <a:lnTo>
                    <a:pt x="36786" y="42905"/>
                  </a:lnTo>
                  <a:lnTo>
                    <a:pt x="36528" y="42722"/>
                  </a:lnTo>
                  <a:lnTo>
                    <a:pt x="36281" y="42539"/>
                  </a:lnTo>
                  <a:lnTo>
                    <a:pt x="36034" y="42335"/>
                  </a:lnTo>
                  <a:lnTo>
                    <a:pt x="35797" y="42141"/>
                  </a:lnTo>
                  <a:lnTo>
                    <a:pt x="35560" y="41937"/>
                  </a:lnTo>
                  <a:lnTo>
                    <a:pt x="35335" y="41722"/>
                  </a:lnTo>
                  <a:lnTo>
                    <a:pt x="35012" y="41410"/>
                  </a:lnTo>
                  <a:lnTo>
                    <a:pt x="34700" y="41098"/>
                  </a:lnTo>
                  <a:lnTo>
                    <a:pt x="34399" y="40775"/>
                  </a:lnTo>
                  <a:lnTo>
                    <a:pt x="34109" y="40442"/>
                  </a:lnTo>
                  <a:lnTo>
                    <a:pt x="33829" y="40098"/>
                  </a:lnTo>
                  <a:lnTo>
                    <a:pt x="33550" y="39743"/>
                  </a:lnTo>
                  <a:lnTo>
                    <a:pt x="33292" y="39378"/>
                  </a:lnTo>
                  <a:lnTo>
                    <a:pt x="33044" y="39012"/>
                  </a:lnTo>
                  <a:lnTo>
                    <a:pt x="33313" y="38732"/>
                  </a:lnTo>
                  <a:lnTo>
                    <a:pt x="33410" y="38636"/>
                  </a:lnTo>
                  <a:lnTo>
                    <a:pt x="33485" y="38539"/>
                  </a:lnTo>
                  <a:lnTo>
                    <a:pt x="33657" y="38345"/>
                  </a:lnTo>
                  <a:lnTo>
                    <a:pt x="33829" y="38152"/>
                  </a:lnTo>
                  <a:lnTo>
                    <a:pt x="33991" y="37947"/>
                  </a:lnTo>
                  <a:lnTo>
                    <a:pt x="34141" y="37743"/>
                  </a:lnTo>
                  <a:lnTo>
                    <a:pt x="34302" y="37539"/>
                  </a:lnTo>
                  <a:lnTo>
                    <a:pt x="34593" y="37119"/>
                  </a:lnTo>
                  <a:lnTo>
                    <a:pt x="34872" y="36700"/>
                  </a:lnTo>
                  <a:lnTo>
                    <a:pt x="35130" y="36259"/>
                  </a:lnTo>
                  <a:lnTo>
                    <a:pt x="35378" y="35818"/>
                  </a:lnTo>
                  <a:lnTo>
                    <a:pt x="35066" y="36216"/>
                  </a:lnTo>
                  <a:lnTo>
                    <a:pt x="34905" y="36410"/>
                  </a:lnTo>
                  <a:lnTo>
                    <a:pt x="34743" y="36603"/>
                  </a:lnTo>
                  <a:lnTo>
                    <a:pt x="34582" y="36786"/>
                  </a:lnTo>
                  <a:lnTo>
                    <a:pt x="34496" y="36883"/>
                  </a:lnTo>
                  <a:lnTo>
                    <a:pt x="34410" y="36980"/>
                  </a:lnTo>
                  <a:lnTo>
                    <a:pt x="34066" y="37345"/>
                  </a:lnTo>
                  <a:lnTo>
                    <a:pt x="33980" y="37442"/>
                  </a:lnTo>
                  <a:lnTo>
                    <a:pt x="33894" y="37528"/>
                  </a:lnTo>
                  <a:lnTo>
                    <a:pt x="33711" y="37700"/>
                  </a:lnTo>
                  <a:lnTo>
                    <a:pt x="33539" y="37883"/>
                  </a:lnTo>
                  <a:lnTo>
                    <a:pt x="33356" y="38044"/>
                  </a:lnTo>
                  <a:lnTo>
                    <a:pt x="33173" y="38216"/>
                  </a:lnTo>
                  <a:lnTo>
                    <a:pt x="33077" y="38302"/>
                  </a:lnTo>
                  <a:lnTo>
                    <a:pt x="32980" y="38378"/>
                  </a:lnTo>
                  <a:lnTo>
                    <a:pt x="32754" y="38571"/>
                  </a:lnTo>
                  <a:lnTo>
                    <a:pt x="32517" y="38162"/>
                  </a:lnTo>
                  <a:lnTo>
                    <a:pt x="32292" y="37743"/>
                  </a:lnTo>
                  <a:lnTo>
                    <a:pt x="32292" y="37743"/>
                  </a:lnTo>
                  <a:lnTo>
                    <a:pt x="32496" y="38173"/>
                  </a:lnTo>
                  <a:lnTo>
                    <a:pt x="32722" y="38603"/>
                  </a:lnTo>
                  <a:lnTo>
                    <a:pt x="32603" y="38700"/>
                  </a:lnTo>
                  <a:lnTo>
                    <a:pt x="32507" y="38786"/>
                  </a:lnTo>
                  <a:lnTo>
                    <a:pt x="32410" y="38861"/>
                  </a:lnTo>
                  <a:lnTo>
                    <a:pt x="32206" y="39012"/>
                  </a:lnTo>
                  <a:lnTo>
                    <a:pt x="32012" y="39162"/>
                  </a:lnTo>
                  <a:lnTo>
                    <a:pt x="31969" y="39195"/>
                  </a:lnTo>
                  <a:lnTo>
                    <a:pt x="31915" y="39238"/>
                  </a:lnTo>
                  <a:lnTo>
                    <a:pt x="31808" y="39302"/>
                  </a:lnTo>
                  <a:lnTo>
                    <a:pt x="31410" y="39593"/>
                  </a:lnTo>
                  <a:lnTo>
                    <a:pt x="30990" y="39861"/>
                  </a:lnTo>
                  <a:lnTo>
                    <a:pt x="30786" y="39990"/>
                  </a:lnTo>
                  <a:lnTo>
                    <a:pt x="30571" y="40109"/>
                  </a:lnTo>
                  <a:lnTo>
                    <a:pt x="30356" y="40238"/>
                  </a:lnTo>
                  <a:lnTo>
                    <a:pt x="30141" y="40356"/>
                  </a:lnTo>
                  <a:lnTo>
                    <a:pt x="29700" y="40582"/>
                  </a:lnTo>
                  <a:lnTo>
                    <a:pt x="29593" y="40636"/>
                  </a:lnTo>
                  <a:lnTo>
                    <a:pt x="29485" y="40689"/>
                  </a:lnTo>
                  <a:lnTo>
                    <a:pt x="29259" y="40797"/>
                  </a:lnTo>
                  <a:lnTo>
                    <a:pt x="29033" y="40894"/>
                  </a:lnTo>
                  <a:lnTo>
                    <a:pt x="28808" y="40990"/>
                  </a:lnTo>
                  <a:lnTo>
                    <a:pt x="28356" y="41173"/>
                  </a:lnTo>
                  <a:lnTo>
                    <a:pt x="27894" y="41345"/>
                  </a:lnTo>
                  <a:lnTo>
                    <a:pt x="27668" y="41431"/>
                  </a:lnTo>
                  <a:lnTo>
                    <a:pt x="27431" y="41496"/>
                  </a:lnTo>
                  <a:lnTo>
                    <a:pt x="26958" y="41646"/>
                  </a:lnTo>
                  <a:lnTo>
                    <a:pt x="26485" y="41765"/>
                  </a:lnTo>
                  <a:lnTo>
                    <a:pt x="26248" y="41818"/>
                  </a:lnTo>
                  <a:lnTo>
                    <a:pt x="26012" y="41872"/>
                  </a:lnTo>
                  <a:lnTo>
                    <a:pt x="25775" y="41926"/>
                  </a:lnTo>
                  <a:lnTo>
                    <a:pt x="25528" y="41969"/>
                  </a:lnTo>
                  <a:lnTo>
                    <a:pt x="25044" y="42044"/>
                  </a:lnTo>
                  <a:lnTo>
                    <a:pt x="24926" y="42066"/>
                  </a:lnTo>
                  <a:lnTo>
                    <a:pt x="24808" y="42077"/>
                  </a:lnTo>
                  <a:lnTo>
                    <a:pt x="24560" y="42109"/>
                  </a:lnTo>
                  <a:lnTo>
                    <a:pt x="24324" y="42141"/>
                  </a:lnTo>
                  <a:lnTo>
                    <a:pt x="24076" y="42163"/>
                  </a:lnTo>
                  <a:lnTo>
                    <a:pt x="23840" y="42173"/>
                  </a:lnTo>
                  <a:lnTo>
                    <a:pt x="23592" y="42195"/>
                  </a:lnTo>
                  <a:lnTo>
                    <a:pt x="23109" y="42216"/>
                  </a:lnTo>
                  <a:lnTo>
                    <a:pt x="22614" y="42216"/>
                  </a:lnTo>
                  <a:lnTo>
                    <a:pt x="22377" y="42206"/>
                  </a:lnTo>
                  <a:lnTo>
                    <a:pt x="22130" y="42195"/>
                  </a:lnTo>
                  <a:lnTo>
                    <a:pt x="21883" y="42184"/>
                  </a:lnTo>
                  <a:lnTo>
                    <a:pt x="21764" y="42173"/>
                  </a:lnTo>
                  <a:lnTo>
                    <a:pt x="21646" y="42163"/>
                  </a:lnTo>
                  <a:lnTo>
                    <a:pt x="21162" y="42120"/>
                  </a:lnTo>
                  <a:lnTo>
                    <a:pt x="20678" y="42055"/>
                  </a:lnTo>
                  <a:lnTo>
                    <a:pt x="20194" y="41980"/>
                  </a:lnTo>
                  <a:lnTo>
                    <a:pt x="19711" y="41894"/>
                  </a:lnTo>
                  <a:lnTo>
                    <a:pt x="19237" y="41775"/>
                  </a:lnTo>
                  <a:lnTo>
                    <a:pt x="18764" y="41657"/>
                  </a:lnTo>
                  <a:lnTo>
                    <a:pt x="18302" y="41517"/>
                  </a:lnTo>
                  <a:lnTo>
                    <a:pt x="17840" y="41367"/>
                  </a:lnTo>
                  <a:lnTo>
                    <a:pt x="17377" y="41195"/>
                  </a:lnTo>
                  <a:lnTo>
                    <a:pt x="16926" y="41012"/>
                  </a:lnTo>
                  <a:lnTo>
                    <a:pt x="16474" y="40818"/>
                  </a:lnTo>
                  <a:lnTo>
                    <a:pt x="16033" y="40603"/>
                  </a:lnTo>
                  <a:lnTo>
                    <a:pt x="15603" y="40378"/>
                  </a:lnTo>
                  <a:lnTo>
                    <a:pt x="15173" y="40141"/>
                  </a:lnTo>
                  <a:lnTo>
                    <a:pt x="14753" y="39883"/>
                  </a:lnTo>
                  <a:lnTo>
                    <a:pt x="14334" y="39614"/>
                  </a:lnTo>
                  <a:lnTo>
                    <a:pt x="13936" y="39335"/>
                  </a:lnTo>
                  <a:lnTo>
                    <a:pt x="13538" y="39044"/>
                  </a:lnTo>
                  <a:lnTo>
                    <a:pt x="13151" y="38743"/>
                  </a:lnTo>
                  <a:lnTo>
                    <a:pt x="12775" y="38421"/>
                  </a:lnTo>
                  <a:lnTo>
                    <a:pt x="12678" y="38345"/>
                  </a:lnTo>
                  <a:lnTo>
                    <a:pt x="12581" y="38259"/>
                  </a:lnTo>
                  <a:lnTo>
                    <a:pt x="12409" y="38087"/>
                  </a:lnTo>
                  <a:lnTo>
                    <a:pt x="12227" y="37926"/>
                  </a:lnTo>
                  <a:lnTo>
                    <a:pt x="12044" y="37754"/>
                  </a:lnTo>
                  <a:lnTo>
                    <a:pt x="11872" y="37571"/>
                  </a:lnTo>
                  <a:lnTo>
                    <a:pt x="11786" y="37485"/>
                  </a:lnTo>
                  <a:lnTo>
                    <a:pt x="11700" y="37399"/>
                  </a:lnTo>
                  <a:lnTo>
                    <a:pt x="11356" y="37033"/>
                  </a:lnTo>
                  <a:lnTo>
                    <a:pt x="11130" y="36775"/>
                  </a:lnTo>
                  <a:lnTo>
                    <a:pt x="10915" y="36507"/>
                  </a:lnTo>
                  <a:lnTo>
                    <a:pt x="10689" y="36238"/>
                  </a:lnTo>
                  <a:lnTo>
                    <a:pt x="10485" y="35958"/>
                  </a:lnTo>
                  <a:lnTo>
                    <a:pt x="10732" y="36023"/>
                  </a:lnTo>
                  <a:lnTo>
                    <a:pt x="10732" y="36023"/>
                  </a:lnTo>
                  <a:lnTo>
                    <a:pt x="10442" y="35915"/>
                  </a:lnTo>
                  <a:lnTo>
                    <a:pt x="10119" y="35463"/>
                  </a:lnTo>
                  <a:lnTo>
                    <a:pt x="9839" y="35044"/>
                  </a:lnTo>
                  <a:lnTo>
                    <a:pt x="9571" y="34625"/>
                  </a:lnTo>
                  <a:lnTo>
                    <a:pt x="9312" y="34184"/>
                  </a:lnTo>
                  <a:lnTo>
                    <a:pt x="9065" y="33743"/>
                  </a:lnTo>
                  <a:lnTo>
                    <a:pt x="9237" y="34227"/>
                  </a:lnTo>
                  <a:lnTo>
                    <a:pt x="9431" y="34700"/>
                  </a:lnTo>
                  <a:lnTo>
                    <a:pt x="9635" y="35162"/>
                  </a:lnTo>
                  <a:lnTo>
                    <a:pt x="9861" y="35625"/>
                  </a:lnTo>
                  <a:lnTo>
                    <a:pt x="9882" y="35668"/>
                  </a:lnTo>
                  <a:lnTo>
                    <a:pt x="9463" y="35463"/>
                  </a:lnTo>
                  <a:lnTo>
                    <a:pt x="9033" y="35248"/>
                  </a:lnTo>
                  <a:lnTo>
                    <a:pt x="8624" y="35023"/>
                  </a:lnTo>
                  <a:lnTo>
                    <a:pt x="8216" y="34786"/>
                  </a:lnTo>
                  <a:lnTo>
                    <a:pt x="8065" y="34700"/>
                  </a:lnTo>
                  <a:lnTo>
                    <a:pt x="7925" y="34603"/>
                  </a:lnTo>
                  <a:lnTo>
                    <a:pt x="7635" y="34410"/>
                  </a:lnTo>
                  <a:lnTo>
                    <a:pt x="7345" y="34216"/>
                  </a:lnTo>
                  <a:lnTo>
                    <a:pt x="7205" y="34119"/>
                  </a:lnTo>
                  <a:lnTo>
                    <a:pt x="7065" y="34012"/>
                  </a:lnTo>
                  <a:lnTo>
                    <a:pt x="6785" y="33808"/>
                  </a:lnTo>
                  <a:lnTo>
                    <a:pt x="6517" y="33592"/>
                  </a:lnTo>
                  <a:lnTo>
                    <a:pt x="6259" y="33367"/>
                  </a:lnTo>
                  <a:lnTo>
                    <a:pt x="5990" y="33141"/>
                  </a:lnTo>
                  <a:lnTo>
                    <a:pt x="5742" y="32904"/>
                  </a:lnTo>
                  <a:lnTo>
                    <a:pt x="5495" y="32668"/>
                  </a:lnTo>
                  <a:lnTo>
                    <a:pt x="5248" y="32420"/>
                  </a:lnTo>
                  <a:lnTo>
                    <a:pt x="5011" y="32173"/>
                  </a:lnTo>
                  <a:lnTo>
                    <a:pt x="4775" y="31915"/>
                  </a:lnTo>
                  <a:lnTo>
                    <a:pt x="4549" y="31657"/>
                  </a:lnTo>
                  <a:lnTo>
                    <a:pt x="4334" y="31399"/>
                  </a:lnTo>
                  <a:lnTo>
                    <a:pt x="4119" y="31130"/>
                  </a:lnTo>
                  <a:lnTo>
                    <a:pt x="3914" y="30850"/>
                  </a:lnTo>
                  <a:lnTo>
                    <a:pt x="3710" y="30571"/>
                  </a:lnTo>
                  <a:lnTo>
                    <a:pt x="3517" y="30291"/>
                  </a:lnTo>
                  <a:lnTo>
                    <a:pt x="3334" y="30001"/>
                  </a:lnTo>
                  <a:lnTo>
                    <a:pt x="3151" y="29711"/>
                  </a:lnTo>
                  <a:lnTo>
                    <a:pt x="2979" y="29420"/>
                  </a:lnTo>
                  <a:lnTo>
                    <a:pt x="2818" y="29119"/>
                  </a:lnTo>
                  <a:lnTo>
                    <a:pt x="2656" y="28818"/>
                  </a:lnTo>
                  <a:lnTo>
                    <a:pt x="2581" y="28668"/>
                  </a:lnTo>
                  <a:lnTo>
                    <a:pt x="2506" y="28517"/>
                  </a:lnTo>
                  <a:lnTo>
                    <a:pt x="2355" y="28205"/>
                  </a:lnTo>
                  <a:lnTo>
                    <a:pt x="2226" y="27893"/>
                  </a:lnTo>
                  <a:lnTo>
                    <a:pt x="2151" y="27732"/>
                  </a:lnTo>
                  <a:lnTo>
                    <a:pt x="2119" y="27657"/>
                  </a:lnTo>
                  <a:lnTo>
                    <a:pt x="2086" y="27582"/>
                  </a:lnTo>
                  <a:lnTo>
                    <a:pt x="1968" y="27259"/>
                  </a:lnTo>
                  <a:lnTo>
                    <a:pt x="1850" y="26936"/>
                  </a:lnTo>
                  <a:lnTo>
                    <a:pt x="1742" y="26614"/>
                  </a:lnTo>
                  <a:lnTo>
                    <a:pt x="1646" y="26291"/>
                  </a:lnTo>
                  <a:lnTo>
                    <a:pt x="1560" y="25969"/>
                  </a:lnTo>
                  <a:lnTo>
                    <a:pt x="1474" y="25635"/>
                  </a:lnTo>
                  <a:lnTo>
                    <a:pt x="1430" y="25474"/>
                  </a:lnTo>
                  <a:lnTo>
                    <a:pt x="1398" y="25302"/>
                  </a:lnTo>
                  <a:lnTo>
                    <a:pt x="1323" y="24969"/>
                  </a:lnTo>
                  <a:lnTo>
                    <a:pt x="1269" y="24635"/>
                  </a:lnTo>
                  <a:lnTo>
                    <a:pt x="1237" y="24474"/>
                  </a:lnTo>
                  <a:lnTo>
                    <a:pt x="1215" y="24302"/>
                  </a:lnTo>
                  <a:lnTo>
                    <a:pt x="1172" y="23969"/>
                  </a:lnTo>
                  <a:lnTo>
                    <a:pt x="1151" y="23797"/>
                  </a:lnTo>
                  <a:lnTo>
                    <a:pt x="1129" y="23635"/>
                  </a:lnTo>
                  <a:lnTo>
                    <a:pt x="1097" y="23291"/>
                  </a:lnTo>
                  <a:lnTo>
                    <a:pt x="1086" y="22958"/>
                  </a:lnTo>
                  <a:lnTo>
                    <a:pt x="1065" y="22614"/>
                  </a:lnTo>
                  <a:lnTo>
                    <a:pt x="1065" y="22280"/>
                  </a:lnTo>
                  <a:lnTo>
                    <a:pt x="1054" y="22108"/>
                  </a:lnTo>
                  <a:lnTo>
                    <a:pt x="1065" y="21936"/>
                  </a:lnTo>
                  <a:lnTo>
                    <a:pt x="1076" y="21603"/>
                  </a:lnTo>
                  <a:lnTo>
                    <a:pt x="1076" y="21431"/>
                  </a:lnTo>
                  <a:lnTo>
                    <a:pt x="1086" y="21259"/>
                  </a:lnTo>
                  <a:lnTo>
                    <a:pt x="1119" y="20925"/>
                  </a:lnTo>
                  <a:lnTo>
                    <a:pt x="1151" y="20581"/>
                  </a:lnTo>
                  <a:lnTo>
                    <a:pt x="1194" y="20248"/>
                  </a:lnTo>
                  <a:lnTo>
                    <a:pt x="1237" y="19915"/>
                  </a:lnTo>
                  <a:lnTo>
                    <a:pt x="1301" y="19581"/>
                  </a:lnTo>
                  <a:lnTo>
                    <a:pt x="1366" y="19248"/>
                  </a:lnTo>
                  <a:lnTo>
                    <a:pt x="1430" y="18915"/>
                  </a:lnTo>
                  <a:lnTo>
                    <a:pt x="1517" y="18592"/>
                  </a:lnTo>
                  <a:lnTo>
                    <a:pt x="1603" y="18259"/>
                  </a:lnTo>
                  <a:lnTo>
                    <a:pt x="1699" y="17936"/>
                  </a:lnTo>
                  <a:lnTo>
                    <a:pt x="1796" y="17614"/>
                  </a:lnTo>
                  <a:lnTo>
                    <a:pt x="1914" y="17302"/>
                  </a:lnTo>
                  <a:lnTo>
                    <a:pt x="2033" y="16979"/>
                  </a:lnTo>
                  <a:lnTo>
                    <a:pt x="2151" y="16667"/>
                  </a:lnTo>
                  <a:lnTo>
                    <a:pt x="2291" y="16355"/>
                  </a:lnTo>
                  <a:lnTo>
                    <a:pt x="2431" y="16044"/>
                  </a:lnTo>
                  <a:lnTo>
                    <a:pt x="2581" y="15743"/>
                  </a:lnTo>
                  <a:lnTo>
                    <a:pt x="2732" y="15441"/>
                  </a:lnTo>
                  <a:lnTo>
                    <a:pt x="2893" y="15140"/>
                  </a:lnTo>
                  <a:lnTo>
                    <a:pt x="3065" y="14850"/>
                  </a:lnTo>
                  <a:lnTo>
                    <a:pt x="3237" y="14560"/>
                  </a:lnTo>
                  <a:lnTo>
                    <a:pt x="3420" y="14280"/>
                  </a:lnTo>
                  <a:lnTo>
                    <a:pt x="3613" y="13990"/>
                  </a:lnTo>
                  <a:lnTo>
                    <a:pt x="3807" y="13721"/>
                  </a:lnTo>
                  <a:lnTo>
                    <a:pt x="4011" y="13441"/>
                  </a:lnTo>
                  <a:lnTo>
                    <a:pt x="4216" y="13173"/>
                  </a:lnTo>
                  <a:lnTo>
                    <a:pt x="4431" y="12915"/>
                  </a:lnTo>
                  <a:lnTo>
                    <a:pt x="4646" y="12656"/>
                  </a:lnTo>
                  <a:lnTo>
                    <a:pt x="4871" y="12398"/>
                  </a:lnTo>
                  <a:lnTo>
                    <a:pt x="5108" y="12151"/>
                  </a:lnTo>
                  <a:lnTo>
                    <a:pt x="5345" y="11914"/>
                  </a:lnTo>
                  <a:lnTo>
                    <a:pt x="5592" y="11678"/>
                  </a:lnTo>
                  <a:lnTo>
                    <a:pt x="5839" y="11441"/>
                  </a:lnTo>
                  <a:lnTo>
                    <a:pt x="6097" y="11216"/>
                  </a:lnTo>
                  <a:lnTo>
                    <a:pt x="6162" y="11162"/>
                  </a:lnTo>
                  <a:lnTo>
                    <a:pt x="6226" y="11108"/>
                  </a:lnTo>
                  <a:lnTo>
                    <a:pt x="6355" y="11000"/>
                  </a:lnTo>
                  <a:lnTo>
                    <a:pt x="6624" y="10785"/>
                  </a:lnTo>
                  <a:lnTo>
                    <a:pt x="6689" y="10732"/>
                  </a:lnTo>
                  <a:lnTo>
                    <a:pt x="6753" y="10678"/>
                  </a:lnTo>
                  <a:lnTo>
                    <a:pt x="6893" y="10581"/>
                  </a:lnTo>
                  <a:lnTo>
                    <a:pt x="7162" y="10377"/>
                  </a:lnTo>
                  <a:lnTo>
                    <a:pt x="7237" y="10323"/>
                  </a:lnTo>
                  <a:lnTo>
                    <a:pt x="7302" y="10280"/>
                  </a:lnTo>
                  <a:lnTo>
                    <a:pt x="7441" y="10183"/>
                  </a:lnTo>
                  <a:lnTo>
                    <a:pt x="7732" y="9990"/>
                  </a:lnTo>
                  <a:lnTo>
                    <a:pt x="7796" y="9947"/>
                  </a:lnTo>
                  <a:lnTo>
                    <a:pt x="7872" y="9904"/>
                  </a:lnTo>
                  <a:lnTo>
                    <a:pt x="8022" y="9818"/>
                  </a:lnTo>
                  <a:lnTo>
                    <a:pt x="8312" y="9635"/>
                  </a:lnTo>
                  <a:lnTo>
                    <a:pt x="8613" y="9474"/>
                  </a:lnTo>
                  <a:lnTo>
                    <a:pt x="8915" y="9312"/>
                  </a:lnTo>
                  <a:lnTo>
                    <a:pt x="9216" y="9151"/>
                  </a:lnTo>
                  <a:lnTo>
                    <a:pt x="9528" y="9011"/>
                  </a:lnTo>
                  <a:lnTo>
                    <a:pt x="9839" y="8871"/>
                  </a:lnTo>
                  <a:lnTo>
                    <a:pt x="10151" y="8732"/>
                  </a:lnTo>
                  <a:lnTo>
                    <a:pt x="10474" y="8613"/>
                  </a:lnTo>
                  <a:lnTo>
                    <a:pt x="10796" y="8495"/>
                  </a:lnTo>
                  <a:lnTo>
                    <a:pt x="11119" y="8377"/>
                  </a:lnTo>
                  <a:lnTo>
                    <a:pt x="11442" y="8280"/>
                  </a:lnTo>
                  <a:lnTo>
                    <a:pt x="11775" y="8183"/>
                  </a:lnTo>
                  <a:lnTo>
                    <a:pt x="12108" y="8097"/>
                  </a:lnTo>
                  <a:lnTo>
                    <a:pt x="12442" y="8011"/>
                  </a:lnTo>
                  <a:lnTo>
                    <a:pt x="12786" y="7947"/>
                  </a:lnTo>
                  <a:lnTo>
                    <a:pt x="13119" y="7871"/>
                  </a:lnTo>
                  <a:lnTo>
                    <a:pt x="13463" y="7818"/>
                  </a:lnTo>
                  <a:lnTo>
                    <a:pt x="13635" y="7796"/>
                  </a:lnTo>
                  <a:lnTo>
                    <a:pt x="13807" y="7764"/>
                  </a:lnTo>
                  <a:lnTo>
                    <a:pt x="14151" y="7732"/>
                  </a:lnTo>
                  <a:lnTo>
                    <a:pt x="14323" y="7710"/>
                  </a:lnTo>
                  <a:lnTo>
                    <a:pt x="14409" y="7699"/>
                  </a:lnTo>
                  <a:lnTo>
                    <a:pt x="14495" y="7689"/>
                  </a:lnTo>
                  <a:lnTo>
                    <a:pt x="15184" y="7646"/>
                  </a:lnTo>
                  <a:lnTo>
                    <a:pt x="15528" y="7635"/>
                  </a:lnTo>
                  <a:lnTo>
                    <a:pt x="15883" y="7635"/>
                  </a:lnTo>
                  <a:lnTo>
                    <a:pt x="16323" y="7646"/>
                  </a:lnTo>
                  <a:lnTo>
                    <a:pt x="16065" y="8086"/>
                  </a:lnTo>
                  <a:lnTo>
                    <a:pt x="15829" y="8549"/>
                  </a:lnTo>
                  <a:lnTo>
                    <a:pt x="15614" y="9011"/>
                  </a:lnTo>
                  <a:lnTo>
                    <a:pt x="15409" y="9474"/>
                  </a:lnTo>
                  <a:lnTo>
                    <a:pt x="15216" y="9957"/>
                  </a:lnTo>
                  <a:lnTo>
                    <a:pt x="15044" y="10431"/>
                  </a:lnTo>
                  <a:lnTo>
                    <a:pt x="14882" y="10914"/>
                  </a:lnTo>
                  <a:lnTo>
                    <a:pt x="14743" y="11409"/>
                  </a:lnTo>
                  <a:lnTo>
                    <a:pt x="14947" y="11011"/>
                  </a:lnTo>
                  <a:lnTo>
                    <a:pt x="15151" y="10624"/>
                  </a:lnTo>
                  <a:lnTo>
                    <a:pt x="15356" y="10237"/>
                  </a:lnTo>
                  <a:lnTo>
                    <a:pt x="15581" y="9850"/>
                  </a:lnTo>
                  <a:lnTo>
                    <a:pt x="15807" y="9484"/>
                  </a:lnTo>
                  <a:lnTo>
                    <a:pt x="16033" y="9108"/>
                  </a:lnTo>
                  <a:lnTo>
                    <a:pt x="16270" y="8742"/>
                  </a:lnTo>
                  <a:lnTo>
                    <a:pt x="16517" y="8388"/>
                  </a:lnTo>
                  <a:lnTo>
                    <a:pt x="16775" y="8033"/>
                  </a:lnTo>
                  <a:lnTo>
                    <a:pt x="16840" y="7947"/>
                  </a:lnTo>
                  <a:lnTo>
                    <a:pt x="16904" y="7861"/>
                  </a:lnTo>
                  <a:lnTo>
                    <a:pt x="17033" y="7689"/>
                  </a:lnTo>
                  <a:lnTo>
                    <a:pt x="17033" y="7678"/>
                  </a:lnTo>
                  <a:lnTo>
                    <a:pt x="17442" y="7721"/>
                  </a:lnTo>
                  <a:lnTo>
                    <a:pt x="17850" y="7764"/>
                  </a:lnTo>
                  <a:lnTo>
                    <a:pt x="18259" y="7828"/>
                  </a:lnTo>
                  <a:lnTo>
                    <a:pt x="18668" y="7893"/>
                  </a:lnTo>
                  <a:lnTo>
                    <a:pt x="18668" y="7893"/>
                  </a:lnTo>
                  <a:lnTo>
                    <a:pt x="18291" y="7785"/>
                  </a:lnTo>
                  <a:lnTo>
                    <a:pt x="17926" y="7678"/>
                  </a:lnTo>
                  <a:lnTo>
                    <a:pt x="17549" y="7592"/>
                  </a:lnTo>
                  <a:lnTo>
                    <a:pt x="17162" y="7517"/>
                  </a:lnTo>
                  <a:lnTo>
                    <a:pt x="17302" y="7344"/>
                  </a:lnTo>
                  <a:lnTo>
                    <a:pt x="17442" y="7172"/>
                  </a:lnTo>
                  <a:lnTo>
                    <a:pt x="17571" y="7011"/>
                  </a:lnTo>
                  <a:lnTo>
                    <a:pt x="17861" y="6689"/>
                  </a:lnTo>
                  <a:lnTo>
                    <a:pt x="18151" y="6366"/>
                  </a:lnTo>
                  <a:lnTo>
                    <a:pt x="18442" y="6054"/>
                  </a:lnTo>
                  <a:lnTo>
                    <a:pt x="18754" y="5753"/>
                  </a:lnTo>
                  <a:lnTo>
                    <a:pt x="19065" y="5463"/>
                  </a:lnTo>
                  <a:lnTo>
                    <a:pt x="19377" y="5172"/>
                  </a:lnTo>
                  <a:lnTo>
                    <a:pt x="19711" y="4893"/>
                  </a:lnTo>
                  <a:lnTo>
                    <a:pt x="20044" y="4635"/>
                  </a:lnTo>
                  <a:lnTo>
                    <a:pt x="20377" y="4377"/>
                  </a:lnTo>
                  <a:lnTo>
                    <a:pt x="20721" y="4129"/>
                  </a:lnTo>
                  <a:lnTo>
                    <a:pt x="21076" y="3893"/>
                  </a:lnTo>
                  <a:lnTo>
                    <a:pt x="21431" y="3667"/>
                  </a:lnTo>
                  <a:lnTo>
                    <a:pt x="21807" y="3452"/>
                  </a:lnTo>
                  <a:lnTo>
                    <a:pt x="22173" y="3248"/>
                  </a:lnTo>
                  <a:lnTo>
                    <a:pt x="22549" y="3054"/>
                  </a:lnTo>
                  <a:lnTo>
                    <a:pt x="22936" y="2882"/>
                  </a:lnTo>
                  <a:lnTo>
                    <a:pt x="23324" y="2710"/>
                  </a:lnTo>
                  <a:lnTo>
                    <a:pt x="23711" y="2559"/>
                  </a:lnTo>
                  <a:lnTo>
                    <a:pt x="24109" y="2420"/>
                  </a:lnTo>
                  <a:lnTo>
                    <a:pt x="24517" y="2301"/>
                  </a:lnTo>
                  <a:lnTo>
                    <a:pt x="24926" y="2183"/>
                  </a:lnTo>
                  <a:lnTo>
                    <a:pt x="25334" y="2086"/>
                  </a:lnTo>
                  <a:lnTo>
                    <a:pt x="25743" y="2011"/>
                  </a:lnTo>
                  <a:lnTo>
                    <a:pt x="26162" y="1936"/>
                  </a:lnTo>
                  <a:lnTo>
                    <a:pt x="26571" y="1882"/>
                  </a:lnTo>
                  <a:lnTo>
                    <a:pt x="26990" y="1850"/>
                  </a:lnTo>
                  <a:lnTo>
                    <a:pt x="27420" y="1817"/>
                  </a:lnTo>
                  <a:lnTo>
                    <a:pt x="28367" y="1817"/>
                  </a:lnTo>
                  <a:lnTo>
                    <a:pt x="28474" y="1828"/>
                  </a:lnTo>
                  <a:lnTo>
                    <a:pt x="28679" y="1839"/>
                  </a:lnTo>
                  <a:lnTo>
                    <a:pt x="28894" y="1850"/>
                  </a:lnTo>
                  <a:lnTo>
                    <a:pt x="29001" y="1860"/>
                  </a:lnTo>
                  <a:lnTo>
                    <a:pt x="29098" y="1871"/>
                  </a:lnTo>
                  <a:lnTo>
                    <a:pt x="29517" y="1925"/>
                  </a:lnTo>
                  <a:lnTo>
                    <a:pt x="29625" y="1936"/>
                  </a:lnTo>
                  <a:lnTo>
                    <a:pt x="29732" y="1947"/>
                  </a:lnTo>
                  <a:lnTo>
                    <a:pt x="29937" y="1990"/>
                  </a:lnTo>
                  <a:lnTo>
                    <a:pt x="30152" y="2022"/>
                  </a:lnTo>
                  <a:lnTo>
                    <a:pt x="30249" y="2043"/>
                  </a:lnTo>
                  <a:lnTo>
                    <a:pt x="30356" y="2065"/>
                  </a:lnTo>
                  <a:lnTo>
                    <a:pt x="30775" y="2151"/>
                  </a:lnTo>
                  <a:lnTo>
                    <a:pt x="30872" y="2172"/>
                  </a:lnTo>
                  <a:lnTo>
                    <a:pt x="30980" y="2205"/>
                  </a:lnTo>
                  <a:lnTo>
                    <a:pt x="31184" y="2258"/>
                  </a:lnTo>
                  <a:lnTo>
                    <a:pt x="31388" y="2323"/>
                  </a:lnTo>
                  <a:lnTo>
                    <a:pt x="31485" y="2344"/>
                  </a:lnTo>
                  <a:lnTo>
                    <a:pt x="31593" y="2387"/>
                  </a:lnTo>
                  <a:lnTo>
                    <a:pt x="32001" y="2516"/>
                  </a:lnTo>
                  <a:lnTo>
                    <a:pt x="32098" y="2549"/>
                  </a:lnTo>
                  <a:lnTo>
                    <a:pt x="32195" y="2592"/>
                  </a:lnTo>
                  <a:lnTo>
                    <a:pt x="32399" y="2667"/>
                  </a:lnTo>
                  <a:lnTo>
                    <a:pt x="32593" y="2742"/>
                  </a:lnTo>
                  <a:lnTo>
                    <a:pt x="32700" y="2785"/>
                  </a:lnTo>
                  <a:lnTo>
                    <a:pt x="32797" y="2828"/>
                  </a:lnTo>
                  <a:lnTo>
                    <a:pt x="33184" y="3000"/>
                  </a:lnTo>
                  <a:lnTo>
                    <a:pt x="33281" y="3043"/>
                  </a:lnTo>
                  <a:lnTo>
                    <a:pt x="33378" y="3097"/>
                  </a:lnTo>
                  <a:lnTo>
                    <a:pt x="33571" y="3183"/>
                  </a:lnTo>
                  <a:lnTo>
                    <a:pt x="33765" y="3280"/>
                  </a:lnTo>
                  <a:lnTo>
                    <a:pt x="33862" y="3334"/>
                  </a:lnTo>
                  <a:lnTo>
                    <a:pt x="33958" y="3387"/>
                  </a:lnTo>
                  <a:lnTo>
                    <a:pt x="34335" y="3592"/>
                  </a:lnTo>
                  <a:lnTo>
                    <a:pt x="34431" y="3645"/>
                  </a:lnTo>
                  <a:lnTo>
                    <a:pt x="34517" y="3710"/>
                  </a:lnTo>
                  <a:lnTo>
                    <a:pt x="34711" y="3818"/>
                  </a:lnTo>
                  <a:lnTo>
                    <a:pt x="34894" y="3936"/>
                  </a:lnTo>
                  <a:lnTo>
                    <a:pt x="35077" y="4054"/>
                  </a:lnTo>
                  <a:lnTo>
                    <a:pt x="35431" y="4291"/>
                  </a:lnTo>
                  <a:lnTo>
                    <a:pt x="35614" y="4420"/>
                  </a:lnTo>
                  <a:lnTo>
                    <a:pt x="35786" y="4549"/>
                  </a:lnTo>
                  <a:lnTo>
                    <a:pt x="36141" y="4807"/>
                  </a:lnTo>
                  <a:lnTo>
                    <a:pt x="36485" y="5086"/>
                  </a:lnTo>
                  <a:lnTo>
                    <a:pt x="36657" y="5226"/>
                  </a:lnTo>
                  <a:lnTo>
                    <a:pt x="36829" y="5366"/>
                  </a:lnTo>
                  <a:lnTo>
                    <a:pt x="37163" y="5656"/>
                  </a:lnTo>
                  <a:lnTo>
                    <a:pt x="36883" y="5301"/>
                  </a:lnTo>
                  <a:lnTo>
                    <a:pt x="36604" y="4968"/>
                  </a:lnTo>
                  <a:lnTo>
                    <a:pt x="36302" y="4635"/>
                  </a:lnTo>
                  <a:lnTo>
                    <a:pt x="35991" y="4323"/>
                  </a:lnTo>
                  <a:lnTo>
                    <a:pt x="35840" y="4183"/>
                  </a:lnTo>
                  <a:lnTo>
                    <a:pt x="35700" y="4043"/>
                  </a:lnTo>
                  <a:lnTo>
                    <a:pt x="35335" y="3710"/>
                  </a:lnTo>
                  <a:lnTo>
                    <a:pt x="35163" y="3570"/>
                  </a:lnTo>
                  <a:lnTo>
                    <a:pt x="34980" y="3430"/>
                  </a:lnTo>
                  <a:lnTo>
                    <a:pt x="34808" y="3291"/>
                  </a:lnTo>
                  <a:lnTo>
                    <a:pt x="34722" y="3215"/>
                  </a:lnTo>
                  <a:lnTo>
                    <a:pt x="34625" y="3151"/>
                  </a:lnTo>
                  <a:lnTo>
                    <a:pt x="34259" y="2893"/>
                  </a:lnTo>
                  <a:lnTo>
                    <a:pt x="34173" y="2828"/>
                  </a:lnTo>
                  <a:lnTo>
                    <a:pt x="34077" y="2764"/>
                  </a:lnTo>
                  <a:lnTo>
                    <a:pt x="33883" y="2645"/>
                  </a:lnTo>
                  <a:lnTo>
                    <a:pt x="33689" y="2516"/>
                  </a:lnTo>
                  <a:lnTo>
                    <a:pt x="33593" y="2463"/>
                  </a:lnTo>
                  <a:lnTo>
                    <a:pt x="33496" y="2409"/>
                  </a:lnTo>
                  <a:lnTo>
                    <a:pt x="33098" y="2183"/>
                  </a:lnTo>
                  <a:lnTo>
                    <a:pt x="32700" y="1979"/>
                  </a:lnTo>
                  <a:lnTo>
                    <a:pt x="32292" y="1785"/>
                  </a:lnTo>
                  <a:lnTo>
                    <a:pt x="31872" y="1613"/>
                  </a:lnTo>
                  <a:lnTo>
                    <a:pt x="31442" y="1452"/>
                  </a:lnTo>
                  <a:lnTo>
                    <a:pt x="31001" y="1301"/>
                  </a:lnTo>
                  <a:lnTo>
                    <a:pt x="30571" y="1172"/>
                  </a:lnTo>
                  <a:lnTo>
                    <a:pt x="30119" y="1065"/>
                  </a:lnTo>
                  <a:lnTo>
                    <a:pt x="29679" y="979"/>
                  </a:lnTo>
                  <a:lnTo>
                    <a:pt x="29216" y="903"/>
                  </a:lnTo>
                  <a:lnTo>
                    <a:pt x="28765" y="850"/>
                  </a:lnTo>
                  <a:lnTo>
                    <a:pt x="28313" y="807"/>
                  </a:lnTo>
                  <a:lnTo>
                    <a:pt x="27851" y="785"/>
                  </a:lnTo>
                  <a:lnTo>
                    <a:pt x="27614" y="774"/>
                  </a:lnTo>
                  <a:lnTo>
                    <a:pt x="27388" y="785"/>
                  </a:lnTo>
                  <a:lnTo>
                    <a:pt x="27162" y="785"/>
                  </a:lnTo>
                  <a:lnTo>
                    <a:pt x="26926" y="796"/>
                  </a:lnTo>
                  <a:lnTo>
                    <a:pt x="26700" y="807"/>
                  </a:lnTo>
                  <a:lnTo>
                    <a:pt x="26474" y="828"/>
                  </a:lnTo>
                  <a:lnTo>
                    <a:pt x="26012" y="871"/>
                  </a:lnTo>
                  <a:lnTo>
                    <a:pt x="25560" y="946"/>
                  </a:lnTo>
                  <a:lnTo>
                    <a:pt x="25109" y="1032"/>
                  </a:lnTo>
                  <a:lnTo>
                    <a:pt x="24657" y="1140"/>
                  </a:lnTo>
                  <a:lnTo>
                    <a:pt x="24205" y="1258"/>
                  </a:lnTo>
                  <a:lnTo>
                    <a:pt x="23775" y="1398"/>
                  </a:lnTo>
                  <a:lnTo>
                    <a:pt x="23334" y="1549"/>
                  </a:lnTo>
                  <a:lnTo>
                    <a:pt x="22915" y="1721"/>
                  </a:lnTo>
                  <a:lnTo>
                    <a:pt x="22485" y="1903"/>
                  </a:lnTo>
                  <a:lnTo>
                    <a:pt x="22076" y="2108"/>
                  </a:lnTo>
                  <a:lnTo>
                    <a:pt x="21668" y="2323"/>
                  </a:lnTo>
                  <a:lnTo>
                    <a:pt x="21281" y="2549"/>
                  </a:lnTo>
                  <a:lnTo>
                    <a:pt x="20883" y="2796"/>
                  </a:lnTo>
                  <a:lnTo>
                    <a:pt x="20506" y="3043"/>
                  </a:lnTo>
                  <a:lnTo>
                    <a:pt x="20141" y="3312"/>
                  </a:lnTo>
                  <a:lnTo>
                    <a:pt x="20044" y="3387"/>
                  </a:lnTo>
                  <a:lnTo>
                    <a:pt x="19958" y="3452"/>
                  </a:lnTo>
                  <a:lnTo>
                    <a:pt x="19775" y="3602"/>
                  </a:lnTo>
                  <a:lnTo>
                    <a:pt x="19603" y="3742"/>
                  </a:lnTo>
                  <a:lnTo>
                    <a:pt x="19431" y="3893"/>
                  </a:lnTo>
                  <a:lnTo>
                    <a:pt x="19087" y="4194"/>
                  </a:lnTo>
                  <a:lnTo>
                    <a:pt x="18764" y="4506"/>
                  </a:lnTo>
                  <a:lnTo>
                    <a:pt x="18442" y="4828"/>
                  </a:lnTo>
                  <a:lnTo>
                    <a:pt x="18130" y="5162"/>
                  </a:lnTo>
                  <a:lnTo>
                    <a:pt x="17904" y="5430"/>
                  </a:lnTo>
                  <a:lnTo>
                    <a:pt x="17678" y="5699"/>
                  </a:lnTo>
                  <a:lnTo>
                    <a:pt x="17463" y="5968"/>
                  </a:lnTo>
                  <a:lnTo>
                    <a:pt x="17248" y="6248"/>
                  </a:lnTo>
                  <a:lnTo>
                    <a:pt x="17044" y="6527"/>
                  </a:lnTo>
                  <a:lnTo>
                    <a:pt x="16850" y="6818"/>
                  </a:lnTo>
                  <a:lnTo>
                    <a:pt x="16657" y="7108"/>
                  </a:lnTo>
                  <a:lnTo>
                    <a:pt x="16474" y="7398"/>
                  </a:lnTo>
                  <a:lnTo>
                    <a:pt x="16184" y="7366"/>
                  </a:lnTo>
                  <a:lnTo>
                    <a:pt x="15893" y="7334"/>
                  </a:lnTo>
                  <a:lnTo>
                    <a:pt x="15538" y="7301"/>
                  </a:lnTo>
                  <a:lnTo>
                    <a:pt x="15184" y="7280"/>
                  </a:lnTo>
                  <a:lnTo>
                    <a:pt x="14829" y="7269"/>
                  </a:lnTo>
                  <a:lnTo>
                    <a:pt x="14474" y="7269"/>
                  </a:lnTo>
                  <a:lnTo>
                    <a:pt x="14119" y="7280"/>
                  </a:lnTo>
                  <a:lnTo>
                    <a:pt x="13764" y="7291"/>
                  </a:lnTo>
                  <a:lnTo>
                    <a:pt x="13399" y="7312"/>
                  </a:lnTo>
                  <a:lnTo>
                    <a:pt x="13044" y="7355"/>
                  </a:lnTo>
                  <a:lnTo>
                    <a:pt x="12689" y="7387"/>
                  </a:lnTo>
                  <a:lnTo>
                    <a:pt x="12334" y="7441"/>
                  </a:lnTo>
                  <a:lnTo>
                    <a:pt x="11979" y="7506"/>
                  </a:lnTo>
                  <a:lnTo>
                    <a:pt x="11624" y="7570"/>
                  </a:lnTo>
                  <a:lnTo>
                    <a:pt x="11280" y="7656"/>
                  </a:lnTo>
                  <a:lnTo>
                    <a:pt x="10925" y="7742"/>
                  </a:lnTo>
                  <a:lnTo>
                    <a:pt x="10581" y="7839"/>
                  </a:lnTo>
                  <a:lnTo>
                    <a:pt x="10237" y="7936"/>
                  </a:lnTo>
                  <a:lnTo>
                    <a:pt x="9893" y="8054"/>
                  </a:lnTo>
                  <a:lnTo>
                    <a:pt x="9560" y="8172"/>
                  </a:lnTo>
                  <a:lnTo>
                    <a:pt x="9216" y="8302"/>
                  </a:lnTo>
                  <a:lnTo>
                    <a:pt x="8882" y="8441"/>
                  </a:lnTo>
                  <a:lnTo>
                    <a:pt x="8560" y="8592"/>
                  </a:lnTo>
                  <a:lnTo>
                    <a:pt x="8226" y="8742"/>
                  </a:lnTo>
                  <a:lnTo>
                    <a:pt x="7904" y="8904"/>
                  </a:lnTo>
                  <a:lnTo>
                    <a:pt x="7592" y="9076"/>
                  </a:lnTo>
                  <a:lnTo>
                    <a:pt x="7431" y="9162"/>
                  </a:lnTo>
                  <a:lnTo>
                    <a:pt x="7355" y="9205"/>
                  </a:lnTo>
                  <a:lnTo>
                    <a:pt x="7280" y="9259"/>
                  </a:lnTo>
                  <a:lnTo>
                    <a:pt x="6968" y="9441"/>
                  </a:lnTo>
                  <a:lnTo>
                    <a:pt x="6807" y="9538"/>
                  </a:lnTo>
                  <a:lnTo>
                    <a:pt x="6732" y="9592"/>
                  </a:lnTo>
                  <a:lnTo>
                    <a:pt x="6656" y="9635"/>
                  </a:lnTo>
                  <a:lnTo>
                    <a:pt x="6355" y="9839"/>
                  </a:lnTo>
                  <a:lnTo>
                    <a:pt x="6216" y="9947"/>
                  </a:lnTo>
                  <a:lnTo>
                    <a:pt x="6140" y="10000"/>
                  </a:lnTo>
                  <a:lnTo>
                    <a:pt x="6065" y="10054"/>
                  </a:lnTo>
                  <a:lnTo>
                    <a:pt x="5775" y="10269"/>
                  </a:lnTo>
                  <a:lnTo>
                    <a:pt x="5635" y="10377"/>
                  </a:lnTo>
                  <a:lnTo>
                    <a:pt x="5560" y="10431"/>
                  </a:lnTo>
                  <a:lnTo>
                    <a:pt x="5484" y="10495"/>
                  </a:lnTo>
                  <a:lnTo>
                    <a:pt x="5216" y="10732"/>
                  </a:lnTo>
                  <a:lnTo>
                    <a:pt x="4936" y="10968"/>
                  </a:lnTo>
                  <a:lnTo>
                    <a:pt x="4667" y="11205"/>
                  </a:lnTo>
                  <a:lnTo>
                    <a:pt x="4409" y="11463"/>
                  </a:lnTo>
                  <a:lnTo>
                    <a:pt x="4151" y="11721"/>
                  </a:lnTo>
                  <a:lnTo>
                    <a:pt x="3904" y="11979"/>
                  </a:lnTo>
                  <a:lnTo>
                    <a:pt x="3656" y="12259"/>
                  </a:lnTo>
                  <a:lnTo>
                    <a:pt x="3420" y="12527"/>
                  </a:lnTo>
                  <a:lnTo>
                    <a:pt x="3194" y="12818"/>
                  </a:lnTo>
                  <a:lnTo>
                    <a:pt x="2968" y="13097"/>
                  </a:lnTo>
                  <a:lnTo>
                    <a:pt x="2753" y="13398"/>
                  </a:lnTo>
                  <a:lnTo>
                    <a:pt x="2549" y="13689"/>
                  </a:lnTo>
                  <a:lnTo>
                    <a:pt x="2345" y="14001"/>
                  </a:lnTo>
                  <a:lnTo>
                    <a:pt x="2151" y="14302"/>
                  </a:lnTo>
                  <a:lnTo>
                    <a:pt x="1968" y="14624"/>
                  </a:lnTo>
                  <a:lnTo>
                    <a:pt x="1785" y="14936"/>
                  </a:lnTo>
                  <a:lnTo>
                    <a:pt x="1624" y="15259"/>
                  </a:lnTo>
                  <a:lnTo>
                    <a:pt x="1463" y="15581"/>
                  </a:lnTo>
                  <a:lnTo>
                    <a:pt x="1301" y="15915"/>
                  </a:lnTo>
                  <a:lnTo>
                    <a:pt x="1162" y="16248"/>
                  </a:lnTo>
                  <a:lnTo>
                    <a:pt x="1022" y="16592"/>
                  </a:lnTo>
                  <a:lnTo>
                    <a:pt x="893" y="16925"/>
                  </a:lnTo>
                  <a:lnTo>
                    <a:pt x="775" y="17269"/>
                  </a:lnTo>
                  <a:lnTo>
                    <a:pt x="656" y="17624"/>
                  </a:lnTo>
                  <a:lnTo>
                    <a:pt x="560" y="17968"/>
                  </a:lnTo>
                  <a:lnTo>
                    <a:pt x="463" y="18323"/>
                  </a:lnTo>
                  <a:lnTo>
                    <a:pt x="377" y="18678"/>
                  </a:lnTo>
                  <a:lnTo>
                    <a:pt x="301" y="19033"/>
                  </a:lnTo>
                  <a:lnTo>
                    <a:pt x="237" y="19388"/>
                  </a:lnTo>
                  <a:lnTo>
                    <a:pt x="172" y="19753"/>
                  </a:lnTo>
                  <a:lnTo>
                    <a:pt x="119" y="20108"/>
                  </a:lnTo>
                  <a:lnTo>
                    <a:pt x="86" y="20474"/>
                  </a:lnTo>
                  <a:lnTo>
                    <a:pt x="43" y="20839"/>
                  </a:lnTo>
                  <a:lnTo>
                    <a:pt x="22" y="21194"/>
                  </a:lnTo>
                  <a:lnTo>
                    <a:pt x="11" y="21377"/>
                  </a:lnTo>
                  <a:lnTo>
                    <a:pt x="11" y="21560"/>
                  </a:lnTo>
                  <a:lnTo>
                    <a:pt x="0" y="21925"/>
                  </a:lnTo>
                  <a:lnTo>
                    <a:pt x="0" y="22108"/>
                  </a:lnTo>
                  <a:lnTo>
                    <a:pt x="11" y="22291"/>
                  </a:lnTo>
                  <a:lnTo>
                    <a:pt x="22" y="22657"/>
                  </a:lnTo>
                  <a:lnTo>
                    <a:pt x="43" y="23022"/>
                  </a:lnTo>
                  <a:lnTo>
                    <a:pt x="65" y="23377"/>
                  </a:lnTo>
                  <a:lnTo>
                    <a:pt x="108" y="23743"/>
                  </a:lnTo>
                  <a:lnTo>
                    <a:pt x="129" y="23926"/>
                  </a:lnTo>
                  <a:lnTo>
                    <a:pt x="151" y="24098"/>
                  </a:lnTo>
                  <a:lnTo>
                    <a:pt x="205" y="24463"/>
                  </a:lnTo>
                  <a:lnTo>
                    <a:pt x="237" y="24646"/>
                  </a:lnTo>
                  <a:lnTo>
                    <a:pt x="280" y="24818"/>
                  </a:lnTo>
                  <a:lnTo>
                    <a:pt x="344" y="25173"/>
                  </a:lnTo>
                  <a:lnTo>
                    <a:pt x="430" y="25528"/>
                  </a:lnTo>
                  <a:lnTo>
                    <a:pt x="473" y="25711"/>
                  </a:lnTo>
                  <a:lnTo>
                    <a:pt x="516" y="25883"/>
                  </a:lnTo>
                  <a:lnTo>
                    <a:pt x="624" y="26227"/>
                  </a:lnTo>
                  <a:lnTo>
                    <a:pt x="732" y="26582"/>
                  </a:lnTo>
                  <a:lnTo>
                    <a:pt x="850" y="26926"/>
                  </a:lnTo>
                  <a:lnTo>
                    <a:pt x="979" y="27259"/>
                  </a:lnTo>
                  <a:lnTo>
                    <a:pt x="1043" y="27431"/>
                  </a:lnTo>
                  <a:lnTo>
                    <a:pt x="1108" y="27603"/>
                  </a:lnTo>
                  <a:lnTo>
                    <a:pt x="1248" y="27936"/>
                  </a:lnTo>
                  <a:lnTo>
                    <a:pt x="1291" y="28012"/>
                  </a:lnTo>
                  <a:lnTo>
                    <a:pt x="1323" y="28098"/>
                  </a:lnTo>
                  <a:lnTo>
                    <a:pt x="1398" y="28259"/>
                  </a:lnTo>
                  <a:lnTo>
                    <a:pt x="1560" y="28592"/>
                  </a:lnTo>
                  <a:lnTo>
                    <a:pt x="1732" y="28904"/>
                  </a:lnTo>
                  <a:lnTo>
                    <a:pt x="1818" y="29065"/>
                  </a:lnTo>
                  <a:lnTo>
                    <a:pt x="1904" y="29227"/>
                  </a:lnTo>
                  <a:lnTo>
                    <a:pt x="2086" y="29539"/>
                  </a:lnTo>
                  <a:lnTo>
                    <a:pt x="2280" y="29850"/>
                  </a:lnTo>
                  <a:lnTo>
                    <a:pt x="2377" y="30001"/>
                  </a:lnTo>
                  <a:lnTo>
                    <a:pt x="2474" y="30152"/>
                  </a:lnTo>
                  <a:lnTo>
                    <a:pt x="2678" y="30442"/>
                  </a:lnTo>
                  <a:lnTo>
                    <a:pt x="2785" y="30592"/>
                  </a:lnTo>
                  <a:lnTo>
                    <a:pt x="2893" y="30732"/>
                  </a:lnTo>
                  <a:lnTo>
                    <a:pt x="3108" y="31022"/>
                  </a:lnTo>
                  <a:lnTo>
                    <a:pt x="3334" y="31302"/>
                  </a:lnTo>
                  <a:lnTo>
                    <a:pt x="3452" y="31442"/>
                  </a:lnTo>
                  <a:lnTo>
                    <a:pt x="3570" y="31582"/>
                  </a:lnTo>
                  <a:lnTo>
                    <a:pt x="3807" y="31850"/>
                  </a:lnTo>
                  <a:lnTo>
                    <a:pt x="4054" y="32109"/>
                  </a:lnTo>
                  <a:lnTo>
                    <a:pt x="4302" y="32367"/>
                  </a:lnTo>
                  <a:lnTo>
                    <a:pt x="4560" y="32614"/>
                  </a:lnTo>
                  <a:lnTo>
                    <a:pt x="4828" y="32861"/>
                  </a:lnTo>
                  <a:lnTo>
                    <a:pt x="5097" y="33098"/>
                  </a:lnTo>
                  <a:lnTo>
                    <a:pt x="5366" y="33324"/>
                  </a:lnTo>
                  <a:lnTo>
                    <a:pt x="5656" y="33549"/>
                  </a:lnTo>
                  <a:lnTo>
                    <a:pt x="5936" y="33764"/>
                  </a:lnTo>
                  <a:lnTo>
                    <a:pt x="6226" y="33969"/>
                  </a:lnTo>
                  <a:lnTo>
                    <a:pt x="6527" y="34173"/>
                  </a:lnTo>
                  <a:lnTo>
                    <a:pt x="6828" y="34367"/>
                  </a:lnTo>
                  <a:lnTo>
                    <a:pt x="7130" y="34549"/>
                  </a:lnTo>
                  <a:lnTo>
                    <a:pt x="7441" y="34722"/>
                  </a:lnTo>
                  <a:lnTo>
                    <a:pt x="7753" y="34894"/>
                  </a:lnTo>
                  <a:lnTo>
                    <a:pt x="8076" y="35055"/>
                  </a:lnTo>
                  <a:lnTo>
                    <a:pt x="8538" y="35270"/>
                  </a:lnTo>
                  <a:lnTo>
                    <a:pt x="9001" y="35463"/>
                  </a:lnTo>
                  <a:lnTo>
                    <a:pt x="9484" y="35646"/>
                  </a:lnTo>
                  <a:lnTo>
                    <a:pt x="9958" y="35808"/>
                  </a:lnTo>
                  <a:lnTo>
                    <a:pt x="10183" y="36205"/>
                  </a:lnTo>
                  <a:lnTo>
                    <a:pt x="10431" y="36603"/>
                  </a:lnTo>
                  <a:lnTo>
                    <a:pt x="10678" y="36990"/>
                  </a:lnTo>
                  <a:lnTo>
                    <a:pt x="10947" y="37367"/>
                  </a:lnTo>
                  <a:lnTo>
                    <a:pt x="11259" y="37775"/>
                  </a:lnTo>
                  <a:lnTo>
                    <a:pt x="11581" y="38173"/>
                  </a:lnTo>
                  <a:lnTo>
                    <a:pt x="11925" y="38560"/>
                  </a:lnTo>
                  <a:lnTo>
                    <a:pt x="12280" y="38937"/>
                  </a:lnTo>
                  <a:lnTo>
                    <a:pt x="12657" y="39302"/>
                  </a:lnTo>
                  <a:lnTo>
                    <a:pt x="13033" y="39657"/>
                  </a:lnTo>
                  <a:lnTo>
                    <a:pt x="13130" y="39743"/>
                  </a:lnTo>
                  <a:lnTo>
                    <a:pt x="13237" y="39829"/>
                  </a:lnTo>
                  <a:lnTo>
                    <a:pt x="13431" y="39990"/>
                  </a:lnTo>
                  <a:lnTo>
                    <a:pt x="13635" y="40152"/>
                  </a:lnTo>
                  <a:lnTo>
                    <a:pt x="13839" y="40313"/>
                  </a:lnTo>
                  <a:lnTo>
                    <a:pt x="14055" y="40464"/>
                  </a:lnTo>
                  <a:lnTo>
                    <a:pt x="14259" y="40625"/>
                  </a:lnTo>
                  <a:lnTo>
                    <a:pt x="14689" y="40915"/>
                  </a:lnTo>
                  <a:lnTo>
                    <a:pt x="14915" y="41055"/>
                  </a:lnTo>
                  <a:lnTo>
                    <a:pt x="15141" y="41184"/>
                  </a:lnTo>
                  <a:lnTo>
                    <a:pt x="15356" y="41324"/>
                  </a:lnTo>
                  <a:lnTo>
                    <a:pt x="15592" y="41453"/>
                  </a:lnTo>
                  <a:lnTo>
                    <a:pt x="15818" y="41571"/>
                  </a:lnTo>
                  <a:lnTo>
                    <a:pt x="16055" y="41700"/>
                  </a:lnTo>
                  <a:lnTo>
                    <a:pt x="16517" y="41926"/>
                  </a:lnTo>
                  <a:lnTo>
                    <a:pt x="17001" y="42141"/>
                  </a:lnTo>
                  <a:lnTo>
                    <a:pt x="17237" y="42238"/>
                  </a:lnTo>
                  <a:lnTo>
                    <a:pt x="17485" y="42335"/>
                  </a:lnTo>
                  <a:lnTo>
                    <a:pt x="17732" y="42421"/>
                  </a:lnTo>
                  <a:lnTo>
                    <a:pt x="17979" y="42507"/>
                  </a:lnTo>
                  <a:lnTo>
                    <a:pt x="18227" y="42593"/>
                  </a:lnTo>
                  <a:lnTo>
                    <a:pt x="18345" y="42636"/>
                  </a:lnTo>
                  <a:lnTo>
                    <a:pt x="18474" y="42668"/>
                  </a:lnTo>
                  <a:lnTo>
                    <a:pt x="18979" y="42808"/>
                  </a:lnTo>
                  <a:lnTo>
                    <a:pt x="19485" y="42937"/>
                  </a:lnTo>
                  <a:lnTo>
                    <a:pt x="19743" y="42991"/>
                  </a:lnTo>
                  <a:lnTo>
                    <a:pt x="20001" y="43044"/>
                  </a:lnTo>
                  <a:lnTo>
                    <a:pt x="20259" y="43087"/>
                  </a:lnTo>
                  <a:lnTo>
                    <a:pt x="20324" y="43098"/>
                  </a:lnTo>
                  <a:lnTo>
                    <a:pt x="20388" y="43109"/>
                  </a:lnTo>
                  <a:lnTo>
                    <a:pt x="20517" y="43130"/>
                  </a:lnTo>
                  <a:lnTo>
                    <a:pt x="21033" y="43195"/>
                  </a:lnTo>
                  <a:lnTo>
                    <a:pt x="21560" y="43249"/>
                  </a:lnTo>
                  <a:lnTo>
                    <a:pt x="21689" y="43259"/>
                  </a:lnTo>
                  <a:lnTo>
                    <a:pt x="21818" y="43270"/>
                  </a:lnTo>
                  <a:lnTo>
                    <a:pt x="22087" y="43281"/>
                  </a:lnTo>
                  <a:lnTo>
                    <a:pt x="22345" y="43292"/>
                  </a:lnTo>
                  <a:lnTo>
                    <a:pt x="23130" y="43292"/>
                  </a:lnTo>
                  <a:lnTo>
                    <a:pt x="23657" y="43270"/>
                  </a:lnTo>
                  <a:lnTo>
                    <a:pt x="23915" y="43249"/>
                  </a:lnTo>
                  <a:lnTo>
                    <a:pt x="24173" y="43216"/>
                  </a:lnTo>
                  <a:lnTo>
                    <a:pt x="24442" y="43195"/>
                  </a:lnTo>
                  <a:lnTo>
                    <a:pt x="24700" y="43152"/>
                  </a:lnTo>
                  <a:lnTo>
                    <a:pt x="24958" y="43120"/>
                  </a:lnTo>
                  <a:lnTo>
                    <a:pt x="25087" y="43098"/>
                  </a:lnTo>
                  <a:lnTo>
                    <a:pt x="25216" y="43077"/>
                  </a:lnTo>
                  <a:lnTo>
                    <a:pt x="25732" y="42980"/>
                  </a:lnTo>
                  <a:lnTo>
                    <a:pt x="25980" y="42926"/>
                  </a:lnTo>
                  <a:lnTo>
                    <a:pt x="26238" y="42861"/>
                  </a:lnTo>
                  <a:lnTo>
                    <a:pt x="26496" y="42797"/>
                  </a:lnTo>
                  <a:lnTo>
                    <a:pt x="26743" y="42732"/>
                  </a:lnTo>
                  <a:lnTo>
                    <a:pt x="27248" y="42582"/>
                  </a:lnTo>
                  <a:lnTo>
                    <a:pt x="27732" y="42410"/>
                  </a:lnTo>
                  <a:lnTo>
                    <a:pt x="27980" y="42324"/>
                  </a:lnTo>
                  <a:lnTo>
                    <a:pt x="28227" y="42216"/>
                  </a:lnTo>
                  <a:lnTo>
                    <a:pt x="28700" y="42023"/>
                  </a:lnTo>
                  <a:lnTo>
                    <a:pt x="29173" y="41797"/>
                  </a:lnTo>
                  <a:lnTo>
                    <a:pt x="29410" y="41679"/>
                  </a:lnTo>
                  <a:lnTo>
                    <a:pt x="29636" y="41560"/>
                  </a:lnTo>
                  <a:lnTo>
                    <a:pt x="30098" y="41302"/>
                  </a:lnTo>
                  <a:lnTo>
                    <a:pt x="30539" y="41033"/>
                  </a:lnTo>
                  <a:lnTo>
                    <a:pt x="30969" y="40743"/>
                  </a:lnTo>
                  <a:lnTo>
                    <a:pt x="31388" y="40442"/>
                  </a:lnTo>
                  <a:lnTo>
                    <a:pt x="31808" y="40130"/>
                  </a:lnTo>
                  <a:lnTo>
                    <a:pt x="32206" y="39797"/>
                  </a:lnTo>
                  <a:lnTo>
                    <a:pt x="32302" y="39711"/>
                  </a:lnTo>
                  <a:lnTo>
                    <a:pt x="32345" y="39679"/>
                  </a:lnTo>
                  <a:lnTo>
                    <a:pt x="32399" y="39625"/>
                  </a:lnTo>
                  <a:lnTo>
                    <a:pt x="32582" y="39453"/>
                  </a:lnTo>
                  <a:lnTo>
                    <a:pt x="32775" y="39281"/>
                  </a:lnTo>
                  <a:lnTo>
                    <a:pt x="32872" y="39195"/>
                  </a:lnTo>
                  <a:lnTo>
                    <a:pt x="32958" y="39098"/>
                  </a:lnTo>
                  <a:lnTo>
                    <a:pt x="32980" y="39076"/>
                  </a:lnTo>
                  <a:lnTo>
                    <a:pt x="33216" y="39453"/>
                  </a:lnTo>
                  <a:lnTo>
                    <a:pt x="33453" y="39829"/>
                  </a:lnTo>
                  <a:lnTo>
                    <a:pt x="33711" y="40195"/>
                  </a:lnTo>
                  <a:lnTo>
                    <a:pt x="33980" y="40550"/>
                  </a:lnTo>
                  <a:lnTo>
                    <a:pt x="34259" y="40904"/>
                  </a:lnTo>
                  <a:lnTo>
                    <a:pt x="34550" y="41249"/>
                  </a:lnTo>
                  <a:lnTo>
                    <a:pt x="34840" y="41582"/>
                  </a:lnTo>
                  <a:lnTo>
                    <a:pt x="35152" y="41904"/>
                  </a:lnTo>
                  <a:lnTo>
                    <a:pt x="35378" y="42130"/>
                  </a:lnTo>
                  <a:lnTo>
                    <a:pt x="35614" y="42345"/>
                  </a:lnTo>
                  <a:lnTo>
                    <a:pt x="35851" y="42560"/>
                  </a:lnTo>
                  <a:lnTo>
                    <a:pt x="36087" y="42775"/>
                  </a:lnTo>
                  <a:lnTo>
                    <a:pt x="36335" y="42980"/>
                  </a:lnTo>
                  <a:lnTo>
                    <a:pt x="36582" y="43173"/>
                  </a:lnTo>
                  <a:lnTo>
                    <a:pt x="36840" y="43367"/>
                  </a:lnTo>
                  <a:lnTo>
                    <a:pt x="37098" y="43560"/>
                  </a:lnTo>
                  <a:lnTo>
                    <a:pt x="37356" y="43743"/>
                  </a:lnTo>
                  <a:lnTo>
                    <a:pt x="37625" y="43915"/>
                  </a:lnTo>
                  <a:lnTo>
                    <a:pt x="37894" y="44087"/>
                  </a:lnTo>
                  <a:lnTo>
                    <a:pt x="38173" y="44249"/>
                  </a:lnTo>
                  <a:lnTo>
                    <a:pt x="38453" y="44410"/>
                  </a:lnTo>
                  <a:lnTo>
                    <a:pt x="38733" y="44560"/>
                  </a:lnTo>
                  <a:lnTo>
                    <a:pt x="39012" y="44711"/>
                  </a:lnTo>
                  <a:lnTo>
                    <a:pt x="39303" y="44851"/>
                  </a:lnTo>
                  <a:lnTo>
                    <a:pt x="39593" y="44991"/>
                  </a:lnTo>
                  <a:lnTo>
                    <a:pt x="39883" y="45120"/>
                  </a:lnTo>
                  <a:lnTo>
                    <a:pt x="40184" y="45238"/>
                  </a:lnTo>
                  <a:lnTo>
                    <a:pt x="40485" y="45356"/>
                  </a:lnTo>
                  <a:lnTo>
                    <a:pt x="40786" y="45464"/>
                  </a:lnTo>
                  <a:lnTo>
                    <a:pt x="41098" y="45560"/>
                  </a:lnTo>
                  <a:lnTo>
                    <a:pt x="41399" y="45657"/>
                  </a:lnTo>
                  <a:lnTo>
                    <a:pt x="41711" y="45743"/>
                  </a:lnTo>
                  <a:lnTo>
                    <a:pt x="42023" y="45829"/>
                  </a:lnTo>
                  <a:lnTo>
                    <a:pt x="42335" y="45905"/>
                  </a:lnTo>
                  <a:lnTo>
                    <a:pt x="42647" y="45969"/>
                  </a:lnTo>
                  <a:lnTo>
                    <a:pt x="42969" y="46034"/>
                  </a:lnTo>
                  <a:lnTo>
                    <a:pt x="43281" y="46087"/>
                  </a:lnTo>
                  <a:lnTo>
                    <a:pt x="43604" y="46130"/>
                  </a:lnTo>
                  <a:lnTo>
                    <a:pt x="43926" y="46173"/>
                  </a:lnTo>
                  <a:lnTo>
                    <a:pt x="44238" y="46206"/>
                  </a:lnTo>
                  <a:lnTo>
                    <a:pt x="44561" y="46238"/>
                  </a:lnTo>
                  <a:lnTo>
                    <a:pt x="44883" y="46249"/>
                  </a:lnTo>
                  <a:lnTo>
                    <a:pt x="45206" y="46270"/>
                  </a:lnTo>
                  <a:lnTo>
                    <a:pt x="45851" y="46270"/>
                  </a:lnTo>
                  <a:lnTo>
                    <a:pt x="46174" y="46259"/>
                  </a:lnTo>
                  <a:lnTo>
                    <a:pt x="46496" y="46249"/>
                  </a:lnTo>
                  <a:lnTo>
                    <a:pt x="46819" y="46227"/>
                  </a:lnTo>
                  <a:lnTo>
                    <a:pt x="47141" y="46195"/>
                  </a:lnTo>
                  <a:lnTo>
                    <a:pt x="47464" y="46163"/>
                  </a:lnTo>
                  <a:lnTo>
                    <a:pt x="47787" y="46120"/>
                  </a:lnTo>
                  <a:lnTo>
                    <a:pt x="48109" y="46066"/>
                  </a:lnTo>
                  <a:lnTo>
                    <a:pt x="48421" y="46012"/>
                  </a:lnTo>
                  <a:lnTo>
                    <a:pt x="48744" y="45948"/>
                  </a:lnTo>
                  <a:lnTo>
                    <a:pt x="49056" y="45872"/>
                  </a:lnTo>
                  <a:lnTo>
                    <a:pt x="49378" y="45797"/>
                  </a:lnTo>
                  <a:lnTo>
                    <a:pt x="49690" y="45711"/>
                  </a:lnTo>
                  <a:lnTo>
                    <a:pt x="49991" y="45614"/>
                  </a:lnTo>
                  <a:lnTo>
                    <a:pt x="50303" y="45517"/>
                  </a:lnTo>
                  <a:lnTo>
                    <a:pt x="50615" y="45410"/>
                  </a:lnTo>
                  <a:lnTo>
                    <a:pt x="50916" y="45302"/>
                  </a:lnTo>
                  <a:lnTo>
                    <a:pt x="51217" y="45184"/>
                  </a:lnTo>
                  <a:lnTo>
                    <a:pt x="51518" y="45055"/>
                  </a:lnTo>
                  <a:lnTo>
                    <a:pt x="51819" y="44926"/>
                  </a:lnTo>
                  <a:lnTo>
                    <a:pt x="52109" y="44786"/>
                  </a:lnTo>
                  <a:lnTo>
                    <a:pt x="52400" y="44646"/>
                  </a:lnTo>
                  <a:lnTo>
                    <a:pt x="52690" y="44496"/>
                  </a:lnTo>
                  <a:lnTo>
                    <a:pt x="52970" y="44335"/>
                  </a:lnTo>
                  <a:lnTo>
                    <a:pt x="53249" y="44173"/>
                  </a:lnTo>
                  <a:lnTo>
                    <a:pt x="53529" y="44001"/>
                  </a:lnTo>
                  <a:lnTo>
                    <a:pt x="53798" y="43829"/>
                  </a:lnTo>
                  <a:lnTo>
                    <a:pt x="54066" y="43646"/>
                  </a:lnTo>
                  <a:lnTo>
                    <a:pt x="54335" y="43453"/>
                  </a:lnTo>
                  <a:lnTo>
                    <a:pt x="54604" y="43259"/>
                  </a:lnTo>
                  <a:lnTo>
                    <a:pt x="54862" y="43066"/>
                  </a:lnTo>
                  <a:lnTo>
                    <a:pt x="55109" y="42861"/>
                  </a:lnTo>
                  <a:lnTo>
                    <a:pt x="55357" y="42646"/>
                  </a:lnTo>
                  <a:lnTo>
                    <a:pt x="55604" y="42431"/>
                  </a:lnTo>
                  <a:lnTo>
                    <a:pt x="55841" y="42216"/>
                  </a:lnTo>
                  <a:lnTo>
                    <a:pt x="56077" y="41991"/>
                  </a:lnTo>
                  <a:lnTo>
                    <a:pt x="56303" y="41754"/>
                  </a:lnTo>
                  <a:lnTo>
                    <a:pt x="56529" y="41528"/>
                  </a:lnTo>
                  <a:lnTo>
                    <a:pt x="56755" y="41281"/>
                  </a:lnTo>
                  <a:lnTo>
                    <a:pt x="56970" y="41033"/>
                  </a:lnTo>
                  <a:lnTo>
                    <a:pt x="57174" y="40786"/>
                  </a:lnTo>
                  <a:lnTo>
                    <a:pt x="57378" y="40528"/>
                  </a:lnTo>
                  <a:lnTo>
                    <a:pt x="57583" y="40270"/>
                  </a:lnTo>
                  <a:lnTo>
                    <a:pt x="57765" y="40012"/>
                  </a:lnTo>
                  <a:lnTo>
                    <a:pt x="57959" y="39743"/>
                  </a:lnTo>
                  <a:lnTo>
                    <a:pt x="58142" y="39474"/>
                  </a:lnTo>
                  <a:lnTo>
                    <a:pt x="58314" y="39195"/>
                  </a:lnTo>
                  <a:lnTo>
                    <a:pt x="58486" y="38915"/>
                  </a:lnTo>
                  <a:lnTo>
                    <a:pt x="58647" y="38636"/>
                  </a:lnTo>
                  <a:lnTo>
                    <a:pt x="58808" y="38345"/>
                  </a:lnTo>
                  <a:lnTo>
                    <a:pt x="58959" y="38066"/>
                  </a:lnTo>
                  <a:lnTo>
                    <a:pt x="59099" y="37765"/>
                  </a:lnTo>
                  <a:lnTo>
                    <a:pt x="59239" y="37474"/>
                  </a:lnTo>
                  <a:lnTo>
                    <a:pt x="59368" y="37173"/>
                  </a:lnTo>
                  <a:lnTo>
                    <a:pt x="59497" y="36872"/>
                  </a:lnTo>
                  <a:lnTo>
                    <a:pt x="59615" y="36571"/>
                  </a:lnTo>
                  <a:lnTo>
                    <a:pt x="59722" y="36259"/>
                  </a:lnTo>
                  <a:lnTo>
                    <a:pt x="59830" y="35947"/>
                  </a:lnTo>
                  <a:lnTo>
                    <a:pt x="59927" y="35636"/>
                  </a:lnTo>
                  <a:lnTo>
                    <a:pt x="60013" y="35324"/>
                  </a:lnTo>
                  <a:lnTo>
                    <a:pt x="60099" y="35012"/>
                  </a:lnTo>
                  <a:lnTo>
                    <a:pt x="60174" y="34689"/>
                  </a:lnTo>
                  <a:lnTo>
                    <a:pt x="60249" y="34367"/>
                  </a:lnTo>
                  <a:lnTo>
                    <a:pt x="60314" y="34055"/>
                  </a:lnTo>
                  <a:lnTo>
                    <a:pt x="60368" y="33732"/>
                  </a:lnTo>
                  <a:lnTo>
                    <a:pt x="60421" y="33410"/>
                  </a:lnTo>
                  <a:lnTo>
                    <a:pt x="60464" y="33087"/>
                  </a:lnTo>
                  <a:lnTo>
                    <a:pt x="60497" y="32754"/>
                  </a:lnTo>
                  <a:lnTo>
                    <a:pt x="60529" y="32431"/>
                  </a:lnTo>
                  <a:lnTo>
                    <a:pt x="60550" y="32109"/>
                  </a:lnTo>
                  <a:lnTo>
                    <a:pt x="60572" y="31453"/>
                  </a:lnTo>
                  <a:lnTo>
                    <a:pt x="60572" y="31076"/>
                  </a:lnTo>
                  <a:lnTo>
                    <a:pt x="60561" y="30700"/>
                  </a:lnTo>
                  <a:lnTo>
                    <a:pt x="61088" y="30668"/>
                  </a:lnTo>
                  <a:lnTo>
                    <a:pt x="61615" y="30614"/>
                  </a:lnTo>
                  <a:lnTo>
                    <a:pt x="62142" y="30528"/>
                  </a:lnTo>
                  <a:lnTo>
                    <a:pt x="62669" y="30420"/>
                  </a:lnTo>
                  <a:lnTo>
                    <a:pt x="63185" y="30291"/>
                  </a:lnTo>
                  <a:lnTo>
                    <a:pt x="63701" y="30141"/>
                  </a:lnTo>
                  <a:lnTo>
                    <a:pt x="64196" y="29958"/>
                  </a:lnTo>
                  <a:lnTo>
                    <a:pt x="64443" y="29861"/>
                  </a:lnTo>
                  <a:lnTo>
                    <a:pt x="64690" y="29754"/>
                  </a:lnTo>
                  <a:lnTo>
                    <a:pt x="64970" y="29625"/>
                  </a:lnTo>
                  <a:lnTo>
                    <a:pt x="65239" y="29496"/>
                  </a:lnTo>
                  <a:lnTo>
                    <a:pt x="65508" y="29356"/>
                  </a:lnTo>
                  <a:lnTo>
                    <a:pt x="65776" y="29216"/>
                  </a:lnTo>
                  <a:lnTo>
                    <a:pt x="66034" y="29055"/>
                  </a:lnTo>
                  <a:lnTo>
                    <a:pt x="66293" y="28893"/>
                  </a:lnTo>
                  <a:lnTo>
                    <a:pt x="66540" y="28732"/>
                  </a:lnTo>
                  <a:lnTo>
                    <a:pt x="66787" y="28560"/>
                  </a:lnTo>
                  <a:lnTo>
                    <a:pt x="67035" y="28377"/>
                  </a:lnTo>
                  <a:lnTo>
                    <a:pt x="67271" y="28194"/>
                  </a:lnTo>
                  <a:lnTo>
                    <a:pt x="67497" y="28001"/>
                  </a:lnTo>
                  <a:lnTo>
                    <a:pt x="67733" y="27807"/>
                  </a:lnTo>
                  <a:lnTo>
                    <a:pt x="67949" y="27603"/>
                  </a:lnTo>
                  <a:lnTo>
                    <a:pt x="68174" y="27388"/>
                  </a:lnTo>
                  <a:lnTo>
                    <a:pt x="68379" y="27173"/>
                  </a:lnTo>
                  <a:lnTo>
                    <a:pt x="68583" y="26958"/>
                  </a:lnTo>
                  <a:lnTo>
                    <a:pt x="68787" y="26732"/>
                  </a:lnTo>
                  <a:lnTo>
                    <a:pt x="68981" y="26496"/>
                  </a:lnTo>
                  <a:lnTo>
                    <a:pt x="69174" y="26259"/>
                  </a:lnTo>
                  <a:lnTo>
                    <a:pt x="69346" y="26022"/>
                  </a:lnTo>
                  <a:lnTo>
                    <a:pt x="69529" y="25775"/>
                  </a:lnTo>
                  <a:lnTo>
                    <a:pt x="69690" y="25528"/>
                  </a:lnTo>
                  <a:lnTo>
                    <a:pt x="69863" y="25270"/>
                  </a:lnTo>
                  <a:lnTo>
                    <a:pt x="70013" y="25012"/>
                  </a:lnTo>
                  <a:lnTo>
                    <a:pt x="70164" y="24754"/>
                  </a:lnTo>
                  <a:lnTo>
                    <a:pt x="70303" y="24485"/>
                  </a:lnTo>
                  <a:lnTo>
                    <a:pt x="70443" y="24216"/>
                  </a:lnTo>
                  <a:lnTo>
                    <a:pt x="70561" y="23936"/>
                  </a:lnTo>
                  <a:lnTo>
                    <a:pt x="70691" y="23667"/>
                  </a:lnTo>
                  <a:lnTo>
                    <a:pt x="70798" y="23388"/>
                  </a:lnTo>
                  <a:lnTo>
                    <a:pt x="70906" y="23098"/>
                  </a:lnTo>
                  <a:lnTo>
                    <a:pt x="71002" y="22818"/>
                  </a:lnTo>
                  <a:lnTo>
                    <a:pt x="71099" y="22528"/>
                  </a:lnTo>
                  <a:lnTo>
                    <a:pt x="71174" y="22237"/>
                  </a:lnTo>
                  <a:lnTo>
                    <a:pt x="71250" y="21947"/>
                  </a:lnTo>
                  <a:lnTo>
                    <a:pt x="71314" y="21646"/>
                  </a:lnTo>
                  <a:lnTo>
                    <a:pt x="71379" y="21356"/>
                  </a:lnTo>
                  <a:lnTo>
                    <a:pt x="71432" y="21055"/>
                  </a:lnTo>
                  <a:lnTo>
                    <a:pt x="71475" y="20753"/>
                  </a:lnTo>
                  <a:lnTo>
                    <a:pt x="71508" y="20463"/>
                  </a:lnTo>
                  <a:lnTo>
                    <a:pt x="71540" y="20162"/>
                  </a:lnTo>
                  <a:lnTo>
                    <a:pt x="71551" y="19861"/>
                  </a:lnTo>
                  <a:lnTo>
                    <a:pt x="71572" y="19560"/>
                  </a:lnTo>
                  <a:lnTo>
                    <a:pt x="71572" y="19259"/>
                  </a:lnTo>
                  <a:lnTo>
                    <a:pt x="71572" y="18958"/>
                  </a:lnTo>
                  <a:lnTo>
                    <a:pt x="71562" y="18657"/>
                  </a:lnTo>
                  <a:lnTo>
                    <a:pt x="71540" y="18356"/>
                  </a:lnTo>
                  <a:lnTo>
                    <a:pt x="71508" y="18054"/>
                  </a:lnTo>
                  <a:lnTo>
                    <a:pt x="71475" y="17753"/>
                  </a:lnTo>
                  <a:lnTo>
                    <a:pt x="71432" y="17452"/>
                  </a:lnTo>
                  <a:lnTo>
                    <a:pt x="71379" y="17151"/>
                  </a:lnTo>
                  <a:lnTo>
                    <a:pt x="71325" y="16861"/>
                  </a:lnTo>
                  <a:lnTo>
                    <a:pt x="71260" y="16571"/>
                  </a:lnTo>
                  <a:lnTo>
                    <a:pt x="71185" y="16269"/>
                  </a:lnTo>
                  <a:lnTo>
                    <a:pt x="71110" y="15979"/>
                  </a:lnTo>
                  <a:lnTo>
                    <a:pt x="71013" y="15700"/>
                  </a:lnTo>
                  <a:lnTo>
                    <a:pt x="70916" y="15409"/>
                  </a:lnTo>
                  <a:lnTo>
                    <a:pt x="70820" y="15130"/>
                  </a:lnTo>
                  <a:lnTo>
                    <a:pt x="70701" y="14850"/>
                  </a:lnTo>
                  <a:lnTo>
                    <a:pt x="70583" y="14570"/>
                  </a:lnTo>
                  <a:lnTo>
                    <a:pt x="70454" y="14302"/>
                  </a:lnTo>
                  <a:lnTo>
                    <a:pt x="70325" y="14033"/>
                  </a:lnTo>
                  <a:lnTo>
                    <a:pt x="70185" y="13764"/>
                  </a:lnTo>
                  <a:lnTo>
                    <a:pt x="70035" y="13495"/>
                  </a:lnTo>
                  <a:lnTo>
                    <a:pt x="69884" y="13237"/>
                  </a:lnTo>
                  <a:lnTo>
                    <a:pt x="69723" y="12990"/>
                  </a:lnTo>
                  <a:lnTo>
                    <a:pt x="69551" y="12742"/>
                  </a:lnTo>
                  <a:lnTo>
                    <a:pt x="69379" y="12495"/>
                  </a:lnTo>
                  <a:lnTo>
                    <a:pt x="69196" y="12248"/>
                  </a:lnTo>
                  <a:lnTo>
                    <a:pt x="69013" y="12011"/>
                  </a:lnTo>
                  <a:lnTo>
                    <a:pt x="68820" y="11785"/>
                  </a:lnTo>
                  <a:lnTo>
                    <a:pt x="68615" y="11560"/>
                  </a:lnTo>
                  <a:lnTo>
                    <a:pt x="68411" y="11334"/>
                  </a:lnTo>
                  <a:lnTo>
                    <a:pt x="68207" y="11119"/>
                  </a:lnTo>
                  <a:lnTo>
                    <a:pt x="67992" y="10914"/>
                  </a:lnTo>
                  <a:lnTo>
                    <a:pt x="67766" y="10710"/>
                  </a:lnTo>
                  <a:lnTo>
                    <a:pt x="67540" y="10517"/>
                  </a:lnTo>
                  <a:lnTo>
                    <a:pt x="67314" y="10323"/>
                  </a:lnTo>
                  <a:lnTo>
                    <a:pt x="67078" y="10140"/>
                  </a:lnTo>
                  <a:lnTo>
                    <a:pt x="66830" y="9957"/>
                  </a:lnTo>
                  <a:lnTo>
                    <a:pt x="66583" y="9785"/>
                  </a:lnTo>
                  <a:lnTo>
                    <a:pt x="66336" y="9624"/>
                  </a:lnTo>
                  <a:lnTo>
                    <a:pt x="66088" y="9463"/>
                  </a:lnTo>
                  <a:lnTo>
                    <a:pt x="65819" y="9312"/>
                  </a:lnTo>
                  <a:lnTo>
                    <a:pt x="65561" y="9162"/>
                  </a:lnTo>
                  <a:lnTo>
                    <a:pt x="65293" y="9022"/>
                  </a:lnTo>
                  <a:lnTo>
                    <a:pt x="65024" y="8893"/>
                  </a:lnTo>
                  <a:lnTo>
                    <a:pt x="64755" y="8764"/>
                  </a:lnTo>
                  <a:lnTo>
                    <a:pt x="64475" y="8646"/>
                  </a:lnTo>
                  <a:lnTo>
                    <a:pt x="64196" y="8538"/>
                  </a:lnTo>
                  <a:lnTo>
                    <a:pt x="63916" y="8431"/>
                  </a:lnTo>
                  <a:lnTo>
                    <a:pt x="63637" y="8345"/>
                  </a:lnTo>
                  <a:lnTo>
                    <a:pt x="63346" y="8248"/>
                  </a:lnTo>
                  <a:lnTo>
                    <a:pt x="63056" y="8172"/>
                  </a:lnTo>
                  <a:lnTo>
                    <a:pt x="62766" y="8097"/>
                  </a:lnTo>
                  <a:lnTo>
                    <a:pt x="62475" y="8033"/>
                  </a:lnTo>
                  <a:lnTo>
                    <a:pt x="62185" y="7979"/>
                  </a:lnTo>
                  <a:lnTo>
                    <a:pt x="61884" y="7936"/>
                  </a:lnTo>
                  <a:lnTo>
                    <a:pt x="61593" y="7893"/>
                  </a:lnTo>
                  <a:lnTo>
                    <a:pt x="61292" y="7861"/>
                  </a:lnTo>
                  <a:lnTo>
                    <a:pt x="60991" y="7828"/>
                  </a:lnTo>
                  <a:lnTo>
                    <a:pt x="60701" y="7818"/>
                  </a:lnTo>
                  <a:lnTo>
                    <a:pt x="60400" y="7807"/>
                  </a:lnTo>
                  <a:lnTo>
                    <a:pt x="59830" y="7807"/>
                  </a:lnTo>
                  <a:lnTo>
                    <a:pt x="59572" y="7818"/>
                  </a:lnTo>
                  <a:lnTo>
                    <a:pt x="59034" y="7861"/>
                  </a:lnTo>
                  <a:lnTo>
                    <a:pt x="58518" y="7925"/>
                  </a:lnTo>
                  <a:lnTo>
                    <a:pt x="57991" y="8011"/>
                  </a:lnTo>
                  <a:lnTo>
                    <a:pt x="57561" y="7387"/>
                  </a:lnTo>
                  <a:lnTo>
                    <a:pt x="57131" y="6753"/>
                  </a:lnTo>
                  <a:lnTo>
                    <a:pt x="56679" y="6129"/>
                  </a:lnTo>
                  <a:lnTo>
                    <a:pt x="56228" y="5516"/>
                  </a:lnTo>
                  <a:lnTo>
                    <a:pt x="55970" y="5183"/>
                  </a:lnTo>
                  <a:lnTo>
                    <a:pt x="55701" y="4861"/>
                  </a:lnTo>
                  <a:lnTo>
                    <a:pt x="55432" y="4538"/>
                  </a:lnTo>
                  <a:lnTo>
                    <a:pt x="55152" y="4215"/>
                  </a:lnTo>
                  <a:lnTo>
                    <a:pt x="54862" y="3914"/>
                  </a:lnTo>
                  <a:lnTo>
                    <a:pt x="54572" y="3602"/>
                  </a:lnTo>
                  <a:lnTo>
                    <a:pt x="54271" y="3312"/>
                  </a:lnTo>
                  <a:lnTo>
                    <a:pt x="53959" y="3022"/>
                  </a:lnTo>
                  <a:lnTo>
                    <a:pt x="53636" y="2753"/>
                  </a:lnTo>
                  <a:lnTo>
                    <a:pt x="53303" y="2484"/>
                  </a:lnTo>
                  <a:lnTo>
                    <a:pt x="52959" y="2226"/>
                  </a:lnTo>
                  <a:lnTo>
                    <a:pt x="52615" y="1990"/>
                  </a:lnTo>
                  <a:lnTo>
                    <a:pt x="52249" y="1764"/>
                  </a:lnTo>
                  <a:lnTo>
                    <a:pt x="51884" y="1549"/>
                  </a:lnTo>
                  <a:lnTo>
                    <a:pt x="51518" y="1344"/>
                  </a:lnTo>
                  <a:lnTo>
                    <a:pt x="51131" y="1162"/>
                  </a:lnTo>
                  <a:lnTo>
                    <a:pt x="50744" y="989"/>
                  </a:lnTo>
                  <a:lnTo>
                    <a:pt x="50346" y="828"/>
                  </a:lnTo>
                  <a:lnTo>
                    <a:pt x="49948" y="688"/>
                  </a:lnTo>
                  <a:lnTo>
                    <a:pt x="49550" y="559"/>
                  </a:lnTo>
                  <a:lnTo>
                    <a:pt x="49142" y="441"/>
                  </a:lnTo>
                  <a:lnTo>
                    <a:pt x="48733" y="344"/>
                  </a:lnTo>
                  <a:lnTo>
                    <a:pt x="48324" y="258"/>
                  </a:lnTo>
                  <a:lnTo>
                    <a:pt x="47905" y="194"/>
                  </a:lnTo>
                  <a:lnTo>
                    <a:pt x="47486" y="129"/>
                  </a:lnTo>
                  <a:lnTo>
                    <a:pt x="47077" y="86"/>
                  </a:lnTo>
                  <a:lnTo>
                    <a:pt x="46658" y="43"/>
                  </a:lnTo>
                  <a:lnTo>
                    <a:pt x="46238" y="22"/>
                  </a:lnTo>
                  <a:lnTo>
                    <a:pt x="45819" y="11"/>
                  </a:lnTo>
                  <a:lnTo>
                    <a:pt x="453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9" name="Google Shape;1219;p17"/>
          <p:cNvSpPr txBox="1">
            <a:spLocks noGrp="1"/>
          </p:cNvSpPr>
          <p:nvPr>
            <p:ph type="title"/>
          </p:nvPr>
        </p:nvSpPr>
        <p:spPr>
          <a:xfrm>
            <a:off x="457200" y="411475"/>
            <a:ext cx="82296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6">
                    <a:lumMod val="75000"/>
                  </a:schemeClr>
                </a:solidFill>
              </a:rPr>
              <a:t>Classification </a:t>
            </a:r>
            <a:endParaRPr sz="3600" dirty="0">
              <a:solidFill>
                <a:schemeClr val="accent6">
                  <a:lumMod val="75000"/>
                </a:schemeClr>
              </a:solidFill>
            </a:endParaRPr>
          </a:p>
        </p:txBody>
      </p:sp>
      <p:sp>
        <p:nvSpPr>
          <p:cNvPr id="1220" name="Google Shape;1220;p17"/>
          <p:cNvSpPr/>
          <p:nvPr/>
        </p:nvSpPr>
        <p:spPr>
          <a:xfrm>
            <a:off x="8243597" y="2999978"/>
            <a:ext cx="410400" cy="410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7"/>
          <p:cNvSpPr/>
          <p:nvPr/>
        </p:nvSpPr>
        <p:spPr>
          <a:xfrm>
            <a:off x="8272177" y="1231930"/>
            <a:ext cx="410400" cy="41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7"/>
          <p:cNvSpPr/>
          <p:nvPr/>
        </p:nvSpPr>
        <p:spPr>
          <a:xfrm>
            <a:off x="550619" y="2976621"/>
            <a:ext cx="410400" cy="410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7"/>
          <p:cNvSpPr/>
          <p:nvPr/>
        </p:nvSpPr>
        <p:spPr>
          <a:xfrm>
            <a:off x="598874" y="1216084"/>
            <a:ext cx="410400" cy="41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7"/>
          <p:cNvSpPr txBox="1"/>
          <p:nvPr/>
        </p:nvSpPr>
        <p:spPr>
          <a:xfrm>
            <a:off x="6534269" y="1969647"/>
            <a:ext cx="2262600" cy="254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CO" sz="1800" b="1" dirty="0" err="1">
                <a:solidFill>
                  <a:schemeClr val="accent6">
                    <a:lumMod val="75000"/>
                  </a:schemeClr>
                </a:solidFill>
                <a:latin typeface="Fira Sans Extra Condensed"/>
                <a:ea typeface="Fira Sans Extra Condensed"/>
                <a:cs typeface="Fira Sans Extra Condensed"/>
                <a:sym typeface="Fira Sans Extra Condensed"/>
              </a:rPr>
              <a:t>Optical</a:t>
            </a:r>
            <a:r>
              <a:rPr lang="es-CO" sz="1800" b="1" dirty="0">
                <a:solidFill>
                  <a:schemeClr val="accent6">
                    <a:lumMod val="75000"/>
                  </a:schemeClr>
                </a:solidFill>
                <a:latin typeface="Fira Sans Extra Condensed"/>
                <a:ea typeface="Fira Sans Extra Condensed"/>
                <a:cs typeface="Fira Sans Extra Condensed"/>
                <a:sym typeface="Fira Sans Extra Condensed"/>
              </a:rPr>
              <a:t> </a:t>
            </a:r>
            <a:r>
              <a:rPr lang="es-CO" sz="1800" b="1" dirty="0" err="1">
                <a:solidFill>
                  <a:schemeClr val="accent6">
                    <a:lumMod val="75000"/>
                  </a:schemeClr>
                </a:solidFill>
                <a:latin typeface="Fira Sans Extra Condensed"/>
                <a:ea typeface="Fira Sans Extra Condensed"/>
                <a:cs typeface="Fira Sans Extra Condensed"/>
                <a:sym typeface="Fira Sans Extra Condensed"/>
              </a:rPr>
              <a:t>storage</a:t>
            </a:r>
            <a:endParaRPr lang="es-CO" sz="1800" b="1" dirty="0">
              <a:solidFill>
                <a:schemeClr val="accent6">
                  <a:lumMod val="75000"/>
                </a:schemeClr>
              </a:solidFill>
              <a:latin typeface="Fira Sans Extra Condensed"/>
              <a:ea typeface="Fira Sans Extra Condensed"/>
              <a:cs typeface="Fira Sans Extra Condensed"/>
              <a:sym typeface="Fira Sans Extra Condensed"/>
            </a:endParaRPr>
          </a:p>
          <a:p>
            <a:pPr marL="0" lvl="0" indent="0" algn="r" rtl="0">
              <a:spcBef>
                <a:spcPts val="0"/>
              </a:spcBef>
              <a:spcAft>
                <a:spcPts val="0"/>
              </a:spcAft>
              <a:buNone/>
            </a:pPr>
            <a:endParaRPr sz="1800" b="1" dirty="0">
              <a:solidFill>
                <a:srgbClr val="000000"/>
              </a:solidFill>
              <a:latin typeface="Fira Sans Extra Condensed"/>
              <a:ea typeface="Fira Sans Extra Condensed"/>
              <a:cs typeface="Fira Sans Extra Condensed"/>
              <a:sym typeface="Fira Sans Extra Condensed"/>
            </a:endParaRPr>
          </a:p>
        </p:txBody>
      </p:sp>
      <p:sp>
        <p:nvSpPr>
          <p:cNvPr id="1227" name="Google Shape;1227;p17"/>
          <p:cNvSpPr txBox="1"/>
          <p:nvPr/>
        </p:nvSpPr>
        <p:spPr>
          <a:xfrm>
            <a:off x="6419869" y="3512664"/>
            <a:ext cx="2262600" cy="254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CO" sz="1800" b="1" dirty="0" err="1">
                <a:solidFill>
                  <a:schemeClr val="accent6">
                    <a:lumMod val="75000"/>
                  </a:schemeClr>
                </a:solidFill>
                <a:latin typeface="Fira Sans Extra Condensed"/>
                <a:ea typeface="Fira Sans Extra Condensed"/>
                <a:cs typeface="Fira Sans Extra Condensed"/>
                <a:sym typeface="Fira Sans Extra Condensed"/>
              </a:rPr>
              <a:t>The</a:t>
            </a:r>
            <a:r>
              <a:rPr lang="es-CO" sz="1800" b="1" dirty="0">
                <a:solidFill>
                  <a:schemeClr val="accent6">
                    <a:lumMod val="75000"/>
                  </a:schemeClr>
                </a:solidFill>
                <a:latin typeface="Fira Sans Extra Condensed"/>
                <a:ea typeface="Fira Sans Extra Condensed"/>
                <a:cs typeface="Fira Sans Extra Condensed"/>
                <a:sym typeface="Fira Sans Extra Condensed"/>
              </a:rPr>
              <a:t> </a:t>
            </a:r>
            <a:r>
              <a:rPr lang="es-CO" sz="1800" b="1" dirty="0" err="1">
                <a:solidFill>
                  <a:schemeClr val="accent6">
                    <a:lumMod val="75000"/>
                  </a:schemeClr>
                </a:solidFill>
                <a:latin typeface="Fira Sans Extra Condensed"/>
                <a:ea typeface="Fira Sans Extra Condensed"/>
                <a:cs typeface="Fira Sans Extra Condensed"/>
                <a:sym typeface="Fira Sans Extra Condensed"/>
              </a:rPr>
              <a:t>cloud</a:t>
            </a:r>
            <a:endParaRPr sz="1800" b="1" dirty="0">
              <a:solidFill>
                <a:schemeClr val="accent6">
                  <a:lumMod val="75000"/>
                </a:schemeClr>
              </a:solidFill>
              <a:latin typeface="Fira Sans Extra Condensed"/>
              <a:ea typeface="Fira Sans Extra Condensed"/>
              <a:cs typeface="Fira Sans Extra Condensed"/>
              <a:sym typeface="Fira Sans Extra Condensed"/>
            </a:endParaRPr>
          </a:p>
        </p:txBody>
      </p:sp>
      <p:sp>
        <p:nvSpPr>
          <p:cNvPr id="1229" name="Google Shape;1229;p17"/>
          <p:cNvSpPr txBox="1"/>
          <p:nvPr/>
        </p:nvSpPr>
        <p:spPr>
          <a:xfrm>
            <a:off x="418704" y="1871997"/>
            <a:ext cx="2136764" cy="2863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800" b="1" dirty="0" err="1">
                <a:solidFill>
                  <a:schemeClr val="accent6">
                    <a:lumMod val="75000"/>
                  </a:schemeClr>
                </a:solidFill>
                <a:latin typeface="Fira Sans Extra Condensed"/>
                <a:ea typeface="Fira Sans Extra Condensed"/>
                <a:cs typeface="Fira Sans Extra Condensed"/>
                <a:sym typeface="Fira Sans Extra Condensed"/>
              </a:rPr>
              <a:t>Magnetic</a:t>
            </a:r>
            <a:r>
              <a:rPr lang="es-CO" sz="1800" b="1" dirty="0">
                <a:solidFill>
                  <a:schemeClr val="accent6">
                    <a:lumMod val="75000"/>
                  </a:schemeClr>
                </a:solidFill>
                <a:latin typeface="Fira Sans Extra Condensed"/>
                <a:ea typeface="Fira Sans Extra Condensed"/>
                <a:cs typeface="Fira Sans Extra Condensed"/>
                <a:sym typeface="Fira Sans Extra Condensed"/>
              </a:rPr>
              <a:t> </a:t>
            </a:r>
          </a:p>
          <a:p>
            <a:pPr marL="0" lvl="0" indent="0" algn="l" rtl="0">
              <a:spcBef>
                <a:spcPts val="0"/>
              </a:spcBef>
              <a:spcAft>
                <a:spcPts val="0"/>
              </a:spcAft>
              <a:buNone/>
            </a:pPr>
            <a:r>
              <a:rPr lang="es-CO" sz="1800" b="1" dirty="0">
                <a:solidFill>
                  <a:schemeClr val="accent6">
                    <a:lumMod val="75000"/>
                  </a:schemeClr>
                </a:solidFill>
                <a:latin typeface="Fira Sans Extra Condensed"/>
                <a:ea typeface="Fira Sans Extra Condensed"/>
                <a:cs typeface="Fira Sans Extra Condensed"/>
                <a:sym typeface="Fira Sans Extra Condensed"/>
              </a:rPr>
              <a:t>Storage</a:t>
            </a:r>
          </a:p>
          <a:p>
            <a:pPr marL="0" lvl="0" indent="0" algn="l" rtl="0">
              <a:spcBef>
                <a:spcPts val="0"/>
              </a:spcBef>
              <a:spcAft>
                <a:spcPts val="0"/>
              </a:spcAft>
              <a:buNone/>
            </a:pPr>
            <a:endParaRPr sz="1800" b="1" dirty="0">
              <a:solidFill>
                <a:srgbClr val="000000"/>
              </a:solidFill>
              <a:latin typeface="Fira Sans Extra Condensed"/>
              <a:ea typeface="Fira Sans Extra Condensed"/>
              <a:cs typeface="Fira Sans Extra Condensed"/>
              <a:sym typeface="Fira Sans Extra Condensed"/>
            </a:endParaRPr>
          </a:p>
        </p:txBody>
      </p:sp>
      <p:sp>
        <p:nvSpPr>
          <p:cNvPr id="1230" name="Google Shape;1230;p17"/>
          <p:cNvSpPr txBox="1"/>
          <p:nvPr/>
        </p:nvSpPr>
        <p:spPr>
          <a:xfrm>
            <a:off x="311656" y="4211106"/>
            <a:ext cx="1981082" cy="37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Roboto"/>
                <a:ea typeface="Roboto"/>
                <a:cs typeface="Roboto"/>
                <a:sym typeface="Roboto"/>
              </a:rPr>
              <a:t>They use electronic circuits to store information, which do not need to move to perform this function.</a:t>
            </a:r>
            <a:endParaRPr sz="1200" dirty="0">
              <a:latin typeface="Roboto"/>
              <a:ea typeface="Roboto"/>
              <a:cs typeface="Roboto"/>
              <a:sym typeface="Roboto"/>
            </a:endParaRPr>
          </a:p>
        </p:txBody>
      </p:sp>
      <p:sp>
        <p:nvSpPr>
          <p:cNvPr id="1231" name="Google Shape;1231;p17"/>
          <p:cNvSpPr txBox="1"/>
          <p:nvPr/>
        </p:nvSpPr>
        <p:spPr>
          <a:xfrm>
            <a:off x="392871" y="3558023"/>
            <a:ext cx="1521900" cy="2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800" b="1" dirty="0">
                <a:solidFill>
                  <a:schemeClr val="accent6">
                    <a:lumMod val="75000"/>
                  </a:schemeClr>
                </a:solidFill>
                <a:latin typeface="Fira Sans Extra Condensed"/>
                <a:ea typeface="Fira Sans Extra Condensed"/>
                <a:cs typeface="Fira Sans Extra Condensed"/>
                <a:sym typeface="Fira Sans Extra Condensed"/>
              </a:rPr>
              <a:t>Electronic </a:t>
            </a:r>
          </a:p>
          <a:p>
            <a:pPr marL="0" lvl="0" indent="0" algn="l" rtl="0">
              <a:spcBef>
                <a:spcPts val="0"/>
              </a:spcBef>
              <a:spcAft>
                <a:spcPts val="0"/>
              </a:spcAft>
              <a:buNone/>
            </a:pPr>
            <a:r>
              <a:rPr lang="es-CO" sz="1800" b="1" dirty="0" err="1">
                <a:solidFill>
                  <a:schemeClr val="accent6">
                    <a:lumMod val="75000"/>
                  </a:schemeClr>
                </a:solidFill>
                <a:latin typeface="Fira Sans Extra Condensed"/>
                <a:ea typeface="Fira Sans Extra Condensed"/>
                <a:cs typeface="Fira Sans Extra Condensed"/>
                <a:sym typeface="Fira Sans Extra Condensed"/>
              </a:rPr>
              <a:t>Means</a:t>
            </a:r>
            <a:r>
              <a:rPr lang="es-CO" sz="1800" b="1" dirty="0">
                <a:solidFill>
                  <a:schemeClr val="accent6">
                    <a:lumMod val="75000"/>
                  </a:schemeClr>
                </a:solidFill>
                <a:latin typeface="Fira Sans Extra Condensed"/>
                <a:ea typeface="Fira Sans Extra Condensed"/>
                <a:cs typeface="Fira Sans Extra Condensed"/>
                <a:sym typeface="Fira Sans Extra Condensed"/>
              </a:rPr>
              <a:t> </a:t>
            </a:r>
            <a:endParaRPr sz="1800" b="1" dirty="0">
              <a:solidFill>
                <a:schemeClr val="accent6">
                  <a:lumMod val="75000"/>
                </a:schemeClr>
              </a:solidFill>
              <a:latin typeface="Fira Sans Extra Condensed"/>
              <a:ea typeface="Fira Sans Extra Condensed"/>
              <a:cs typeface="Fira Sans Extra Condensed"/>
              <a:sym typeface="Fira Sans Extra Condensed"/>
            </a:endParaRPr>
          </a:p>
        </p:txBody>
      </p:sp>
      <p:sp>
        <p:nvSpPr>
          <p:cNvPr id="1232" name="Google Shape;1232;p17"/>
          <p:cNvSpPr txBox="1"/>
          <p:nvPr/>
        </p:nvSpPr>
        <p:spPr>
          <a:xfrm>
            <a:off x="8318179" y="1310155"/>
            <a:ext cx="318300" cy="25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2</a:t>
            </a:r>
            <a:endParaRPr sz="1800" b="1">
              <a:solidFill>
                <a:schemeClr val="lt1"/>
              </a:solidFill>
              <a:latin typeface="Fira Sans Extra Condensed"/>
              <a:ea typeface="Fira Sans Extra Condensed"/>
              <a:cs typeface="Fira Sans Extra Condensed"/>
              <a:sym typeface="Fira Sans Extra Condensed"/>
            </a:endParaRPr>
          </a:p>
        </p:txBody>
      </p:sp>
      <p:sp>
        <p:nvSpPr>
          <p:cNvPr id="1233" name="Google Shape;1233;p17"/>
          <p:cNvSpPr txBox="1"/>
          <p:nvPr/>
        </p:nvSpPr>
        <p:spPr>
          <a:xfrm>
            <a:off x="8289601" y="3084228"/>
            <a:ext cx="318300" cy="25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4</a:t>
            </a:r>
            <a:endParaRPr sz="1800" b="1">
              <a:solidFill>
                <a:schemeClr val="lt1"/>
              </a:solidFill>
              <a:latin typeface="Fira Sans Extra Condensed"/>
              <a:ea typeface="Fira Sans Extra Condensed"/>
              <a:cs typeface="Fira Sans Extra Condensed"/>
              <a:sym typeface="Fira Sans Extra Condensed"/>
            </a:endParaRPr>
          </a:p>
        </p:txBody>
      </p:sp>
      <p:sp>
        <p:nvSpPr>
          <p:cNvPr id="1234" name="Google Shape;1234;p17"/>
          <p:cNvSpPr txBox="1"/>
          <p:nvPr/>
        </p:nvSpPr>
        <p:spPr>
          <a:xfrm>
            <a:off x="644998" y="1300984"/>
            <a:ext cx="318300" cy="25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1</a:t>
            </a:r>
            <a:endParaRPr sz="1800" b="1">
              <a:solidFill>
                <a:schemeClr val="lt1"/>
              </a:solidFill>
              <a:latin typeface="Fira Sans Extra Condensed"/>
              <a:ea typeface="Fira Sans Extra Condensed"/>
              <a:cs typeface="Fira Sans Extra Condensed"/>
              <a:sym typeface="Fira Sans Extra Condensed"/>
            </a:endParaRPr>
          </a:p>
        </p:txBody>
      </p:sp>
      <p:sp>
        <p:nvSpPr>
          <p:cNvPr id="1235" name="Google Shape;1235;p17"/>
          <p:cNvSpPr txBox="1"/>
          <p:nvPr/>
        </p:nvSpPr>
        <p:spPr>
          <a:xfrm>
            <a:off x="596669" y="3063732"/>
            <a:ext cx="318300" cy="25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3</a:t>
            </a:r>
            <a:endParaRPr sz="1800" b="1" dirty="0">
              <a:solidFill>
                <a:schemeClr val="lt1"/>
              </a:solidFill>
              <a:latin typeface="Fira Sans Extra Condensed"/>
              <a:ea typeface="Fira Sans Extra Condensed"/>
              <a:cs typeface="Fira Sans Extra Condensed"/>
              <a:sym typeface="Fira Sans Extra Condensed"/>
            </a:endParaRPr>
          </a:p>
        </p:txBody>
      </p:sp>
      <p:sp>
        <p:nvSpPr>
          <p:cNvPr id="75" name="Google Shape;1230;p17">
            <a:extLst>
              <a:ext uri="{FF2B5EF4-FFF2-40B4-BE49-F238E27FC236}">
                <a16:creationId xmlns:a16="http://schemas.microsoft.com/office/drawing/2014/main" id="{219CAF74-FB14-4873-A489-93671309A727}"/>
              </a:ext>
            </a:extLst>
          </p:cNvPr>
          <p:cNvSpPr txBox="1"/>
          <p:nvPr/>
        </p:nvSpPr>
        <p:spPr>
          <a:xfrm>
            <a:off x="393460" y="2324542"/>
            <a:ext cx="2005162" cy="4607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Roboto"/>
                <a:ea typeface="Roboto"/>
                <a:cs typeface="Roboto"/>
                <a:sym typeface="Roboto"/>
              </a:rPr>
              <a:t>They allow the storage of large amounts of information in small volumes.</a:t>
            </a:r>
            <a:endParaRPr sz="1200" dirty="0">
              <a:latin typeface="Roboto"/>
              <a:ea typeface="Roboto"/>
              <a:cs typeface="Roboto"/>
              <a:sym typeface="Roboto"/>
            </a:endParaRPr>
          </a:p>
        </p:txBody>
      </p:sp>
      <p:pic>
        <p:nvPicPr>
          <p:cNvPr id="3" name="Imagen 2">
            <a:extLst>
              <a:ext uri="{FF2B5EF4-FFF2-40B4-BE49-F238E27FC236}">
                <a16:creationId xmlns:a16="http://schemas.microsoft.com/office/drawing/2014/main" id="{4F3599A6-1244-4096-AE3D-EF970FDE15DF}"/>
              </a:ext>
            </a:extLst>
          </p:cNvPr>
          <p:cNvPicPr>
            <a:picLocks noChangeAspect="1"/>
          </p:cNvPicPr>
          <p:nvPr/>
        </p:nvPicPr>
        <p:blipFill>
          <a:blip r:embed="rId3"/>
          <a:stretch>
            <a:fillRect/>
          </a:stretch>
        </p:blipFill>
        <p:spPr>
          <a:xfrm>
            <a:off x="2714224" y="1582150"/>
            <a:ext cx="971887" cy="9009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a:extLst>
              <a:ext uri="{FF2B5EF4-FFF2-40B4-BE49-F238E27FC236}">
                <a16:creationId xmlns:a16="http://schemas.microsoft.com/office/drawing/2014/main" id="{AAB013A6-D92A-45B6-BF37-2F31E5272037}"/>
              </a:ext>
            </a:extLst>
          </p:cNvPr>
          <p:cNvPicPr>
            <a:picLocks noChangeAspect="1"/>
          </p:cNvPicPr>
          <p:nvPr/>
        </p:nvPicPr>
        <p:blipFill>
          <a:blip r:embed="rId4"/>
          <a:stretch>
            <a:fillRect/>
          </a:stretch>
        </p:blipFill>
        <p:spPr>
          <a:xfrm>
            <a:off x="3418138" y="1236682"/>
            <a:ext cx="1235003" cy="821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0" name="CuadroTexto 89">
            <a:extLst>
              <a:ext uri="{FF2B5EF4-FFF2-40B4-BE49-F238E27FC236}">
                <a16:creationId xmlns:a16="http://schemas.microsoft.com/office/drawing/2014/main" id="{E542E616-622F-4078-B308-6C5E3EF2BFA8}"/>
              </a:ext>
            </a:extLst>
          </p:cNvPr>
          <p:cNvSpPr txBox="1"/>
          <p:nvPr/>
        </p:nvSpPr>
        <p:spPr>
          <a:xfrm>
            <a:off x="7011420" y="2022175"/>
            <a:ext cx="1867679" cy="830997"/>
          </a:xfrm>
          <a:prstGeom prst="rect">
            <a:avLst/>
          </a:prstGeom>
          <a:noFill/>
        </p:spPr>
        <p:txBody>
          <a:bodyPr wrap="square">
            <a:spAutoFit/>
          </a:bodyPr>
          <a:lstStyle/>
          <a:p>
            <a:pPr algn="r"/>
            <a:endParaRPr lang="en-US" sz="1200" dirty="0">
              <a:latin typeface="Roboto"/>
              <a:ea typeface="Roboto"/>
            </a:endParaRPr>
          </a:p>
          <a:p>
            <a:pPr algn="r"/>
            <a:r>
              <a:rPr lang="en-US" sz="1200" dirty="0">
                <a:latin typeface="Roboto"/>
                <a:ea typeface="Roboto"/>
              </a:rPr>
              <a:t>They store multimedia files, such as music, photos, and videos.</a:t>
            </a:r>
          </a:p>
        </p:txBody>
      </p:sp>
      <p:pic>
        <p:nvPicPr>
          <p:cNvPr id="17" name="Imagen 16">
            <a:extLst>
              <a:ext uri="{FF2B5EF4-FFF2-40B4-BE49-F238E27FC236}">
                <a16:creationId xmlns:a16="http://schemas.microsoft.com/office/drawing/2014/main" id="{5E0E704C-238E-487E-8ABC-E89599D4F6FC}"/>
              </a:ext>
            </a:extLst>
          </p:cNvPr>
          <p:cNvPicPr>
            <a:picLocks noChangeAspect="1"/>
          </p:cNvPicPr>
          <p:nvPr/>
        </p:nvPicPr>
        <p:blipFill>
          <a:blip r:embed="rId5"/>
          <a:stretch>
            <a:fillRect/>
          </a:stretch>
        </p:blipFill>
        <p:spPr>
          <a:xfrm>
            <a:off x="5139279" y="1634675"/>
            <a:ext cx="1111603" cy="7073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Imagen 21">
            <a:extLst>
              <a:ext uri="{FF2B5EF4-FFF2-40B4-BE49-F238E27FC236}">
                <a16:creationId xmlns:a16="http://schemas.microsoft.com/office/drawing/2014/main" id="{B88D866D-3719-4A23-B441-78450365DC25}"/>
              </a:ext>
            </a:extLst>
          </p:cNvPr>
          <p:cNvPicPr>
            <a:picLocks noChangeAspect="1"/>
          </p:cNvPicPr>
          <p:nvPr/>
        </p:nvPicPr>
        <p:blipFill rotWithShape="1">
          <a:blip r:embed="rId6"/>
          <a:srcRect l="6809" t="46761" r="58635" b="774"/>
          <a:stretch/>
        </p:blipFill>
        <p:spPr>
          <a:xfrm>
            <a:off x="5515280" y="2090528"/>
            <a:ext cx="1098239" cy="8337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Imagen 25">
            <a:extLst>
              <a:ext uri="{FF2B5EF4-FFF2-40B4-BE49-F238E27FC236}">
                <a16:creationId xmlns:a16="http://schemas.microsoft.com/office/drawing/2014/main" id="{D86F2B98-E425-469B-9982-148F560428D8}"/>
              </a:ext>
            </a:extLst>
          </p:cNvPr>
          <p:cNvPicPr>
            <a:picLocks noChangeAspect="1"/>
          </p:cNvPicPr>
          <p:nvPr/>
        </p:nvPicPr>
        <p:blipFill rotWithShape="1">
          <a:blip r:embed="rId7"/>
          <a:srcRect l="4917" t="11030" r="46200" b="7422"/>
          <a:stretch/>
        </p:blipFill>
        <p:spPr>
          <a:xfrm>
            <a:off x="3053948" y="3160323"/>
            <a:ext cx="1095359" cy="821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Imagen 29">
            <a:extLst>
              <a:ext uri="{FF2B5EF4-FFF2-40B4-BE49-F238E27FC236}">
                <a16:creationId xmlns:a16="http://schemas.microsoft.com/office/drawing/2014/main" id="{881B8093-7D70-45A7-AE65-D657C2CD21E4}"/>
              </a:ext>
            </a:extLst>
          </p:cNvPr>
          <p:cNvPicPr>
            <a:picLocks noChangeAspect="1"/>
          </p:cNvPicPr>
          <p:nvPr/>
        </p:nvPicPr>
        <p:blipFill>
          <a:blip r:embed="rId8"/>
          <a:stretch>
            <a:fillRect/>
          </a:stretch>
        </p:blipFill>
        <p:spPr>
          <a:xfrm>
            <a:off x="2687186" y="2692057"/>
            <a:ext cx="1176872" cy="6611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9" name="CuadroTexto 108">
            <a:extLst>
              <a:ext uri="{FF2B5EF4-FFF2-40B4-BE49-F238E27FC236}">
                <a16:creationId xmlns:a16="http://schemas.microsoft.com/office/drawing/2014/main" id="{167047E1-1297-486B-BDC7-D5539131C38A}"/>
              </a:ext>
            </a:extLst>
          </p:cNvPr>
          <p:cNvSpPr txBox="1"/>
          <p:nvPr/>
        </p:nvSpPr>
        <p:spPr>
          <a:xfrm>
            <a:off x="6782518" y="3808505"/>
            <a:ext cx="2009240" cy="1015663"/>
          </a:xfrm>
          <a:prstGeom prst="rect">
            <a:avLst/>
          </a:prstGeom>
          <a:noFill/>
        </p:spPr>
        <p:txBody>
          <a:bodyPr wrap="square">
            <a:spAutoFit/>
          </a:bodyPr>
          <a:lstStyle/>
          <a:p>
            <a:pPr algn="r"/>
            <a:r>
              <a:rPr lang="en-US" sz="1200">
                <a:latin typeface="Roboto"/>
                <a:ea typeface="Roboto"/>
              </a:rPr>
              <a:t>All the information that we need to store or protect is stored in a remote physical space, requires an internet connection.</a:t>
            </a:r>
            <a:endParaRPr lang="es-CO" sz="1200" dirty="0">
              <a:latin typeface="Roboto"/>
              <a:ea typeface="Roboto"/>
            </a:endParaRPr>
          </a:p>
        </p:txBody>
      </p:sp>
      <p:pic>
        <p:nvPicPr>
          <p:cNvPr id="35" name="Imagen 34">
            <a:extLst>
              <a:ext uri="{FF2B5EF4-FFF2-40B4-BE49-F238E27FC236}">
                <a16:creationId xmlns:a16="http://schemas.microsoft.com/office/drawing/2014/main" id="{FA0C1454-AF8D-4797-A913-F3DA8259336C}"/>
              </a:ext>
            </a:extLst>
          </p:cNvPr>
          <p:cNvPicPr>
            <a:picLocks noChangeAspect="1"/>
          </p:cNvPicPr>
          <p:nvPr/>
        </p:nvPicPr>
        <p:blipFill rotWithShape="1">
          <a:blip r:embed="rId9"/>
          <a:srcRect l="3468" t="47356" r="51391" b="3931"/>
          <a:stretch/>
        </p:blipFill>
        <p:spPr>
          <a:xfrm>
            <a:off x="4498865" y="2743163"/>
            <a:ext cx="1069640" cy="769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Los mejores servicios de almacenamiento en la nube » Universo Lenovo">
            <a:extLst>
              <a:ext uri="{FF2B5EF4-FFF2-40B4-BE49-F238E27FC236}">
                <a16:creationId xmlns:a16="http://schemas.microsoft.com/office/drawing/2014/main" id="{2A22D522-5C6E-46AF-8096-0F25975ED93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5827" t="50450" r="4577" b="5684"/>
          <a:stretch/>
        </p:blipFill>
        <p:spPr bwMode="auto">
          <a:xfrm>
            <a:off x="4822471" y="3370299"/>
            <a:ext cx="1041954" cy="769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236" name="Google Shape;1236;p17"/>
          <p:cNvCxnSpPr>
            <a:cxnSpLocks/>
            <a:stCxn id="1234" idx="3"/>
          </p:cNvCxnSpPr>
          <p:nvPr/>
        </p:nvCxnSpPr>
        <p:spPr>
          <a:xfrm>
            <a:off x="963298" y="1428034"/>
            <a:ext cx="2657952" cy="346325"/>
          </a:xfrm>
          <a:prstGeom prst="curvedConnector3">
            <a:avLst>
              <a:gd name="adj1" fmla="val 50000"/>
            </a:avLst>
          </a:prstGeom>
          <a:noFill/>
          <a:ln w="57150" cap="flat" cmpd="sng">
            <a:solidFill>
              <a:schemeClr val="accent1"/>
            </a:solidFill>
            <a:prstDash val="solid"/>
            <a:round/>
            <a:headEnd type="none" w="med" len="med"/>
            <a:tailEnd type="triangle" w="med" len="med"/>
          </a:ln>
        </p:spPr>
      </p:cxnSp>
      <p:cxnSp>
        <p:nvCxnSpPr>
          <p:cNvPr id="1237" name="Google Shape;1237;p17"/>
          <p:cNvCxnSpPr>
            <a:cxnSpLocks/>
            <a:stCxn id="1222" idx="6"/>
          </p:cNvCxnSpPr>
          <p:nvPr/>
        </p:nvCxnSpPr>
        <p:spPr>
          <a:xfrm>
            <a:off x="961019" y="3181821"/>
            <a:ext cx="1894389" cy="29457"/>
          </a:xfrm>
          <a:prstGeom prst="curvedConnector3">
            <a:avLst>
              <a:gd name="adj1" fmla="val 50000"/>
            </a:avLst>
          </a:prstGeom>
          <a:noFill/>
          <a:ln w="57150" cap="flat" cmpd="sng">
            <a:solidFill>
              <a:schemeClr val="accent4"/>
            </a:solidFill>
            <a:prstDash val="solid"/>
            <a:round/>
            <a:headEnd type="none" w="med" len="med"/>
            <a:tailEnd type="triangle" w="med" len="med"/>
          </a:ln>
        </p:spPr>
      </p:cxnSp>
      <p:cxnSp>
        <p:nvCxnSpPr>
          <p:cNvPr id="1238" name="Google Shape;1238;p17"/>
          <p:cNvCxnSpPr>
            <a:cxnSpLocks/>
            <a:stCxn id="1232" idx="1"/>
          </p:cNvCxnSpPr>
          <p:nvPr/>
        </p:nvCxnSpPr>
        <p:spPr>
          <a:xfrm rot="10800000" flipV="1">
            <a:off x="6131487" y="1437204"/>
            <a:ext cx="2186692" cy="557277"/>
          </a:xfrm>
          <a:prstGeom prst="curvedConnector3">
            <a:avLst>
              <a:gd name="adj1" fmla="val 50000"/>
            </a:avLst>
          </a:prstGeom>
          <a:noFill/>
          <a:ln w="57150" cap="flat" cmpd="sng">
            <a:solidFill>
              <a:schemeClr val="accent5"/>
            </a:solidFill>
            <a:prstDash val="solid"/>
            <a:round/>
            <a:headEnd type="none" w="med" len="med"/>
            <a:tailEnd type="triangle" w="med" len="med"/>
          </a:ln>
        </p:spPr>
      </p:cxnSp>
      <p:cxnSp>
        <p:nvCxnSpPr>
          <p:cNvPr id="1239" name="Google Shape;1239;p17"/>
          <p:cNvCxnSpPr>
            <a:cxnSpLocks/>
            <a:stCxn id="1233" idx="1"/>
          </p:cNvCxnSpPr>
          <p:nvPr/>
        </p:nvCxnSpPr>
        <p:spPr>
          <a:xfrm rot="10800000" flipV="1">
            <a:off x="5590793" y="3211277"/>
            <a:ext cx="2698808" cy="100243"/>
          </a:xfrm>
          <a:prstGeom prst="curvedConnector3">
            <a:avLst>
              <a:gd name="adj1" fmla="val 50000"/>
            </a:avLst>
          </a:prstGeom>
          <a:noFill/>
          <a:ln w="57150" cap="flat" cmpd="sng">
            <a:solidFill>
              <a:srgbClr val="00B0F0"/>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67"/>
        <p:cNvGrpSpPr/>
        <p:nvPr/>
      </p:nvGrpSpPr>
      <p:grpSpPr>
        <a:xfrm>
          <a:off x="0" y="0"/>
          <a:ext cx="0" cy="0"/>
          <a:chOff x="0" y="0"/>
          <a:chExt cx="0" cy="0"/>
        </a:xfrm>
      </p:grpSpPr>
      <p:sp>
        <p:nvSpPr>
          <p:cNvPr id="6547" name="Google Shape;6547;p43"/>
          <p:cNvSpPr/>
          <p:nvPr/>
        </p:nvSpPr>
        <p:spPr>
          <a:xfrm rot="-5400000">
            <a:off x="4364035" y="-1617250"/>
            <a:ext cx="2857154" cy="6749972"/>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43"/>
          <p:cNvSpPr txBox="1">
            <a:spLocks noGrp="1"/>
          </p:cNvSpPr>
          <p:nvPr>
            <p:ph type="title"/>
          </p:nvPr>
        </p:nvSpPr>
        <p:spPr>
          <a:xfrm>
            <a:off x="3205044" y="1034715"/>
            <a:ext cx="5481756" cy="111559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u="sng" dirty="0">
                <a:solidFill>
                  <a:schemeClr val="accent6">
                    <a:lumMod val="75000"/>
                  </a:schemeClr>
                </a:solidFill>
              </a:rPr>
              <a:t>Activity </a:t>
            </a:r>
            <a:br>
              <a:rPr lang="en" dirty="0">
                <a:solidFill>
                  <a:schemeClr val="accent6">
                    <a:lumMod val="75000"/>
                  </a:schemeClr>
                </a:solidFill>
              </a:rPr>
            </a:br>
            <a:r>
              <a:rPr lang="en" dirty="0">
                <a:solidFill>
                  <a:schemeClr val="bg1"/>
                </a:solidFill>
              </a:rPr>
              <a:t>Search 2 examples per each type of data storage device, draw them in your notebook and write down their names.</a:t>
            </a:r>
            <a:endParaRPr sz="2800" dirty="0">
              <a:solidFill>
                <a:schemeClr val="bg1"/>
              </a:solidFill>
            </a:endParaRPr>
          </a:p>
        </p:txBody>
      </p:sp>
      <p:grpSp>
        <p:nvGrpSpPr>
          <p:cNvPr id="6469" name="Google Shape;6469;p43"/>
          <p:cNvGrpSpPr/>
          <p:nvPr/>
        </p:nvGrpSpPr>
        <p:grpSpPr>
          <a:xfrm>
            <a:off x="297461" y="1555246"/>
            <a:ext cx="4144836" cy="3462316"/>
            <a:chOff x="426209" y="1611061"/>
            <a:chExt cx="4144836" cy="3462316"/>
          </a:xfrm>
        </p:grpSpPr>
        <p:sp>
          <p:nvSpPr>
            <p:cNvPr id="6470" name="Google Shape;6470;p43"/>
            <p:cNvSpPr/>
            <p:nvPr/>
          </p:nvSpPr>
          <p:spPr>
            <a:xfrm>
              <a:off x="841475" y="4926077"/>
              <a:ext cx="3351900" cy="147300"/>
            </a:xfrm>
            <a:prstGeom prst="ellipse">
              <a:avLst/>
            </a:prstGeom>
            <a:solidFill>
              <a:srgbClr val="000000">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1" name="Google Shape;6471;p43"/>
            <p:cNvGrpSpPr/>
            <p:nvPr/>
          </p:nvGrpSpPr>
          <p:grpSpPr>
            <a:xfrm>
              <a:off x="426209" y="1611061"/>
              <a:ext cx="4144836" cy="3372827"/>
              <a:chOff x="692975" y="3884150"/>
              <a:chExt cx="1936025" cy="1575425"/>
            </a:xfrm>
          </p:grpSpPr>
          <p:sp>
            <p:nvSpPr>
              <p:cNvPr id="6472" name="Google Shape;6472;p43"/>
              <p:cNvSpPr/>
              <p:nvPr/>
            </p:nvSpPr>
            <p:spPr>
              <a:xfrm>
                <a:off x="954125" y="3884150"/>
                <a:ext cx="1105750" cy="405150"/>
              </a:xfrm>
              <a:custGeom>
                <a:avLst/>
                <a:gdLst/>
                <a:ahLst/>
                <a:cxnLst/>
                <a:rect l="l" t="t" r="r" b="b"/>
                <a:pathLst>
                  <a:path w="44230" h="16206" extrusionOk="0">
                    <a:moveTo>
                      <a:pt x="12208" y="1"/>
                    </a:moveTo>
                    <a:cubicBezTo>
                      <a:pt x="9332" y="1"/>
                      <a:pt x="6590" y="800"/>
                      <a:pt x="4476" y="2783"/>
                    </a:cubicBezTo>
                    <a:cubicBezTo>
                      <a:pt x="1" y="6982"/>
                      <a:pt x="4144" y="10519"/>
                      <a:pt x="9725" y="10850"/>
                    </a:cubicBezTo>
                    <a:cubicBezTo>
                      <a:pt x="15302" y="11178"/>
                      <a:pt x="25742" y="13555"/>
                      <a:pt x="27344" y="14604"/>
                    </a:cubicBezTo>
                    <a:cubicBezTo>
                      <a:pt x="28946" y="15653"/>
                      <a:pt x="30988" y="16206"/>
                      <a:pt x="30988" y="16206"/>
                    </a:cubicBezTo>
                    <a:lnTo>
                      <a:pt x="35462" y="15268"/>
                    </a:lnTo>
                    <a:lnTo>
                      <a:pt x="39604" y="10740"/>
                    </a:lnTo>
                    <a:cubicBezTo>
                      <a:pt x="39604" y="10740"/>
                      <a:pt x="40875" y="10350"/>
                      <a:pt x="42092" y="9191"/>
                    </a:cubicBezTo>
                    <a:cubicBezTo>
                      <a:pt x="43262" y="8073"/>
                      <a:pt x="44230" y="5978"/>
                      <a:pt x="41124" y="5978"/>
                    </a:cubicBezTo>
                    <a:cubicBezTo>
                      <a:pt x="41010" y="5978"/>
                      <a:pt x="40890" y="5981"/>
                      <a:pt x="40764" y="5987"/>
                    </a:cubicBezTo>
                    <a:cubicBezTo>
                      <a:pt x="38186" y="6109"/>
                      <a:pt x="34142" y="6758"/>
                      <a:pt x="31219" y="6758"/>
                    </a:cubicBezTo>
                    <a:cubicBezTo>
                      <a:pt x="30133" y="6758"/>
                      <a:pt x="29201" y="6669"/>
                      <a:pt x="28557" y="6429"/>
                    </a:cubicBezTo>
                    <a:cubicBezTo>
                      <a:pt x="26184" y="5544"/>
                      <a:pt x="27066" y="5216"/>
                      <a:pt x="21653" y="2454"/>
                    </a:cubicBezTo>
                    <a:cubicBezTo>
                      <a:pt x="18798" y="997"/>
                      <a:pt x="15420" y="1"/>
                      <a:pt x="122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43"/>
              <p:cNvSpPr/>
              <p:nvPr/>
            </p:nvSpPr>
            <p:spPr>
              <a:xfrm>
                <a:off x="692975" y="4122100"/>
                <a:ext cx="1936025" cy="838475"/>
              </a:xfrm>
              <a:custGeom>
                <a:avLst/>
                <a:gdLst/>
                <a:ahLst/>
                <a:cxnLst/>
                <a:rect l="l" t="t" r="r" b="b"/>
                <a:pathLst>
                  <a:path w="77441" h="33539" extrusionOk="0">
                    <a:moveTo>
                      <a:pt x="5106" y="0"/>
                    </a:moveTo>
                    <a:cubicBezTo>
                      <a:pt x="3986" y="0"/>
                      <a:pt x="2273" y="348"/>
                      <a:pt x="1595" y="619"/>
                    </a:cubicBezTo>
                    <a:cubicBezTo>
                      <a:pt x="797" y="940"/>
                      <a:pt x="0" y="1684"/>
                      <a:pt x="640" y="2214"/>
                    </a:cubicBezTo>
                    <a:cubicBezTo>
                      <a:pt x="993" y="2509"/>
                      <a:pt x="2409" y="2575"/>
                      <a:pt x="3601" y="2575"/>
                    </a:cubicBezTo>
                    <a:cubicBezTo>
                      <a:pt x="4559" y="2575"/>
                      <a:pt x="5373" y="2532"/>
                      <a:pt x="5373" y="2532"/>
                    </a:cubicBezTo>
                    <a:lnTo>
                      <a:pt x="5373" y="2532"/>
                    </a:lnTo>
                    <a:cubicBezTo>
                      <a:pt x="5373" y="2532"/>
                      <a:pt x="4786" y="3383"/>
                      <a:pt x="4468" y="3863"/>
                    </a:cubicBezTo>
                    <a:cubicBezTo>
                      <a:pt x="4349" y="4041"/>
                      <a:pt x="4415" y="4124"/>
                      <a:pt x="4576" y="4124"/>
                    </a:cubicBezTo>
                    <a:cubicBezTo>
                      <a:pt x="4849" y="4124"/>
                      <a:pt x="5395" y="3890"/>
                      <a:pt x="5795" y="3490"/>
                    </a:cubicBezTo>
                    <a:cubicBezTo>
                      <a:pt x="6435" y="2854"/>
                      <a:pt x="7870" y="1895"/>
                      <a:pt x="8456" y="1734"/>
                    </a:cubicBezTo>
                    <a:cubicBezTo>
                      <a:pt x="8541" y="1711"/>
                      <a:pt x="8685" y="1701"/>
                      <a:pt x="8875" y="1701"/>
                    </a:cubicBezTo>
                    <a:cubicBezTo>
                      <a:pt x="9990" y="1701"/>
                      <a:pt x="12698" y="2064"/>
                      <a:pt x="14516" y="2428"/>
                    </a:cubicBezTo>
                    <a:cubicBezTo>
                      <a:pt x="15661" y="2657"/>
                      <a:pt x="16804" y="2916"/>
                      <a:pt x="18147" y="2916"/>
                    </a:cubicBezTo>
                    <a:cubicBezTo>
                      <a:pt x="19300" y="2916"/>
                      <a:pt x="20599" y="2725"/>
                      <a:pt x="22171" y="2160"/>
                    </a:cubicBezTo>
                    <a:cubicBezTo>
                      <a:pt x="25895" y="3383"/>
                      <a:pt x="33125" y="4768"/>
                      <a:pt x="33125" y="4768"/>
                    </a:cubicBezTo>
                    <a:cubicBezTo>
                      <a:pt x="33125" y="4768"/>
                      <a:pt x="27966" y="8753"/>
                      <a:pt x="25098" y="9604"/>
                    </a:cubicBezTo>
                    <a:cubicBezTo>
                      <a:pt x="25098" y="9604"/>
                      <a:pt x="21109" y="9712"/>
                      <a:pt x="17864" y="10191"/>
                    </a:cubicBezTo>
                    <a:cubicBezTo>
                      <a:pt x="14623" y="10666"/>
                      <a:pt x="12814" y="12634"/>
                      <a:pt x="12123" y="14602"/>
                    </a:cubicBezTo>
                    <a:cubicBezTo>
                      <a:pt x="11432" y="16569"/>
                      <a:pt x="13293" y="18962"/>
                      <a:pt x="16802" y="19920"/>
                    </a:cubicBezTo>
                    <a:cubicBezTo>
                      <a:pt x="17439" y="20094"/>
                      <a:pt x="18360" y="20165"/>
                      <a:pt x="19440" y="20165"/>
                    </a:cubicBezTo>
                    <a:cubicBezTo>
                      <a:pt x="24302" y="20165"/>
                      <a:pt x="32390" y="18724"/>
                      <a:pt x="32390" y="18724"/>
                    </a:cubicBezTo>
                    <a:lnTo>
                      <a:pt x="32390" y="18724"/>
                    </a:lnTo>
                    <a:cubicBezTo>
                      <a:pt x="32390" y="18724"/>
                      <a:pt x="29491" y="19357"/>
                      <a:pt x="28429" y="20101"/>
                    </a:cubicBezTo>
                    <a:cubicBezTo>
                      <a:pt x="27363" y="20845"/>
                      <a:pt x="24510" y="30606"/>
                      <a:pt x="24510" y="30606"/>
                    </a:cubicBezTo>
                    <a:lnTo>
                      <a:pt x="24139" y="31193"/>
                    </a:lnTo>
                    <a:cubicBezTo>
                      <a:pt x="24139" y="31193"/>
                      <a:pt x="30035" y="33539"/>
                      <a:pt x="30347" y="33539"/>
                    </a:cubicBezTo>
                    <a:cubicBezTo>
                      <a:pt x="30357" y="33539"/>
                      <a:pt x="30361" y="33537"/>
                      <a:pt x="30359" y="33532"/>
                    </a:cubicBezTo>
                    <a:cubicBezTo>
                      <a:pt x="30306" y="33371"/>
                      <a:pt x="25734" y="30498"/>
                      <a:pt x="25734" y="30498"/>
                    </a:cubicBezTo>
                    <a:cubicBezTo>
                      <a:pt x="25734" y="30498"/>
                      <a:pt x="33142" y="21506"/>
                      <a:pt x="35749" y="19221"/>
                    </a:cubicBezTo>
                    <a:cubicBezTo>
                      <a:pt x="38354" y="16934"/>
                      <a:pt x="38547" y="16569"/>
                      <a:pt x="35890" y="15878"/>
                    </a:cubicBezTo>
                    <a:cubicBezTo>
                      <a:pt x="33232" y="15188"/>
                      <a:pt x="30413" y="14444"/>
                      <a:pt x="30413" y="14444"/>
                    </a:cubicBezTo>
                    <a:cubicBezTo>
                      <a:pt x="30413" y="14444"/>
                      <a:pt x="35199" y="13858"/>
                      <a:pt x="37113" y="13378"/>
                    </a:cubicBezTo>
                    <a:cubicBezTo>
                      <a:pt x="37656" y="13547"/>
                      <a:pt x="38087" y="13690"/>
                      <a:pt x="38519" y="13690"/>
                    </a:cubicBezTo>
                    <a:cubicBezTo>
                      <a:pt x="39315" y="13690"/>
                      <a:pt x="40116" y="13207"/>
                      <a:pt x="41631" y="11518"/>
                    </a:cubicBezTo>
                    <a:cubicBezTo>
                      <a:pt x="44025" y="14283"/>
                      <a:pt x="51362" y="20347"/>
                      <a:pt x="51362" y="20347"/>
                    </a:cubicBezTo>
                    <a:cubicBezTo>
                      <a:pt x="51362" y="20347"/>
                      <a:pt x="52423" y="23323"/>
                      <a:pt x="54710" y="24332"/>
                    </a:cubicBezTo>
                    <a:cubicBezTo>
                      <a:pt x="56999" y="25344"/>
                      <a:pt x="64228" y="26195"/>
                      <a:pt x="66621" y="27257"/>
                    </a:cubicBezTo>
                    <a:cubicBezTo>
                      <a:pt x="67566" y="28326"/>
                      <a:pt x="68693" y="28806"/>
                      <a:pt x="69226" y="28940"/>
                    </a:cubicBezTo>
                    <a:cubicBezTo>
                      <a:pt x="69437" y="28993"/>
                      <a:pt x="69724" y="29032"/>
                      <a:pt x="69973" y="29032"/>
                    </a:cubicBezTo>
                    <a:cubicBezTo>
                      <a:pt x="70352" y="29032"/>
                      <a:pt x="70640" y="28942"/>
                      <a:pt x="70426" y="28672"/>
                    </a:cubicBezTo>
                    <a:cubicBezTo>
                      <a:pt x="70775" y="28672"/>
                      <a:pt x="71597" y="28868"/>
                      <a:pt x="72626" y="28868"/>
                    </a:cubicBezTo>
                    <a:cubicBezTo>
                      <a:pt x="73435" y="28868"/>
                      <a:pt x="74371" y="28747"/>
                      <a:pt x="75309" y="28317"/>
                    </a:cubicBezTo>
                    <a:cubicBezTo>
                      <a:pt x="77441" y="27341"/>
                      <a:pt x="74243" y="27208"/>
                      <a:pt x="72779" y="27030"/>
                    </a:cubicBezTo>
                    <a:cubicBezTo>
                      <a:pt x="71314" y="26852"/>
                      <a:pt x="67312" y="26034"/>
                      <a:pt x="67312" y="26034"/>
                    </a:cubicBezTo>
                    <a:cubicBezTo>
                      <a:pt x="67312" y="26034"/>
                      <a:pt x="56201" y="21144"/>
                      <a:pt x="53647" y="19813"/>
                    </a:cubicBezTo>
                    <a:cubicBezTo>
                      <a:pt x="50935" y="17156"/>
                      <a:pt x="45087" y="10244"/>
                      <a:pt x="44769" y="9872"/>
                    </a:cubicBezTo>
                    <a:cubicBezTo>
                      <a:pt x="44450" y="9497"/>
                      <a:pt x="41950" y="7425"/>
                      <a:pt x="41950" y="7425"/>
                    </a:cubicBezTo>
                    <a:cubicBezTo>
                      <a:pt x="41950" y="7425"/>
                      <a:pt x="43706" y="7211"/>
                      <a:pt x="45884" y="6946"/>
                    </a:cubicBezTo>
                    <a:cubicBezTo>
                      <a:pt x="45926" y="5512"/>
                      <a:pt x="45303" y="4709"/>
                      <a:pt x="44772" y="4709"/>
                    </a:cubicBezTo>
                    <a:cubicBezTo>
                      <a:pt x="44615" y="4709"/>
                      <a:pt x="44465" y="4780"/>
                      <a:pt x="44343" y="4925"/>
                    </a:cubicBezTo>
                    <a:cubicBezTo>
                      <a:pt x="44343" y="4925"/>
                      <a:pt x="41685" y="5883"/>
                      <a:pt x="40676" y="5937"/>
                    </a:cubicBezTo>
                    <a:lnTo>
                      <a:pt x="38015" y="2958"/>
                    </a:lnTo>
                    <a:cubicBezTo>
                      <a:pt x="38015" y="2958"/>
                      <a:pt x="27276" y="940"/>
                      <a:pt x="24407" y="514"/>
                    </a:cubicBezTo>
                    <a:cubicBezTo>
                      <a:pt x="23730" y="414"/>
                      <a:pt x="22488" y="375"/>
                      <a:pt x="20985" y="375"/>
                    </a:cubicBezTo>
                    <a:cubicBezTo>
                      <a:pt x="16101" y="375"/>
                      <a:pt x="8456" y="779"/>
                      <a:pt x="8456" y="779"/>
                    </a:cubicBezTo>
                    <a:cubicBezTo>
                      <a:pt x="8456" y="779"/>
                      <a:pt x="6646" y="192"/>
                      <a:pt x="5637" y="35"/>
                    </a:cubicBezTo>
                    <a:cubicBezTo>
                      <a:pt x="5485" y="11"/>
                      <a:pt x="5305" y="0"/>
                      <a:pt x="5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43"/>
              <p:cNvSpPr/>
              <p:nvPr/>
            </p:nvSpPr>
            <p:spPr>
              <a:xfrm>
                <a:off x="1085775" y="4551650"/>
                <a:ext cx="802275" cy="529850"/>
              </a:xfrm>
              <a:custGeom>
                <a:avLst/>
                <a:gdLst/>
                <a:ahLst/>
                <a:cxnLst/>
                <a:rect l="l" t="t" r="r" b="b"/>
                <a:pathLst>
                  <a:path w="32091" h="21194" extrusionOk="0">
                    <a:moveTo>
                      <a:pt x="1321" y="0"/>
                    </a:moveTo>
                    <a:lnTo>
                      <a:pt x="1" y="2203"/>
                    </a:lnTo>
                    <a:cubicBezTo>
                      <a:pt x="1" y="2203"/>
                      <a:pt x="2367" y="4568"/>
                      <a:pt x="6496" y="5507"/>
                    </a:cubicBezTo>
                    <a:cubicBezTo>
                      <a:pt x="10625" y="6443"/>
                      <a:pt x="22239" y="6938"/>
                      <a:pt x="22239" y="6938"/>
                    </a:cubicBezTo>
                    <a:cubicBezTo>
                      <a:pt x="22239" y="6938"/>
                      <a:pt x="21468" y="11175"/>
                      <a:pt x="24163" y="12881"/>
                    </a:cubicBezTo>
                    <a:cubicBezTo>
                      <a:pt x="26861" y="14587"/>
                      <a:pt x="31208" y="21193"/>
                      <a:pt x="31208" y="21193"/>
                    </a:cubicBezTo>
                    <a:lnTo>
                      <a:pt x="32090" y="20972"/>
                    </a:lnTo>
                    <a:lnTo>
                      <a:pt x="25101" y="5011"/>
                    </a:lnTo>
                    <a:cubicBezTo>
                      <a:pt x="25101" y="5011"/>
                      <a:pt x="14862" y="1046"/>
                      <a:pt x="10515" y="554"/>
                    </a:cubicBezTo>
                    <a:cubicBezTo>
                      <a:pt x="6164" y="57"/>
                      <a:pt x="1321" y="0"/>
                      <a:pt x="1321" y="0"/>
                    </a:cubicBezTo>
                    <a:close/>
                  </a:path>
                </a:pathLst>
              </a:custGeom>
              <a:solidFill>
                <a:srgbClr val="DB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43"/>
              <p:cNvSpPr/>
              <p:nvPr/>
            </p:nvSpPr>
            <p:spPr>
              <a:xfrm>
                <a:off x="1212300" y="4362375"/>
                <a:ext cx="214725" cy="114725"/>
              </a:xfrm>
              <a:custGeom>
                <a:avLst/>
                <a:gdLst/>
                <a:ahLst/>
                <a:cxnLst/>
                <a:rect l="l" t="t" r="r" b="b"/>
                <a:pathLst>
                  <a:path w="8589" h="4589" extrusionOk="0">
                    <a:moveTo>
                      <a:pt x="4090" y="0"/>
                    </a:moveTo>
                    <a:cubicBezTo>
                      <a:pt x="3500" y="20"/>
                      <a:pt x="1854" y="87"/>
                      <a:pt x="1" y="248"/>
                    </a:cubicBezTo>
                    <a:cubicBezTo>
                      <a:pt x="1465" y="918"/>
                      <a:pt x="3570" y="2101"/>
                      <a:pt x="5645" y="4039"/>
                    </a:cubicBezTo>
                    <a:lnTo>
                      <a:pt x="8588" y="4588"/>
                    </a:lnTo>
                    <a:cubicBezTo>
                      <a:pt x="8588" y="4588"/>
                      <a:pt x="7043" y="1796"/>
                      <a:pt x="4099" y="3"/>
                    </a:cubicBezTo>
                    <a:cubicBezTo>
                      <a:pt x="4096" y="3"/>
                      <a:pt x="4093" y="3"/>
                      <a:pt x="40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43"/>
              <p:cNvSpPr/>
              <p:nvPr/>
            </p:nvSpPr>
            <p:spPr>
              <a:xfrm>
                <a:off x="1588275" y="4188400"/>
                <a:ext cx="217400" cy="252475"/>
              </a:xfrm>
              <a:custGeom>
                <a:avLst/>
                <a:gdLst/>
                <a:ahLst/>
                <a:cxnLst/>
                <a:rect l="l" t="t" r="r" b="b"/>
                <a:pathLst>
                  <a:path w="8696" h="10099" extrusionOk="0">
                    <a:moveTo>
                      <a:pt x="560" y="1"/>
                    </a:moveTo>
                    <a:cubicBezTo>
                      <a:pt x="376" y="3161"/>
                      <a:pt x="0" y="10016"/>
                      <a:pt x="238" y="10096"/>
                    </a:cubicBezTo>
                    <a:cubicBezTo>
                      <a:pt x="243" y="10098"/>
                      <a:pt x="249" y="10098"/>
                      <a:pt x="257" y="10098"/>
                    </a:cubicBezTo>
                    <a:cubicBezTo>
                      <a:pt x="695" y="10098"/>
                      <a:pt x="6338" y="7890"/>
                      <a:pt x="8695" y="6962"/>
                    </a:cubicBezTo>
                    <a:cubicBezTo>
                      <a:pt x="8504" y="6788"/>
                      <a:pt x="8246" y="6560"/>
                      <a:pt x="7961" y="6312"/>
                    </a:cubicBezTo>
                    <a:lnTo>
                      <a:pt x="2011" y="8327"/>
                    </a:lnTo>
                    <a:cubicBezTo>
                      <a:pt x="2011" y="8327"/>
                      <a:pt x="1505" y="2756"/>
                      <a:pt x="1382" y="151"/>
                    </a:cubicBezTo>
                    <a:cubicBezTo>
                      <a:pt x="1147" y="108"/>
                      <a:pt x="872" y="58"/>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43"/>
              <p:cNvSpPr/>
              <p:nvPr/>
            </p:nvSpPr>
            <p:spPr>
              <a:xfrm>
                <a:off x="1787200" y="4144100"/>
                <a:ext cx="167875" cy="90175"/>
              </a:xfrm>
              <a:custGeom>
                <a:avLst/>
                <a:gdLst/>
                <a:ahLst/>
                <a:cxnLst/>
                <a:rect l="l" t="t" r="r" b="b"/>
                <a:pathLst>
                  <a:path w="6715" h="3607" extrusionOk="0">
                    <a:moveTo>
                      <a:pt x="5141" y="0"/>
                    </a:moveTo>
                    <a:cubicBezTo>
                      <a:pt x="4436" y="0"/>
                      <a:pt x="3528" y="72"/>
                      <a:pt x="2572" y="338"/>
                    </a:cubicBezTo>
                    <a:cubicBezTo>
                      <a:pt x="466" y="921"/>
                      <a:pt x="1" y="2905"/>
                      <a:pt x="1" y="2905"/>
                    </a:cubicBezTo>
                    <a:lnTo>
                      <a:pt x="1284" y="3606"/>
                    </a:lnTo>
                    <a:lnTo>
                      <a:pt x="6714" y="1598"/>
                    </a:lnTo>
                    <a:lnTo>
                      <a:pt x="6540" y="104"/>
                    </a:lnTo>
                    <a:cubicBezTo>
                      <a:pt x="6540" y="104"/>
                      <a:pt x="5985" y="0"/>
                      <a:pt x="5141" y="0"/>
                    </a:cubicBezTo>
                    <a:close/>
                  </a:path>
                </a:pathLst>
              </a:custGeom>
              <a:solidFill>
                <a:srgbClr val="7D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43"/>
              <p:cNvSpPr/>
              <p:nvPr/>
            </p:nvSpPr>
            <p:spPr>
              <a:xfrm>
                <a:off x="692975" y="4122100"/>
                <a:ext cx="752300" cy="103700"/>
              </a:xfrm>
              <a:custGeom>
                <a:avLst/>
                <a:gdLst/>
                <a:ahLst/>
                <a:cxnLst/>
                <a:rect l="l" t="t" r="r" b="b"/>
                <a:pathLst>
                  <a:path w="30092" h="4148" extrusionOk="0">
                    <a:moveTo>
                      <a:pt x="5106" y="0"/>
                    </a:moveTo>
                    <a:cubicBezTo>
                      <a:pt x="3986" y="0"/>
                      <a:pt x="2273" y="348"/>
                      <a:pt x="1595" y="619"/>
                    </a:cubicBezTo>
                    <a:cubicBezTo>
                      <a:pt x="797" y="940"/>
                      <a:pt x="0" y="1684"/>
                      <a:pt x="640" y="2214"/>
                    </a:cubicBezTo>
                    <a:cubicBezTo>
                      <a:pt x="993" y="2509"/>
                      <a:pt x="2409" y="2575"/>
                      <a:pt x="3601" y="2575"/>
                    </a:cubicBezTo>
                    <a:cubicBezTo>
                      <a:pt x="4559" y="2575"/>
                      <a:pt x="5373" y="2532"/>
                      <a:pt x="5373" y="2532"/>
                    </a:cubicBezTo>
                    <a:lnTo>
                      <a:pt x="5373" y="2532"/>
                    </a:lnTo>
                    <a:cubicBezTo>
                      <a:pt x="5373" y="2532"/>
                      <a:pt x="4786" y="3383"/>
                      <a:pt x="4468" y="3863"/>
                    </a:cubicBezTo>
                    <a:cubicBezTo>
                      <a:pt x="4349" y="4041"/>
                      <a:pt x="4415" y="4124"/>
                      <a:pt x="4576" y="4124"/>
                    </a:cubicBezTo>
                    <a:cubicBezTo>
                      <a:pt x="4849" y="4124"/>
                      <a:pt x="5395" y="3890"/>
                      <a:pt x="5795" y="3490"/>
                    </a:cubicBezTo>
                    <a:cubicBezTo>
                      <a:pt x="6435" y="2854"/>
                      <a:pt x="7870" y="1895"/>
                      <a:pt x="8456" y="1734"/>
                    </a:cubicBezTo>
                    <a:cubicBezTo>
                      <a:pt x="8541" y="1711"/>
                      <a:pt x="8685" y="1701"/>
                      <a:pt x="8875" y="1701"/>
                    </a:cubicBezTo>
                    <a:cubicBezTo>
                      <a:pt x="9990" y="1701"/>
                      <a:pt x="12698" y="2064"/>
                      <a:pt x="14516" y="2428"/>
                    </a:cubicBezTo>
                    <a:cubicBezTo>
                      <a:pt x="15661" y="2657"/>
                      <a:pt x="16804" y="2916"/>
                      <a:pt x="18147" y="2916"/>
                    </a:cubicBezTo>
                    <a:cubicBezTo>
                      <a:pt x="19300" y="2916"/>
                      <a:pt x="20599" y="2725"/>
                      <a:pt x="22171" y="2160"/>
                    </a:cubicBezTo>
                    <a:cubicBezTo>
                      <a:pt x="24329" y="2871"/>
                      <a:pt x="27668" y="3631"/>
                      <a:pt x="30091" y="4147"/>
                    </a:cubicBezTo>
                    <a:lnTo>
                      <a:pt x="27983" y="1117"/>
                    </a:lnTo>
                    <a:cubicBezTo>
                      <a:pt x="26472" y="849"/>
                      <a:pt x="25164" y="625"/>
                      <a:pt x="24407" y="514"/>
                    </a:cubicBezTo>
                    <a:cubicBezTo>
                      <a:pt x="23730" y="414"/>
                      <a:pt x="22488" y="375"/>
                      <a:pt x="20985" y="375"/>
                    </a:cubicBezTo>
                    <a:cubicBezTo>
                      <a:pt x="16101" y="375"/>
                      <a:pt x="8456" y="779"/>
                      <a:pt x="8456" y="779"/>
                    </a:cubicBezTo>
                    <a:cubicBezTo>
                      <a:pt x="8456" y="779"/>
                      <a:pt x="6646" y="192"/>
                      <a:pt x="5637" y="35"/>
                    </a:cubicBezTo>
                    <a:cubicBezTo>
                      <a:pt x="5485" y="11"/>
                      <a:pt x="5305" y="0"/>
                      <a:pt x="5106" y="0"/>
                    </a:cubicBezTo>
                    <a:close/>
                  </a:path>
                </a:pathLst>
              </a:custGeom>
              <a:solidFill>
                <a:srgbClr val="202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43"/>
              <p:cNvSpPr/>
              <p:nvPr/>
            </p:nvSpPr>
            <p:spPr>
              <a:xfrm>
                <a:off x="1771525" y="4183375"/>
                <a:ext cx="206400" cy="215675"/>
              </a:xfrm>
              <a:custGeom>
                <a:avLst/>
                <a:gdLst/>
                <a:ahLst/>
                <a:cxnLst/>
                <a:rect l="l" t="t" r="r" b="b"/>
                <a:pathLst>
                  <a:path w="8256" h="8627" extrusionOk="0">
                    <a:moveTo>
                      <a:pt x="6285" y="1"/>
                    </a:moveTo>
                    <a:cubicBezTo>
                      <a:pt x="4728" y="1"/>
                      <a:pt x="2005" y="167"/>
                      <a:pt x="2089" y="1334"/>
                    </a:cubicBezTo>
                    <a:lnTo>
                      <a:pt x="2089" y="1334"/>
                    </a:lnTo>
                    <a:cubicBezTo>
                      <a:pt x="1495" y="661"/>
                      <a:pt x="1075" y="418"/>
                      <a:pt x="777" y="418"/>
                    </a:cubicBezTo>
                    <a:cubicBezTo>
                      <a:pt x="198" y="418"/>
                      <a:pt x="82" y="1341"/>
                      <a:pt x="44" y="1803"/>
                    </a:cubicBezTo>
                    <a:cubicBezTo>
                      <a:pt x="0" y="2318"/>
                      <a:pt x="586" y="2863"/>
                      <a:pt x="1133" y="2863"/>
                    </a:cubicBezTo>
                    <a:cubicBezTo>
                      <a:pt x="1331" y="2863"/>
                      <a:pt x="1524" y="2792"/>
                      <a:pt x="1680" y="2622"/>
                    </a:cubicBezTo>
                    <a:cubicBezTo>
                      <a:pt x="2903" y="6882"/>
                      <a:pt x="5649" y="8283"/>
                      <a:pt x="6758" y="8574"/>
                    </a:cubicBezTo>
                    <a:cubicBezTo>
                      <a:pt x="6890" y="8609"/>
                      <a:pt x="7013" y="8626"/>
                      <a:pt x="7125" y="8626"/>
                    </a:cubicBezTo>
                    <a:cubicBezTo>
                      <a:pt x="7956" y="8626"/>
                      <a:pt x="8255" y="7676"/>
                      <a:pt x="8102" y="5772"/>
                    </a:cubicBezTo>
                    <a:cubicBezTo>
                      <a:pt x="7924" y="3613"/>
                      <a:pt x="7341" y="27"/>
                      <a:pt x="7341" y="27"/>
                    </a:cubicBezTo>
                    <a:cubicBezTo>
                      <a:pt x="7341" y="27"/>
                      <a:pt x="6906" y="1"/>
                      <a:pt x="6285" y="1"/>
                    </a:cubicBezTo>
                    <a:close/>
                  </a:path>
                </a:pathLst>
              </a:custGeom>
              <a:solidFill>
                <a:srgbClr val="BC7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43"/>
              <p:cNvSpPr/>
              <p:nvPr/>
            </p:nvSpPr>
            <p:spPr>
              <a:xfrm>
                <a:off x="1865975" y="5071575"/>
                <a:ext cx="209100" cy="172300"/>
              </a:xfrm>
              <a:custGeom>
                <a:avLst/>
                <a:gdLst/>
                <a:ahLst/>
                <a:cxnLst/>
                <a:rect l="l" t="t" r="r" b="b"/>
                <a:pathLst>
                  <a:path w="8364" h="6892" extrusionOk="0">
                    <a:moveTo>
                      <a:pt x="422" y="1"/>
                    </a:moveTo>
                    <a:cubicBezTo>
                      <a:pt x="256" y="1"/>
                      <a:pt x="88" y="90"/>
                      <a:pt x="0" y="396"/>
                    </a:cubicBezTo>
                    <a:cubicBezTo>
                      <a:pt x="0" y="396"/>
                      <a:pt x="355" y="1536"/>
                      <a:pt x="355" y="2200"/>
                    </a:cubicBezTo>
                    <a:cubicBezTo>
                      <a:pt x="2447" y="4392"/>
                      <a:pt x="8363" y="6892"/>
                      <a:pt x="8363" y="6892"/>
                    </a:cubicBezTo>
                    <a:lnTo>
                      <a:pt x="882" y="175"/>
                    </a:lnTo>
                    <a:cubicBezTo>
                      <a:pt x="882" y="175"/>
                      <a:pt x="654" y="1"/>
                      <a:pt x="422" y="1"/>
                    </a:cubicBezTo>
                    <a:close/>
                  </a:path>
                </a:pathLst>
              </a:custGeom>
              <a:solidFill>
                <a:srgbClr val="D34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43"/>
              <p:cNvSpPr/>
              <p:nvPr/>
            </p:nvSpPr>
            <p:spPr>
              <a:xfrm>
                <a:off x="1819950" y="4494825"/>
                <a:ext cx="809050" cy="353100"/>
              </a:xfrm>
              <a:custGeom>
                <a:avLst/>
                <a:gdLst/>
                <a:ahLst/>
                <a:cxnLst/>
                <a:rect l="l" t="t" r="r" b="b"/>
                <a:pathLst>
                  <a:path w="32362" h="14124" extrusionOk="0">
                    <a:moveTo>
                      <a:pt x="1" y="1"/>
                    </a:moveTo>
                    <a:lnTo>
                      <a:pt x="1" y="1"/>
                    </a:lnTo>
                    <a:cubicBezTo>
                      <a:pt x="2917" y="2655"/>
                      <a:pt x="6283" y="5438"/>
                      <a:pt x="6283" y="5438"/>
                    </a:cubicBezTo>
                    <a:cubicBezTo>
                      <a:pt x="6283" y="5438"/>
                      <a:pt x="7344" y="8414"/>
                      <a:pt x="9631" y="9423"/>
                    </a:cubicBezTo>
                    <a:cubicBezTo>
                      <a:pt x="11920" y="10435"/>
                      <a:pt x="19149" y="11286"/>
                      <a:pt x="21542" y="12348"/>
                    </a:cubicBezTo>
                    <a:cubicBezTo>
                      <a:pt x="22487" y="13417"/>
                      <a:pt x="23614" y="13897"/>
                      <a:pt x="24147" y="14031"/>
                    </a:cubicBezTo>
                    <a:cubicBezTo>
                      <a:pt x="24358" y="14084"/>
                      <a:pt x="24645" y="14123"/>
                      <a:pt x="24894" y="14123"/>
                    </a:cubicBezTo>
                    <a:cubicBezTo>
                      <a:pt x="25273" y="14123"/>
                      <a:pt x="25561" y="14033"/>
                      <a:pt x="25347" y="13763"/>
                    </a:cubicBezTo>
                    <a:cubicBezTo>
                      <a:pt x="25696" y="13763"/>
                      <a:pt x="26518" y="13959"/>
                      <a:pt x="27547" y="13959"/>
                    </a:cubicBezTo>
                    <a:cubicBezTo>
                      <a:pt x="28356" y="13959"/>
                      <a:pt x="29292" y="13838"/>
                      <a:pt x="30230" y="13408"/>
                    </a:cubicBezTo>
                    <a:cubicBezTo>
                      <a:pt x="32362" y="12432"/>
                      <a:pt x="29164" y="12299"/>
                      <a:pt x="27700" y="12121"/>
                    </a:cubicBezTo>
                    <a:cubicBezTo>
                      <a:pt x="26235" y="11943"/>
                      <a:pt x="22233" y="11125"/>
                      <a:pt x="22233" y="11125"/>
                    </a:cubicBezTo>
                    <a:cubicBezTo>
                      <a:pt x="22233" y="11125"/>
                      <a:pt x="11122" y="6235"/>
                      <a:pt x="8568" y="4904"/>
                    </a:cubicBezTo>
                    <a:cubicBezTo>
                      <a:pt x="7590" y="3946"/>
                      <a:pt x="6205" y="2434"/>
                      <a:pt x="4818" y="876"/>
                    </a:cubicBezTo>
                    <a:cubicBezTo>
                      <a:pt x="3534" y="647"/>
                      <a:pt x="1590" y="29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43"/>
              <p:cNvSpPr/>
              <p:nvPr/>
            </p:nvSpPr>
            <p:spPr>
              <a:xfrm>
                <a:off x="1903675" y="4332775"/>
                <a:ext cx="45200" cy="21150"/>
              </a:xfrm>
              <a:custGeom>
                <a:avLst/>
                <a:gdLst/>
                <a:ahLst/>
                <a:cxnLst/>
                <a:rect l="l" t="t" r="r" b="b"/>
                <a:pathLst>
                  <a:path w="1808" h="846" extrusionOk="0">
                    <a:moveTo>
                      <a:pt x="666" y="0"/>
                    </a:moveTo>
                    <a:cubicBezTo>
                      <a:pt x="429" y="0"/>
                      <a:pt x="193" y="35"/>
                      <a:pt x="1" y="135"/>
                    </a:cubicBezTo>
                    <a:cubicBezTo>
                      <a:pt x="41" y="405"/>
                      <a:pt x="538" y="846"/>
                      <a:pt x="918" y="846"/>
                    </a:cubicBezTo>
                    <a:cubicBezTo>
                      <a:pt x="951" y="846"/>
                      <a:pt x="984" y="842"/>
                      <a:pt x="1016" y="835"/>
                    </a:cubicBezTo>
                    <a:cubicBezTo>
                      <a:pt x="1401" y="745"/>
                      <a:pt x="1807" y="202"/>
                      <a:pt x="1807" y="202"/>
                    </a:cubicBezTo>
                    <a:cubicBezTo>
                      <a:pt x="1807" y="202"/>
                      <a:pt x="1233" y="0"/>
                      <a:pt x="666" y="0"/>
                    </a:cubicBezTo>
                    <a:close/>
                  </a:path>
                </a:pathLst>
              </a:custGeom>
              <a:solidFill>
                <a:srgbClr val="7D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43"/>
              <p:cNvSpPr/>
              <p:nvPr/>
            </p:nvSpPr>
            <p:spPr>
              <a:xfrm>
                <a:off x="1903675" y="4304925"/>
                <a:ext cx="52550" cy="34650"/>
              </a:xfrm>
              <a:custGeom>
                <a:avLst/>
                <a:gdLst/>
                <a:ahLst/>
                <a:cxnLst/>
                <a:rect l="l" t="t" r="r" b="b"/>
                <a:pathLst>
                  <a:path w="2102" h="1386" extrusionOk="0">
                    <a:moveTo>
                      <a:pt x="878" y="1"/>
                    </a:moveTo>
                    <a:cubicBezTo>
                      <a:pt x="863" y="1"/>
                      <a:pt x="849" y="2"/>
                      <a:pt x="835" y="5"/>
                    </a:cubicBezTo>
                    <a:cubicBezTo>
                      <a:pt x="453" y="96"/>
                      <a:pt x="1" y="1249"/>
                      <a:pt x="1" y="1249"/>
                    </a:cubicBezTo>
                    <a:cubicBezTo>
                      <a:pt x="1" y="1249"/>
                      <a:pt x="1301" y="1296"/>
                      <a:pt x="2102" y="1386"/>
                    </a:cubicBezTo>
                    <a:cubicBezTo>
                      <a:pt x="1947" y="1125"/>
                      <a:pt x="1272" y="1"/>
                      <a:pt x="878" y="1"/>
                    </a:cubicBezTo>
                    <a:close/>
                  </a:path>
                </a:pathLst>
              </a:custGeom>
              <a:solidFill>
                <a:srgbClr val="7D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43"/>
              <p:cNvSpPr/>
              <p:nvPr/>
            </p:nvSpPr>
            <p:spPr>
              <a:xfrm>
                <a:off x="1949675" y="4237675"/>
                <a:ext cx="23500" cy="54575"/>
              </a:xfrm>
              <a:custGeom>
                <a:avLst/>
                <a:gdLst/>
                <a:ahLst/>
                <a:cxnLst/>
                <a:rect l="l" t="t" r="r" b="b"/>
                <a:pathLst>
                  <a:path w="940" h="2183" extrusionOk="0">
                    <a:moveTo>
                      <a:pt x="0" y="1"/>
                    </a:moveTo>
                    <a:lnTo>
                      <a:pt x="24" y="2182"/>
                    </a:lnTo>
                    <a:cubicBezTo>
                      <a:pt x="24" y="2182"/>
                      <a:pt x="494" y="2112"/>
                      <a:pt x="939" y="1971"/>
                    </a:cubicBezTo>
                    <a:cubicBezTo>
                      <a:pt x="634" y="1478"/>
                      <a:pt x="24" y="71"/>
                      <a:pt x="0" y="1"/>
                    </a:cubicBezTo>
                    <a:close/>
                  </a:path>
                </a:pathLst>
              </a:custGeom>
              <a:solidFill>
                <a:srgbClr val="BC7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43"/>
              <p:cNvSpPr/>
              <p:nvPr/>
            </p:nvSpPr>
            <p:spPr>
              <a:xfrm>
                <a:off x="1952025" y="4237675"/>
                <a:ext cx="11750" cy="13925"/>
              </a:xfrm>
              <a:custGeom>
                <a:avLst/>
                <a:gdLst/>
                <a:ahLst/>
                <a:cxnLst/>
                <a:rect l="l" t="t" r="r" b="b"/>
                <a:pathLst>
                  <a:path w="470" h="557" extrusionOk="0">
                    <a:moveTo>
                      <a:pt x="470" y="1"/>
                    </a:moveTo>
                    <a:lnTo>
                      <a:pt x="1" y="282"/>
                    </a:lnTo>
                    <a:cubicBezTo>
                      <a:pt x="1" y="282"/>
                      <a:pt x="113" y="556"/>
                      <a:pt x="232" y="556"/>
                    </a:cubicBezTo>
                    <a:cubicBezTo>
                      <a:pt x="257" y="556"/>
                      <a:pt x="281" y="545"/>
                      <a:pt x="305" y="516"/>
                    </a:cubicBezTo>
                    <a:cubicBezTo>
                      <a:pt x="446" y="352"/>
                      <a:pt x="470" y="1"/>
                      <a:pt x="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43"/>
              <p:cNvSpPr/>
              <p:nvPr/>
            </p:nvSpPr>
            <p:spPr>
              <a:xfrm>
                <a:off x="1948575" y="4237500"/>
                <a:ext cx="25100" cy="54575"/>
              </a:xfrm>
              <a:custGeom>
                <a:avLst/>
                <a:gdLst/>
                <a:ahLst/>
                <a:cxnLst/>
                <a:rect l="l" t="t" r="r" b="b"/>
                <a:pathLst>
                  <a:path w="1004" h="2183" extrusionOk="0">
                    <a:moveTo>
                      <a:pt x="1" y="0"/>
                    </a:moveTo>
                    <a:lnTo>
                      <a:pt x="1" y="0"/>
                    </a:lnTo>
                    <a:cubicBezTo>
                      <a:pt x="115" y="346"/>
                      <a:pt x="256" y="684"/>
                      <a:pt x="403" y="1016"/>
                    </a:cubicBezTo>
                    <a:cubicBezTo>
                      <a:pt x="547" y="1332"/>
                      <a:pt x="697" y="1649"/>
                      <a:pt x="876" y="1948"/>
                    </a:cubicBezTo>
                    <a:lnTo>
                      <a:pt x="876" y="1948"/>
                    </a:lnTo>
                    <a:cubicBezTo>
                      <a:pt x="597" y="2040"/>
                      <a:pt x="312" y="2113"/>
                      <a:pt x="24" y="2183"/>
                    </a:cubicBezTo>
                    <a:cubicBezTo>
                      <a:pt x="336" y="2156"/>
                      <a:pt x="648" y="2096"/>
                      <a:pt x="953" y="2011"/>
                    </a:cubicBezTo>
                    <a:lnTo>
                      <a:pt x="1003" y="1999"/>
                    </a:lnTo>
                    <a:lnTo>
                      <a:pt x="977" y="1948"/>
                    </a:lnTo>
                    <a:cubicBezTo>
                      <a:pt x="796" y="1637"/>
                      <a:pt x="645" y="1304"/>
                      <a:pt x="484" y="979"/>
                    </a:cubicBezTo>
                    <a:cubicBezTo>
                      <a:pt x="326" y="651"/>
                      <a:pt x="165" y="326"/>
                      <a:pt x="1" y="0"/>
                    </a:cubicBezTo>
                    <a:close/>
                  </a:path>
                </a:pathLst>
              </a:custGeom>
              <a:solidFill>
                <a:srgbClr val="7D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43"/>
              <p:cNvSpPr/>
              <p:nvPr/>
            </p:nvSpPr>
            <p:spPr>
              <a:xfrm>
                <a:off x="1785350" y="4211600"/>
                <a:ext cx="32975" cy="27275"/>
              </a:xfrm>
              <a:custGeom>
                <a:avLst/>
                <a:gdLst/>
                <a:ahLst/>
                <a:cxnLst/>
                <a:rect l="l" t="t" r="r" b="b"/>
                <a:pathLst>
                  <a:path w="1319" h="1091" extrusionOk="0">
                    <a:moveTo>
                      <a:pt x="110" y="1"/>
                    </a:moveTo>
                    <a:cubicBezTo>
                      <a:pt x="70" y="1"/>
                      <a:pt x="30" y="5"/>
                      <a:pt x="1" y="35"/>
                    </a:cubicBezTo>
                    <a:cubicBezTo>
                      <a:pt x="26" y="26"/>
                      <a:pt x="53" y="22"/>
                      <a:pt x="79" y="22"/>
                    </a:cubicBezTo>
                    <a:cubicBezTo>
                      <a:pt x="169" y="22"/>
                      <a:pt x="261" y="67"/>
                      <a:pt x="346" y="95"/>
                    </a:cubicBezTo>
                    <a:cubicBezTo>
                      <a:pt x="457" y="139"/>
                      <a:pt x="560" y="199"/>
                      <a:pt x="664" y="259"/>
                    </a:cubicBezTo>
                    <a:cubicBezTo>
                      <a:pt x="845" y="378"/>
                      <a:pt x="1018" y="518"/>
                      <a:pt x="1171" y="676"/>
                    </a:cubicBezTo>
                    <a:lnTo>
                      <a:pt x="1171" y="676"/>
                    </a:lnTo>
                    <a:cubicBezTo>
                      <a:pt x="1092" y="709"/>
                      <a:pt x="1015" y="748"/>
                      <a:pt x="956" y="822"/>
                    </a:cubicBezTo>
                    <a:cubicBezTo>
                      <a:pt x="913" y="869"/>
                      <a:pt x="922" y="950"/>
                      <a:pt x="959" y="990"/>
                    </a:cubicBezTo>
                    <a:cubicBezTo>
                      <a:pt x="993" y="1033"/>
                      <a:pt x="1037" y="1064"/>
                      <a:pt x="1080" y="1090"/>
                    </a:cubicBezTo>
                    <a:cubicBezTo>
                      <a:pt x="1043" y="1053"/>
                      <a:pt x="1006" y="1016"/>
                      <a:pt x="986" y="973"/>
                    </a:cubicBezTo>
                    <a:cubicBezTo>
                      <a:pt x="963" y="929"/>
                      <a:pt x="966" y="886"/>
                      <a:pt x="996" y="852"/>
                    </a:cubicBezTo>
                    <a:cubicBezTo>
                      <a:pt x="1060" y="789"/>
                      <a:pt x="1164" y="762"/>
                      <a:pt x="1258" y="732"/>
                    </a:cubicBezTo>
                    <a:lnTo>
                      <a:pt x="1318" y="715"/>
                    </a:lnTo>
                    <a:lnTo>
                      <a:pt x="1278" y="665"/>
                    </a:lnTo>
                    <a:cubicBezTo>
                      <a:pt x="1114" y="477"/>
                      <a:pt x="926" y="309"/>
                      <a:pt x="708" y="185"/>
                    </a:cubicBezTo>
                    <a:cubicBezTo>
                      <a:pt x="601" y="122"/>
                      <a:pt x="483" y="71"/>
                      <a:pt x="367" y="38"/>
                    </a:cubicBezTo>
                    <a:cubicBezTo>
                      <a:pt x="306" y="18"/>
                      <a:pt x="242" y="8"/>
                      <a:pt x="182" y="1"/>
                    </a:cubicBezTo>
                    <a:cubicBezTo>
                      <a:pt x="175" y="1"/>
                      <a:pt x="169" y="2"/>
                      <a:pt x="163" y="2"/>
                    </a:cubicBezTo>
                    <a:cubicBezTo>
                      <a:pt x="146" y="2"/>
                      <a:pt x="128" y="1"/>
                      <a:pt x="110" y="1"/>
                    </a:cubicBezTo>
                    <a:close/>
                  </a:path>
                </a:pathLst>
              </a:custGeom>
              <a:solidFill>
                <a:srgbClr val="7D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43"/>
              <p:cNvSpPr/>
              <p:nvPr/>
            </p:nvSpPr>
            <p:spPr>
              <a:xfrm>
                <a:off x="1785700" y="4215975"/>
                <a:ext cx="10225" cy="17025"/>
              </a:xfrm>
              <a:custGeom>
                <a:avLst/>
                <a:gdLst/>
                <a:ahLst/>
                <a:cxnLst/>
                <a:rect l="l" t="t" r="r" b="b"/>
                <a:pathLst>
                  <a:path w="409" h="681" extrusionOk="0">
                    <a:moveTo>
                      <a:pt x="409" y="1"/>
                    </a:moveTo>
                    <a:lnTo>
                      <a:pt x="409" y="1"/>
                    </a:lnTo>
                    <a:cubicBezTo>
                      <a:pt x="144" y="88"/>
                      <a:pt x="0" y="429"/>
                      <a:pt x="104" y="680"/>
                    </a:cubicBezTo>
                    <a:cubicBezTo>
                      <a:pt x="135" y="550"/>
                      <a:pt x="152" y="429"/>
                      <a:pt x="208" y="318"/>
                    </a:cubicBezTo>
                    <a:cubicBezTo>
                      <a:pt x="252" y="205"/>
                      <a:pt x="325" y="108"/>
                      <a:pt x="409" y="1"/>
                    </a:cubicBezTo>
                    <a:close/>
                  </a:path>
                </a:pathLst>
              </a:custGeom>
              <a:solidFill>
                <a:srgbClr val="7D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43"/>
              <p:cNvSpPr/>
              <p:nvPr/>
            </p:nvSpPr>
            <p:spPr>
              <a:xfrm>
                <a:off x="1872750" y="4210700"/>
                <a:ext cx="63450" cy="18200"/>
              </a:xfrm>
              <a:custGeom>
                <a:avLst/>
                <a:gdLst/>
                <a:ahLst/>
                <a:cxnLst/>
                <a:rect l="l" t="t" r="r" b="b"/>
                <a:pathLst>
                  <a:path w="2538" h="728" extrusionOk="0">
                    <a:moveTo>
                      <a:pt x="1" y="0"/>
                    </a:moveTo>
                    <a:lnTo>
                      <a:pt x="1" y="0"/>
                    </a:lnTo>
                    <a:cubicBezTo>
                      <a:pt x="393" y="93"/>
                      <a:pt x="2102" y="728"/>
                      <a:pt x="2339" y="728"/>
                    </a:cubicBezTo>
                    <a:cubicBezTo>
                      <a:pt x="2343" y="728"/>
                      <a:pt x="2347" y="728"/>
                      <a:pt x="2350" y="727"/>
                    </a:cubicBezTo>
                    <a:cubicBezTo>
                      <a:pt x="2538" y="704"/>
                      <a:pt x="2468" y="212"/>
                      <a:pt x="2468" y="212"/>
                    </a:cubicBezTo>
                    <a:lnTo>
                      <a:pt x="2468" y="212"/>
                    </a:lnTo>
                    <a:cubicBezTo>
                      <a:pt x="2350" y="422"/>
                      <a:pt x="2209" y="517"/>
                      <a:pt x="2209" y="517"/>
                    </a:cubicBezTo>
                    <a:cubicBezTo>
                      <a:pt x="2209" y="517"/>
                      <a:pt x="799" y="118"/>
                      <a:pt x="1" y="0"/>
                    </a:cubicBezTo>
                    <a:close/>
                  </a:path>
                </a:pathLst>
              </a:custGeom>
              <a:solidFill>
                <a:srgbClr val="202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43"/>
              <p:cNvSpPr/>
              <p:nvPr/>
            </p:nvSpPr>
            <p:spPr>
              <a:xfrm>
                <a:off x="1948500" y="4217150"/>
                <a:ext cx="21725" cy="12325"/>
              </a:xfrm>
              <a:custGeom>
                <a:avLst/>
                <a:gdLst/>
                <a:ahLst/>
                <a:cxnLst/>
                <a:rect l="l" t="t" r="r" b="b"/>
                <a:pathLst>
                  <a:path w="869" h="493" extrusionOk="0">
                    <a:moveTo>
                      <a:pt x="1" y="0"/>
                    </a:moveTo>
                    <a:lnTo>
                      <a:pt x="165" y="493"/>
                    </a:lnTo>
                    <a:lnTo>
                      <a:pt x="869" y="141"/>
                    </a:lnTo>
                    <a:lnTo>
                      <a:pt x="329" y="235"/>
                    </a:lnTo>
                    <a:lnTo>
                      <a:pt x="1" y="0"/>
                    </a:lnTo>
                    <a:close/>
                  </a:path>
                </a:pathLst>
              </a:custGeom>
              <a:solidFill>
                <a:srgbClr val="202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43"/>
              <p:cNvSpPr/>
              <p:nvPr/>
            </p:nvSpPr>
            <p:spPr>
              <a:xfrm>
                <a:off x="1878625" y="4224175"/>
                <a:ext cx="41750" cy="20550"/>
              </a:xfrm>
              <a:custGeom>
                <a:avLst/>
                <a:gdLst/>
                <a:ahLst/>
                <a:cxnLst/>
                <a:rect l="l" t="t" r="r" b="b"/>
                <a:pathLst>
                  <a:path w="1670" h="822" extrusionOk="0">
                    <a:moveTo>
                      <a:pt x="0" y="1"/>
                    </a:moveTo>
                    <a:lnTo>
                      <a:pt x="0" y="1"/>
                    </a:lnTo>
                    <a:cubicBezTo>
                      <a:pt x="101" y="388"/>
                      <a:pt x="697" y="822"/>
                      <a:pt x="1183" y="822"/>
                    </a:cubicBezTo>
                    <a:cubicBezTo>
                      <a:pt x="1375" y="822"/>
                      <a:pt x="1550" y="754"/>
                      <a:pt x="1670" y="587"/>
                    </a:cubicBezTo>
                    <a:cubicBezTo>
                      <a:pt x="1670" y="587"/>
                      <a:pt x="469" y="16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43"/>
              <p:cNvSpPr/>
              <p:nvPr/>
            </p:nvSpPr>
            <p:spPr>
              <a:xfrm>
                <a:off x="1903675" y="4334925"/>
                <a:ext cx="52550" cy="4650"/>
              </a:xfrm>
              <a:custGeom>
                <a:avLst/>
                <a:gdLst/>
                <a:ahLst/>
                <a:cxnLst/>
                <a:rect l="l" t="t" r="r" b="b"/>
                <a:pathLst>
                  <a:path w="2102" h="186" extrusionOk="0">
                    <a:moveTo>
                      <a:pt x="531" y="0"/>
                    </a:moveTo>
                    <a:cubicBezTo>
                      <a:pt x="353" y="0"/>
                      <a:pt x="176" y="12"/>
                      <a:pt x="1" y="49"/>
                    </a:cubicBezTo>
                    <a:cubicBezTo>
                      <a:pt x="175" y="49"/>
                      <a:pt x="349" y="62"/>
                      <a:pt x="524" y="76"/>
                    </a:cubicBezTo>
                    <a:lnTo>
                      <a:pt x="1050" y="119"/>
                    </a:lnTo>
                    <a:cubicBezTo>
                      <a:pt x="1398" y="142"/>
                      <a:pt x="1747" y="179"/>
                      <a:pt x="2102" y="186"/>
                    </a:cubicBezTo>
                    <a:cubicBezTo>
                      <a:pt x="1757" y="99"/>
                      <a:pt x="1408" y="56"/>
                      <a:pt x="1056" y="22"/>
                    </a:cubicBezTo>
                    <a:cubicBezTo>
                      <a:pt x="883" y="12"/>
                      <a:pt x="707" y="0"/>
                      <a:pt x="531" y="0"/>
                    </a:cubicBezTo>
                    <a:close/>
                  </a:path>
                </a:pathLst>
              </a:custGeom>
              <a:solidFill>
                <a:srgbClr val="4C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3"/>
              <p:cNvSpPr/>
              <p:nvPr/>
            </p:nvSpPr>
            <p:spPr>
              <a:xfrm>
                <a:off x="1180375" y="4441550"/>
                <a:ext cx="272950" cy="41650"/>
              </a:xfrm>
              <a:custGeom>
                <a:avLst/>
                <a:gdLst/>
                <a:ahLst/>
                <a:cxnLst/>
                <a:rect l="l" t="t" r="r" b="b"/>
                <a:pathLst>
                  <a:path w="10918" h="1666" extrusionOk="0">
                    <a:moveTo>
                      <a:pt x="1" y="0"/>
                    </a:moveTo>
                    <a:cubicBezTo>
                      <a:pt x="916" y="108"/>
                      <a:pt x="1827" y="228"/>
                      <a:pt x="2739" y="356"/>
                    </a:cubicBezTo>
                    <a:cubicBezTo>
                      <a:pt x="3651" y="486"/>
                      <a:pt x="4559" y="617"/>
                      <a:pt x="5467" y="767"/>
                    </a:cubicBezTo>
                    <a:cubicBezTo>
                      <a:pt x="6379" y="905"/>
                      <a:pt x="7284" y="1059"/>
                      <a:pt x="8192" y="1210"/>
                    </a:cubicBezTo>
                    <a:lnTo>
                      <a:pt x="10917" y="1666"/>
                    </a:lnTo>
                    <a:cubicBezTo>
                      <a:pt x="10022" y="1451"/>
                      <a:pt x="9121" y="1261"/>
                      <a:pt x="8216" y="1086"/>
                    </a:cubicBezTo>
                    <a:cubicBezTo>
                      <a:pt x="7311" y="908"/>
                      <a:pt x="6402" y="758"/>
                      <a:pt x="5494" y="607"/>
                    </a:cubicBezTo>
                    <a:cubicBezTo>
                      <a:pt x="4582" y="470"/>
                      <a:pt x="3671" y="335"/>
                      <a:pt x="2756" y="232"/>
                    </a:cubicBezTo>
                    <a:cubicBezTo>
                      <a:pt x="1841" y="124"/>
                      <a:pt x="922" y="47"/>
                      <a:pt x="1" y="0"/>
                    </a:cubicBezTo>
                    <a:close/>
                  </a:path>
                </a:pathLst>
              </a:custGeom>
              <a:solidFill>
                <a:srgbClr val="9C2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3"/>
              <p:cNvSpPr/>
              <p:nvPr/>
            </p:nvSpPr>
            <p:spPr>
              <a:xfrm>
                <a:off x="945925" y="4357125"/>
                <a:ext cx="357400" cy="154825"/>
              </a:xfrm>
              <a:custGeom>
                <a:avLst/>
                <a:gdLst/>
                <a:ahLst/>
                <a:cxnLst/>
                <a:rect l="l" t="t" r="r" b="b"/>
                <a:pathLst>
                  <a:path w="14296" h="6193" extrusionOk="0">
                    <a:moveTo>
                      <a:pt x="6574" y="894"/>
                    </a:moveTo>
                    <a:cubicBezTo>
                      <a:pt x="5906" y="1031"/>
                      <a:pt x="5229" y="1195"/>
                      <a:pt x="4559" y="1376"/>
                    </a:cubicBezTo>
                    <a:cubicBezTo>
                      <a:pt x="3429" y="1681"/>
                      <a:pt x="2618" y="2050"/>
                      <a:pt x="2038" y="2425"/>
                    </a:cubicBezTo>
                    <a:cubicBezTo>
                      <a:pt x="3661" y="1343"/>
                      <a:pt x="5246" y="1035"/>
                      <a:pt x="6574" y="894"/>
                    </a:cubicBezTo>
                    <a:close/>
                    <a:moveTo>
                      <a:pt x="1743" y="2633"/>
                    </a:moveTo>
                    <a:cubicBezTo>
                      <a:pt x="989" y="3199"/>
                      <a:pt x="721" y="3762"/>
                      <a:pt x="631" y="4132"/>
                    </a:cubicBezTo>
                    <a:cubicBezTo>
                      <a:pt x="564" y="4048"/>
                      <a:pt x="507" y="3960"/>
                      <a:pt x="463" y="3873"/>
                    </a:cubicBezTo>
                    <a:cubicBezTo>
                      <a:pt x="621" y="3589"/>
                      <a:pt x="909" y="3307"/>
                      <a:pt x="1180" y="3075"/>
                    </a:cubicBezTo>
                    <a:cubicBezTo>
                      <a:pt x="1368" y="2914"/>
                      <a:pt x="1556" y="2767"/>
                      <a:pt x="1743" y="2633"/>
                    </a:cubicBezTo>
                    <a:close/>
                    <a:moveTo>
                      <a:pt x="363" y="4121"/>
                    </a:moveTo>
                    <a:cubicBezTo>
                      <a:pt x="423" y="4215"/>
                      <a:pt x="500" y="4309"/>
                      <a:pt x="587" y="4396"/>
                    </a:cubicBezTo>
                    <a:lnTo>
                      <a:pt x="587" y="4423"/>
                    </a:lnTo>
                    <a:cubicBezTo>
                      <a:pt x="584" y="4540"/>
                      <a:pt x="590" y="4654"/>
                      <a:pt x="610" y="4761"/>
                    </a:cubicBezTo>
                    <a:cubicBezTo>
                      <a:pt x="516" y="4691"/>
                      <a:pt x="446" y="4614"/>
                      <a:pt x="400" y="4527"/>
                    </a:cubicBezTo>
                    <a:cubicBezTo>
                      <a:pt x="332" y="4399"/>
                      <a:pt x="326" y="4262"/>
                      <a:pt x="363" y="4121"/>
                    </a:cubicBezTo>
                    <a:close/>
                    <a:moveTo>
                      <a:pt x="805" y="4591"/>
                    </a:moveTo>
                    <a:lnTo>
                      <a:pt x="805" y="4591"/>
                    </a:lnTo>
                    <a:cubicBezTo>
                      <a:pt x="1079" y="4815"/>
                      <a:pt x="1425" y="5013"/>
                      <a:pt x="1794" y="5180"/>
                    </a:cubicBezTo>
                    <a:cubicBezTo>
                      <a:pt x="1441" y="5120"/>
                      <a:pt x="1127" y="5037"/>
                      <a:pt x="882" y="4922"/>
                    </a:cubicBezTo>
                    <a:cubicBezTo>
                      <a:pt x="842" y="4819"/>
                      <a:pt x="815" y="4708"/>
                      <a:pt x="805" y="4591"/>
                    </a:cubicBezTo>
                    <a:close/>
                    <a:moveTo>
                      <a:pt x="10257" y="612"/>
                    </a:moveTo>
                    <a:cubicBezTo>
                      <a:pt x="10978" y="632"/>
                      <a:pt x="11758" y="710"/>
                      <a:pt x="12381" y="850"/>
                    </a:cubicBezTo>
                    <a:cubicBezTo>
                      <a:pt x="12751" y="991"/>
                      <a:pt x="12985" y="1192"/>
                      <a:pt x="13065" y="1454"/>
                    </a:cubicBezTo>
                    <a:cubicBezTo>
                      <a:pt x="13089" y="1541"/>
                      <a:pt x="13076" y="1631"/>
                      <a:pt x="13022" y="1731"/>
                    </a:cubicBezTo>
                    <a:cubicBezTo>
                      <a:pt x="12389" y="2905"/>
                      <a:pt x="7092" y="4460"/>
                      <a:pt x="5353" y="4969"/>
                    </a:cubicBezTo>
                    <a:lnTo>
                      <a:pt x="5176" y="5020"/>
                    </a:lnTo>
                    <a:cubicBezTo>
                      <a:pt x="4613" y="5186"/>
                      <a:pt x="3847" y="5276"/>
                      <a:pt x="3091" y="5276"/>
                    </a:cubicBezTo>
                    <a:cubicBezTo>
                      <a:pt x="2932" y="5276"/>
                      <a:pt x="2774" y="5272"/>
                      <a:pt x="2618" y="5264"/>
                    </a:cubicBezTo>
                    <a:cubicBezTo>
                      <a:pt x="1935" y="5053"/>
                      <a:pt x="1244" y="4724"/>
                      <a:pt x="812" y="4322"/>
                    </a:cubicBezTo>
                    <a:cubicBezTo>
                      <a:pt x="886" y="3790"/>
                      <a:pt x="1408" y="2455"/>
                      <a:pt x="4616" y="1584"/>
                    </a:cubicBezTo>
                    <a:cubicBezTo>
                      <a:pt x="6831" y="981"/>
                      <a:pt x="8786" y="656"/>
                      <a:pt x="10257" y="612"/>
                    </a:cubicBezTo>
                    <a:close/>
                    <a:moveTo>
                      <a:pt x="13093" y="1068"/>
                    </a:moveTo>
                    <a:lnTo>
                      <a:pt x="13093" y="1068"/>
                    </a:lnTo>
                    <a:cubicBezTo>
                      <a:pt x="13340" y="1179"/>
                      <a:pt x="13515" y="1306"/>
                      <a:pt x="13582" y="1450"/>
                    </a:cubicBezTo>
                    <a:cubicBezTo>
                      <a:pt x="13665" y="1638"/>
                      <a:pt x="13541" y="1866"/>
                      <a:pt x="13213" y="2124"/>
                    </a:cubicBezTo>
                    <a:cubicBezTo>
                      <a:pt x="11336" y="3612"/>
                      <a:pt x="5833" y="5465"/>
                      <a:pt x="4136" y="5522"/>
                    </a:cubicBezTo>
                    <a:cubicBezTo>
                      <a:pt x="4111" y="5523"/>
                      <a:pt x="4085" y="5524"/>
                      <a:pt x="4058" y="5524"/>
                    </a:cubicBezTo>
                    <a:cubicBezTo>
                      <a:pt x="3891" y="5524"/>
                      <a:pt x="3698" y="5506"/>
                      <a:pt x="3493" y="5472"/>
                    </a:cubicBezTo>
                    <a:cubicBezTo>
                      <a:pt x="4164" y="5445"/>
                      <a:pt x="4793" y="5358"/>
                      <a:pt x="5236" y="5227"/>
                    </a:cubicBezTo>
                    <a:lnTo>
                      <a:pt x="5414" y="5174"/>
                    </a:lnTo>
                    <a:cubicBezTo>
                      <a:pt x="7361" y="4604"/>
                      <a:pt x="12536" y="3086"/>
                      <a:pt x="13210" y="1832"/>
                    </a:cubicBezTo>
                    <a:cubicBezTo>
                      <a:pt x="13294" y="1681"/>
                      <a:pt x="13314" y="1534"/>
                      <a:pt x="13270" y="1393"/>
                    </a:cubicBezTo>
                    <a:cubicBezTo>
                      <a:pt x="13233" y="1273"/>
                      <a:pt x="13173" y="1165"/>
                      <a:pt x="13093" y="1068"/>
                    </a:cubicBezTo>
                    <a:close/>
                    <a:moveTo>
                      <a:pt x="9121" y="213"/>
                    </a:moveTo>
                    <a:cubicBezTo>
                      <a:pt x="11516" y="213"/>
                      <a:pt x="12992" y="783"/>
                      <a:pt x="13015" y="793"/>
                    </a:cubicBezTo>
                    <a:lnTo>
                      <a:pt x="13069" y="662"/>
                    </a:lnTo>
                    <a:cubicBezTo>
                      <a:pt x="13521" y="846"/>
                      <a:pt x="13826" y="1105"/>
                      <a:pt x="13923" y="1417"/>
                    </a:cubicBezTo>
                    <a:cubicBezTo>
                      <a:pt x="14058" y="1842"/>
                      <a:pt x="13769" y="2331"/>
                      <a:pt x="13113" y="2791"/>
                    </a:cubicBezTo>
                    <a:cubicBezTo>
                      <a:pt x="8863" y="5377"/>
                      <a:pt x="5803" y="5978"/>
                      <a:pt x="3877" y="5978"/>
                    </a:cubicBezTo>
                    <a:cubicBezTo>
                      <a:pt x="2754" y="5978"/>
                      <a:pt x="2017" y="5774"/>
                      <a:pt x="1653" y="5640"/>
                    </a:cubicBezTo>
                    <a:cubicBezTo>
                      <a:pt x="1398" y="5546"/>
                      <a:pt x="1194" y="5398"/>
                      <a:pt x="1046" y="5210"/>
                    </a:cubicBezTo>
                    <a:lnTo>
                      <a:pt x="1046" y="5210"/>
                    </a:lnTo>
                    <a:cubicBezTo>
                      <a:pt x="1469" y="5355"/>
                      <a:pt x="2001" y="5435"/>
                      <a:pt x="2555" y="5465"/>
                    </a:cubicBezTo>
                    <a:cubicBezTo>
                      <a:pt x="3110" y="5642"/>
                      <a:pt x="3662" y="5738"/>
                      <a:pt x="4069" y="5738"/>
                    </a:cubicBezTo>
                    <a:cubicBezTo>
                      <a:pt x="4094" y="5738"/>
                      <a:pt x="4119" y="5738"/>
                      <a:pt x="4143" y="5737"/>
                    </a:cubicBezTo>
                    <a:cubicBezTo>
                      <a:pt x="5906" y="5680"/>
                      <a:pt x="11403" y="3833"/>
                      <a:pt x="13347" y="2291"/>
                    </a:cubicBezTo>
                    <a:cubicBezTo>
                      <a:pt x="13759" y="1963"/>
                      <a:pt x="13903" y="1651"/>
                      <a:pt x="13776" y="1363"/>
                    </a:cubicBezTo>
                    <a:cubicBezTo>
                      <a:pt x="13625" y="1021"/>
                      <a:pt x="13072" y="780"/>
                      <a:pt x="12369" y="625"/>
                    </a:cubicBezTo>
                    <a:cubicBezTo>
                      <a:pt x="11910" y="468"/>
                      <a:pt x="11301" y="400"/>
                      <a:pt x="10593" y="400"/>
                    </a:cubicBezTo>
                    <a:cubicBezTo>
                      <a:pt x="10560" y="400"/>
                      <a:pt x="10528" y="400"/>
                      <a:pt x="10495" y="401"/>
                    </a:cubicBezTo>
                    <a:cubicBezTo>
                      <a:pt x="10304" y="393"/>
                      <a:pt x="10116" y="389"/>
                      <a:pt x="9934" y="389"/>
                    </a:cubicBezTo>
                    <a:cubicBezTo>
                      <a:pt x="9413" y="389"/>
                      <a:pt x="8943" y="420"/>
                      <a:pt x="8608" y="475"/>
                    </a:cubicBezTo>
                    <a:cubicBezTo>
                      <a:pt x="8269" y="532"/>
                      <a:pt x="7870" y="565"/>
                      <a:pt x="7448" y="599"/>
                    </a:cubicBezTo>
                    <a:cubicBezTo>
                      <a:pt x="5735" y="736"/>
                      <a:pt x="3392" y="924"/>
                      <a:pt x="1043" y="2911"/>
                    </a:cubicBezTo>
                    <a:cubicBezTo>
                      <a:pt x="751" y="3156"/>
                      <a:pt x="530" y="3387"/>
                      <a:pt x="380" y="3605"/>
                    </a:cubicBezTo>
                    <a:cubicBezTo>
                      <a:pt x="275" y="2881"/>
                      <a:pt x="1180" y="2124"/>
                      <a:pt x="3000" y="1409"/>
                    </a:cubicBezTo>
                    <a:cubicBezTo>
                      <a:pt x="5363" y="486"/>
                      <a:pt x="7463" y="213"/>
                      <a:pt x="9121" y="213"/>
                    </a:cubicBezTo>
                    <a:close/>
                    <a:moveTo>
                      <a:pt x="9126" y="1"/>
                    </a:moveTo>
                    <a:cubicBezTo>
                      <a:pt x="7443" y="1"/>
                      <a:pt x="5316" y="278"/>
                      <a:pt x="2923" y="1212"/>
                    </a:cubicBezTo>
                    <a:cubicBezTo>
                      <a:pt x="923" y="1993"/>
                      <a:pt x="1" y="2828"/>
                      <a:pt x="179" y="3696"/>
                    </a:cubicBezTo>
                    <a:cubicBezTo>
                      <a:pt x="188" y="3753"/>
                      <a:pt x="205" y="3810"/>
                      <a:pt x="225" y="3863"/>
                    </a:cubicBezTo>
                    <a:cubicBezTo>
                      <a:pt x="94" y="4144"/>
                      <a:pt x="88" y="4399"/>
                      <a:pt x="211" y="4627"/>
                    </a:cubicBezTo>
                    <a:cubicBezTo>
                      <a:pt x="306" y="4805"/>
                      <a:pt x="480" y="4953"/>
                      <a:pt x="711" y="5069"/>
                    </a:cubicBezTo>
                    <a:cubicBezTo>
                      <a:pt x="869" y="5415"/>
                      <a:pt x="1170" y="5690"/>
                      <a:pt x="1579" y="5841"/>
                    </a:cubicBezTo>
                    <a:cubicBezTo>
                      <a:pt x="1955" y="5982"/>
                      <a:pt x="2712" y="6192"/>
                      <a:pt x="3868" y="6192"/>
                    </a:cubicBezTo>
                    <a:cubicBezTo>
                      <a:pt x="5833" y="6189"/>
                      <a:pt x="8939" y="5579"/>
                      <a:pt x="13230" y="2968"/>
                    </a:cubicBezTo>
                    <a:cubicBezTo>
                      <a:pt x="13974" y="2449"/>
                      <a:pt x="14296" y="1876"/>
                      <a:pt x="14131" y="1353"/>
                    </a:cubicBezTo>
                    <a:cubicBezTo>
                      <a:pt x="13894" y="602"/>
                      <a:pt x="12754" y="139"/>
                      <a:pt x="11148" y="139"/>
                    </a:cubicBezTo>
                    <a:cubicBezTo>
                      <a:pt x="10579" y="59"/>
                      <a:pt x="9899" y="1"/>
                      <a:pt x="9126" y="1"/>
                    </a:cubicBezTo>
                    <a:close/>
                  </a:path>
                </a:pathLst>
              </a:custGeom>
              <a:solidFill>
                <a:srgbClr val="E79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3"/>
              <p:cNvSpPr/>
              <p:nvPr/>
            </p:nvSpPr>
            <p:spPr>
              <a:xfrm>
                <a:off x="1091300" y="4588525"/>
                <a:ext cx="411800" cy="178075"/>
              </a:xfrm>
              <a:custGeom>
                <a:avLst/>
                <a:gdLst/>
                <a:ahLst/>
                <a:cxnLst/>
                <a:rect l="l" t="t" r="r" b="b"/>
                <a:pathLst>
                  <a:path w="16472" h="7123" extrusionOk="0">
                    <a:moveTo>
                      <a:pt x="16445" y="0"/>
                    </a:moveTo>
                    <a:cubicBezTo>
                      <a:pt x="16445" y="0"/>
                      <a:pt x="16445" y="0"/>
                      <a:pt x="16445" y="0"/>
                    </a:cubicBezTo>
                    <a:lnTo>
                      <a:pt x="16445" y="0"/>
                    </a:lnTo>
                    <a:cubicBezTo>
                      <a:pt x="15080" y="231"/>
                      <a:pt x="13713" y="459"/>
                      <a:pt x="12345" y="667"/>
                    </a:cubicBezTo>
                    <a:cubicBezTo>
                      <a:pt x="11662" y="781"/>
                      <a:pt x="10975" y="872"/>
                      <a:pt x="10287" y="966"/>
                    </a:cubicBezTo>
                    <a:cubicBezTo>
                      <a:pt x="9603" y="1066"/>
                      <a:pt x="8913" y="1139"/>
                      <a:pt x="8226" y="1217"/>
                    </a:cubicBezTo>
                    <a:cubicBezTo>
                      <a:pt x="7539" y="1300"/>
                      <a:pt x="6845" y="1344"/>
                      <a:pt x="6158" y="1408"/>
                    </a:cubicBezTo>
                    <a:cubicBezTo>
                      <a:pt x="5468" y="1448"/>
                      <a:pt x="4773" y="1495"/>
                      <a:pt x="4083" y="1501"/>
                    </a:cubicBezTo>
                    <a:cubicBezTo>
                      <a:pt x="3891" y="1506"/>
                      <a:pt x="3698" y="1509"/>
                      <a:pt x="3506" y="1509"/>
                    </a:cubicBezTo>
                    <a:cubicBezTo>
                      <a:pt x="3006" y="1509"/>
                      <a:pt x="2507" y="1493"/>
                      <a:pt x="2009" y="1461"/>
                    </a:cubicBezTo>
                    <a:cubicBezTo>
                      <a:pt x="1664" y="1432"/>
                      <a:pt x="1318" y="1398"/>
                      <a:pt x="980" y="1334"/>
                    </a:cubicBezTo>
                    <a:cubicBezTo>
                      <a:pt x="644" y="1263"/>
                      <a:pt x="292" y="1200"/>
                      <a:pt x="1" y="1012"/>
                    </a:cubicBezTo>
                    <a:lnTo>
                      <a:pt x="1" y="1012"/>
                    </a:lnTo>
                    <a:cubicBezTo>
                      <a:pt x="289" y="1210"/>
                      <a:pt x="638" y="1280"/>
                      <a:pt x="973" y="1357"/>
                    </a:cubicBezTo>
                    <a:cubicBezTo>
                      <a:pt x="1314" y="1432"/>
                      <a:pt x="1660" y="1472"/>
                      <a:pt x="2005" y="1512"/>
                    </a:cubicBezTo>
                    <a:cubicBezTo>
                      <a:pt x="2578" y="1562"/>
                      <a:pt x="3153" y="1593"/>
                      <a:pt x="3728" y="1593"/>
                    </a:cubicBezTo>
                    <a:cubicBezTo>
                      <a:pt x="3847" y="1593"/>
                      <a:pt x="3965" y="1592"/>
                      <a:pt x="4083" y="1589"/>
                    </a:cubicBezTo>
                    <a:cubicBezTo>
                      <a:pt x="4777" y="1589"/>
                      <a:pt x="5471" y="1545"/>
                      <a:pt x="6164" y="1512"/>
                    </a:cubicBezTo>
                    <a:cubicBezTo>
                      <a:pt x="6855" y="1452"/>
                      <a:pt x="7549" y="1418"/>
                      <a:pt x="8240" y="1337"/>
                    </a:cubicBezTo>
                    <a:cubicBezTo>
                      <a:pt x="8927" y="1267"/>
                      <a:pt x="9617" y="1197"/>
                      <a:pt x="10304" y="1102"/>
                    </a:cubicBezTo>
                    <a:cubicBezTo>
                      <a:pt x="10995" y="1016"/>
                      <a:pt x="11682" y="929"/>
                      <a:pt x="12365" y="821"/>
                    </a:cubicBezTo>
                    <a:cubicBezTo>
                      <a:pt x="13265" y="698"/>
                      <a:pt x="14161" y="544"/>
                      <a:pt x="15056" y="385"/>
                    </a:cubicBezTo>
                    <a:lnTo>
                      <a:pt x="15056" y="385"/>
                    </a:lnTo>
                    <a:cubicBezTo>
                      <a:pt x="14700" y="508"/>
                      <a:pt x="14350" y="649"/>
                      <a:pt x="14007" y="808"/>
                    </a:cubicBezTo>
                    <a:cubicBezTo>
                      <a:pt x="13622" y="992"/>
                      <a:pt x="13250" y="1210"/>
                      <a:pt x="12898" y="1458"/>
                    </a:cubicBezTo>
                    <a:cubicBezTo>
                      <a:pt x="12556" y="1716"/>
                      <a:pt x="12228" y="2004"/>
                      <a:pt x="11976" y="2360"/>
                    </a:cubicBezTo>
                    <a:cubicBezTo>
                      <a:pt x="11732" y="2722"/>
                      <a:pt x="11567" y="3118"/>
                      <a:pt x="11397" y="3506"/>
                    </a:cubicBezTo>
                    <a:cubicBezTo>
                      <a:pt x="11229" y="3898"/>
                      <a:pt x="11075" y="4297"/>
                      <a:pt x="10924" y="4696"/>
                    </a:cubicBezTo>
                    <a:cubicBezTo>
                      <a:pt x="10629" y="5497"/>
                      <a:pt x="10358" y="6305"/>
                      <a:pt x="10119" y="7123"/>
                    </a:cubicBezTo>
                    <a:cubicBezTo>
                      <a:pt x="10374" y="6311"/>
                      <a:pt x="10666" y="5511"/>
                      <a:pt x="10981" y="4719"/>
                    </a:cubicBezTo>
                    <a:cubicBezTo>
                      <a:pt x="11139" y="4324"/>
                      <a:pt x="11306" y="3932"/>
                      <a:pt x="11477" y="3543"/>
                    </a:cubicBezTo>
                    <a:cubicBezTo>
                      <a:pt x="11648" y="3154"/>
                      <a:pt x="11819" y="2759"/>
                      <a:pt x="12053" y="2417"/>
                    </a:cubicBezTo>
                    <a:cubicBezTo>
                      <a:pt x="12298" y="2072"/>
                      <a:pt x="12624" y="1797"/>
                      <a:pt x="12958" y="1542"/>
                    </a:cubicBezTo>
                    <a:cubicBezTo>
                      <a:pt x="13307" y="1304"/>
                      <a:pt x="13676" y="1093"/>
                      <a:pt x="14058" y="915"/>
                    </a:cubicBezTo>
                    <a:cubicBezTo>
                      <a:pt x="14828" y="564"/>
                      <a:pt x="15643" y="302"/>
                      <a:pt x="16471" y="134"/>
                    </a:cubicBezTo>
                    <a:lnTo>
                      <a:pt x="16445" y="0"/>
                    </a:lnTo>
                    <a:close/>
                  </a:path>
                </a:pathLst>
              </a:custGeom>
              <a:solidFill>
                <a:srgbClr val="9C2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43"/>
              <p:cNvSpPr/>
              <p:nvPr/>
            </p:nvSpPr>
            <p:spPr>
              <a:xfrm>
                <a:off x="2412475" y="4811475"/>
                <a:ext cx="43675" cy="32225"/>
              </a:xfrm>
              <a:custGeom>
                <a:avLst/>
                <a:gdLst/>
                <a:ahLst/>
                <a:cxnLst/>
                <a:rect l="l" t="t" r="r" b="b"/>
                <a:pathLst>
                  <a:path w="1747" h="1289" extrusionOk="0">
                    <a:moveTo>
                      <a:pt x="0" y="1"/>
                    </a:moveTo>
                    <a:lnTo>
                      <a:pt x="0" y="1"/>
                    </a:lnTo>
                    <a:cubicBezTo>
                      <a:pt x="118" y="145"/>
                      <a:pt x="248" y="273"/>
                      <a:pt x="382" y="397"/>
                    </a:cubicBezTo>
                    <a:cubicBezTo>
                      <a:pt x="513" y="521"/>
                      <a:pt x="653" y="635"/>
                      <a:pt x="797" y="745"/>
                    </a:cubicBezTo>
                    <a:cubicBezTo>
                      <a:pt x="946" y="856"/>
                      <a:pt x="1093" y="960"/>
                      <a:pt x="1254" y="1050"/>
                    </a:cubicBezTo>
                    <a:cubicBezTo>
                      <a:pt x="1411" y="1144"/>
                      <a:pt x="1572" y="1231"/>
                      <a:pt x="1747" y="1288"/>
                    </a:cubicBezTo>
                    <a:cubicBezTo>
                      <a:pt x="1465" y="1057"/>
                      <a:pt x="1184" y="836"/>
                      <a:pt x="898" y="618"/>
                    </a:cubicBezTo>
                    <a:cubicBezTo>
                      <a:pt x="607" y="403"/>
                      <a:pt x="319" y="188"/>
                      <a:pt x="0" y="1"/>
                    </a:cubicBezTo>
                    <a:close/>
                  </a:path>
                </a:pathLst>
              </a:custGeom>
              <a:solidFill>
                <a:srgbClr val="293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43"/>
              <p:cNvSpPr/>
              <p:nvPr/>
            </p:nvSpPr>
            <p:spPr>
              <a:xfrm>
                <a:off x="2442050" y="4806350"/>
                <a:ext cx="133650" cy="23675"/>
              </a:xfrm>
              <a:custGeom>
                <a:avLst/>
                <a:gdLst/>
                <a:ahLst/>
                <a:cxnLst/>
                <a:rect l="l" t="t" r="r" b="b"/>
                <a:pathLst>
                  <a:path w="5346" h="947" extrusionOk="0">
                    <a:moveTo>
                      <a:pt x="172" y="0"/>
                    </a:moveTo>
                    <a:cubicBezTo>
                      <a:pt x="115" y="0"/>
                      <a:pt x="58" y="1"/>
                      <a:pt x="1" y="2"/>
                    </a:cubicBezTo>
                    <a:cubicBezTo>
                      <a:pt x="906" y="126"/>
                      <a:pt x="1811" y="216"/>
                      <a:pt x="2708" y="344"/>
                    </a:cubicBezTo>
                    <a:cubicBezTo>
                      <a:pt x="3158" y="404"/>
                      <a:pt x="3607" y="471"/>
                      <a:pt x="4052" y="554"/>
                    </a:cubicBezTo>
                    <a:cubicBezTo>
                      <a:pt x="4274" y="599"/>
                      <a:pt x="4498" y="642"/>
                      <a:pt x="4716" y="706"/>
                    </a:cubicBezTo>
                    <a:cubicBezTo>
                      <a:pt x="4937" y="759"/>
                      <a:pt x="5145" y="840"/>
                      <a:pt x="5346" y="947"/>
                    </a:cubicBezTo>
                    <a:cubicBezTo>
                      <a:pt x="4977" y="668"/>
                      <a:pt x="4518" y="551"/>
                      <a:pt x="4079" y="434"/>
                    </a:cubicBezTo>
                    <a:cubicBezTo>
                      <a:pt x="3633" y="323"/>
                      <a:pt x="3181" y="253"/>
                      <a:pt x="2732" y="183"/>
                    </a:cubicBezTo>
                    <a:cubicBezTo>
                      <a:pt x="2276" y="129"/>
                      <a:pt x="1823" y="79"/>
                      <a:pt x="1368" y="48"/>
                    </a:cubicBezTo>
                    <a:cubicBezTo>
                      <a:pt x="969" y="19"/>
                      <a:pt x="570" y="0"/>
                      <a:pt x="172" y="0"/>
                    </a:cubicBezTo>
                    <a:close/>
                  </a:path>
                </a:pathLst>
              </a:custGeom>
              <a:solidFill>
                <a:srgbClr val="293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3"/>
              <p:cNvSpPr/>
              <p:nvPr/>
            </p:nvSpPr>
            <p:spPr>
              <a:xfrm>
                <a:off x="1479775" y="4624375"/>
                <a:ext cx="83650" cy="91200"/>
              </a:xfrm>
              <a:custGeom>
                <a:avLst/>
                <a:gdLst/>
                <a:ahLst/>
                <a:cxnLst/>
                <a:rect l="l" t="t" r="r" b="b"/>
                <a:pathLst>
                  <a:path w="3346" h="3648" extrusionOk="0">
                    <a:moveTo>
                      <a:pt x="3345" y="1"/>
                    </a:moveTo>
                    <a:lnTo>
                      <a:pt x="3345" y="1"/>
                    </a:lnTo>
                    <a:cubicBezTo>
                      <a:pt x="3030" y="269"/>
                      <a:pt x="2732" y="553"/>
                      <a:pt x="2437" y="842"/>
                    </a:cubicBezTo>
                    <a:cubicBezTo>
                      <a:pt x="2142" y="1133"/>
                      <a:pt x="1860" y="1435"/>
                      <a:pt x="1576" y="1733"/>
                    </a:cubicBezTo>
                    <a:cubicBezTo>
                      <a:pt x="1026" y="2347"/>
                      <a:pt x="479" y="2971"/>
                      <a:pt x="1" y="3647"/>
                    </a:cubicBezTo>
                    <a:cubicBezTo>
                      <a:pt x="292" y="3353"/>
                      <a:pt x="573" y="3051"/>
                      <a:pt x="855" y="2749"/>
                    </a:cubicBezTo>
                    <a:lnTo>
                      <a:pt x="1696" y="1844"/>
                    </a:lnTo>
                    <a:cubicBezTo>
                      <a:pt x="2249" y="1234"/>
                      <a:pt x="2812" y="631"/>
                      <a:pt x="3345" y="1"/>
                    </a:cubicBezTo>
                    <a:close/>
                  </a:path>
                </a:pathLst>
              </a:custGeom>
              <a:solidFill>
                <a:srgbClr val="9C2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3"/>
              <p:cNvSpPr/>
              <p:nvPr/>
            </p:nvSpPr>
            <p:spPr>
              <a:xfrm>
                <a:off x="1252350" y="4370225"/>
                <a:ext cx="100850" cy="30700"/>
              </a:xfrm>
              <a:custGeom>
                <a:avLst/>
                <a:gdLst/>
                <a:ahLst/>
                <a:cxnLst/>
                <a:rect l="l" t="t" r="r" b="b"/>
                <a:pathLst>
                  <a:path w="4034" h="1228" extrusionOk="0">
                    <a:moveTo>
                      <a:pt x="3241" y="1"/>
                    </a:moveTo>
                    <a:lnTo>
                      <a:pt x="1" y="792"/>
                    </a:lnTo>
                    <a:lnTo>
                      <a:pt x="517" y="1227"/>
                    </a:lnTo>
                    <a:lnTo>
                      <a:pt x="4033" y="517"/>
                    </a:lnTo>
                    <a:lnTo>
                      <a:pt x="3241" y="1"/>
                    </a:lnTo>
                    <a:close/>
                  </a:path>
                </a:pathLst>
              </a:custGeom>
              <a:solidFill>
                <a:srgbClr val="DB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3"/>
              <p:cNvSpPr/>
              <p:nvPr/>
            </p:nvSpPr>
            <p:spPr>
              <a:xfrm>
                <a:off x="706275" y="4159750"/>
                <a:ext cx="112725" cy="16850"/>
              </a:xfrm>
              <a:custGeom>
                <a:avLst/>
                <a:gdLst/>
                <a:ahLst/>
                <a:cxnLst/>
                <a:rect l="l" t="t" r="r" b="b"/>
                <a:pathLst>
                  <a:path w="4509" h="674" extrusionOk="0">
                    <a:moveTo>
                      <a:pt x="4508" y="1"/>
                    </a:moveTo>
                    <a:cubicBezTo>
                      <a:pt x="4126" y="1"/>
                      <a:pt x="3744" y="24"/>
                      <a:pt x="3365" y="50"/>
                    </a:cubicBezTo>
                    <a:cubicBezTo>
                      <a:pt x="2987" y="78"/>
                      <a:pt x="2608" y="121"/>
                      <a:pt x="2230" y="168"/>
                    </a:cubicBezTo>
                    <a:cubicBezTo>
                      <a:pt x="1851" y="222"/>
                      <a:pt x="1472" y="275"/>
                      <a:pt x="1100" y="355"/>
                    </a:cubicBezTo>
                    <a:cubicBezTo>
                      <a:pt x="728" y="436"/>
                      <a:pt x="349" y="516"/>
                      <a:pt x="1" y="674"/>
                    </a:cubicBezTo>
                    <a:cubicBezTo>
                      <a:pt x="369" y="581"/>
                      <a:pt x="745" y="533"/>
                      <a:pt x="1120" y="476"/>
                    </a:cubicBezTo>
                    <a:lnTo>
                      <a:pt x="2250" y="329"/>
                    </a:lnTo>
                    <a:cubicBezTo>
                      <a:pt x="3003" y="231"/>
                      <a:pt x="3758" y="134"/>
                      <a:pt x="4508" y="1"/>
                    </a:cubicBezTo>
                    <a:close/>
                  </a:path>
                </a:pathLst>
              </a:custGeom>
              <a:solidFill>
                <a:srgbClr val="293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3"/>
              <p:cNvSpPr/>
              <p:nvPr/>
            </p:nvSpPr>
            <p:spPr>
              <a:xfrm>
                <a:off x="702175" y="4137875"/>
                <a:ext cx="119425" cy="21900"/>
              </a:xfrm>
              <a:custGeom>
                <a:avLst/>
                <a:gdLst/>
                <a:ahLst/>
                <a:cxnLst/>
                <a:rect l="l" t="t" r="r" b="b"/>
                <a:pathLst>
                  <a:path w="4777" h="876" extrusionOk="0">
                    <a:moveTo>
                      <a:pt x="4776" y="0"/>
                    </a:moveTo>
                    <a:lnTo>
                      <a:pt x="4776" y="0"/>
                    </a:lnTo>
                    <a:cubicBezTo>
                      <a:pt x="4371" y="21"/>
                      <a:pt x="3965" y="64"/>
                      <a:pt x="3563" y="108"/>
                    </a:cubicBezTo>
                    <a:cubicBezTo>
                      <a:pt x="3161" y="155"/>
                      <a:pt x="2759" y="218"/>
                      <a:pt x="2357" y="279"/>
                    </a:cubicBezTo>
                    <a:cubicBezTo>
                      <a:pt x="1958" y="353"/>
                      <a:pt x="1559" y="419"/>
                      <a:pt x="1164" y="514"/>
                    </a:cubicBezTo>
                    <a:cubicBezTo>
                      <a:pt x="768" y="607"/>
                      <a:pt x="369" y="701"/>
                      <a:pt x="0" y="876"/>
                    </a:cubicBezTo>
                    <a:cubicBezTo>
                      <a:pt x="389" y="768"/>
                      <a:pt x="788" y="704"/>
                      <a:pt x="1187" y="637"/>
                    </a:cubicBezTo>
                    <a:lnTo>
                      <a:pt x="2383" y="440"/>
                    </a:lnTo>
                    <a:lnTo>
                      <a:pt x="3580" y="232"/>
                    </a:lnTo>
                    <a:cubicBezTo>
                      <a:pt x="3979" y="161"/>
                      <a:pt x="4378" y="88"/>
                      <a:pt x="4776" y="0"/>
                    </a:cubicBezTo>
                    <a:close/>
                  </a:path>
                </a:pathLst>
              </a:custGeom>
              <a:solidFill>
                <a:srgbClr val="293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3"/>
              <p:cNvSpPr/>
              <p:nvPr/>
            </p:nvSpPr>
            <p:spPr>
              <a:xfrm>
                <a:off x="701825" y="3884150"/>
                <a:ext cx="1084650" cy="480750"/>
              </a:xfrm>
              <a:custGeom>
                <a:avLst/>
                <a:gdLst/>
                <a:ahLst/>
                <a:cxnLst/>
                <a:rect l="l" t="t" r="r" b="b"/>
                <a:pathLst>
                  <a:path w="43386" h="19230" extrusionOk="0">
                    <a:moveTo>
                      <a:pt x="43386" y="6674"/>
                    </a:moveTo>
                    <a:cubicBezTo>
                      <a:pt x="42651" y="6727"/>
                      <a:pt x="41944" y="6758"/>
                      <a:pt x="41294" y="6758"/>
                    </a:cubicBezTo>
                    <a:lnTo>
                      <a:pt x="41307" y="6758"/>
                    </a:lnTo>
                    <a:cubicBezTo>
                      <a:pt x="41954" y="6758"/>
                      <a:pt x="42655" y="6727"/>
                      <a:pt x="43386" y="6678"/>
                    </a:cubicBezTo>
                    <a:lnTo>
                      <a:pt x="43386" y="6674"/>
                    </a:lnTo>
                    <a:close/>
                    <a:moveTo>
                      <a:pt x="22290" y="1"/>
                    </a:moveTo>
                    <a:cubicBezTo>
                      <a:pt x="19410" y="1"/>
                      <a:pt x="16669" y="801"/>
                      <a:pt x="14554" y="2783"/>
                    </a:cubicBezTo>
                    <a:cubicBezTo>
                      <a:pt x="11250" y="5886"/>
                      <a:pt x="12650" y="8624"/>
                      <a:pt x="15855" y="9979"/>
                    </a:cubicBezTo>
                    <a:cubicBezTo>
                      <a:pt x="12024" y="10092"/>
                      <a:pt x="8330" y="10284"/>
                      <a:pt x="8099" y="10297"/>
                    </a:cubicBezTo>
                    <a:lnTo>
                      <a:pt x="8102" y="10297"/>
                    </a:lnTo>
                    <a:cubicBezTo>
                      <a:pt x="8102" y="10297"/>
                      <a:pt x="11906" y="10096"/>
                      <a:pt x="15861" y="9979"/>
                    </a:cubicBezTo>
                    <a:cubicBezTo>
                      <a:pt x="12661" y="8624"/>
                      <a:pt x="11263" y="5886"/>
                      <a:pt x="14568" y="2783"/>
                    </a:cubicBezTo>
                    <a:cubicBezTo>
                      <a:pt x="16679" y="801"/>
                      <a:pt x="19421" y="1"/>
                      <a:pt x="22297" y="1"/>
                    </a:cubicBezTo>
                    <a:close/>
                    <a:moveTo>
                      <a:pt x="121" y="10995"/>
                    </a:moveTo>
                    <a:cubicBezTo>
                      <a:pt x="110" y="10998"/>
                      <a:pt x="97" y="11002"/>
                      <a:pt x="84" y="11004"/>
                    </a:cubicBezTo>
                    <a:cubicBezTo>
                      <a:pt x="96" y="11002"/>
                      <a:pt x="109" y="10998"/>
                      <a:pt x="121" y="10995"/>
                    </a:cubicBezTo>
                    <a:close/>
                    <a:moveTo>
                      <a:pt x="4744" y="9520"/>
                    </a:moveTo>
                    <a:cubicBezTo>
                      <a:pt x="3624" y="9520"/>
                      <a:pt x="1908" y="9865"/>
                      <a:pt x="1228" y="10137"/>
                    </a:cubicBezTo>
                    <a:cubicBezTo>
                      <a:pt x="779" y="10318"/>
                      <a:pt x="330" y="10632"/>
                      <a:pt x="138" y="10967"/>
                    </a:cubicBezTo>
                    <a:cubicBezTo>
                      <a:pt x="92" y="10984"/>
                      <a:pt x="44" y="11001"/>
                      <a:pt x="1" y="11025"/>
                    </a:cubicBezTo>
                    <a:cubicBezTo>
                      <a:pt x="11" y="11021"/>
                      <a:pt x="18" y="11017"/>
                      <a:pt x="28" y="11017"/>
                    </a:cubicBezTo>
                    <a:cubicBezTo>
                      <a:pt x="72" y="10997"/>
                      <a:pt x="112" y="10981"/>
                      <a:pt x="155" y="10961"/>
                    </a:cubicBezTo>
                    <a:cubicBezTo>
                      <a:pt x="350" y="10629"/>
                      <a:pt x="796" y="10318"/>
                      <a:pt x="1241" y="10137"/>
                    </a:cubicBezTo>
                    <a:cubicBezTo>
                      <a:pt x="1919" y="9865"/>
                      <a:pt x="3634" y="9520"/>
                      <a:pt x="4754" y="9520"/>
                    </a:cubicBezTo>
                    <a:close/>
                    <a:moveTo>
                      <a:pt x="138" y="10991"/>
                    </a:moveTo>
                    <a:cubicBezTo>
                      <a:pt x="133" y="10992"/>
                      <a:pt x="127" y="10993"/>
                      <a:pt x="121" y="10995"/>
                    </a:cubicBezTo>
                    <a:lnTo>
                      <a:pt x="121" y="10995"/>
                    </a:lnTo>
                    <a:cubicBezTo>
                      <a:pt x="123" y="10995"/>
                      <a:pt x="124" y="10994"/>
                      <a:pt x="125" y="10994"/>
                    </a:cubicBezTo>
                    <a:lnTo>
                      <a:pt x="125" y="10994"/>
                    </a:lnTo>
                    <a:cubicBezTo>
                      <a:pt x="1" y="11226"/>
                      <a:pt x="4" y="11467"/>
                      <a:pt x="216" y="11678"/>
                    </a:cubicBezTo>
                    <a:cubicBezTo>
                      <a:pt x="199" y="11685"/>
                      <a:pt x="182" y="11691"/>
                      <a:pt x="165" y="11698"/>
                    </a:cubicBezTo>
                    <a:cubicBezTo>
                      <a:pt x="172" y="11698"/>
                      <a:pt x="182" y="11695"/>
                      <a:pt x="192" y="11691"/>
                    </a:cubicBezTo>
                    <a:cubicBezTo>
                      <a:pt x="202" y="11688"/>
                      <a:pt x="216" y="11681"/>
                      <a:pt x="225" y="11678"/>
                    </a:cubicBezTo>
                    <a:cubicBezTo>
                      <a:pt x="105" y="11557"/>
                      <a:pt x="55" y="11427"/>
                      <a:pt x="55" y="11296"/>
                    </a:cubicBezTo>
                    <a:cubicBezTo>
                      <a:pt x="55" y="11195"/>
                      <a:pt x="84" y="11091"/>
                      <a:pt x="138" y="10991"/>
                    </a:cubicBezTo>
                    <a:close/>
                    <a:moveTo>
                      <a:pt x="232" y="11685"/>
                    </a:moveTo>
                    <a:cubicBezTo>
                      <a:pt x="229" y="11685"/>
                      <a:pt x="229" y="11688"/>
                      <a:pt x="225" y="11688"/>
                    </a:cubicBezTo>
                    <a:cubicBezTo>
                      <a:pt x="242" y="11701"/>
                      <a:pt x="253" y="11718"/>
                      <a:pt x="273" y="11732"/>
                    </a:cubicBezTo>
                    <a:cubicBezTo>
                      <a:pt x="627" y="12027"/>
                      <a:pt x="2049" y="12094"/>
                      <a:pt x="3242" y="12094"/>
                    </a:cubicBezTo>
                    <a:lnTo>
                      <a:pt x="3249" y="12094"/>
                    </a:lnTo>
                    <a:cubicBezTo>
                      <a:pt x="2055" y="12094"/>
                      <a:pt x="638" y="12027"/>
                      <a:pt x="286" y="11732"/>
                    </a:cubicBezTo>
                    <a:cubicBezTo>
                      <a:pt x="265" y="11718"/>
                      <a:pt x="249" y="11701"/>
                      <a:pt x="232" y="11685"/>
                    </a:cubicBezTo>
                    <a:close/>
                    <a:moveTo>
                      <a:pt x="8528" y="11218"/>
                    </a:moveTo>
                    <a:cubicBezTo>
                      <a:pt x="9654" y="11222"/>
                      <a:pt x="12342" y="11584"/>
                      <a:pt x="14149" y="11946"/>
                    </a:cubicBezTo>
                    <a:cubicBezTo>
                      <a:pt x="15295" y="12174"/>
                      <a:pt x="16441" y="12436"/>
                      <a:pt x="17786" y="12436"/>
                    </a:cubicBezTo>
                    <a:lnTo>
                      <a:pt x="17792" y="12436"/>
                    </a:lnTo>
                    <a:cubicBezTo>
                      <a:pt x="16451" y="12432"/>
                      <a:pt x="15305" y="12174"/>
                      <a:pt x="14162" y="11946"/>
                    </a:cubicBezTo>
                    <a:cubicBezTo>
                      <a:pt x="12349" y="11584"/>
                      <a:pt x="9647" y="11218"/>
                      <a:pt x="8528" y="11218"/>
                    </a:cubicBezTo>
                    <a:close/>
                    <a:moveTo>
                      <a:pt x="5019" y="12050"/>
                    </a:moveTo>
                    <a:cubicBezTo>
                      <a:pt x="5019" y="12050"/>
                      <a:pt x="5011" y="12053"/>
                      <a:pt x="5002" y="12053"/>
                    </a:cubicBezTo>
                    <a:cubicBezTo>
                      <a:pt x="4985" y="12080"/>
                      <a:pt x="4415" y="12912"/>
                      <a:pt x="4100" y="13381"/>
                    </a:cubicBezTo>
                    <a:cubicBezTo>
                      <a:pt x="3979" y="13558"/>
                      <a:pt x="4046" y="13642"/>
                      <a:pt x="4211" y="13642"/>
                    </a:cubicBezTo>
                    <a:lnTo>
                      <a:pt x="4218" y="13642"/>
                    </a:lnTo>
                    <a:cubicBezTo>
                      <a:pt x="4114" y="13639"/>
                      <a:pt x="4053" y="13605"/>
                      <a:pt x="4053" y="13535"/>
                    </a:cubicBezTo>
                    <a:cubicBezTo>
                      <a:pt x="4053" y="13495"/>
                      <a:pt x="4070" y="13444"/>
                      <a:pt x="4114" y="13381"/>
                    </a:cubicBezTo>
                    <a:cubicBezTo>
                      <a:pt x="4432" y="12901"/>
                      <a:pt x="5019" y="12050"/>
                      <a:pt x="5019" y="12050"/>
                    </a:cubicBezTo>
                    <a:close/>
                    <a:moveTo>
                      <a:pt x="21817" y="11678"/>
                    </a:moveTo>
                    <a:cubicBezTo>
                      <a:pt x="21817" y="11681"/>
                      <a:pt x="21814" y="11681"/>
                      <a:pt x="21811" y="11681"/>
                    </a:cubicBezTo>
                    <a:cubicBezTo>
                      <a:pt x="21935" y="11721"/>
                      <a:pt x="22065" y="11761"/>
                      <a:pt x="22196" y="11806"/>
                    </a:cubicBezTo>
                    <a:cubicBezTo>
                      <a:pt x="22240" y="11819"/>
                      <a:pt x="22286" y="11832"/>
                      <a:pt x="22334" y="11846"/>
                    </a:cubicBezTo>
                    <a:cubicBezTo>
                      <a:pt x="22424" y="11876"/>
                      <a:pt x="22518" y="11902"/>
                      <a:pt x="22612" y="11933"/>
                    </a:cubicBezTo>
                    <a:cubicBezTo>
                      <a:pt x="22665" y="11946"/>
                      <a:pt x="22722" y="11963"/>
                      <a:pt x="22776" y="11979"/>
                    </a:cubicBezTo>
                    <a:cubicBezTo>
                      <a:pt x="22866" y="12007"/>
                      <a:pt x="22957" y="12033"/>
                      <a:pt x="23047" y="12057"/>
                    </a:cubicBezTo>
                    <a:cubicBezTo>
                      <a:pt x="23107" y="12074"/>
                      <a:pt x="23165" y="12090"/>
                      <a:pt x="23225" y="12107"/>
                    </a:cubicBezTo>
                    <a:cubicBezTo>
                      <a:pt x="23316" y="12134"/>
                      <a:pt x="23412" y="12160"/>
                      <a:pt x="23506" y="12188"/>
                    </a:cubicBezTo>
                    <a:cubicBezTo>
                      <a:pt x="23564" y="12204"/>
                      <a:pt x="23624" y="12218"/>
                      <a:pt x="23681" y="12234"/>
                    </a:cubicBezTo>
                    <a:cubicBezTo>
                      <a:pt x="23785" y="12264"/>
                      <a:pt x="23889" y="12292"/>
                      <a:pt x="23992" y="12318"/>
                    </a:cubicBezTo>
                    <a:cubicBezTo>
                      <a:pt x="24043" y="12332"/>
                      <a:pt x="24096" y="12349"/>
                      <a:pt x="24150" y="12362"/>
                    </a:cubicBezTo>
                    <a:cubicBezTo>
                      <a:pt x="24288" y="12399"/>
                      <a:pt x="24425" y="12432"/>
                      <a:pt x="24566" y="12469"/>
                    </a:cubicBezTo>
                    <a:cubicBezTo>
                      <a:pt x="24586" y="12476"/>
                      <a:pt x="24606" y="12479"/>
                      <a:pt x="24626" y="12485"/>
                    </a:cubicBezTo>
                    <a:cubicBezTo>
                      <a:pt x="24790" y="12526"/>
                      <a:pt x="24954" y="12570"/>
                      <a:pt x="25119" y="12610"/>
                    </a:cubicBezTo>
                    <a:cubicBezTo>
                      <a:pt x="25159" y="12620"/>
                      <a:pt x="25202" y="12630"/>
                      <a:pt x="25242" y="12640"/>
                    </a:cubicBezTo>
                    <a:cubicBezTo>
                      <a:pt x="25367" y="12670"/>
                      <a:pt x="25491" y="12703"/>
                      <a:pt x="25615" y="12734"/>
                    </a:cubicBezTo>
                    <a:cubicBezTo>
                      <a:pt x="25669" y="12747"/>
                      <a:pt x="25725" y="12761"/>
                      <a:pt x="25782" y="12774"/>
                    </a:cubicBezTo>
                    <a:cubicBezTo>
                      <a:pt x="25896" y="12801"/>
                      <a:pt x="26007" y="12827"/>
                      <a:pt x="26121" y="12855"/>
                    </a:cubicBezTo>
                    <a:cubicBezTo>
                      <a:pt x="26178" y="12868"/>
                      <a:pt x="26232" y="12881"/>
                      <a:pt x="26288" y="12895"/>
                    </a:cubicBezTo>
                    <a:cubicBezTo>
                      <a:pt x="26406" y="12925"/>
                      <a:pt x="26523" y="12952"/>
                      <a:pt x="26640" y="12979"/>
                    </a:cubicBezTo>
                    <a:cubicBezTo>
                      <a:pt x="26687" y="12988"/>
                      <a:pt x="26735" y="13002"/>
                      <a:pt x="26781" y="13012"/>
                    </a:cubicBezTo>
                    <a:cubicBezTo>
                      <a:pt x="26916" y="13042"/>
                      <a:pt x="27046" y="13073"/>
                      <a:pt x="27177" y="13102"/>
                    </a:cubicBezTo>
                    <a:cubicBezTo>
                      <a:pt x="27210" y="13113"/>
                      <a:pt x="27244" y="13119"/>
                      <a:pt x="27278" y="13126"/>
                    </a:cubicBezTo>
                    <a:cubicBezTo>
                      <a:pt x="27790" y="13243"/>
                      <a:pt x="28293" y="13357"/>
                      <a:pt x="28775" y="13461"/>
                    </a:cubicBezTo>
                    <a:cubicBezTo>
                      <a:pt x="28775" y="13461"/>
                      <a:pt x="28779" y="13461"/>
                      <a:pt x="28779" y="13464"/>
                    </a:cubicBezTo>
                    <a:cubicBezTo>
                      <a:pt x="28939" y="13498"/>
                      <a:pt x="29097" y="13531"/>
                      <a:pt x="29248" y="13565"/>
                    </a:cubicBezTo>
                    <a:cubicBezTo>
                      <a:pt x="29258" y="13565"/>
                      <a:pt x="29264" y="13568"/>
                      <a:pt x="29272" y="13568"/>
                    </a:cubicBezTo>
                    <a:cubicBezTo>
                      <a:pt x="29425" y="13602"/>
                      <a:pt x="29573" y="13636"/>
                      <a:pt x="29717" y="13665"/>
                    </a:cubicBezTo>
                    <a:lnTo>
                      <a:pt x="29724" y="13665"/>
                    </a:lnTo>
                    <a:cubicBezTo>
                      <a:pt x="31481" y="14041"/>
                      <a:pt x="32757" y="14286"/>
                      <a:pt x="32757" y="14286"/>
                    </a:cubicBezTo>
                    <a:cubicBezTo>
                      <a:pt x="32757" y="14286"/>
                      <a:pt x="27599" y="18271"/>
                      <a:pt x="24730" y="19122"/>
                    </a:cubicBezTo>
                    <a:cubicBezTo>
                      <a:pt x="24730" y="19122"/>
                      <a:pt x="24705" y="19123"/>
                      <a:pt x="24657" y="19125"/>
                    </a:cubicBezTo>
                    <a:lnTo>
                      <a:pt x="24657" y="19125"/>
                    </a:lnTo>
                    <a:cubicBezTo>
                      <a:pt x="24714" y="19123"/>
                      <a:pt x="24744" y="19122"/>
                      <a:pt x="24744" y="19122"/>
                    </a:cubicBezTo>
                    <a:cubicBezTo>
                      <a:pt x="27612" y="18271"/>
                      <a:pt x="32771" y="14286"/>
                      <a:pt x="32771" y="14286"/>
                    </a:cubicBezTo>
                    <a:cubicBezTo>
                      <a:pt x="32771" y="14286"/>
                      <a:pt x="25575" y="12908"/>
                      <a:pt x="21844" y="11688"/>
                    </a:cubicBezTo>
                    <a:cubicBezTo>
                      <a:pt x="21841" y="11685"/>
                      <a:pt x="21834" y="11685"/>
                      <a:pt x="21831" y="11685"/>
                    </a:cubicBezTo>
                    <a:cubicBezTo>
                      <a:pt x="21828" y="11681"/>
                      <a:pt x="21820" y="11681"/>
                      <a:pt x="21817" y="11678"/>
                    </a:cubicBezTo>
                    <a:close/>
                    <a:moveTo>
                      <a:pt x="24657" y="19125"/>
                    </a:moveTo>
                    <a:cubicBezTo>
                      <a:pt x="24612" y="19126"/>
                      <a:pt x="24551" y="19128"/>
                      <a:pt x="24474" y="19131"/>
                    </a:cubicBezTo>
                    <a:lnTo>
                      <a:pt x="24474" y="19131"/>
                    </a:lnTo>
                    <a:cubicBezTo>
                      <a:pt x="24552" y="19128"/>
                      <a:pt x="24614" y="19126"/>
                      <a:pt x="24657" y="19125"/>
                    </a:cubicBezTo>
                    <a:close/>
                    <a:moveTo>
                      <a:pt x="24474" y="19131"/>
                    </a:moveTo>
                    <a:cubicBezTo>
                      <a:pt x="24405" y="19133"/>
                      <a:pt x="24323" y="19136"/>
                      <a:pt x="24230" y="19139"/>
                    </a:cubicBezTo>
                    <a:lnTo>
                      <a:pt x="24224" y="19139"/>
                    </a:lnTo>
                    <a:cubicBezTo>
                      <a:pt x="24145" y="19142"/>
                      <a:pt x="24057" y="19147"/>
                      <a:pt x="23962" y="19151"/>
                    </a:cubicBezTo>
                    <a:lnTo>
                      <a:pt x="23962" y="19151"/>
                    </a:lnTo>
                    <a:cubicBezTo>
                      <a:pt x="24171" y="19142"/>
                      <a:pt x="24344" y="19136"/>
                      <a:pt x="24474" y="19131"/>
                    </a:cubicBezTo>
                    <a:close/>
                    <a:moveTo>
                      <a:pt x="23962" y="19151"/>
                    </a:moveTo>
                    <a:lnTo>
                      <a:pt x="23962" y="19151"/>
                    </a:lnTo>
                    <a:cubicBezTo>
                      <a:pt x="23806" y="19158"/>
                      <a:pt x="23629" y="19166"/>
                      <a:pt x="23436" y="19176"/>
                    </a:cubicBezTo>
                    <a:lnTo>
                      <a:pt x="23440" y="19176"/>
                    </a:lnTo>
                    <a:cubicBezTo>
                      <a:pt x="23513" y="19172"/>
                      <a:pt x="23584" y="19169"/>
                      <a:pt x="23650" y="19166"/>
                    </a:cubicBezTo>
                    <a:lnTo>
                      <a:pt x="23664" y="19166"/>
                    </a:lnTo>
                    <a:cubicBezTo>
                      <a:pt x="23770" y="19161"/>
                      <a:pt x="23869" y="19156"/>
                      <a:pt x="23962" y="19151"/>
                    </a:cubicBezTo>
                    <a:close/>
                    <a:moveTo>
                      <a:pt x="23416" y="19176"/>
                    </a:moveTo>
                    <a:cubicBezTo>
                      <a:pt x="23349" y="19179"/>
                      <a:pt x="23276" y="19182"/>
                      <a:pt x="23202" y="19186"/>
                    </a:cubicBezTo>
                    <a:cubicBezTo>
                      <a:pt x="23195" y="19186"/>
                      <a:pt x="23188" y="19188"/>
                      <a:pt x="23181" y="19189"/>
                    </a:cubicBezTo>
                    <a:lnTo>
                      <a:pt x="23181" y="19189"/>
                    </a:lnTo>
                    <a:cubicBezTo>
                      <a:pt x="23269" y="19184"/>
                      <a:pt x="23354" y="19180"/>
                      <a:pt x="23436" y="19176"/>
                    </a:cubicBezTo>
                    <a:close/>
                    <a:moveTo>
                      <a:pt x="23181" y="19189"/>
                    </a:moveTo>
                    <a:cubicBezTo>
                      <a:pt x="23168" y="19189"/>
                      <a:pt x="23155" y="19190"/>
                      <a:pt x="23142" y="19191"/>
                    </a:cubicBezTo>
                    <a:lnTo>
                      <a:pt x="23142" y="19191"/>
                    </a:lnTo>
                    <a:cubicBezTo>
                      <a:pt x="23151" y="19190"/>
                      <a:pt x="23161" y="19190"/>
                      <a:pt x="23171" y="19189"/>
                    </a:cubicBezTo>
                    <a:cubicBezTo>
                      <a:pt x="23174" y="19189"/>
                      <a:pt x="23178" y="19189"/>
                      <a:pt x="23181" y="19189"/>
                    </a:cubicBezTo>
                    <a:close/>
                    <a:moveTo>
                      <a:pt x="23142" y="19191"/>
                    </a:moveTo>
                    <a:lnTo>
                      <a:pt x="23142" y="19191"/>
                    </a:lnTo>
                    <a:cubicBezTo>
                      <a:pt x="23079" y="19193"/>
                      <a:pt x="23014" y="19196"/>
                      <a:pt x="22947" y="19201"/>
                    </a:cubicBezTo>
                    <a:lnTo>
                      <a:pt x="22947" y="19201"/>
                    </a:lnTo>
                    <a:cubicBezTo>
                      <a:pt x="23013" y="19197"/>
                      <a:pt x="23078" y="19194"/>
                      <a:pt x="23142" y="19191"/>
                    </a:cubicBezTo>
                    <a:close/>
                    <a:moveTo>
                      <a:pt x="22947" y="19201"/>
                    </a:moveTo>
                    <a:cubicBezTo>
                      <a:pt x="22939" y="19201"/>
                      <a:pt x="22931" y="19202"/>
                      <a:pt x="22924" y="19202"/>
                    </a:cubicBezTo>
                    <a:lnTo>
                      <a:pt x="22930" y="19202"/>
                    </a:lnTo>
                    <a:cubicBezTo>
                      <a:pt x="22935" y="19202"/>
                      <a:pt x="22941" y="19201"/>
                      <a:pt x="22947" y="19201"/>
                    </a:cubicBezTo>
                    <a:close/>
                    <a:moveTo>
                      <a:pt x="22920" y="19202"/>
                    </a:moveTo>
                    <a:cubicBezTo>
                      <a:pt x="22769" y="19209"/>
                      <a:pt x="22608" y="19219"/>
                      <a:pt x="22441" y="19230"/>
                    </a:cubicBezTo>
                    <a:lnTo>
                      <a:pt x="22444" y="19230"/>
                    </a:lnTo>
                    <a:cubicBezTo>
                      <a:pt x="22610" y="19220"/>
                      <a:pt x="22770" y="19211"/>
                      <a:pt x="22924" y="19202"/>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3"/>
              <p:cNvSpPr/>
              <p:nvPr/>
            </p:nvSpPr>
            <p:spPr>
              <a:xfrm>
                <a:off x="983375" y="3884150"/>
                <a:ext cx="811150" cy="330075"/>
              </a:xfrm>
              <a:custGeom>
                <a:avLst/>
                <a:gdLst/>
                <a:ahLst/>
                <a:cxnLst/>
                <a:rect l="l" t="t" r="r" b="b"/>
                <a:pathLst>
                  <a:path w="32446" h="13203" extrusionOk="0">
                    <a:moveTo>
                      <a:pt x="11035" y="1"/>
                    </a:moveTo>
                    <a:cubicBezTo>
                      <a:pt x="8159" y="1"/>
                      <a:pt x="5417" y="801"/>
                      <a:pt x="3306" y="2783"/>
                    </a:cubicBezTo>
                    <a:cubicBezTo>
                      <a:pt x="1" y="5886"/>
                      <a:pt x="1399" y="8624"/>
                      <a:pt x="4599" y="9979"/>
                    </a:cubicBezTo>
                    <a:cubicBezTo>
                      <a:pt x="6252" y="9928"/>
                      <a:pt x="7931" y="9891"/>
                      <a:pt x="9369" y="9891"/>
                    </a:cubicBezTo>
                    <a:cubicBezTo>
                      <a:pt x="10874" y="9891"/>
                      <a:pt x="12114" y="9931"/>
                      <a:pt x="12791" y="10032"/>
                    </a:cubicBezTo>
                    <a:lnTo>
                      <a:pt x="12798" y="10032"/>
                    </a:lnTo>
                    <a:cubicBezTo>
                      <a:pt x="12801" y="10032"/>
                      <a:pt x="12808" y="10032"/>
                      <a:pt x="12811" y="10036"/>
                    </a:cubicBezTo>
                    <a:lnTo>
                      <a:pt x="12831" y="10036"/>
                    </a:lnTo>
                    <a:cubicBezTo>
                      <a:pt x="12834" y="10039"/>
                      <a:pt x="12834" y="10039"/>
                      <a:pt x="12838" y="10039"/>
                    </a:cubicBezTo>
                    <a:lnTo>
                      <a:pt x="12848" y="10039"/>
                    </a:lnTo>
                    <a:cubicBezTo>
                      <a:pt x="12851" y="10039"/>
                      <a:pt x="12854" y="10042"/>
                      <a:pt x="12854" y="10042"/>
                    </a:cubicBezTo>
                    <a:lnTo>
                      <a:pt x="12858" y="10042"/>
                    </a:lnTo>
                    <a:cubicBezTo>
                      <a:pt x="15097" y="10378"/>
                      <a:pt x="21670" y="11594"/>
                      <a:pt x="24756" y="12171"/>
                    </a:cubicBezTo>
                    <a:cubicBezTo>
                      <a:pt x="24790" y="12174"/>
                      <a:pt x="24824" y="12181"/>
                      <a:pt x="24854" y="12188"/>
                    </a:cubicBezTo>
                    <a:cubicBezTo>
                      <a:pt x="25805" y="12365"/>
                      <a:pt x="26399" y="12476"/>
                      <a:pt x="26399" y="12476"/>
                    </a:cubicBezTo>
                    <a:lnTo>
                      <a:pt x="27049" y="13203"/>
                    </a:lnTo>
                    <a:cubicBezTo>
                      <a:pt x="27180" y="12694"/>
                      <a:pt x="27177" y="12120"/>
                      <a:pt x="27330" y="11621"/>
                    </a:cubicBezTo>
                    <a:cubicBezTo>
                      <a:pt x="27548" y="10914"/>
                      <a:pt x="27961" y="10273"/>
                      <a:pt x="28551" y="9821"/>
                    </a:cubicBezTo>
                    <a:cubicBezTo>
                      <a:pt x="29157" y="9355"/>
                      <a:pt x="29858" y="9195"/>
                      <a:pt x="30602" y="9117"/>
                    </a:cubicBezTo>
                    <a:cubicBezTo>
                      <a:pt x="31192" y="9057"/>
                      <a:pt x="31889" y="9171"/>
                      <a:pt x="32197" y="8551"/>
                    </a:cubicBezTo>
                    <a:cubicBezTo>
                      <a:pt x="32446" y="8051"/>
                      <a:pt x="32358" y="7371"/>
                      <a:pt x="32124" y="6678"/>
                    </a:cubicBezTo>
                    <a:cubicBezTo>
                      <a:pt x="31393" y="6727"/>
                      <a:pt x="30692" y="6758"/>
                      <a:pt x="30045" y="6758"/>
                    </a:cubicBezTo>
                    <a:lnTo>
                      <a:pt x="29777" y="6758"/>
                    </a:lnTo>
                    <a:cubicBezTo>
                      <a:pt x="28802" y="6744"/>
                      <a:pt x="27967" y="6650"/>
                      <a:pt x="27374" y="6429"/>
                    </a:cubicBezTo>
                    <a:cubicBezTo>
                      <a:pt x="25001" y="5544"/>
                      <a:pt x="25882" y="5216"/>
                      <a:pt x="20470" y="2454"/>
                    </a:cubicBezTo>
                    <a:cubicBezTo>
                      <a:pt x="17617" y="996"/>
                      <a:pt x="14242" y="1"/>
                      <a:pt x="1103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3"/>
              <p:cNvSpPr/>
              <p:nvPr/>
            </p:nvSpPr>
            <p:spPr>
              <a:xfrm>
                <a:off x="1247900" y="4135200"/>
                <a:ext cx="411700" cy="246725"/>
              </a:xfrm>
              <a:custGeom>
                <a:avLst/>
                <a:gdLst/>
                <a:ahLst/>
                <a:cxnLst/>
                <a:rect l="l" t="t" r="r" b="b"/>
                <a:pathLst>
                  <a:path w="16468" h="9869" extrusionOk="0">
                    <a:moveTo>
                      <a:pt x="2277" y="0"/>
                    </a:moveTo>
                    <a:lnTo>
                      <a:pt x="2277" y="0"/>
                    </a:lnTo>
                    <a:cubicBezTo>
                      <a:pt x="3044" y="115"/>
                      <a:pt x="4318" y="333"/>
                      <a:pt x="5786" y="594"/>
                    </a:cubicBezTo>
                    <a:lnTo>
                      <a:pt x="5786" y="594"/>
                    </a:lnTo>
                    <a:lnTo>
                      <a:pt x="5786" y="593"/>
                    </a:lnTo>
                    <a:cubicBezTo>
                      <a:pt x="4318" y="332"/>
                      <a:pt x="3045" y="115"/>
                      <a:pt x="2277" y="0"/>
                    </a:cubicBezTo>
                    <a:close/>
                    <a:moveTo>
                      <a:pt x="14273" y="2146"/>
                    </a:moveTo>
                    <a:cubicBezTo>
                      <a:pt x="14545" y="2196"/>
                      <a:pt x="14788" y="2242"/>
                      <a:pt x="14997" y="2281"/>
                    </a:cubicBezTo>
                    <a:lnTo>
                      <a:pt x="14997" y="2281"/>
                    </a:lnTo>
                    <a:cubicBezTo>
                      <a:pt x="14997" y="2280"/>
                      <a:pt x="14997" y="2280"/>
                      <a:pt x="14997" y="2279"/>
                    </a:cubicBezTo>
                    <a:cubicBezTo>
                      <a:pt x="14786" y="2242"/>
                      <a:pt x="14544" y="2196"/>
                      <a:pt x="14273" y="2146"/>
                    </a:cubicBezTo>
                    <a:close/>
                    <a:moveTo>
                      <a:pt x="1" y="1646"/>
                    </a:moveTo>
                    <a:lnTo>
                      <a:pt x="1" y="1646"/>
                    </a:lnTo>
                    <a:cubicBezTo>
                      <a:pt x="1504" y="2139"/>
                      <a:pt x="3569" y="2655"/>
                      <a:pt x="5501" y="3097"/>
                    </a:cubicBezTo>
                    <a:lnTo>
                      <a:pt x="5501" y="3097"/>
                    </a:lnTo>
                    <a:cubicBezTo>
                      <a:pt x="3570" y="2655"/>
                      <a:pt x="1504" y="2138"/>
                      <a:pt x="1" y="1646"/>
                    </a:cubicBezTo>
                    <a:close/>
                    <a:moveTo>
                      <a:pt x="14997" y="2281"/>
                    </a:moveTo>
                    <a:cubicBezTo>
                      <a:pt x="15027" y="2938"/>
                      <a:pt x="15080" y="3782"/>
                      <a:pt x="15148" y="4676"/>
                    </a:cubicBezTo>
                    <a:cubicBezTo>
                      <a:pt x="15503" y="4454"/>
                      <a:pt x="15821" y="4210"/>
                      <a:pt x="16079" y="3928"/>
                    </a:cubicBezTo>
                    <a:cubicBezTo>
                      <a:pt x="16280" y="3707"/>
                      <a:pt x="16395" y="3442"/>
                      <a:pt x="16468" y="3161"/>
                    </a:cubicBezTo>
                    <a:lnTo>
                      <a:pt x="15818" y="2434"/>
                    </a:lnTo>
                    <a:cubicBezTo>
                      <a:pt x="15818" y="2434"/>
                      <a:pt x="15516" y="2377"/>
                      <a:pt x="14997" y="2281"/>
                    </a:cubicBezTo>
                    <a:close/>
                    <a:moveTo>
                      <a:pt x="5786" y="594"/>
                    </a:moveTo>
                    <a:lnTo>
                      <a:pt x="7894" y="3623"/>
                    </a:lnTo>
                    <a:cubicBezTo>
                      <a:pt x="7161" y="3468"/>
                      <a:pt x="6344" y="3290"/>
                      <a:pt x="5501" y="3097"/>
                    </a:cubicBezTo>
                    <a:lnTo>
                      <a:pt x="5501" y="3097"/>
                    </a:lnTo>
                    <a:cubicBezTo>
                      <a:pt x="8362" y="3752"/>
                      <a:pt x="10928" y="4244"/>
                      <a:pt x="10928" y="4244"/>
                    </a:cubicBezTo>
                    <a:cubicBezTo>
                      <a:pt x="10928" y="4244"/>
                      <a:pt x="5769" y="8229"/>
                      <a:pt x="2901" y="9080"/>
                    </a:cubicBezTo>
                    <a:cubicBezTo>
                      <a:pt x="2901" y="9080"/>
                      <a:pt x="2818" y="9082"/>
                      <a:pt x="2666" y="9088"/>
                    </a:cubicBezTo>
                    <a:lnTo>
                      <a:pt x="2666" y="9088"/>
                    </a:lnTo>
                    <a:cubicBezTo>
                      <a:pt x="2666" y="9087"/>
                      <a:pt x="2666" y="9087"/>
                      <a:pt x="2666" y="9087"/>
                    </a:cubicBezTo>
                    <a:cubicBezTo>
                      <a:pt x="2307" y="9100"/>
                      <a:pt x="1553" y="9130"/>
                      <a:pt x="601" y="9188"/>
                    </a:cubicBezTo>
                    <a:cubicBezTo>
                      <a:pt x="1553" y="9131"/>
                      <a:pt x="2305" y="9101"/>
                      <a:pt x="2666" y="9088"/>
                    </a:cubicBezTo>
                    <a:lnTo>
                      <a:pt x="2666" y="9088"/>
                    </a:lnTo>
                    <a:cubicBezTo>
                      <a:pt x="2669" y="9090"/>
                      <a:pt x="2672" y="9090"/>
                      <a:pt x="2675" y="9090"/>
                    </a:cubicBezTo>
                    <a:cubicBezTo>
                      <a:pt x="2867" y="9208"/>
                      <a:pt x="3051" y="9325"/>
                      <a:pt x="3229" y="9449"/>
                    </a:cubicBezTo>
                    <a:lnTo>
                      <a:pt x="3419" y="9402"/>
                    </a:lnTo>
                    <a:lnTo>
                      <a:pt x="4134" y="9868"/>
                    </a:lnTo>
                    <a:cubicBezTo>
                      <a:pt x="4355" y="9760"/>
                      <a:pt x="4576" y="9653"/>
                      <a:pt x="4791" y="9542"/>
                    </a:cubicBezTo>
                    <a:cubicBezTo>
                      <a:pt x="6919" y="8456"/>
                      <a:pt x="9041" y="7330"/>
                      <a:pt x="11230" y="6362"/>
                    </a:cubicBezTo>
                    <a:cubicBezTo>
                      <a:pt x="12023" y="6010"/>
                      <a:pt x="13049" y="5685"/>
                      <a:pt x="14002" y="5266"/>
                    </a:cubicBezTo>
                    <a:cubicBezTo>
                      <a:pt x="14065" y="4089"/>
                      <a:pt x="14129" y="2974"/>
                      <a:pt x="14175" y="2129"/>
                    </a:cubicBezTo>
                    <a:cubicBezTo>
                      <a:pt x="12145" y="1750"/>
                      <a:pt x="8607" y="1094"/>
                      <a:pt x="5786" y="594"/>
                    </a:cubicBez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3"/>
              <p:cNvSpPr/>
              <p:nvPr/>
            </p:nvSpPr>
            <p:spPr>
              <a:xfrm>
                <a:off x="1262900" y="4362375"/>
                <a:ext cx="65725" cy="17850"/>
              </a:xfrm>
              <a:custGeom>
                <a:avLst/>
                <a:gdLst/>
                <a:ahLst/>
                <a:cxnLst/>
                <a:rect l="l" t="t" r="r" b="b"/>
                <a:pathLst>
                  <a:path w="2629" h="714" extrusionOk="0">
                    <a:moveTo>
                      <a:pt x="2066" y="0"/>
                    </a:moveTo>
                    <a:cubicBezTo>
                      <a:pt x="1707" y="13"/>
                      <a:pt x="953" y="43"/>
                      <a:pt x="1" y="101"/>
                    </a:cubicBezTo>
                    <a:cubicBezTo>
                      <a:pt x="527" y="234"/>
                      <a:pt x="933" y="446"/>
                      <a:pt x="1191" y="714"/>
                    </a:cubicBezTo>
                    <a:lnTo>
                      <a:pt x="2629" y="362"/>
                    </a:lnTo>
                    <a:cubicBezTo>
                      <a:pt x="2451" y="238"/>
                      <a:pt x="2267" y="121"/>
                      <a:pt x="2075" y="3"/>
                    </a:cubicBezTo>
                    <a:cubicBezTo>
                      <a:pt x="2072" y="3"/>
                      <a:pt x="2069" y="3"/>
                      <a:pt x="2066" y="0"/>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3"/>
              <p:cNvSpPr/>
              <p:nvPr/>
            </p:nvSpPr>
            <p:spPr>
              <a:xfrm>
                <a:off x="1597925" y="4188400"/>
                <a:ext cx="28675" cy="78475"/>
              </a:xfrm>
              <a:custGeom>
                <a:avLst/>
                <a:gdLst/>
                <a:ahLst/>
                <a:cxnLst/>
                <a:rect l="l" t="t" r="r" b="b"/>
                <a:pathLst>
                  <a:path w="1147" h="3139" extrusionOk="0">
                    <a:moveTo>
                      <a:pt x="174" y="1"/>
                    </a:moveTo>
                    <a:cubicBezTo>
                      <a:pt x="128" y="846"/>
                      <a:pt x="64" y="1961"/>
                      <a:pt x="1" y="3138"/>
                    </a:cubicBezTo>
                    <a:cubicBezTo>
                      <a:pt x="403" y="2960"/>
                      <a:pt x="794" y="2766"/>
                      <a:pt x="1147" y="2548"/>
                    </a:cubicBezTo>
                    <a:cubicBezTo>
                      <a:pt x="1079" y="1653"/>
                      <a:pt x="1026" y="809"/>
                      <a:pt x="996" y="151"/>
                    </a:cubicBezTo>
                    <a:cubicBezTo>
                      <a:pt x="785" y="114"/>
                      <a:pt x="543" y="68"/>
                      <a:pt x="272" y="18"/>
                    </a:cubicBezTo>
                    <a:cubicBezTo>
                      <a:pt x="242" y="11"/>
                      <a:pt x="208" y="4"/>
                      <a:pt x="174" y="1"/>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43"/>
              <p:cNvSpPr/>
              <p:nvPr/>
            </p:nvSpPr>
            <p:spPr>
              <a:xfrm>
                <a:off x="703175" y="4122125"/>
                <a:ext cx="742100" cy="103675"/>
              </a:xfrm>
              <a:custGeom>
                <a:avLst/>
                <a:gdLst/>
                <a:ahLst/>
                <a:cxnLst/>
                <a:rect l="l" t="t" r="r" b="b"/>
                <a:pathLst>
                  <a:path w="29684" h="4147" extrusionOk="0">
                    <a:moveTo>
                      <a:pt x="4700" y="1"/>
                    </a:moveTo>
                    <a:cubicBezTo>
                      <a:pt x="3580" y="1"/>
                      <a:pt x="1865" y="346"/>
                      <a:pt x="1187" y="618"/>
                    </a:cubicBezTo>
                    <a:cubicBezTo>
                      <a:pt x="742" y="799"/>
                      <a:pt x="296" y="1110"/>
                      <a:pt x="101" y="1442"/>
                    </a:cubicBezTo>
                    <a:cubicBezTo>
                      <a:pt x="429" y="1308"/>
                      <a:pt x="779" y="1227"/>
                      <a:pt x="1124" y="1144"/>
                    </a:cubicBezTo>
                    <a:cubicBezTo>
                      <a:pt x="1519" y="1049"/>
                      <a:pt x="1918" y="983"/>
                      <a:pt x="2317" y="909"/>
                    </a:cubicBezTo>
                    <a:cubicBezTo>
                      <a:pt x="2719" y="848"/>
                      <a:pt x="3121" y="785"/>
                      <a:pt x="3523" y="738"/>
                    </a:cubicBezTo>
                    <a:cubicBezTo>
                      <a:pt x="3925" y="694"/>
                      <a:pt x="4331" y="651"/>
                      <a:pt x="4736" y="630"/>
                    </a:cubicBezTo>
                    <a:lnTo>
                      <a:pt x="4736" y="630"/>
                    </a:lnTo>
                    <a:cubicBezTo>
                      <a:pt x="4338" y="718"/>
                      <a:pt x="3939" y="791"/>
                      <a:pt x="3540" y="862"/>
                    </a:cubicBezTo>
                    <a:lnTo>
                      <a:pt x="2343" y="1070"/>
                    </a:lnTo>
                    <a:lnTo>
                      <a:pt x="1147" y="1267"/>
                    </a:lnTo>
                    <a:cubicBezTo>
                      <a:pt x="791" y="1328"/>
                      <a:pt x="437" y="1385"/>
                      <a:pt x="84" y="1472"/>
                    </a:cubicBezTo>
                    <a:cubicBezTo>
                      <a:pt x="30" y="1572"/>
                      <a:pt x="1" y="1676"/>
                      <a:pt x="1" y="1777"/>
                    </a:cubicBezTo>
                    <a:cubicBezTo>
                      <a:pt x="1" y="1908"/>
                      <a:pt x="51" y="2038"/>
                      <a:pt x="171" y="2159"/>
                    </a:cubicBezTo>
                    <a:cubicBezTo>
                      <a:pt x="507" y="2012"/>
                      <a:pt x="869" y="1934"/>
                      <a:pt x="1224" y="1860"/>
                    </a:cubicBezTo>
                    <a:cubicBezTo>
                      <a:pt x="1596" y="1780"/>
                      <a:pt x="1975" y="1727"/>
                      <a:pt x="2354" y="1673"/>
                    </a:cubicBezTo>
                    <a:cubicBezTo>
                      <a:pt x="2732" y="1626"/>
                      <a:pt x="3111" y="1583"/>
                      <a:pt x="3489" y="1555"/>
                    </a:cubicBezTo>
                    <a:cubicBezTo>
                      <a:pt x="3868" y="1529"/>
                      <a:pt x="4250" y="1506"/>
                      <a:pt x="4632" y="1506"/>
                    </a:cubicBezTo>
                    <a:cubicBezTo>
                      <a:pt x="3882" y="1639"/>
                      <a:pt x="3127" y="1736"/>
                      <a:pt x="2374" y="1834"/>
                    </a:cubicBezTo>
                    <a:lnTo>
                      <a:pt x="1244" y="1981"/>
                    </a:lnTo>
                    <a:cubicBezTo>
                      <a:pt x="889" y="2035"/>
                      <a:pt x="530" y="2082"/>
                      <a:pt x="178" y="2166"/>
                    </a:cubicBezTo>
                    <a:cubicBezTo>
                      <a:pt x="195" y="2182"/>
                      <a:pt x="211" y="2199"/>
                      <a:pt x="232" y="2213"/>
                    </a:cubicBezTo>
                    <a:cubicBezTo>
                      <a:pt x="584" y="2508"/>
                      <a:pt x="2001" y="2575"/>
                      <a:pt x="3195" y="2575"/>
                    </a:cubicBezTo>
                    <a:cubicBezTo>
                      <a:pt x="4147" y="2575"/>
                      <a:pt x="4951" y="2531"/>
                      <a:pt x="4951" y="2531"/>
                    </a:cubicBezTo>
                    <a:lnTo>
                      <a:pt x="4951" y="2531"/>
                    </a:lnTo>
                    <a:cubicBezTo>
                      <a:pt x="4951" y="2531"/>
                      <a:pt x="4951" y="2534"/>
                      <a:pt x="4948" y="2534"/>
                    </a:cubicBezTo>
                    <a:cubicBezTo>
                      <a:pt x="4957" y="2534"/>
                      <a:pt x="4965" y="2531"/>
                      <a:pt x="4965" y="2531"/>
                    </a:cubicBezTo>
                    <a:lnTo>
                      <a:pt x="4965" y="2531"/>
                    </a:lnTo>
                    <a:cubicBezTo>
                      <a:pt x="4965" y="2531"/>
                      <a:pt x="4378" y="3382"/>
                      <a:pt x="4060" y="3862"/>
                    </a:cubicBezTo>
                    <a:cubicBezTo>
                      <a:pt x="4016" y="3925"/>
                      <a:pt x="3999" y="3976"/>
                      <a:pt x="3999" y="4016"/>
                    </a:cubicBezTo>
                    <a:cubicBezTo>
                      <a:pt x="3999" y="4086"/>
                      <a:pt x="4060" y="4120"/>
                      <a:pt x="4164" y="4123"/>
                    </a:cubicBezTo>
                    <a:cubicBezTo>
                      <a:pt x="4439" y="4120"/>
                      <a:pt x="4978" y="3885"/>
                      <a:pt x="5373" y="3489"/>
                    </a:cubicBezTo>
                    <a:cubicBezTo>
                      <a:pt x="6014" y="2853"/>
                      <a:pt x="7448" y="1894"/>
                      <a:pt x="8034" y="1733"/>
                    </a:cubicBezTo>
                    <a:cubicBezTo>
                      <a:pt x="8119" y="1710"/>
                      <a:pt x="8266" y="1699"/>
                      <a:pt x="8461" y="1699"/>
                    </a:cubicBezTo>
                    <a:lnTo>
                      <a:pt x="8474" y="1699"/>
                    </a:lnTo>
                    <a:cubicBezTo>
                      <a:pt x="9593" y="1699"/>
                      <a:pt x="12295" y="2065"/>
                      <a:pt x="14108" y="2427"/>
                    </a:cubicBezTo>
                    <a:cubicBezTo>
                      <a:pt x="15251" y="2655"/>
                      <a:pt x="16397" y="2913"/>
                      <a:pt x="17738" y="2917"/>
                    </a:cubicBezTo>
                    <a:cubicBezTo>
                      <a:pt x="18887" y="2913"/>
                      <a:pt x="20185" y="2722"/>
                      <a:pt x="21750" y="2159"/>
                    </a:cubicBezTo>
                    <a:cubicBezTo>
                      <a:pt x="21754" y="2162"/>
                      <a:pt x="21757" y="2162"/>
                      <a:pt x="21757" y="2162"/>
                    </a:cubicBezTo>
                    <a:cubicBezTo>
                      <a:pt x="21760" y="2162"/>
                      <a:pt x="21763" y="2162"/>
                      <a:pt x="21763" y="2159"/>
                    </a:cubicBezTo>
                    <a:cubicBezTo>
                      <a:pt x="21766" y="2162"/>
                      <a:pt x="21774" y="2162"/>
                      <a:pt x="21777" y="2166"/>
                    </a:cubicBezTo>
                    <a:cubicBezTo>
                      <a:pt x="21780" y="2166"/>
                      <a:pt x="21787" y="2166"/>
                      <a:pt x="21790" y="2169"/>
                    </a:cubicBezTo>
                    <a:cubicBezTo>
                      <a:pt x="23949" y="2876"/>
                      <a:pt x="27267" y="3634"/>
                      <a:pt x="29683" y="4146"/>
                    </a:cubicBezTo>
                    <a:lnTo>
                      <a:pt x="27575" y="1116"/>
                    </a:lnTo>
                    <a:cubicBezTo>
                      <a:pt x="26107" y="855"/>
                      <a:pt x="24834" y="638"/>
                      <a:pt x="24066" y="523"/>
                    </a:cubicBezTo>
                    <a:lnTo>
                      <a:pt x="24062" y="523"/>
                    </a:lnTo>
                    <a:cubicBezTo>
                      <a:pt x="24062" y="523"/>
                      <a:pt x="24059" y="520"/>
                      <a:pt x="24056" y="520"/>
                    </a:cubicBezTo>
                    <a:lnTo>
                      <a:pt x="24046" y="520"/>
                    </a:lnTo>
                    <a:cubicBezTo>
                      <a:pt x="24042" y="520"/>
                      <a:pt x="24042" y="520"/>
                      <a:pt x="24039" y="517"/>
                    </a:cubicBezTo>
                    <a:lnTo>
                      <a:pt x="24019" y="517"/>
                    </a:lnTo>
                    <a:cubicBezTo>
                      <a:pt x="24016" y="513"/>
                      <a:pt x="24009" y="513"/>
                      <a:pt x="24006" y="513"/>
                    </a:cubicBezTo>
                    <a:lnTo>
                      <a:pt x="23999" y="513"/>
                    </a:lnTo>
                    <a:cubicBezTo>
                      <a:pt x="23322" y="412"/>
                      <a:pt x="22082" y="372"/>
                      <a:pt x="20577" y="372"/>
                    </a:cubicBezTo>
                    <a:cubicBezTo>
                      <a:pt x="19139" y="372"/>
                      <a:pt x="17460" y="409"/>
                      <a:pt x="15807" y="460"/>
                    </a:cubicBezTo>
                    <a:cubicBezTo>
                      <a:pt x="11852" y="577"/>
                      <a:pt x="8048" y="778"/>
                      <a:pt x="8048" y="778"/>
                    </a:cubicBezTo>
                    <a:lnTo>
                      <a:pt x="8034" y="778"/>
                    </a:lnTo>
                    <a:cubicBezTo>
                      <a:pt x="8034" y="778"/>
                      <a:pt x="6224" y="191"/>
                      <a:pt x="5216" y="34"/>
                    </a:cubicBezTo>
                    <a:cubicBezTo>
                      <a:pt x="5068" y="10"/>
                      <a:pt x="4891" y="1"/>
                      <a:pt x="4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43"/>
              <p:cNvSpPr/>
              <p:nvPr/>
            </p:nvSpPr>
            <p:spPr>
              <a:xfrm>
                <a:off x="945600" y="4357150"/>
                <a:ext cx="226425" cy="259875"/>
              </a:xfrm>
              <a:custGeom>
                <a:avLst/>
                <a:gdLst/>
                <a:ahLst/>
                <a:cxnLst/>
                <a:rect l="l" t="t" r="r" b="b"/>
                <a:pathLst>
                  <a:path w="9057" h="10395" extrusionOk="0">
                    <a:moveTo>
                      <a:pt x="9057" y="1"/>
                    </a:moveTo>
                    <a:lnTo>
                      <a:pt x="9057" y="1"/>
                    </a:lnTo>
                    <a:cubicBezTo>
                      <a:pt x="7384" y="8"/>
                      <a:pt x="5281" y="290"/>
                      <a:pt x="2922" y="1211"/>
                    </a:cubicBezTo>
                    <a:cubicBezTo>
                      <a:pt x="922" y="1992"/>
                      <a:pt x="0" y="2827"/>
                      <a:pt x="178" y="3695"/>
                    </a:cubicBezTo>
                    <a:cubicBezTo>
                      <a:pt x="187" y="3752"/>
                      <a:pt x="204" y="3809"/>
                      <a:pt x="224" y="3862"/>
                    </a:cubicBezTo>
                    <a:cubicBezTo>
                      <a:pt x="94" y="4143"/>
                      <a:pt x="87" y="4398"/>
                      <a:pt x="212" y="4626"/>
                    </a:cubicBezTo>
                    <a:cubicBezTo>
                      <a:pt x="305" y="4804"/>
                      <a:pt x="479" y="4952"/>
                      <a:pt x="710" y="5068"/>
                    </a:cubicBezTo>
                    <a:cubicBezTo>
                      <a:pt x="868" y="5414"/>
                      <a:pt x="1170" y="5689"/>
                      <a:pt x="1579" y="5840"/>
                    </a:cubicBezTo>
                    <a:cubicBezTo>
                      <a:pt x="1656" y="5870"/>
                      <a:pt x="1753" y="5900"/>
                      <a:pt x="1867" y="5933"/>
                    </a:cubicBezTo>
                    <a:cubicBezTo>
                      <a:pt x="1800" y="7573"/>
                      <a:pt x="3305" y="9339"/>
                      <a:pt x="5916" y="10274"/>
                    </a:cubicBezTo>
                    <a:cubicBezTo>
                      <a:pt x="5959" y="10308"/>
                      <a:pt x="5999" y="10345"/>
                      <a:pt x="6050" y="10385"/>
                    </a:cubicBezTo>
                    <a:cubicBezTo>
                      <a:pt x="6056" y="10388"/>
                      <a:pt x="6067" y="10391"/>
                      <a:pt x="6073" y="10394"/>
                    </a:cubicBezTo>
                    <a:cubicBezTo>
                      <a:pt x="6023" y="10354"/>
                      <a:pt x="5979" y="10314"/>
                      <a:pt x="5936" y="10277"/>
                    </a:cubicBezTo>
                    <a:cubicBezTo>
                      <a:pt x="3318" y="9346"/>
                      <a:pt x="1810" y="7576"/>
                      <a:pt x="1877" y="5933"/>
                    </a:cubicBezTo>
                    <a:cubicBezTo>
                      <a:pt x="1767" y="5900"/>
                      <a:pt x="1669" y="5870"/>
                      <a:pt x="1592" y="5840"/>
                    </a:cubicBezTo>
                    <a:cubicBezTo>
                      <a:pt x="1183" y="5689"/>
                      <a:pt x="882" y="5414"/>
                      <a:pt x="724" y="5068"/>
                    </a:cubicBezTo>
                    <a:cubicBezTo>
                      <a:pt x="493" y="4952"/>
                      <a:pt x="319" y="4804"/>
                      <a:pt x="224" y="4626"/>
                    </a:cubicBezTo>
                    <a:cubicBezTo>
                      <a:pt x="101" y="4398"/>
                      <a:pt x="107" y="4143"/>
                      <a:pt x="238" y="3862"/>
                    </a:cubicBezTo>
                    <a:cubicBezTo>
                      <a:pt x="218" y="3809"/>
                      <a:pt x="201" y="3752"/>
                      <a:pt x="192" y="3695"/>
                    </a:cubicBezTo>
                    <a:cubicBezTo>
                      <a:pt x="14" y="2827"/>
                      <a:pt x="936" y="1992"/>
                      <a:pt x="2936" y="1211"/>
                    </a:cubicBezTo>
                    <a:cubicBezTo>
                      <a:pt x="5287" y="290"/>
                      <a:pt x="7384" y="8"/>
                      <a:pt x="9057" y="1"/>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3"/>
              <p:cNvSpPr/>
              <p:nvPr/>
            </p:nvSpPr>
            <p:spPr>
              <a:xfrm>
                <a:off x="990825" y="4464850"/>
                <a:ext cx="229875" cy="149250"/>
              </a:xfrm>
              <a:custGeom>
                <a:avLst/>
                <a:gdLst/>
                <a:ahLst/>
                <a:cxnLst/>
                <a:rect l="l" t="t" r="r" b="b"/>
                <a:pathLst>
                  <a:path w="9195" h="5970" extrusionOk="0">
                    <a:moveTo>
                      <a:pt x="9001" y="0"/>
                    </a:moveTo>
                    <a:cubicBezTo>
                      <a:pt x="5947" y="1492"/>
                      <a:pt x="3644" y="1880"/>
                      <a:pt x="2072" y="1883"/>
                    </a:cubicBezTo>
                    <a:cubicBezTo>
                      <a:pt x="1161" y="1883"/>
                      <a:pt x="494" y="1750"/>
                      <a:pt x="68" y="1625"/>
                    </a:cubicBezTo>
                    <a:lnTo>
                      <a:pt x="68" y="1625"/>
                    </a:lnTo>
                    <a:cubicBezTo>
                      <a:pt x="1" y="3268"/>
                      <a:pt x="1509" y="5038"/>
                      <a:pt x="4127" y="5969"/>
                    </a:cubicBezTo>
                    <a:cubicBezTo>
                      <a:pt x="3909" y="5788"/>
                      <a:pt x="3799" y="5675"/>
                      <a:pt x="3799" y="5675"/>
                    </a:cubicBezTo>
                    <a:lnTo>
                      <a:pt x="5119" y="3472"/>
                    </a:lnTo>
                    <a:cubicBezTo>
                      <a:pt x="5119" y="3472"/>
                      <a:pt x="6862" y="3492"/>
                      <a:pt x="9195" y="3616"/>
                    </a:cubicBezTo>
                    <a:cubicBezTo>
                      <a:pt x="8397" y="2470"/>
                      <a:pt x="8072" y="1207"/>
                      <a:pt x="9001" y="0"/>
                    </a:cubicBez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3"/>
              <p:cNvSpPr/>
              <p:nvPr/>
            </p:nvSpPr>
            <p:spPr>
              <a:xfrm>
                <a:off x="1085775" y="4551650"/>
                <a:ext cx="201050" cy="74600"/>
              </a:xfrm>
              <a:custGeom>
                <a:avLst/>
                <a:gdLst/>
                <a:ahLst/>
                <a:cxnLst/>
                <a:rect l="l" t="t" r="r" b="b"/>
                <a:pathLst>
                  <a:path w="8042" h="2984" extrusionOk="0">
                    <a:moveTo>
                      <a:pt x="1321" y="0"/>
                    </a:moveTo>
                    <a:lnTo>
                      <a:pt x="1" y="2203"/>
                    </a:lnTo>
                    <a:cubicBezTo>
                      <a:pt x="1" y="2203"/>
                      <a:pt x="111" y="2316"/>
                      <a:pt x="329" y="2497"/>
                    </a:cubicBezTo>
                    <a:cubicBezTo>
                      <a:pt x="372" y="2534"/>
                      <a:pt x="416" y="2574"/>
                      <a:pt x="466" y="2614"/>
                    </a:cubicBezTo>
                    <a:cubicBezTo>
                      <a:pt x="701" y="2712"/>
                      <a:pt x="955" y="2758"/>
                      <a:pt x="1201" y="2809"/>
                    </a:cubicBezTo>
                    <a:cubicBezTo>
                      <a:pt x="1539" y="2873"/>
                      <a:pt x="1885" y="2907"/>
                      <a:pt x="2230" y="2936"/>
                    </a:cubicBezTo>
                    <a:cubicBezTo>
                      <a:pt x="2722" y="2970"/>
                      <a:pt x="3218" y="2984"/>
                      <a:pt x="3711" y="2984"/>
                    </a:cubicBezTo>
                    <a:cubicBezTo>
                      <a:pt x="3908" y="2984"/>
                      <a:pt x="4106" y="2980"/>
                      <a:pt x="4304" y="2976"/>
                    </a:cubicBezTo>
                    <a:cubicBezTo>
                      <a:pt x="4994" y="2970"/>
                      <a:pt x="5689" y="2923"/>
                      <a:pt x="6379" y="2883"/>
                    </a:cubicBezTo>
                    <a:cubicBezTo>
                      <a:pt x="6932" y="2829"/>
                      <a:pt x="7488" y="2795"/>
                      <a:pt x="8041" y="2735"/>
                    </a:cubicBezTo>
                    <a:cubicBezTo>
                      <a:pt x="7143" y="2042"/>
                      <a:pt x="6091" y="1140"/>
                      <a:pt x="5397" y="144"/>
                    </a:cubicBezTo>
                    <a:cubicBezTo>
                      <a:pt x="3064" y="20"/>
                      <a:pt x="1321" y="0"/>
                      <a:pt x="1321" y="0"/>
                    </a:cubicBez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3"/>
              <p:cNvSpPr/>
              <p:nvPr/>
            </p:nvSpPr>
            <p:spPr>
              <a:xfrm>
                <a:off x="1167300" y="4362450"/>
                <a:ext cx="63950" cy="5125"/>
              </a:xfrm>
              <a:custGeom>
                <a:avLst/>
                <a:gdLst/>
                <a:ahLst/>
                <a:cxnLst/>
                <a:rect l="l" t="t" r="r" b="b"/>
                <a:pathLst>
                  <a:path w="2558" h="205" extrusionOk="0">
                    <a:moveTo>
                      <a:pt x="252" y="0"/>
                    </a:moveTo>
                    <a:cubicBezTo>
                      <a:pt x="168" y="0"/>
                      <a:pt x="84" y="0"/>
                      <a:pt x="1" y="3"/>
                    </a:cubicBezTo>
                    <a:cubicBezTo>
                      <a:pt x="87" y="0"/>
                      <a:pt x="170" y="0"/>
                      <a:pt x="256" y="0"/>
                    </a:cubicBezTo>
                    <a:lnTo>
                      <a:pt x="256" y="0"/>
                    </a:lnTo>
                    <a:cubicBezTo>
                      <a:pt x="1159" y="0"/>
                      <a:pt x="1932" y="84"/>
                      <a:pt x="2545" y="184"/>
                    </a:cubicBezTo>
                    <a:cubicBezTo>
                      <a:pt x="2461" y="191"/>
                      <a:pt x="2380" y="198"/>
                      <a:pt x="2296" y="205"/>
                    </a:cubicBezTo>
                    <a:lnTo>
                      <a:pt x="2304" y="205"/>
                    </a:lnTo>
                    <a:cubicBezTo>
                      <a:pt x="2391" y="198"/>
                      <a:pt x="2474" y="191"/>
                      <a:pt x="2558" y="184"/>
                    </a:cubicBezTo>
                    <a:cubicBezTo>
                      <a:pt x="1945" y="81"/>
                      <a:pt x="1170" y="0"/>
                      <a:pt x="269" y="0"/>
                    </a:cubicBezTo>
                    <a:cubicBezTo>
                      <a:pt x="264" y="0"/>
                      <a:pt x="260" y="0"/>
                      <a:pt x="256" y="0"/>
                    </a:cubicBezTo>
                    <a:lnTo>
                      <a:pt x="256" y="0"/>
                    </a:lnTo>
                    <a:cubicBezTo>
                      <a:pt x="255" y="0"/>
                      <a:pt x="254" y="0"/>
                      <a:pt x="252" y="0"/>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3"/>
              <p:cNvSpPr/>
              <p:nvPr/>
            </p:nvSpPr>
            <p:spPr>
              <a:xfrm>
                <a:off x="1224875" y="4367050"/>
                <a:ext cx="6375" cy="525"/>
              </a:xfrm>
              <a:custGeom>
                <a:avLst/>
                <a:gdLst/>
                <a:ahLst/>
                <a:cxnLst/>
                <a:rect l="l" t="t" r="r" b="b"/>
                <a:pathLst>
                  <a:path w="255" h="21" extrusionOk="0">
                    <a:moveTo>
                      <a:pt x="255" y="0"/>
                    </a:moveTo>
                    <a:cubicBezTo>
                      <a:pt x="171" y="7"/>
                      <a:pt x="88" y="14"/>
                      <a:pt x="1" y="21"/>
                    </a:cubicBezTo>
                    <a:lnTo>
                      <a:pt x="1" y="21"/>
                    </a:lnTo>
                    <a:cubicBezTo>
                      <a:pt x="88" y="14"/>
                      <a:pt x="171" y="7"/>
                      <a:pt x="255" y="0"/>
                    </a:cubicBez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3"/>
              <p:cNvSpPr/>
              <p:nvPr/>
            </p:nvSpPr>
            <p:spPr>
              <a:xfrm>
                <a:off x="1224875" y="4367050"/>
                <a:ext cx="61600" cy="15700"/>
              </a:xfrm>
              <a:custGeom>
                <a:avLst/>
                <a:gdLst/>
                <a:ahLst/>
                <a:cxnLst/>
                <a:rect l="l" t="t" r="r" b="b"/>
                <a:pathLst>
                  <a:path w="2464" h="628" extrusionOk="0">
                    <a:moveTo>
                      <a:pt x="255" y="0"/>
                    </a:moveTo>
                    <a:cubicBezTo>
                      <a:pt x="171" y="7"/>
                      <a:pt x="88" y="14"/>
                      <a:pt x="1" y="21"/>
                    </a:cubicBezTo>
                    <a:cubicBezTo>
                      <a:pt x="470" y="47"/>
                      <a:pt x="878" y="115"/>
                      <a:pt x="1211" y="228"/>
                    </a:cubicBezTo>
                    <a:cubicBezTo>
                      <a:pt x="1653" y="325"/>
                      <a:pt x="2038" y="457"/>
                      <a:pt x="2296" y="627"/>
                    </a:cubicBezTo>
                    <a:lnTo>
                      <a:pt x="2464" y="587"/>
                    </a:lnTo>
                    <a:cubicBezTo>
                      <a:pt x="2320" y="463"/>
                      <a:pt x="2132" y="356"/>
                      <a:pt x="1911" y="265"/>
                    </a:cubicBezTo>
                    <a:lnTo>
                      <a:pt x="1857" y="396"/>
                    </a:lnTo>
                    <a:cubicBezTo>
                      <a:pt x="1840" y="389"/>
                      <a:pt x="1264" y="168"/>
                      <a:pt x="255" y="0"/>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3"/>
              <p:cNvSpPr/>
              <p:nvPr/>
            </p:nvSpPr>
            <p:spPr>
              <a:xfrm>
                <a:off x="955300" y="4366800"/>
                <a:ext cx="246300" cy="116925"/>
              </a:xfrm>
              <a:custGeom>
                <a:avLst/>
                <a:gdLst/>
                <a:ahLst/>
                <a:cxnLst/>
                <a:rect l="l" t="t" r="r" b="b"/>
                <a:pathLst>
                  <a:path w="9852" h="4677" extrusionOk="0">
                    <a:moveTo>
                      <a:pt x="9832" y="7"/>
                    </a:moveTo>
                    <a:lnTo>
                      <a:pt x="9832" y="7"/>
                    </a:lnTo>
                    <a:cubicBezTo>
                      <a:pt x="9839" y="7"/>
                      <a:pt x="9845" y="7"/>
                      <a:pt x="9851" y="7"/>
                    </a:cubicBezTo>
                    <a:cubicBezTo>
                      <a:pt x="9845" y="7"/>
                      <a:pt x="9839" y="7"/>
                      <a:pt x="9832" y="7"/>
                    </a:cubicBezTo>
                    <a:close/>
                    <a:moveTo>
                      <a:pt x="9540" y="1"/>
                    </a:moveTo>
                    <a:cubicBezTo>
                      <a:pt x="9020" y="1"/>
                      <a:pt x="8555" y="34"/>
                      <a:pt x="8219" y="88"/>
                    </a:cubicBezTo>
                    <a:cubicBezTo>
                      <a:pt x="7881" y="145"/>
                      <a:pt x="7482" y="178"/>
                      <a:pt x="7059" y="212"/>
                    </a:cubicBezTo>
                    <a:cubicBezTo>
                      <a:pt x="5347" y="349"/>
                      <a:pt x="3004" y="537"/>
                      <a:pt x="655" y="2524"/>
                    </a:cubicBezTo>
                    <a:cubicBezTo>
                      <a:pt x="373" y="2762"/>
                      <a:pt x="155" y="2990"/>
                      <a:pt x="1" y="3202"/>
                    </a:cubicBezTo>
                    <a:cubicBezTo>
                      <a:pt x="1" y="3208"/>
                      <a:pt x="5" y="3211"/>
                      <a:pt x="5" y="3218"/>
                    </a:cubicBezTo>
                    <a:cubicBezTo>
                      <a:pt x="155" y="3000"/>
                      <a:pt x="376" y="2769"/>
                      <a:pt x="668" y="2524"/>
                    </a:cubicBezTo>
                    <a:cubicBezTo>
                      <a:pt x="3017" y="537"/>
                      <a:pt x="5360" y="349"/>
                      <a:pt x="7073" y="212"/>
                    </a:cubicBezTo>
                    <a:cubicBezTo>
                      <a:pt x="7495" y="178"/>
                      <a:pt x="7894" y="145"/>
                      <a:pt x="8233" y="88"/>
                    </a:cubicBezTo>
                    <a:cubicBezTo>
                      <a:pt x="8568" y="34"/>
                      <a:pt x="9041" y="4"/>
                      <a:pt x="9560" y="4"/>
                    </a:cubicBezTo>
                    <a:cubicBezTo>
                      <a:pt x="9651" y="4"/>
                      <a:pt x="9741" y="4"/>
                      <a:pt x="9832" y="7"/>
                    </a:cubicBezTo>
                    <a:lnTo>
                      <a:pt x="9832" y="7"/>
                    </a:lnTo>
                    <a:cubicBezTo>
                      <a:pt x="9735" y="4"/>
                      <a:pt x="9638" y="1"/>
                      <a:pt x="9540" y="1"/>
                    </a:cubicBezTo>
                    <a:close/>
                    <a:moveTo>
                      <a:pt x="5605" y="852"/>
                    </a:moveTo>
                    <a:cubicBezTo>
                      <a:pt x="5602" y="852"/>
                      <a:pt x="5595" y="855"/>
                      <a:pt x="5591" y="855"/>
                    </a:cubicBezTo>
                    <a:cubicBezTo>
                      <a:pt x="3507" y="1643"/>
                      <a:pt x="2250" y="3144"/>
                      <a:pt x="1674" y="4673"/>
                    </a:cubicBezTo>
                    <a:cubicBezTo>
                      <a:pt x="1674" y="4673"/>
                      <a:pt x="1677" y="4676"/>
                      <a:pt x="1680" y="4676"/>
                    </a:cubicBezTo>
                    <a:cubicBezTo>
                      <a:pt x="2260" y="3148"/>
                      <a:pt x="3517" y="1639"/>
                      <a:pt x="5605" y="852"/>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3"/>
              <p:cNvSpPr/>
              <p:nvPr/>
            </p:nvSpPr>
            <p:spPr>
              <a:xfrm>
                <a:off x="997300" y="4372425"/>
                <a:ext cx="274100" cy="116650"/>
              </a:xfrm>
              <a:custGeom>
                <a:avLst/>
                <a:gdLst/>
                <a:ahLst/>
                <a:cxnLst/>
                <a:rect l="l" t="t" r="r" b="b"/>
                <a:pathLst>
                  <a:path w="10964" h="4666" extrusionOk="0">
                    <a:moveTo>
                      <a:pt x="8202" y="0"/>
                    </a:moveTo>
                    <a:cubicBezTo>
                      <a:pt x="7039" y="33"/>
                      <a:pt x="5580" y="245"/>
                      <a:pt x="3925" y="627"/>
                    </a:cubicBezTo>
                    <a:cubicBezTo>
                      <a:pt x="1837" y="1414"/>
                      <a:pt x="580" y="2923"/>
                      <a:pt x="0" y="4451"/>
                    </a:cubicBezTo>
                    <a:cubicBezTo>
                      <a:pt x="184" y="4528"/>
                      <a:pt x="372" y="4595"/>
                      <a:pt x="563" y="4652"/>
                    </a:cubicBezTo>
                    <a:cubicBezTo>
                      <a:pt x="718" y="4663"/>
                      <a:pt x="871" y="4666"/>
                      <a:pt x="1029" y="4666"/>
                    </a:cubicBezTo>
                    <a:cubicBezTo>
                      <a:pt x="1787" y="4666"/>
                      <a:pt x="2557" y="4575"/>
                      <a:pt x="3121" y="4408"/>
                    </a:cubicBezTo>
                    <a:lnTo>
                      <a:pt x="3298" y="4357"/>
                    </a:lnTo>
                    <a:cubicBezTo>
                      <a:pt x="4237" y="4083"/>
                      <a:pt x="6217" y="3499"/>
                      <a:pt x="7941" y="2839"/>
                    </a:cubicBezTo>
                    <a:cubicBezTo>
                      <a:pt x="7736" y="2812"/>
                      <a:pt x="7528" y="2788"/>
                      <a:pt x="7324" y="2765"/>
                    </a:cubicBezTo>
                    <a:lnTo>
                      <a:pt x="7324" y="2765"/>
                    </a:lnTo>
                    <a:cubicBezTo>
                      <a:pt x="7558" y="2775"/>
                      <a:pt x="7789" y="2788"/>
                      <a:pt x="8024" y="2805"/>
                    </a:cubicBezTo>
                    <a:cubicBezTo>
                      <a:pt x="9449" y="2256"/>
                      <a:pt x="10676" y="1649"/>
                      <a:pt x="10964" y="1123"/>
                    </a:cubicBezTo>
                    <a:cubicBezTo>
                      <a:pt x="10950" y="1113"/>
                      <a:pt x="10937" y="1106"/>
                      <a:pt x="10923" y="1096"/>
                    </a:cubicBezTo>
                    <a:lnTo>
                      <a:pt x="10719" y="1139"/>
                    </a:lnTo>
                    <a:lnTo>
                      <a:pt x="10203" y="704"/>
                    </a:lnTo>
                    <a:lnTo>
                      <a:pt x="10246" y="694"/>
                    </a:lnTo>
                    <a:cubicBezTo>
                      <a:pt x="9811" y="446"/>
                      <a:pt x="9398" y="228"/>
                      <a:pt x="9023" y="47"/>
                    </a:cubicBezTo>
                    <a:cubicBezTo>
                      <a:pt x="8748" y="20"/>
                      <a:pt x="8470" y="7"/>
                      <a:pt x="8202" y="0"/>
                    </a:cubicBez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3"/>
              <p:cNvSpPr/>
              <p:nvPr/>
            </p:nvSpPr>
            <p:spPr>
              <a:xfrm>
                <a:off x="1222875" y="4373575"/>
                <a:ext cx="49025" cy="26950"/>
              </a:xfrm>
              <a:custGeom>
                <a:avLst/>
                <a:gdLst/>
                <a:ahLst/>
                <a:cxnLst/>
                <a:rect l="l" t="t" r="r" b="b"/>
                <a:pathLst>
                  <a:path w="1961" h="1078" extrusionOk="0">
                    <a:moveTo>
                      <a:pt x="0" y="1"/>
                    </a:moveTo>
                    <a:lnTo>
                      <a:pt x="0" y="1"/>
                    </a:lnTo>
                    <a:cubicBezTo>
                      <a:pt x="375" y="182"/>
                      <a:pt x="788" y="400"/>
                      <a:pt x="1223" y="648"/>
                    </a:cubicBezTo>
                    <a:lnTo>
                      <a:pt x="1813" y="504"/>
                    </a:lnTo>
                    <a:cubicBezTo>
                      <a:pt x="1693" y="380"/>
                      <a:pt x="1521" y="276"/>
                      <a:pt x="1303" y="192"/>
                    </a:cubicBezTo>
                    <a:cubicBezTo>
                      <a:pt x="912" y="105"/>
                      <a:pt x="459" y="41"/>
                      <a:pt x="0" y="1"/>
                    </a:cubicBezTo>
                    <a:close/>
                    <a:moveTo>
                      <a:pt x="1961" y="1040"/>
                    </a:moveTo>
                    <a:lnTo>
                      <a:pt x="1900" y="1050"/>
                    </a:lnTo>
                    <a:cubicBezTo>
                      <a:pt x="1914" y="1060"/>
                      <a:pt x="1927" y="1067"/>
                      <a:pt x="1941" y="1077"/>
                    </a:cubicBezTo>
                    <a:cubicBezTo>
                      <a:pt x="1944" y="1077"/>
                      <a:pt x="1944" y="1073"/>
                      <a:pt x="1944" y="1073"/>
                    </a:cubicBezTo>
                    <a:cubicBezTo>
                      <a:pt x="1951" y="1060"/>
                      <a:pt x="1954" y="1050"/>
                      <a:pt x="1961" y="1040"/>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3"/>
              <p:cNvSpPr/>
              <p:nvPr/>
            </p:nvSpPr>
            <p:spPr>
              <a:xfrm>
                <a:off x="996875" y="4379450"/>
                <a:ext cx="113400" cy="38325"/>
              </a:xfrm>
              <a:custGeom>
                <a:avLst/>
                <a:gdLst/>
                <a:ahLst/>
                <a:cxnLst/>
                <a:rect l="l" t="t" r="r" b="b"/>
                <a:pathLst>
                  <a:path w="4536" h="1533" extrusionOk="0">
                    <a:moveTo>
                      <a:pt x="4508" y="1"/>
                    </a:moveTo>
                    <a:cubicBezTo>
                      <a:pt x="3845" y="142"/>
                      <a:pt x="3175" y="302"/>
                      <a:pt x="2508" y="483"/>
                    </a:cubicBezTo>
                    <a:cubicBezTo>
                      <a:pt x="1532" y="748"/>
                      <a:pt x="791" y="1059"/>
                      <a:pt x="235" y="1381"/>
                    </a:cubicBezTo>
                    <a:cubicBezTo>
                      <a:pt x="158" y="1432"/>
                      <a:pt x="78" y="1482"/>
                      <a:pt x="0" y="1532"/>
                    </a:cubicBezTo>
                    <a:cubicBezTo>
                      <a:pt x="580" y="1157"/>
                      <a:pt x="1391" y="788"/>
                      <a:pt x="2521" y="483"/>
                    </a:cubicBezTo>
                    <a:cubicBezTo>
                      <a:pt x="3191" y="302"/>
                      <a:pt x="3868" y="138"/>
                      <a:pt x="4536" y="1"/>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3"/>
              <p:cNvSpPr/>
              <p:nvPr/>
            </p:nvSpPr>
            <p:spPr>
              <a:xfrm>
                <a:off x="1273225" y="4383800"/>
                <a:ext cx="72075" cy="23150"/>
              </a:xfrm>
              <a:custGeom>
                <a:avLst/>
                <a:gdLst/>
                <a:ahLst/>
                <a:cxnLst/>
                <a:rect l="l" t="t" r="r" b="b"/>
                <a:pathLst>
                  <a:path w="2883" h="926" extrusionOk="0">
                    <a:moveTo>
                      <a:pt x="1" y="1"/>
                    </a:moveTo>
                    <a:lnTo>
                      <a:pt x="1" y="1"/>
                    </a:lnTo>
                    <a:cubicBezTo>
                      <a:pt x="10" y="14"/>
                      <a:pt x="21" y="28"/>
                      <a:pt x="30" y="38"/>
                    </a:cubicBezTo>
                    <a:lnTo>
                      <a:pt x="64" y="31"/>
                    </a:lnTo>
                    <a:cubicBezTo>
                      <a:pt x="44" y="21"/>
                      <a:pt x="24" y="11"/>
                      <a:pt x="1" y="1"/>
                    </a:cubicBezTo>
                    <a:close/>
                    <a:moveTo>
                      <a:pt x="2883" y="38"/>
                    </a:moveTo>
                    <a:lnTo>
                      <a:pt x="1066" y="403"/>
                    </a:lnTo>
                    <a:cubicBezTo>
                      <a:pt x="1096" y="574"/>
                      <a:pt x="1076" y="752"/>
                      <a:pt x="1006" y="926"/>
                    </a:cubicBezTo>
                    <a:cubicBezTo>
                      <a:pt x="1629" y="618"/>
                      <a:pt x="2266" y="330"/>
                      <a:pt x="2883" y="38"/>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3"/>
              <p:cNvSpPr/>
              <p:nvPr/>
            </p:nvSpPr>
            <p:spPr>
              <a:xfrm>
                <a:off x="1227125" y="4409350"/>
                <a:ext cx="61700" cy="36425"/>
              </a:xfrm>
              <a:custGeom>
                <a:avLst/>
                <a:gdLst/>
                <a:ahLst/>
                <a:cxnLst/>
                <a:rect l="l" t="t" r="r" b="b"/>
                <a:pathLst>
                  <a:path w="2468" h="1457" extrusionOk="0">
                    <a:moveTo>
                      <a:pt x="2320" y="1"/>
                    </a:moveTo>
                    <a:cubicBezTo>
                      <a:pt x="2260" y="69"/>
                      <a:pt x="2183" y="135"/>
                      <a:pt x="2099" y="202"/>
                    </a:cubicBezTo>
                    <a:cubicBezTo>
                      <a:pt x="1596" y="601"/>
                      <a:pt x="856" y="1023"/>
                      <a:pt x="1" y="1426"/>
                    </a:cubicBezTo>
                    <a:cubicBezTo>
                      <a:pt x="108" y="1436"/>
                      <a:pt x="212" y="1446"/>
                      <a:pt x="319" y="1456"/>
                    </a:cubicBezTo>
                    <a:cubicBezTo>
                      <a:pt x="969" y="933"/>
                      <a:pt x="1704" y="497"/>
                      <a:pt x="2468" y="98"/>
                    </a:cubicBezTo>
                    <a:cubicBezTo>
                      <a:pt x="2420" y="64"/>
                      <a:pt x="2371" y="35"/>
                      <a:pt x="2320" y="1"/>
                    </a:cubicBez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3"/>
              <p:cNvSpPr/>
              <p:nvPr/>
            </p:nvSpPr>
            <p:spPr>
              <a:xfrm>
                <a:off x="1285100" y="4394950"/>
                <a:ext cx="10350" cy="16875"/>
              </a:xfrm>
              <a:custGeom>
                <a:avLst/>
                <a:gdLst/>
                <a:ahLst/>
                <a:cxnLst/>
                <a:rect l="l" t="t" r="r" b="b"/>
                <a:pathLst>
                  <a:path w="414" h="675" extrusionOk="0">
                    <a:moveTo>
                      <a:pt x="380" y="1"/>
                    </a:moveTo>
                    <a:lnTo>
                      <a:pt x="253" y="24"/>
                    </a:lnTo>
                    <a:cubicBezTo>
                      <a:pt x="266" y="202"/>
                      <a:pt x="182" y="386"/>
                      <a:pt x="1" y="577"/>
                    </a:cubicBezTo>
                    <a:cubicBezTo>
                      <a:pt x="52" y="611"/>
                      <a:pt x="101" y="640"/>
                      <a:pt x="149" y="674"/>
                    </a:cubicBezTo>
                    <a:cubicBezTo>
                      <a:pt x="169" y="668"/>
                      <a:pt x="186" y="657"/>
                      <a:pt x="202" y="648"/>
                    </a:cubicBezTo>
                    <a:cubicBezTo>
                      <a:pt x="353" y="427"/>
                      <a:pt x="414" y="205"/>
                      <a:pt x="380" y="1"/>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3"/>
              <p:cNvSpPr/>
              <p:nvPr/>
            </p:nvSpPr>
            <p:spPr>
              <a:xfrm>
                <a:off x="1210125" y="4403325"/>
                <a:ext cx="70475" cy="40675"/>
              </a:xfrm>
              <a:custGeom>
                <a:avLst/>
                <a:gdLst/>
                <a:ahLst/>
                <a:cxnLst/>
                <a:rect l="l" t="t" r="r" b="b"/>
                <a:pathLst>
                  <a:path w="2819" h="1627" extrusionOk="0">
                    <a:moveTo>
                      <a:pt x="2635" y="1"/>
                    </a:moveTo>
                    <a:cubicBezTo>
                      <a:pt x="2336" y="520"/>
                      <a:pt x="1278" y="1083"/>
                      <a:pt x="0" y="1606"/>
                    </a:cubicBezTo>
                    <a:cubicBezTo>
                      <a:pt x="81" y="1613"/>
                      <a:pt x="161" y="1620"/>
                      <a:pt x="245" y="1626"/>
                    </a:cubicBezTo>
                    <a:cubicBezTo>
                      <a:pt x="1230" y="1181"/>
                      <a:pt x="2095" y="715"/>
                      <a:pt x="2645" y="276"/>
                    </a:cubicBezTo>
                    <a:cubicBezTo>
                      <a:pt x="2712" y="222"/>
                      <a:pt x="2769" y="172"/>
                      <a:pt x="2819" y="121"/>
                    </a:cubicBezTo>
                    <a:cubicBezTo>
                      <a:pt x="2759" y="81"/>
                      <a:pt x="2695" y="41"/>
                      <a:pt x="2635" y="1"/>
                    </a:cubicBez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3"/>
              <p:cNvSpPr/>
              <p:nvPr/>
            </p:nvSpPr>
            <p:spPr>
              <a:xfrm>
                <a:off x="1275975" y="4396625"/>
                <a:ext cx="10075" cy="9750"/>
              </a:xfrm>
              <a:custGeom>
                <a:avLst/>
                <a:gdLst/>
                <a:ahLst/>
                <a:cxnLst/>
                <a:rect l="l" t="t" r="r" b="b"/>
                <a:pathLst>
                  <a:path w="403" h="390" extrusionOk="0">
                    <a:moveTo>
                      <a:pt x="403" y="1"/>
                    </a:moveTo>
                    <a:lnTo>
                      <a:pt x="78" y="68"/>
                    </a:lnTo>
                    <a:cubicBezTo>
                      <a:pt x="64" y="128"/>
                      <a:pt x="41" y="191"/>
                      <a:pt x="8" y="252"/>
                    </a:cubicBezTo>
                    <a:cubicBezTo>
                      <a:pt x="4" y="259"/>
                      <a:pt x="1" y="262"/>
                      <a:pt x="1" y="269"/>
                    </a:cubicBezTo>
                    <a:cubicBezTo>
                      <a:pt x="61" y="309"/>
                      <a:pt x="125" y="349"/>
                      <a:pt x="185" y="389"/>
                    </a:cubicBezTo>
                    <a:cubicBezTo>
                      <a:pt x="326" y="249"/>
                      <a:pt x="400" y="118"/>
                      <a:pt x="403" y="1"/>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3"/>
              <p:cNvSpPr/>
              <p:nvPr/>
            </p:nvSpPr>
            <p:spPr>
              <a:xfrm>
                <a:off x="961425" y="4422925"/>
                <a:ext cx="28100" cy="37500"/>
              </a:xfrm>
              <a:custGeom>
                <a:avLst/>
                <a:gdLst/>
                <a:ahLst/>
                <a:cxnLst/>
                <a:rect l="l" t="t" r="r" b="b"/>
                <a:pathLst>
                  <a:path w="1124" h="1500" extrusionOk="0">
                    <a:moveTo>
                      <a:pt x="1123" y="1"/>
                    </a:moveTo>
                    <a:cubicBezTo>
                      <a:pt x="1053" y="52"/>
                      <a:pt x="986" y="101"/>
                      <a:pt x="916" y="159"/>
                    </a:cubicBezTo>
                    <a:cubicBezTo>
                      <a:pt x="315" y="665"/>
                      <a:pt x="88" y="1154"/>
                      <a:pt x="1" y="1486"/>
                    </a:cubicBezTo>
                    <a:cubicBezTo>
                      <a:pt x="4" y="1492"/>
                      <a:pt x="7" y="1496"/>
                      <a:pt x="11" y="1500"/>
                    </a:cubicBezTo>
                    <a:cubicBezTo>
                      <a:pt x="101" y="1130"/>
                      <a:pt x="369" y="567"/>
                      <a:pt x="1123" y="1"/>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3"/>
              <p:cNvSpPr/>
              <p:nvPr/>
            </p:nvSpPr>
            <p:spPr>
              <a:xfrm>
                <a:off x="1033225" y="4444825"/>
                <a:ext cx="179525" cy="50375"/>
              </a:xfrm>
              <a:custGeom>
                <a:avLst/>
                <a:gdLst/>
                <a:ahLst/>
                <a:cxnLst/>
                <a:rect l="l" t="t" r="r" b="b"/>
                <a:pathLst>
                  <a:path w="7181" h="2015" extrusionOk="0">
                    <a:moveTo>
                      <a:pt x="6946" y="0"/>
                    </a:moveTo>
                    <a:cubicBezTo>
                      <a:pt x="5176" y="710"/>
                      <a:pt x="3028" y="1340"/>
                      <a:pt x="1922" y="1666"/>
                    </a:cubicBezTo>
                    <a:lnTo>
                      <a:pt x="1744" y="1719"/>
                    </a:lnTo>
                    <a:cubicBezTo>
                      <a:pt x="1301" y="1850"/>
                      <a:pt x="672" y="1937"/>
                      <a:pt x="1" y="1964"/>
                    </a:cubicBezTo>
                    <a:cubicBezTo>
                      <a:pt x="209" y="1997"/>
                      <a:pt x="400" y="2014"/>
                      <a:pt x="568" y="2014"/>
                    </a:cubicBezTo>
                    <a:lnTo>
                      <a:pt x="644" y="2014"/>
                    </a:lnTo>
                    <a:cubicBezTo>
                      <a:pt x="1818" y="1977"/>
                      <a:pt x="4824" y="1076"/>
                      <a:pt x="7180" y="30"/>
                    </a:cubicBezTo>
                    <a:cubicBezTo>
                      <a:pt x="7104" y="20"/>
                      <a:pt x="7026" y="10"/>
                      <a:pt x="6946" y="0"/>
                    </a:cubicBez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3"/>
              <p:cNvSpPr/>
              <p:nvPr/>
            </p:nvSpPr>
            <p:spPr>
              <a:xfrm>
                <a:off x="992850" y="4492325"/>
                <a:ext cx="1600" cy="7750"/>
              </a:xfrm>
              <a:custGeom>
                <a:avLst/>
                <a:gdLst/>
                <a:ahLst/>
                <a:cxnLst/>
                <a:rect l="l" t="t" r="r" b="b"/>
                <a:pathLst>
                  <a:path w="64" h="310" extrusionOk="0">
                    <a:moveTo>
                      <a:pt x="61" y="0"/>
                    </a:moveTo>
                    <a:cubicBezTo>
                      <a:pt x="34" y="101"/>
                      <a:pt x="14" y="204"/>
                      <a:pt x="0" y="309"/>
                    </a:cubicBezTo>
                    <a:lnTo>
                      <a:pt x="7" y="309"/>
                    </a:lnTo>
                    <a:cubicBezTo>
                      <a:pt x="21" y="204"/>
                      <a:pt x="37" y="104"/>
                      <a:pt x="64" y="0"/>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3"/>
              <p:cNvSpPr/>
              <p:nvPr/>
            </p:nvSpPr>
            <p:spPr>
              <a:xfrm>
                <a:off x="993000" y="4446900"/>
                <a:ext cx="239175" cy="59700"/>
              </a:xfrm>
              <a:custGeom>
                <a:avLst/>
                <a:gdLst/>
                <a:ahLst/>
                <a:cxnLst/>
                <a:rect l="l" t="t" r="r" b="b"/>
                <a:pathLst>
                  <a:path w="9567" h="2388" extrusionOk="0">
                    <a:moveTo>
                      <a:pt x="9202" y="1"/>
                    </a:moveTo>
                    <a:cubicBezTo>
                      <a:pt x="6775" y="1124"/>
                      <a:pt x="3537" y="2102"/>
                      <a:pt x="2260" y="2146"/>
                    </a:cubicBezTo>
                    <a:lnTo>
                      <a:pt x="2173" y="2146"/>
                    </a:lnTo>
                    <a:cubicBezTo>
                      <a:pt x="1771" y="2146"/>
                      <a:pt x="1224" y="2049"/>
                      <a:pt x="672" y="1874"/>
                    </a:cubicBezTo>
                    <a:cubicBezTo>
                      <a:pt x="460" y="1865"/>
                      <a:pt x="256" y="1844"/>
                      <a:pt x="58" y="1817"/>
                    </a:cubicBezTo>
                    <a:cubicBezTo>
                      <a:pt x="31" y="1921"/>
                      <a:pt x="15" y="2021"/>
                      <a:pt x="1" y="2126"/>
                    </a:cubicBezTo>
                    <a:cubicBezTo>
                      <a:pt x="410" y="2250"/>
                      <a:pt x="1071" y="2387"/>
                      <a:pt x="1992" y="2387"/>
                    </a:cubicBezTo>
                    <a:cubicBezTo>
                      <a:pt x="3614" y="2387"/>
                      <a:pt x="6044" y="1961"/>
                      <a:pt x="9309" y="279"/>
                    </a:cubicBezTo>
                    <a:cubicBezTo>
                      <a:pt x="9379" y="212"/>
                      <a:pt x="9449" y="148"/>
                      <a:pt x="9530" y="81"/>
                    </a:cubicBezTo>
                    <a:cubicBezTo>
                      <a:pt x="9540" y="71"/>
                      <a:pt x="9553" y="61"/>
                      <a:pt x="9567" y="47"/>
                    </a:cubicBezTo>
                    <a:cubicBezTo>
                      <a:pt x="9446" y="35"/>
                      <a:pt x="9326" y="18"/>
                      <a:pt x="9202" y="1"/>
                    </a:cubicBez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3"/>
              <p:cNvSpPr/>
              <p:nvPr/>
            </p:nvSpPr>
            <p:spPr>
              <a:xfrm>
                <a:off x="954900" y="4460150"/>
                <a:ext cx="35875" cy="31025"/>
              </a:xfrm>
              <a:custGeom>
                <a:avLst/>
                <a:gdLst/>
                <a:ahLst/>
                <a:cxnLst/>
                <a:rect l="l" t="t" r="r" b="b"/>
                <a:pathLst>
                  <a:path w="1435" h="1241" extrusionOk="0">
                    <a:moveTo>
                      <a:pt x="4" y="0"/>
                    </a:moveTo>
                    <a:cubicBezTo>
                      <a:pt x="1" y="3"/>
                      <a:pt x="1" y="11"/>
                      <a:pt x="1" y="14"/>
                    </a:cubicBezTo>
                    <a:cubicBezTo>
                      <a:pt x="61" y="104"/>
                      <a:pt x="134" y="192"/>
                      <a:pt x="218" y="275"/>
                    </a:cubicBezTo>
                    <a:cubicBezTo>
                      <a:pt x="214" y="285"/>
                      <a:pt x="214" y="295"/>
                      <a:pt x="214" y="302"/>
                    </a:cubicBezTo>
                    <a:cubicBezTo>
                      <a:pt x="211" y="416"/>
                      <a:pt x="218" y="523"/>
                      <a:pt x="238" y="631"/>
                    </a:cubicBezTo>
                    <a:cubicBezTo>
                      <a:pt x="242" y="634"/>
                      <a:pt x="248" y="637"/>
                      <a:pt x="251" y="640"/>
                    </a:cubicBezTo>
                    <a:cubicBezTo>
                      <a:pt x="231" y="533"/>
                      <a:pt x="225" y="419"/>
                      <a:pt x="228" y="302"/>
                    </a:cubicBezTo>
                    <a:lnTo>
                      <a:pt x="228" y="275"/>
                    </a:lnTo>
                    <a:cubicBezTo>
                      <a:pt x="141" y="188"/>
                      <a:pt x="64" y="94"/>
                      <a:pt x="4" y="0"/>
                    </a:cubicBezTo>
                    <a:close/>
                    <a:moveTo>
                      <a:pt x="446" y="470"/>
                    </a:moveTo>
                    <a:lnTo>
                      <a:pt x="446" y="483"/>
                    </a:lnTo>
                    <a:cubicBezTo>
                      <a:pt x="717" y="701"/>
                      <a:pt x="1053" y="892"/>
                      <a:pt x="1411" y="1056"/>
                    </a:cubicBezTo>
                    <a:cubicBezTo>
                      <a:pt x="1417" y="1056"/>
                      <a:pt x="1427" y="1056"/>
                      <a:pt x="1434" y="1059"/>
                    </a:cubicBezTo>
                    <a:lnTo>
                      <a:pt x="1434" y="1059"/>
                    </a:lnTo>
                    <a:cubicBezTo>
                      <a:pt x="1066" y="892"/>
                      <a:pt x="720" y="694"/>
                      <a:pt x="446" y="470"/>
                    </a:cubicBezTo>
                    <a:close/>
                    <a:moveTo>
                      <a:pt x="1434" y="1059"/>
                    </a:moveTo>
                    <a:cubicBezTo>
                      <a:pt x="1434" y="1059"/>
                      <a:pt x="1434" y="1059"/>
                      <a:pt x="1435" y="1059"/>
                    </a:cubicBezTo>
                    <a:cubicBezTo>
                      <a:pt x="1434" y="1059"/>
                      <a:pt x="1434" y="1059"/>
                      <a:pt x="1434" y="1059"/>
                    </a:cubicBezTo>
                    <a:close/>
                    <a:moveTo>
                      <a:pt x="687" y="1089"/>
                    </a:moveTo>
                    <a:cubicBezTo>
                      <a:pt x="688" y="1089"/>
                      <a:pt x="689" y="1090"/>
                      <a:pt x="689" y="1090"/>
                    </a:cubicBezTo>
                    <a:lnTo>
                      <a:pt x="689" y="1090"/>
                    </a:lnTo>
                    <a:cubicBezTo>
                      <a:pt x="689" y="1089"/>
                      <a:pt x="688" y="1089"/>
                      <a:pt x="687" y="1089"/>
                    </a:cubicBezTo>
                    <a:close/>
                    <a:moveTo>
                      <a:pt x="689" y="1090"/>
                    </a:moveTo>
                    <a:cubicBezTo>
                      <a:pt x="691" y="1091"/>
                      <a:pt x="691" y="1094"/>
                      <a:pt x="694" y="1097"/>
                    </a:cubicBezTo>
                    <a:cubicBezTo>
                      <a:pt x="872" y="1154"/>
                      <a:pt x="1066" y="1200"/>
                      <a:pt x="1277" y="1240"/>
                    </a:cubicBezTo>
                    <a:cubicBezTo>
                      <a:pt x="1067" y="1200"/>
                      <a:pt x="870" y="1150"/>
                      <a:pt x="689" y="1090"/>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3"/>
              <p:cNvSpPr/>
              <p:nvPr/>
            </p:nvSpPr>
            <p:spPr>
              <a:xfrm>
                <a:off x="1180375" y="4441550"/>
                <a:ext cx="54750" cy="6550"/>
              </a:xfrm>
              <a:custGeom>
                <a:avLst/>
                <a:gdLst/>
                <a:ahLst/>
                <a:cxnLst/>
                <a:rect l="l" t="t" r="r" b="b"/>
                <a:pathLst>
                  <a:path w="2190" h="262" extrusionOk="0">
                    <a:moveTo>
                      <a:pt x="1" y="0"/>
                    </a:moveTo>
                    <a:lnTo>
                      <a:pt x="1" y="0"/>
                    </a:lnTo>
                    <a:cubicBezTo>
                      <a:pt x="205" y="23"/>
                      <a:pt x="413" y="47"/>
                      <a:pt x="618" y="74"/>
                    </a:cubicBezTo>
                    <a:cubicBezTo>
                      <a:pt x="644" y="64"/>
                      <a:pt x="675" y="51"/>
                      <a:pt x="701" y="40"/>
                    </a:cubicBezTo>
                    <a:cubicBezTo>
                      <a:pt x="466" y="23"/>
                      <a:pt x="235" y="10"/>
                      <a:pt x="1" y="0"/>
                    </a:cubicBezTo>
                    <a:close/>
                    <a:moveTo>
                      <a:pt x="1190" y="77"/>
                    </a:moveTo>
                    <a:cubicBezTo>
                      <a:pt x="1147" y="94"/>
                      <a:pt x="1103" y="111"/>
                      <a:pt x="1060" y="131"/>
                    </a:cubicBezTo>
                    <a:cubicBezTo>
                      <a:pt x="1140" y="141"/>
                      <a:pt x="1218" y="151"/>
                      <a:pt x="1294" y="161"/>
                    </a:cubicBezTo>
                    <a:cubicBezTo>
                      <a:pt x="1341" y="138"/>
                      <a:pt x="1388" y="117"/>
                      <a:pt x="1435" y="97"/>
                    </a:cubicBezTo>
                    <a:cubicBezTo>
                      <a:pt x="1351" y="91"/>
                      <a:pt x="1271" y="84"/>
                      <a:pt x="1190" y="77"/>
                    </a:cubicBezTo>
                    <a:close/>
                    <a:moveTo>
                      <a:pt x="1871" y="138"/>
                    </a:moveTo>
                    <a:cubicBezTo>
                      <a:pt x="1817" y="164"/>
                      <a:pt x="1764" y="188"/>
                      <a:pt x="1707" y="215"/>
                    </a:cubicBezTo>
                    <a:cubicBezTo>
                      <a:pt x="1831" y="232"/>
                      <a:pt x="1951" y="249"/>
                      <a:pt x="2072" y="261"/>
                    </a:cubicBezTo>
                    <a:cubicBezTo>
                      <a:pt x="2109" y="232"/>
                      <a:pt x="2149" y="201"/>
                      <a:pt x="2189" y="168"/>
                    </a:cubicBezTo>
                    <a:cubicBezTo>
                      <a:pt x="2082" y="158"/>
                      <a:pt x="1978" y="148"/>
                      <a:pt x="1871" y="138"/>
                    </a:cubicBezTo>
                    <a:close/>
                  </a:path>
                </a:pathLst>
              </a:custGeom>
              <a:solidFill>
                <a:srgbClr val="A53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3"/>
              <p:cNvSpPr/>
              <p:nvPr/>
            </p:nvSpPr>
            <p:spPr>
              <a:xfrm>
                <a:off x="945925" y="4357150"/>
                <a:ext cx="354725" cy="154800"/>
              </a:xfrm>
              <a:custGeom>
                <a:avLst/>
                <a:gdLst/>
                <a:ahLst/>
                <a:cxnLst/>
                <a:rect l="l" t="t" r="r" b="b"/>
                <a:pathLst>
                  <a:path w="14189" h="6192" extrusionOk="0">
                    <a:moveTo>
                      <a:pt x="14158" y="1469"/>
                    </a:moveTo>
                    <a:lnTo>
                      <a:pt x="13947" y="1513"/>
                    </a:lnTo>
                    <a:cubicBezTo>
                      <a:pt x="13981" y="1717"/>
                      <a:pt x="13920" y="1939"/>
                      <a:pt x="13769" y="2160"/>
                    </a:cubicBezTo>
                    <a:cubicBezTo>
                      <a:pt x="13880" y="2103"/>
                      <a:pt x="13990" y="2049"/>
                      <a:pt x="14098" y="1992"/>
                    </a:cubicBezTo>
                    <a:cubicBezTo>
                      <a:pt x="14168" y="1818"/>
                      <a:pt x="14188" y="1640"/>
                      <a:pt x="14158" y="1469"/>
                    </a:cubicBezTo>
                    <a:close/>
                    <a:moveTo>
                      <a:pt x="6560" y="890"/>
                    </a:moveTo>
                    <a:lnTo>
                      <a:pt x="6560" y="890"/>
                    </a:lnTo>
                    <a:cubicBezTo>
                      <a:pt x="6553" y="893"/>
                      <a:pt x="6549" y="893"/>
                      <a:pt x="6546" y="893"/>
                    </a:cubicBezTo>
                    <a:lnTo>
                      <a:pt x="6574" y="893"/>
                    </a:lnTo>
                    <a:cubicBezTo>
                      <a:pt x="5906" y="1030"/>
                      <a:pt x="5229" y="1194"/>
                      <a:pt x="4559" y="1375"/>
                    </a:cubicBezTo>
                    <a:cubicBezTo>
                      <a:pt x="3429" y="1680"/>
                      <a:pt x="2618" y="2049"/>
                      <a:pt x="2038" y="2424"/>
                    </a:cubicBezTo>
                    <a:cubicBezTo>
                      <a:pt x="2116" y="2374"/>
                      <a:pt x="2196" y="2324"/>
                      <a:pt x="2273" y="2273"/>
                    </a:cubicBezTo>
                    <a:lnTo>
                      <a:pt x="2273" y="2273"/>
                    </a:lnTo>
                    <a:cubicBezTo>
                      <a:pt x="2190" y="2324"/>
                      <a:pt x="2105" y="2374"/>
                      <a:pt x="2029" y="2424"/>
                    </a:cubicBezTo>
                    <a:cubicBezTo>
                      <a:pt x="3647" y="1342"/>
                      <a:pt x="5233" y="1034"/>
                      <a:pt x="6560" y="890"/>
                    </a:cubicBezTo>
                    <a:close/>
                    <a:moveTo>
                      <a:pt x="1730" y="2632"/>
                    </a:moveTo>
                    <a:cubicBezTo>
                      <a:pt x="1659" y="2686"/>
                      <a:pt x="1596" y="2736"/>
                      <a:pt x="1536" y="2790"/>
                    </a:cubicBezTo>
                    <a:cubicBezTo>
                      <a:pt x="1606" y="2732"/>
                      <a:pt x="1673" y="2683"/>
                      <a:pt x="1743" y="2632"/>
                    </a:cubicBezTo>
                    <a:lnTo>
                      <a:pt x="1743" y="2632"/>
                    </a:lnTo>
                    <a:cubicBezTo>
                      <a:pt x="989" y="3198"/>
                      <a:pt x="721" y="3761"/>
                      <a:pt x="631" y="4131"/>
                    </a:cubicBezTo>
                    <a:cubicBezTo>
                      <a:pt x="627" y="4127"/>
                      <a:pt x="624" y="4123"/>
                      <a:pt x="621" y="4117"/>
                    </a:cubicBezTo>
                    <a:cubicBezTo>
                      <a:pt x="621" y="4123"/>
                      <a:pt x="621" y="4127"/>
                      <a:pt x="617" y="4131"/>
                    </a:cubicBezTo>
                    <a:cubicBezTo>
                      <a:pt x="550" y="4047"/>
                      <a:pt x="493" y="3959"/>
                      <a:pt x="450" y="3872"/>
                    </a:cubicBezTo>
                    <a:cubicBezTo>
                      <a:pt x="607" y="3588"/>
                      <a:pt x="895" y="3306"/>
                      <a:pt x="1167" y="3074"/>
                    </a:cubicBezTo>
                    <a:cubicBezTo>
                      <a:pt x="1355" y="2917"/>
                      <a:pt x="1542" y="2769"/>
                      <a:pt x="1730" y="2632"/>
                    </a:cubicBezTo>
                    <a:close/>
                    <a:moveTo>
                      <a:pt x="363" y="4120"/>
                    </a:moveTo>
                    <a:cubicBezTo>
                      <a:pt x="423" y="4214"/>
                      <a:pt x="500" y="4308"/>
                      <a:pt x="587" y="4395"/>
                    </a:cubicBezTo>
                    <a:lnTo>
                      <a:pt x="587" y="4422"/>
                    </a:lnTo>
                    <a:cubicBezTo>
                      <a:pt x="584" y="4539"/>
                      <a:pt x="590" y="4653"/>
                      <a:pt x="610" y="4760"/>
                    </a:cubicBezTo>
                    <a:cubicBezTo>
                      <a:pt x="607" y="4757"/>
                      <a:pt x="601" y="4754"/>
                      <a:pt x="597" y="4751"/>
                    </a:cubicBezTo>
                    <a:lnTo>
                      <a:pt x="597" y="4760"/>
                    </a:lnTo>
                    <a:cubicBezTo>
                      <a:pt x="507" y="4690"/>
                      <a:pt x="433" y="4613"/>
                      <a:pt x="386" y="4526"/>
                    </a:cubicBezTo>
                    <a:cubicBezTo>
                      <a:pt x="319" y="4398"/>
                      <a:pt x="312" y="4261"/>
                      <a:pt x="349" y="4120"/>
                    </a:cubicBezTo>
                    <a:lnTo>
                      <a:pt x="349" y="4120"/>
                    </a:lnTo>
                    <a:cubicBezTo>
                      <a:pt x="352" y="4123"/>
                      <a:pt x="355" y="4131"/>
                      <a:pt x="360" y="4134"/>
                    </a:cubicBezTo>
                    <a:cubicBezTo>
                      <a:pt x="360" y="4131"/>
                      <a:pt x="360" y="4123"/>
                      <a:pt x="363" y="4120"/>
                    </a:cubicBezTo>
                    <a:close/>
                    <a:moveTo>
                      <a:pt x="805" y="4590"/>
                    </a:moveTo>
                    <a:cubicBezTo>
                      <a:pt x="1079" y="4814"/>
                      <a:pt x="1425" y="5012"/>
                      <a:pt x="1793" y="5179"/>
                    </a:cubicBezTo>
                    <a:lnTo>
                      <a:pt x="1793" y="5179"/>
                    </a:lnTo>
                    <a:cubicBezTo>
                      <a:pt x="1786" y="5176"/>
                      <a:pt x="1776" y="5176"/>
                      <a:pt x="1770" y="5176"/>
                    </a:cubicBezTo>
                    <a:cubicBezTo>
                      <a:pt x="1774" y="5176"/>
                      <a:pt x="1777" y="5176"/>
                      <a:pt x="1780" y="5179"/>
                    </a:cubicBezTo>
                    <a:cubicBezTo>
                      <a:pt x="1429" y="5119"/>
                      <a:pt x="1113" y="5036"/>
                      <a:pt x="869" y="4921"/>
                    </a:cubicBezTo>
                    <a:cubicBezTo>
                      <a:pt x="828" y="4818"/>
                      <a:pt x="802" y="4707"/>
                      <a:pt x="791" y="4590"/>
                    </a:cubicBezTo>
                    <a:lnTo>
                      <a:pt x="791" y="4590"/>
                    </a:lnTo>
                    <a:cubicBezTo>
                      <a:pt x="795" y="4596"/>
                      <a:pt x="802" y="4600"/>
                      <a:pt x="805" y="4603"/>
                    </a:cubicBezTo>
                    <a:lnTo>
                      <a:pt x="805" y="4590"/>
                    </a:lnTo>
                    <a:close/>
                    <a:moveTo>
                      <a:pt x="9047" y="1"/>
                    </a:moveTo>
                    <a:cubicBezTo>
                      <a:pt x="7374" y="8"/>
                      <a:pt x="5276" y="289"/>
                      <a:pt x="2923" y="1211"/>
                    </a:cubicBezTo>
                    <a:cubicBezTo>
                      <a:pt x="923" y="1992"/>
                      <a:pt x="1" y="2827"/>
                      <a:pt x="179" y="3695"/>
                    </a:cubicBezTo>
                    <a:cubicBezTo>
                      <a:pt x="188" y="3752"/>
                      <a:pt x="205" y="3809"/>
                      <a:pt x="225" y="3862"/>
                    </a:cubicBezTo>
                    <a:cubicBezTo>
                      <a:pt x="94" y="4143"/>
                      <a:pt x="88" y="4398"/>
                      <a:pt x="211" y="4626"/>
                    </a:cubicBezTo>
                    <a:cubicBezTo>
                      <a:pt x="306" y="4804"/>
                      <a:pt x="480" y="4952"/>
                      <a:pt x="711" y="5068"/>
                    </a:cubicBezTo>
                    <a:cubicBezTo>
                      <a:pt x="869" y="5414"/>
                      <a:pt x="1170" y="5689"/>
                      <a:pt x="1579" y="5840"/>
                    </a:cubicBezTo>
                    <a:cubicBezTo>
                      <a:pt x="1656" y="5870"/>
                      <a:pt x="1754" y="5900"/>
                      <a:pt x="1864" y="5933"/>
                    </a:cubicBezTo>
                    <a:cubicBezTo>
                      <a:pt x="2290" y="6058"/>
                      <a:pt x="2957" y="6191"/>
                      <a:pt x="3868" y="6191"/>
                    </a:cubicBezTo>
                    <a:cubicBezTo>
                      <a:pt x="5440" y="6188"/>
                      <a:pt x="7743" y="5800"/>
                      <a:pt x="10797" y="4308"/>
                    </a:cubicBezTo>
                    <a:cubicBezTo>
                      <a:pt x="10910" y="4160"/>
                      <a:pt x="11041" y="4013"/>
                      <a:pt x="11192" y="3869"/>
                    </a:cubicBezTo>
                    <a:lnTo>
                      <a:pt x="11192" y="3869"/>
                    </a:lnTo>
                    <a:cubicBezTo>
                      <a:pt x="7927" y="5551"/>
                      <a:pt x="5497" y="5977"/>
                      <a:pt x="3875" y="5977"/>
                    </a:cubicBezTo>
                    <a:cubicBezTo>
                      <a:pt x="2954" y="5977"/>
                      <a:pt x="2293" y="5840"/>
                      <a:pt x="1884" y="5716"/>
                    </a:cubicBezTo>
                    <a:lnTo>
                      <a:pt x="1877" y="5716"/>
                    </a:lnTo>
                    <a:lnTo>
                      <a:pt x="1877" y="5719"/>
                    </a:lnTo>
                    <a:cubicBezTo>
                      <a:pt x="1787" y="5692"/>
                      <a:pt x="1707" y="5665"/>
                      <a:pt x="1639" y="5639"/>
                    </a:cubicBezTo>
                    <a:cubicBezTo>
                      <a:pt x="1385" y="5545"/>
                      <a:pt x="1180" y="5397"/>
                      <a:pt x="1033" y="5209"/>
                    </a:cubicBezTo>
                    <a:cubicBezTo>
                      <a:pt x="1039" y="5209"/>
                      <a:pt x="1046" y="5213"/>
                      <a:pt x="1053" y="5217"/>
                    </a:cubicBezTo>
                    <a:cubicBezTo>
                      <a:pt x="1050" y="5214"/>
                      <a:pt x="1050" y="5211"/>
                      <a:pt x="1048" y="5210"/>
                    </a:cubicBezTo>
                    <a:lnTo>
                      <a:pt x="1048" y="5210"/>
                    </a:lnTo>
                    <a:cubicBezTo>
                      <a:pt x="1229" y="5270"/>
                      <a:pt x="1426" y="5320"/>
                      <a:pt x="1636" y="5360"/>
                    </a:cubicBezTo>
                    <a:cubicBezTo>
                      <a:pt x="1733" y="5377"/>
                      <a:pt x="1834" y="5394"/>
                      <a:pt x="1938" y="5407"/>
                    </a:cubicBezTo>
                    <a:lnTo>
                      <a:pt x="1941" y="5407"/>
                    </a:lnTo>
                    <a:cubicBezTo>
                      <a:pt x="2139" y="5434"/>
                      <a:pt x="2343" y="5455"/>
                      <a:pt x="2555" y="5464"/>
                    </a:cubicBezTo>
                    <a:cubicBezTo>
                      <a:pt x="3107" y="5639"/>
                      <a:pt x="3654" y="5736"/>
                      <a:pt x="4056" y="5736"/>
                    </a:cubicBezTo>
                    <a:lnTo>
                      <a:pt x="4143" y="5736"/>
                    </a:lnTo>
                    <a:cubicBezTo>
                      <a:pt x="5420" y="5692"/>
                      <a:pt x="8658" y="4714"/>
                      <a:pt x="11085" y="3591"/>
                    </a:cubicBezTo>
                    <a:cubicBezTo>
                      <a:pt x="11142" y="3564"/>
                      <a:pt x="11195" y="3540"/>
                      <a:pt x="11249" y="3514"/>
                    </a:cubicBezTo>
                    <a:cubicBezTo>
                      <a:pt x="12104" y="3111"/>
                      <a:pt x="12844" y="2689"/>
                      <a:pt x="13347" y="2290"/>
                    </a:cubicBezTo>
                    <a:cubicBezTo>
                      <a:pt x="13431" y="2223"/>
                      <a:pt x="13508" y="2157"/>
                      <a:pt x="13568" y="2089"/>
                    </a:cubicBezTo>
                    <a:cubicBezTo>
                      <a:pt x="13749" y="1898"/>
                      <a:pt x="13833" y="1714"/>
                      <a:pt x="13820" y="1536"/>
                    </a:cubicBezTo>
                    <a:lnTo>
                      <a:pt x="13820" y="1536"/>
                    </a:lnTo>
                    <a:lnTo>
                      <a:pt x="13605" y="1580"/>
                    </a:lnTo>
                    <a:cubicBezTo>
                      <a:pt x="13602" y="1697"/>
                      <a:pt x="13528" y="1828"/>
                      <a:pt x="13387" y="1968"/>
                    </a:cubicBezTo>
                    <a:cubicBezTo>
                      <a:pt x="13337" y="2019"/>
                      <a:pt x="13280" y="2069"/>
                      <a:pt x="13213" y="2123"/>
                    </a:cubicBezTo>
                    <a:cubicBezTo>
                      <a:pt x="12663" y="2562"/>
                      <a:pt x="11798" y="3028"/>
                      <a:pt x="10813" y="3473"/>
                    </a:cubicBezTo>
                    <a:cubicBezTo>
                      <a:pt x="10766" y="3493"/>
                      <a:pt x="10719" y="3514"/>
                      <a:pt x="10672" y="3537"/>
                    </a:cubicBezTo>
                    <a:cubicBezTo>
                      <a:pt x="8316" y="4583"/>
                      <a:pt x="5310" y="5484"/>
                      <a:pt x="4136" y="5521"/>
                    </a:cubicBezTo>
                    <a:lnTo>
                      <a:pt x="4060" y="5521"/>
                    </a:lnTo>
                    <a:cubicBezTo>
                      <a:pt x="3892" y="5521"/>
                      <a:pt x="3701" y="5504"/>
                      <a:pt x="3493" y="5471"/>
                    </a:cubicBezTo>
                    <a:cubicBezTo>
                      <a:pt x="4164" y="5444"/>
                      <a:pt x="4793" y="5357"/>
                      <a:pt x="5236" y="5226"/>
                    </a:cubicBezTo>
                    <a:lnTo>
                      <a:pt x="5414" y="5173"/>
                    </a:lnTo>
                    <a:cubicBezTo>
                      <a:pt x="6520" y="4847"/>
                      <a:pt x="8668" y="4217"/>
                      <a:pt x="10438" y="3507"/>
                    </a:cubicBezTo>
                    <a:cubicBezTo>
                      <a:pt x="10481" y="3487"/>
                      <a:pt x="10525" y="3470"/>
                      <a:pt x="10568" y="3453"/>
                    </a:cubicBezTo>
                    <a:cubicBezTo>
                      <a:pt x="11846" y="2930"/>
                      <a:pt x="12904" y="2367"/>
                      <a:pt x="13203" y="1848"/>
                    </a:cubicBezTo>
                    <a:cubicBezTo>
                      <a:pt x="13203" y="1841"/>
                      <a:pt x="13206" y="1838"/>
                      <a:pt x="13210" y="1831"/>
                    </a:cubicBezTo>
                    <a:cubicBezTo>
                      <a:pt x="13243" y="1770"/>
                      <a:pt x="13266" y="1707"/>
                      <a:pt x="13280" y="1647"/>
                    </a:cubicBezTo>
                    <a:lnTo>
                      <a:pt x="13280" y="1647"/>
                    </a:lnTo>
                    <a:lnTo>
                      <a:pt x="13039" y="1697"/>
                    </a:lnTo>
                    <a:cubicBezTo>
                      <a:pt x="13032" y="1707"/>
                      <a:pt x="13029" y="1717"/>
                      <a:pt x="13022" y="1730"/>
                    </a:cubicBezTo>
                    <a:cubicBezTo>
                      <a:pt x="13022" y="1730"/>
                      <a:pt x="13022" y="1734"/>
                      <a:pt x="13019" y="1734"/>
                    </a:cubicBezTo>
                    <a:cubicBezTo>
                      <a:pt x="12731" y="2260"/>
                      <a:pt x="11504" y="2867"/>
                      <a:pt x="10079" y="3416"/>
                    </a:cubicBezTo>
                    <a:cubicBezTo>
                      <a:pt x="10053" y="3427"/>
                      <a:pt x="10022" y="3440"/>
                      <a:pt x="9996" y="3450"/>
                    </a:cubicBezTo>
                    <a:cubicBezTo>
                      <a:pt x="8272" y="4110"/>
                      <a:pt x="6292" y="4694"/>
                      <a:pt x="5353" y="4968"/>
                    </a:cubicBezTo>
                    <a:lnTo>
                      <a:pt x="5176" y="5019"/>
                    </a:lnTo>
                    <a:cubicBezTo>
                      <a:pt x="4612" y="5186"/>
                      <a:pt x="3842" y="5277"/>
                      <a:pt x="3084" y="5277"/>
                    </a:cubicBezTo>
                    <a:cubicBezTo>
                      <a:pt x="2926" y="5277"/>
                      <a:pt x="2773" y="5274"/>
                      <a:pt x="2618" y="5263"/>
                    </a:cubicBezTo>
                    <a:cubicBezTo>
                      <a:pt x="2427" y="5206"/>
                      <a:pt x="2239" y="5139"/>
                      <a:pt x="2055" y="5062"/>
                    </a:cubicBezTo>
                    <a:cubicBezTo>
                      <a:pt x="2052" y="5062"/>
                      <a:pt x="2049" y="5059"/>
                      <a:pt x="2049" y="5059"/>
                    </a:cubicBezTo>
                    <a:cubicBezTo>
                      <a:pt x="2045" y="5059"/>
                      <a:pt x="2045" y="5062"/>
                      <a:pt x="2045" y="5062"/>
                    </a:cubicBezTo>
                    <a:cubicBezTo>
                      <a:pt x="1562" y="4864"/>
                      <a:pt x="1113" y="4613"/>
                      <a:pt x="798" y="4321"/>
                    </a:cubicBezTo>
                    <a:cubicBezTo>
                      <a:pt x="872" y="3789"/>
                      <a:pt x="1395" y="2454"/>
                      <a:pt x="4603" y="1583"/>
                    </a:cubicBezTo>
                    <a:cubicBezTo>
                      <a:pt x="5072" y="1453"/>
                      <a:pt x="5531" y="1342"/>
                      <a:pt x="5973" y="1238"/>
                    </a:cubicBezTo>
                    <a:lnTo>
                      <a:pt x="5973" y="1238"/>
                    </a:lnTo>
                    <a:cubicBezTo>
                      <a:pt x="5973" y="1238"/>
                      <a:pt x="5970" y="1241"/>
                      <a:pt x="5966" y="1241"/>
                    </a:cubicBezTo>
                    <a:cubicBezTo>
                      <a:pt x="5970" y="1241"/>
                      <a:pt x="5977" y="1238"/>
                      <a:pt x="5980" y="1238"/>
                    </a:cubicBezTo>
                    <a:cubicBezTo>
                      <a:pt x="7635" y="856"/>
                      <a:pt x="9094" y="644"/>
                      <a:pt x="10257" y="611"/>
                    </a:cubicBezTo>
                    <a:cubicBezTo>
                      <a:pt x="10525" y="618"/>
                      <a:pt x="10803" y="631"/>
                      <a:pt x="11078" y="658"/>
                    </a:cubicBezTo>
                    <a:cubicBezTo>
                      <a:pt x="11537" y="698"/>
                      <a:pt x="11990" y="762"/>
                      <a:pt x="12381" y="849"/>
                    </a:cubicBezTo>
                    <a:cubicBezTo>
                      <a:pt x="12599" y="933"/>
                      <a:pt x="12771" y="1037"/>
                      <a:pt x="12891" y="1161"/>
                    </a:cubicBezTo>
                    <a:lnTo>
                      <a:pt x="13122" y="1104"/>
                    </a:lnTo>
                    <a:cubicBezTo>
                      <a:pt x="13113" y="1094"/>
                      <a:pt x="13102" y="1080"/>
                      <a:pt x="13093" y="1067"/>
                    </a:cubicBezTo>
                    <a:lnTo>
                      <a:pt x="13093" y="1067"/>
                    </a:lnTo>
                    <a:cubicBezTo>
                      <a:pt x="13116" y="1077"/>
                      <a:pt x="13136" y="1087"/>
                      <a:pt x="13156" y="1097"/>
                    </a:cubicBezTo>
                    <a:lnTo>
                      <a:pt x="13454" y="1023"/>
                    </a:lnTo>
                    <a:cubicBezTo>
                      <a:pt x="13196" y="853"/>
                      <a:pt x="12811" y="721"/>
                      <a:pt x="12369" y="624"/>
                    </a:cubicBezTo>
                    <a:cubicBezTo>
                      <a:pt x="12036" y="511"/>
                      <a:pt x="11628" y="443"/>
                      <a:pt x="11159" y="417"/>
                    </a:cubicBezTo>
                    <a:lnTo>
                      <a:pt x="11125" y="417"/>
                    </a:lnTo>
                    <a:cubicBezTo>
                      <a:pt x="10944" y="407"/>
                      <a:pt x="10757" y="400"/>
                      <a:pt x="10559" y="400"/>
                    </a:cubicBezTo>
                    <a:lnTo>
                      <a:pt x="10485" y="400"/>
                    </a:lnTo>
                    <a:cubicBezTo>
                      <a:pt x="10398" y="396"/>
                      <a:pt x="10310" y="393"/>
                      <a:pt x="10226" y="393"/>
                    </a:cubicBezTo>
                    <a:cubicBezTo>
                      <a:pt x="10129" y="390"/>
                      <a:pt x="10033" y="390"/>
                      <a:pt x="9935" y="390"/>
                    </a:cubicBezTo>
                    <a:cubicBezTo>
                      <a:pt x="9416" y="390"/>
                      <a:pt x="8943" y="420"/>
                      <a:pt x="8608" y="474"/>
                    </a:cubicBezTo>
                    <a:cubicBezTo>
                      <a:pt x="8269" y="531"/>
                      <a:pt x="7870" y="564"/>
                      <a:pt x="7448" y="598"/>
                    </a:cubicBezTo>
                    <a:cubicBezTo>
                      <a:pt x="5735" y="735"/>
                      <a:pt x="3392" y="923"/>
                      <a:pt x="1043" y="2910"/>
                    </a:cubicBezTo>
                    <a:cubicBezTo>
                      <a:pt x="751" y="3155"/>
                      <a:pt x="530" y="3386"/>
                      <a:pt x="380" y="3604"/>
                    </a:cubicBezTo>
                    <a:cubicBezTo>
                      <a:pt x="380" y="3597"/>
                      <a:pt x="376" y="3594"/>
                      <a:pt x="376" y="3588"/>
                    </a:cubicBezTo>
                    <a:cubicBezTo>
                      <a:pt x="372" y="3594"/>
                      <a:pt x="369" y="3597"/>
                      <a:pt x="366" y="3604"/>
                    </a:cubicBezTo>
                    <a:cubicBezTo>
                      <a:pt x="262" y="2880"/>
                      <a:pt x="1167" y="2123"/>
                      <a:pt x="2987" y="1408"/>
                    </a:cubicBezTo>
                    <a:cubicBezTo>
                      <a:pt x="5233" y="534"/>
                      <a:pt x="7240" y="242"/>
                      <a:pt x="8856" y="215"/>
                    </a:cubicBezTo>
                    <a:cubicBezTo>
                      <a:pt x="8947" y="212"/>
                      <a:pt x="9033" y="212"/>
                      <a:pt x="9124" y="212"/>
                    </a:cubicBezTo>
                    <a:cubicBezTo>
                      <a:pt x="10025" y="212"/>
                      <a:pt x="10800" y="293"/>
                      <a:pt x="11413" y="396"/>
                    </a:cubicBezTo>
                    <a:cubicBezTo>
                      <a:pt x="12422" y="564"/>
                      <a:pt x="12998" y="785"/>
                      <a:pt x="13015" y="792"/>
                    </a:cubicBezTo>
                    <a:lnTo>
                      <a:pt x="13069" y="661"/>
                    </a:lnTo>
                    <a:cubicBezTo>
                      <a:pt x="13290" y="752"/>
                      <a:pt x="13478" y="859"/>
                      <a:pt x="13622" y="983"/>
                    </a:cubicBezTo>
                    <a:lnTo>
                      <a:pt x="13870" y="923"/>
                    </a:lnTo>
                    <a:cubicBezTo>
                      <a:pt x="13612" y="655"/>
                      <a:pt x="13206" y="443"/>
                      <a:pt x="12680" y="310"/>
                    </a:cubicBezTo>
                    <a:lnTo>
                      <a:pt x="12663" y="310"/>
                    </a:lnTo>
                    <a:cubicBezTo>
                      <a:pt x="12231" y="199"/>
                      <a:pt x="11718" y="138"/>
                      <a:pt x="11148" y="138"/>
                    </a:cubicBezTo>
                    <a:lnTo>
                      <a:pt x="11135" y="138"/>
                    </a:lnTo>
                    <a:cubicBezTo>
                      <a:pt x="10565" y="58"/>
                      <a:pt x="9885" y="1"/>
                      <a:pt x="9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3"/>
              <p:cNvSpPr/>
              <p:nvPr/>
            </p:nvSpPr>
            <p:spPr>
              <a:xfrm>
                <a:off x="1090975" y="4613825"/>
                <a:ext cx="273425" cy="271100"/>
              </a:xfrm>
              <a:custGeom>
                <a:avLst/>
                <a:gdLst/>
                <a:ahLst/>
                <a:cxnLst/>
                <a:rect l="l" t="t" r="r" b="b"/>
                <a:pathLst>
                  <a:path w="10937" h="10844" extrusionOk="0">
                    <a:moveTo>
                      <a:pt x="0" y="0"/>
                    </a:moveTo>
                    <a:lnTo>
                      <a:pt x="0" y="0"/>
                    </a:lnTo>
                    <a:cubicBezTo>
                      <a:pt x="84" y="58"/>
                      <a:pt x="171" y="101"/>
                      <a:pt x="262" y="138"/>
                    </a:cubicBezTo>
                    <a:cubicBezTo>
                      <a:pt x="1146" y="862"/>
                      <a:pt x="3231" y="2330"/>
                      <a:pt x="6275" y="3020"/>
                    </a:cubicBezTo>
                    <a:cubicBezTo>
                      <a:pt x="7397" y="3275"/>
                      <a:pt x="9077" y="3496"/>
                      <a:pt x="10923" y="3684"/>
                    </a:cubicBezTo>
                    <a:cubicBezTo>
                      <a:pt x="10766" y="4117"/>
                      <a:pt x="10615" y="4549"/>
                      <a:pt x="10471" y="4988"/>
                    </a:cubicBezTo>
                    <a:cubicBezTo>
                      <a:pt x="9586" y="7539"/>
                      <a:pt x="8765" y="10297"/>
                      <a:pt x="8607" y="10840"/>
                    </a:cubicBezTo>
                    <a:cubicBezTo>
                      <a:pt x="8611" y="10840"/>
                      <a:pt x="8615" y="10843"/>
                      <a:pt x="8618" y="10843"/>
                    </a:cubicBezTo>
                    <a:cubicBezTo>
                      <a:pt x="8775" y="10311"/>
                      <a:pt x="9580" y="7616"/>
                      <a:pt x="10448" y="5092"/>
                    </a:cubicBezTo>
                    <a:cubicBezTo>
                      <a:pt x="10601" y="4619"/>
                      <a:pt x="10766" y="4150"/>
                      <a:pt x="10937" y="3684"/>
                    </a:cubicBezTo>
                    <a:cubicBezTo>
                      <a:pt x="9090" y="3496"/>
                      <a:pt x="7411" y="3275"/>
                      <a:pt x="6288" y="3020"/>
                    </a:cubicBezTo>
                    <a:cubicBezTo>
                      <a:pt x="3252" y="2330"/>
                      <a:pt x="1170" y="868"/>
                      <a:pt x="278" y="144"/>
                    </a:cubicBezTo>
                    <a:cubicBezTo>
                      <a:pt x="249" y="131"/>
                      <a:pt x="215" y="115"/>
                      <a:pt x="184" y="101"/>
                    </a:cubicBezTo>
                    <a:cubicBezTo>
                      <a:pt x="121" y="70"/>
                      <a:pt x="60" y="37"/>
                      <a:pt x="0" y="0"/>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3"/>
              <p:cNvSpPr/>
              <p:nvPr/>
            </p:nvSpPr>
            <p:spPr>
              <a:xfrm>
                <a:off x="1306400" y="4706075"/>
                <a:ext cx="93050" cy="210100"/>
              </a:xfrm>
              <a:custGeom>
                <a:avLst/>
                <a:gdLst/>
                <a:ahLst/>
                <a:cxnLst/>
                <a:rect l="l" t="t" r="r" b="b"/>
                <a:pathLst>
                  <a:path w="3722" h="8404" extrusionOk="0">
                    <a:moveTo>
                      <a:pt x="2383" y="0"/>
                    </a:moveTo>
                    <a:cubicBezTo>
                      <a:pt x="2380" y="7"/>
                      <a:pt x="2380" y="11"/>
                      <a:pt x="2377" y="17"/>
                    </a:cubicBezTo>
                    <a:cubicBezTo>
                      <a:pt x="2062" y="809"/>
                      <a:pt x="1770" y="1609"/>
                      <a:pt x="1515" y="2421"/>
                    </a:cubicBezTo>
                    <a:cubicBezTo>
                      <a:pt x="1613" y="2079"/>
                      <a:pt x="1720" y="1740"/>
                      <a:pt x="1831" y="1402"/>
                    </a:cubicBezTo>
                    <a:lnTo>
                      <a:pt x="1831" y="1402"/>
                    </a:lnTo>
                    <a:cubicBezTo>
                      <a:pt x="963" y="3926"/>
                      <a:pt x="158" y="6621"/>
                      <a:pt x="1" y="7153"/>
                    </a:cubicBezTo>
                    <a:cubicBezTo>
                      <a:pt x="1047" y="7558"/>
                      <a:pt x="2112" y="7978"/>
                      <a:pt x="3178" y="8403"/>
                    </a:cubicBezTo>
                    <a:cubicBezTo>
                      <a:pt x="2136" y="7739"/>
                      <a:pt x="1184" y="7139"/>
                      <a:pt x="1184" y="7139"/>
                    </a:cubicBezTo>
                    <a:cubicBezTo>
                      <a:pt x="1184" y="7139"/>
                      <a:pt x="1861" y="6322"/>
                      <a:pt x="2873" y="5112"/>
                    </a:cubicBezTo>
                    <a:cubicBezTo>
                      <a:pt x="2889" y="4582"/>
                      <a:pt x="2967" y="4050"/>
                      <a:pt x="3104" y="3493"/>
                    </a:cubicBezTo>
                    <a:cubicBezTo>
                      <a:pt x="3372" y="2390"/>
                      <a:pt x="3721" y="1405"/>
                      <a:pt x="3239" y="292"/>
                    </a:cubicBezTo>
                    <a:cubicBezTo>
                      <a:pt x="3208" y="218"/>
                      <a:pt x="3175" y="145"/>
                      <a:pt x="3138" y="74"/>
                    </a:cubicBezTo>
                    <a:cubicBezTo>
                      <a:pt x="2883" y="51"/>
                      <a:pt x="2632" y="24"/>
                      <a:pt x="2383" y="0"/>
                    </a:cubicBez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3"/>
              <p:cNvSpPr/>
              <p:nvPr/>
            </p:nvSpPr>
            <p:spPr>
              <a:xfrm>
                <a:off x="1097925" y="4617425"/>
                <a:ext cx="286925" cy="90525"/>
              </a:xfrm>
              <a:custGeom>
                <a:avLst/>
                <a:gdLst/>
                <a:ahLst/>
                <a:cxnLst/>
                <a:rect l="l" t="t" r="r" b="b"/>
                <a:pathLst>
                  <a:path w="11477" h="3621" extrusionOk="0">
                    <a:moveTo>
                      <a:pt x="0" y="0"/>
                    </a:moveTo>
                    <a:cubicBezTo>
                      <a:pt x="892" y="724"/>
                      <a:pt x="2974" y="2186"/>
                      <a:pt x="6010" y="2876"/>
                    </a:cubicBezTo>
                    <a:cubicBezTo>
                      <a:pt x="7133" y="3131"/>
                      <a:pt x="8812" y="3352"/>
                      <a:pt x="10659" y="3540"/>
                    </a:cubicBezTo>
                    <a:cubicBezTo>
                      <a:pt x="10750" y="3298"/>
                      <a:pt x="10843" y="3057"/>
                      <a:pt x="10937" y="2819"/>
                    </a:cubicBezTo>
                    <a:cubicBezTo>
                      <a:pt x="10062" y="1764"/>
                      <a:pt x="8732" y="1003"/>
                      <a:pt x="7693" y="212"/>
                    </a:cubicBezTo>
                    <a:cubicBezTo>
                      <a:pt x="7096" y="272"/>
                      <a:pt x="6496" y="305"/>
                      <a:pt x="5899" y="356"/>
                    </a:cubicBezTo>
                    <a:cubicBezTo>
                      <a:pt x="5206" y="389"/>
                      <a:pt x="4512" y="433"/>
                      <a:pt x="3818" y="433"/>
                    </a:cubicBezTo>
                    <a:cubicBezTo>
                      <a:pt x="3707" y="436"/>
                      <a:pt x="3594" y="436"/>
                      <a:pt x="3483" y="436"/>
                    </a:cubicBezTo>
                    <a:cubicBezTo>
                      <a:pt x="2900" y="436"/>
                      <a:pt x="2316" y="406"/>
                      <a:pt x="1740" y="356"/>
                    </a:cubicBezTo>
                    <a:cubicBezTo>
                      <a:pt x="1395" y="316"/>
                      <a:pt x="1049" y="276"/>
                      <a:pt x="708" y="201"/>
                    </a:cubicBezTo>
                    <a:cubicBezTo>
                      <a:pt x="473" y="148"/>
                      <a:pt x="225" y="95"/>
                      <a:pt x="0" y="0"/>
                    </a:cubicBezTo>
                    <a:close/>
                    <a:moveTo>
                      <a:pt x="10994" y="2887"/>
                    </a:moveTo>
                    <a:cubicBezTo>
                      <a:pt x="10903" y="3108"/>
                      <a:pt x="10810" y="3325"/>
                      <a:pt x="10722" y="3546"/>
                    </a:cubicBezTo>
                    <a:cubicBezTo>
                      <a:pt x="10971" y="3570"/>
                      <a:pt x="11222" y="3597"/>
                      <a:pt x="11477" y="3620"/>
                    </a:cubicBezTo>
                    <a:cubicBezTo>
                      <a:pt x="11343" y="3359"/>
                      <a:pt x="11179" y="3117"/>
                      <a:pt x="10994" y="2887"/>
                    </a:cubicBez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43"/>
              <p:cNvSpPr/>
              <p:nvPr/>
            </p:nvSpPr>
            <p:spPr>
              <a:xfrm>
                <a:off x="892725" y="4784100"/>
                <a:ext cx="1555125" cy="675475"/>
              </a:xfrm>
              <a:custGeom>
                <a:avLst/>
                <a:gdLst/>
                <a:ahLst/>
                <a:cxnLst/>
                <a:rect l="l" t="t" r="r" b="b"/>
                <a:pathLst>
                  <a:path w="62205" h="27019" extrusionOk="0">
                    <a:moveTo>
                      <a:pt x="39828" y="14214"/>
                    </a:moveTo>
                    <a:lnTo>
                      <a:pt x="39828" y="14214"/>
                    </a:lnTo>
                    <a:cubicBezTo>
                      <a:pt x="40234" y="14560"/>
                      <a:pt x="40710" y="14905"/>
                      <a:pt x="41226" y="15240"/>
                    </a:cubicBezTo>
                    <a:cubicBezTo>
                      <a:pt x="41243" y="15250"/>
                      <a:pt x="41263" y="15260"/>
                      <a:pt x="41280" y="15267"/>
                    </a:cubicBezTo>
                    <a:cubicBezTo>
                      <a:pt x="40757" y="14929"/>
                      <a:pt x="40267" y="14576"/>
                      <a:pt x="39856" y="14231"/>
                    </a:cubicBezTo>
                    <a:cubicBezTo>
                      <a:pt x="39845" y="14225"/>
                      <a:pt x="39839" y="14222"/>
                      <a:pt x="39828" y="14214"/>
                    </a:cubicBezTo>
                    <a:close/>
                    <a:moveTo>
                      <a:pt x="3553" y="0"/>
                    </a:moveTo>
                    <a:cubicBezTo>
                      <a:pt x="1264" y="0"/>
                      <a:pt x="0" y="1026"/>
                      <a:pt x="1371" y="2443"/>
                    </a:cubicBezTo>
                    <a:cubicBezTo>
                      <a:pt x="3074" y="4210"/>
                      <a:pt x="10136" y="8165"/>
                      <a:pt x="24193" y="13642"/>
                    </a:cubicBezTo>
                    <a:cubicBezTo>
                      <a:pt x="38253" y="19121"/>
                      <a:pt x="53045" y="24414"/>
                      <a:pt x="57730" y="25875"/>
                    </a:cubicBezTo>
                    <a:cubicBezTo>
                      <a:pt x="59842" y="26535"/>
                      <a:pt x="61547" y="27018"/>
                      <a:pt x="62198" y="27018"/>
                    </a:cubicBezTo>
                    <a:lnTo>
                      <a:pt x="62204" y="27018"/>
                    </a:lnTo>
                    <a:cubicBezTo>
                      <a:pt x="61547" y="27015"/>
                      <a:pt x="59848" y="26532"/>
                      <a:pt x="57743" y="25875"/>
                    </a:cubicBezTo>
                    <a:cubicBezTo>
                      <a:pt x="53058" y="24414"/>
                      <a:pt x="38267" y="19121"/>
                      <a:pt x="24207" y="13642"/>
                    </a:cubicBezTo>
                    <a:cubicBezTo>
                      <a:pt x="10145" y="8165"/>
                      <a:pt x="3087" y="4210"/>
                      <a:pt x="1385" y="2443"/>
                    </a:cubicBezTo>
                    <a:cubicBezTo>
                      <a:pt x="14" y="1026"/>
                      <a:pt x="1274" y="0"/>
                      <a:pt x="3557" y="0"/>
                    </a:cubicBezTo>
                    <a:close/>
                  </a:path>
                </a:pathLst>
              </a:custGeom>
              <a:solidFill>
                <a:srgbClr val="EDD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43"/>
              <p:cNvSpPr/>
              <p:nvPr/>
            </p:nvSpPr>
            <p:spPr>
              <a:xfrm>
                <a:off x="1889100" y="5139875"/>
                <a:ext cx="182775" cy="101425"/>
              </a:xfrm>
              <a:custGeom>
                <a:avLst/>
                <a:gdLst/>
                <a:ahLst/>
                <a:cxnLst/>
                <a:rect l="l" t="t" r="r" b="b"/>
                <a:pathLst>
                  <a:path w="7311" h="4057" extrusionOk="0">
                    <a:moveTo>
                      <a:pt x="1" y="0"/>
                    </a:moveTo>
                    <a:cubicBezTo>
                      <a:pt x="412" y="345"/>
                      <a:pt x="902" y="698"/>
                      <a:pt x="1425" y="1036"/>
                    </a:cubicBezTo>
                    <a:cubicBezTo>
                      <a:pt x="3389" y="2039"/>
                      <a:pt x="5393" y="3067"/>
                      <a:pt x="7310" y="4056"/>
                    </a:cubicBezTo>
                    <a:lnTo>
                      <a:pt x="5380" y="2327"/>
                    </a:lnTo>
                    <a:cubicBezTo>
                      <a:pt x="4747" y="2059"/>
                      <a:pt x="4116" y="1787"/>
                      <a:pt x="3483" y="1516"/>
                    </a:cubicBezTo>
                    <a:cubicBezTo>
                      <a:pt x="3077" y="1355"/>
                      <a:pt x="2668" y="1194"/>
                      <a:pt x="2266" y="1023"/>
                    </a:cubicBezTo>
                    <a:cubicBezTo>
                      <a:pt x="1515" y="704"/>
                      <a:pt x="748" y="373"/>
                      <a:pt x="1" y="0"/>
                    </a:cubicBezTo>
                    <a:close/>
                  </a:path>
                </a:pathLst>
              </a:custGeom>
              <a:solidFill>
                <a:srgbClr val="CD5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43"/>
              <p:cNvSpPr/>
              <p:nvPr/>
            </p:nvSpPr>
            <p:spPr>
              <a:xfrm>
                <a:off x="893050" y="4784100"/>
                <a:ext cx="1574325" cy="675475"/>
              </a:xfrm>
              <a:custGeom>
                <a:avLst/>
                <a:gdLst/>
                <a:ahLst/>
                <a:cxnLst/>
                <a:rect l="l" t="t" r="r" b="b"/>
                <a:pathLst>
                  <a:path w="62973" h="27019" extrusionOk="0">
                    <a:moveTo>
                      <a:pt x="3544" y="0"/>
                    </a:moveTo>
                    <a:cubicBezTo>
                      <a:pt x="1261" y="0"/>
                      <a:pt x="1" y="1026"/>
                      <a:pt x="1372" y="2443"/>
                    </a:cubicBezTo>
                    <a:cubicBezTo>
                      <a:pt x="3074" y="4210"/>
                      <a:pt x="10132" y="8165"/>
                      <a:pt x="24194" y="13642"/>
                    </a:cubicBezTo>
                    <a:cubicBezTo>
                      <a:pt x="38254" y="19121"/>
                      <a:pt x="53045" y="24414"/>
                      <a:pt x="57730" y="25875"/>
                    </a:cubicBezTo>
                    <a:cubicBezTo>
                      <a:pt x="59835" y="26532"/>
                      <a:pt x="61534" y="27015"/>
                      <a:pt x="62191" y="27018"/>
                    </a:cubicBezTo>
                    <a:cubicBezTo>
                      <a:pt x="62973" y="27015"/>
                      <a:pt x="62191" y="26294"/>
                      <a:pt x="58692" y="24294"/>
                    </a:cubicBezTo>
                    <a:cubicBezTo>
                      <a:pt x="58692" y="24294"/>
                      <a:pt x="53394" y="21514"/>
                      <a:pt x="47169" y="18304"/>
                    </a:cubicBezTo>
                    <a:lnTo>
                      <a:pt x="47152" y="18287"/>
                    </a:lnTo>
                    <a:cubicBezTo>
                      <a:pt x="45235" y="17298"/>
                      <a:pt x="43231" y="16270"/>
                      <a:pt x="41267" y="15267"/>
                    </a:cubicBezTo>
                    <a:cubicBezTo>
                      <a:pt x="41250" y="15260"/>
                      <a:pt x="41230" y="15250"/>
                      <a:pt x="41213" y="15240"/>
                    </a:cubicBezTo>
                    <a:lnTo>
                      <a:pt x="41213" y="15240"/>
                    </a:lnTo>
                    <a:cubicBezTo>
                      <a:pt x="41230" y="15250"/>
                      <a:pt x="41247" y="15260"/>
                      <a:pt x="41260" y="15270"/>
                    </a:cubicBezTo>
                    <a:cubicBezTo>
                      <a:pt x="36879" y="13038"/>
                      <a:pt x="32700" y="10940"/>
                      <a:pt x="30146" y="9747"/>
                    </a:cubicBezTo>
                    <a:cubicBezTo>
                      <a:pt x="27314" y="8423"/>
                      <a:pt x="23523" y="6818"/>
                      <a:pt x="19736" y="5299"/>
                    </a:cubicBezTo>
                    <a:cubicBezTo>
                      <a:pt x="19725" y="5293"/>
                      <a:pt x="19719" y="5289"/>
                      <a:pt x="19712" y="5282"/>
                    </a:cubicBezTo>
                    <a:cubicBezTo>
                      <a:pt x="18646" y="4857"/>
                      <a:pt x="17581" y="4437"/>
                      <a:pt x="16535" y="4032"/>
                    </a:cubicBezTo>
                    <a:cubicBezTo>
                      <a:pt x="16532" y="4032"/>
                      <a:pt x="16528" y="4029"/>
                      <a:pt x="16524" y="4029"/>
                    </a:cubicBezTo>
                    <a:lnTo>
                      <a:pt x="16524" y="4032"/>
                    </a:lnTo>
                    <a:cubicBezTo>
                      <a:pt x="11560" y="2108"/>
                      <a:pt x="7080" y="533"/>
                      <a:pt x="5374" y="191"/>
                    </a:cubicBezTo>
                    <a:cubicBezTo>
                      <a:pt x="4720" y="61"/>
                      <a:pt x="4103" y="0"/>
                      <a:pt x="3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43"/>
              <p:cNvSpPr/>
              <p:nvPr/>
            </p:nvSpPr>
            <p:spPr>
              <a:xfrm>
                <a:off x="1095575" y="4616325"/>
                <a:ext cx="277225" cy="150275"/>
              </a:xfrm>
              <a:custGeom>
                <a:avLst/>
                <a:gdLst/>
                <a:ahLst/>
                <a:cxnLst/>
                <a:rect l="l" t="t" r="r" b="b"/>
                <a:pathLst>
                  <a:path w="11089" h="6011" extrusionOk="0">
                    <a:moveTo>
                      <a:pt x="0" y="1"/>
                    </a:moveTo>
                    <a:lnTo>
                      <a:pt x="0" y="1"/>
                    </a:lnTo>
                    <a:cubicBezTo>
                      <a:pt x="31" y="15"/>
                      <a:pt x="65" y="31"/>
                      <a:pt x="94" y="44"/>
                    </a:cubicBezTo>
                    <a:cubicBezTo>
                      <a:pt x="319" y="139"/>
                      <a:pt x="567" y="192"/>
                      <a:pt x="802" y="245"/>
                    </a:cubicBezTo>
                    <a:cubicBezTo>
                      <a:pt x="1143" y="320"/>
                      <a:pt x="1489" y="360"/>
                      <a:pt x="1834" y="400"/>
                    </a:cubicBezTo>
                    <a:cubicBezTo>
                      <a:pt x="2410" y="450"/>
                      <a:pt x="2994" y="480"/>
                      <a:pt x="3577" y="480"/>
                    </a:cubicBezTo>
                    <a:cubicBezTo>
                      <a:pt x="3688" y="480"/>
                      <a:pt x="3801" y="480"/>
                      <a:pt x="3912" y="477"/>
                    </a:cubicBezTo>
                    <a:cubicBezTo>
                      <a:pt x="4606" y="477"/>
                      <a:pt x="5300" y="433"/>
                      <a:pt x="5993" y="400"/>
                    </a:cubicBezTo>
                    <a:cubicBezTo>
                      <a:pt x="6590" y="349"/>
                      <a:pt x="7190" y="316"/>
                      <a:pt x="7787" y="256"/>
                    </a:cubicBezTo>
                    <a:cubicBezTo>
                      <a:pt x="7783" y="252"/>
                      <a:pt x="7780" y="252"/>
                      <a:pt x="7780" y="249"/>
                    </a:cubicBezTo>
                    <a:cubicBezTo>
                      <a:pt x="7736" y="216"/>
                      <a:pt x="7693" y="182"/>
                      <a:pt x="7649" y="148"/>
                    </a:cubicBezTo>
                    <a:cubicBezTo>
                      <a:pt x="7096" y="208"/>
                      <a:pt x="6540" y="242"/>
                      <a:pt x="5987" y="296"/>
                    </a:cubicBezTo>
                    <a:cubicBezTo>
                      <a:pt x="5297" y="336"/>
                      <a:pt x="4602" y="383"/>
                      <a:pt x="3912" y="389"/>
                    </a:cubicBezTo>
                    <a:cubicBezTo>
                      <a:pt x="3714" y="393"/>
                      <a:pt x="3516" y="397"/>
                      <a:pt x="3319" y="397"/>
                    </a:cubicBezTo>
                    <a:cubicBezTo>
                      <a:pt x="2826" y="397"/>
                      <a:pt x="2330" y="383"/>
                      <a:pt x="1838" y="349"/>
                    </a:cubicBezTo>
                    <a:cubicBezTo>
                      <a:pt x="1493" y="320"/>
                      <a:pt x="1147" y="286"/>
                      <a:pt x="809" y="222"/>
                    </a:cubicBezTo>
                    <a:cubicBezTo>
                      <a:pt x="563" y="171"/>
                      <a:pt x="309" y="125"/>
                      <a:pt x="74" y="27"/>
                    </a:cubicBezTo>
                    <a:cubicBezTo>
                      <a:pt x="68" y="24"/>
                      <a:pt x="57" y="21"/>
                      <a:pt x="51" y="18"/>
                    </a:cubicBezTo>
                    <a:lnTo>
                      <a:pt x="51" y="18"/>
                    </a:lnTo>
                    <a:cubicBezTo>
                      <a:pt x="54" y="21"/>
                      <a:pt x="57" y="24"/>
                      <a:pt x="61" y="27"/>
                    </a:cubicBezTo>
                    <a:cubicBezTo>
                      <a:pt x="41" y="18"/>
                      <a:pt x="20" y="7"/>
                      <a:pt x="0" y="1"/>
                    </a:cubicBezTo>
                    <a:close/>
                    <a:moveTo>
                      <a:pt x="11031" y="2863"/>
                    </a:moveTo>
                    <a:cubicBezTo>
                      <a:pt x="10937" y="3101"/>
                      <a:pt x="10844" y="3342"/>
                      <a:pt x="10753" y="3584"/>
                    </a:cubicBezTo>
                    <a:cubicBezTo>
                      <a:pt x="10582" y="4050"/>
                      <a:pt x="10417" y="4519"/>
                      <a:pt x="10264" y="4992"/>
                    </a:cubicBezTo>
                    <a:cubicBezTo>
                      <a:pt x="10153" y="5330"/>
                      <a:pt x="10046" y="5669"/>
                      <a:pt x="9948" y="6011"/>
                    </a:cubicBezTo>
                    <a:cubicBezTo>
                      <a:pt x="10203" y="5199"/>
                      <a:pt x="10495" y="4399"/>
                      <a:pt x="10810" y="3607"/>
                    </a:cubicBezTo>
                    <a:cubicBezTo>
                      <a:pt x="10813" y="3601"/>
                      <a:pt x="10813" y="3597"/>
                      <a:pt x="10816" y="3590"/>
                    </a:cubicBezTo>
                    <a:cubicBezTo>
                      <a:pt x="10904" y="3369"/>
                      <a:pt x="10997" y="3152"/>
                      <a:pt x="11088" y="2931"/>
                    </a:cubicBezTo>
                    <a:cubicBezTo>
                      <a:pt x="11071" y="2906"/>
                      <a:pt x="11051" y="2883"/>
                      <a:pt x="11031" y="2863"/>
                    </a:cubicBezTo>
                    <a:close/>
                  </a:path>
                </a:pathLst>
              </a:custGeom>
              <a:solidFill>
                <a:srgbClr val="A53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43"/>
              <p:cNvSpPr/>
              <p:nvPr/>
            </p:nvSpPr>
            <p:spPr>
              <a:xfrm>
                <a:off x="1252350" y="4370225"/>
                <a:ext cx="98900" cy="30700"/>
              </a:xfrm>
              <a:custGeom>
                <a:avLst/>
                <a:gdLst/>
                <a:ahLst/>
                <a:cxnLst/>
                <a:rect l="l" t="t" r="r" b="b"/>
                <a:pathLst>
                  <a:path w="3956" h="1228" extrusionOk="0">
                    <a:moveTo>
                      <a:pt x="3241" y="1"/>
                    </a:moveTo>
                    <a:lnTo>
                      <a:pt x="3051" y="48"/>
                    </a:lnTo>
                    <a:lnTo>
                      <a:pt x="1613" y="400"/>
                    </a:lnTo>
                    <a:lnTo>
                      <a:pt x="1365" y="460"/>
                    </a:lnTo>
                    <a:lnTo>
                      <a:pt x="1197" y="500"/>
                    </a:lnTo>
                    <a:lnTo>
                      <a:pt x="899" y="574"/>
                    </a:lnTo>
                    <a:lnTo>
                      <a:pt x="865" y="581"/>
                    </a:lnTo>
                    <a:lnTo>
                      <a:pt x="634" y="638"/>
                    </a:lnTo>
                    <a:lnTo>
                      <a:pt x="44" y="782"/>
                    </a:lnTo>
                    <a:lnTo>
                      <a:pt x="1" y="792"/>
                    </a:lnTo>
                    <a:lnTo>
                      <a:pt x="517" y="1227"/>
                    </a:lnTo>
                    <a:lnTo>
                      <a:pt x="721" y="1184"/>
                    </a:lnTo>
                    <a:lnTo>
                      <a:pt x="782" y="1174"/>
                    </a:lnTo>
                    <a:lnTo>
                      <a:pt x="1023" y="1124"/>
                    </a:lnTo>
                    <a:lnTo>
                      <a:pt x="1348" y="1057"/>
                    </a:lnTo>
                    <a:lnTo>
                      <a:pt x="1563" y="1013"/>
                    </a:lnTo>
                    <a:lnTo>
                      <a:pt x="1690" y="990"/>
                    </a:lnTo>
                    <a:lnTo>
                      <a:pt x="1901" y="946"/>
                    </a:lnTo>
                    <a:lnTo>
                      <a:pt x="3718" y="581"/>
                    </a:lnTo>
                    <a:cubicBezTo>
                      <a:pt x="3798" y="540"/>
                      <a:pt x="3875" y="503"/>
                      <a:pt x="3956" y="467"/>
                    </a:cubicBezTo>
                    <a:lnTo>
                      <a:pt x="3241" y="1"/>
                    </a:lnTo>
                    <a:close/>
                  </a:path>
                </a:pathLst>
              </a:custGeom>
              <a:solidFill>
                <a:srgbClr val="D3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43"/>
              <p:cNvSpPr/>
              <p:nvPr/>
            </p:nvSpPr>
            <p:spPr>
              <a:xfrm>
                <a:off x="706625" y="4159750"/>
                <a:ext cx="112375" cy="16700"/>
              </a:xfrm>
              <a:custGeom>
                <a:avLst/>
                <a:gdLst/>
                <a:ahLst/>
                <a:cxnLst/>
                <a:rect l="l" t="t" r="r" b="b"/>
                <a:pathLst>
                  <a:path w="4495" h="668" extrusionOk="0">
                    <a:moveTo>
                      <a:pt x="4494" y="1"/>
                    </a:moveTo>
                    <a:cubicBezTo>
                      <a:pt x="4112" y="1"/>
                      <a:pt x="3730" y="24"/>
                      <a:pt x="3351" y="50"/>
                    </a:cubicBezTo>
                    <a:cubicBezTo>
                      <a:pt x="2973" y="78"/>
                      <a:pt x="2594" y="121"/>
                      <a:pt x="2216" y="168"/>
                    </a:cubicBezTo>
                    <a:cubicBezTo>
                      <a:pt x="1837" y="222"/>
                      <a:pt x="1458" y="275"/>
                      <a:pt x="1086" y="355"/>
                    </a:cubicBezTo>
                    <a:cubicBezTo>
                      <a:pt x="731" y="429"/>
                      <a:pt x="369" y="507"/>
                      <a:pt x="33" y="654"/>
                    </a:cubicBezTo>
                    <a:cubicBezTo>
                      <a:pt x="24" y="657"/>
                      <a:pt x="10" y="664"/>
                      <a:pt x="0" y="667"/>
                    </a:cubicBezTo>
                    <a:cubicBezTo>
                      <a:pt x="10" y="667"/>
                      <a:pt x="20" y="664"/>
                      <a:pt x="33" y="661"/>
                    </a:cubicBezTo>
                    <a:lnTo>
                      <a:pt x="33" y="664"/>
                    </a:lnTo>
                    <a:cubicBezTo>
                      <a:pt x="37" y="664"/>
                      <a:pt x="37" y="661"/>
                      <a:pt x="40" y="661"/>
                    </a:cubicBezTo>
                    <a:cubicBezTo>
                      <a:pt x="392" y="577"/>
                      <a:pt x="751" y="530"/>
                      <a:pt x="1106" y="476"/>
                    </a:cubicBezTo>
                    <a:lnTo>
                      <a:pt x="2236" y="329"/>
                    </a:lnTo>
                    <a:cubicBezTo>
                      <a:pt x="2989" y="231"/>
                      <a:pt x="3744" y="134"/>
                      <a:pt x="4494" y="1"/>
                    </a:cubicBezTo>
                    <a:close/>
                  </a:path>
                </a:pathLst>
              </a:custGeom>
              <a:solidFill>
                <a:srgbClr val="514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43"/>
              <p:cNvSpPr/>
              <p:nvPr/>
            </p:nvSpPr>
            <p:spPr>
              <a:xfrm>
                <a:off x="702525" y="4137875"/>
                <a:ext cx="119075" cy="21725"/>
              </a:xfrm>
              <a:custGeom>
                <a:avLst/>
                <a:gdLst/>
                <a:ahLst/>
                <a:cxnLst/>
                <a:rect l="l" t="t" r="r" b="b"/>
                <a:pathLst>
                  <a:path w="4763" h="869" extrusionOk="0">
                    <a:moveTo>
                      <a:pt x="4762" y="0"/>
                    </a:moveTo>
                    <a:lnTo>
                      <a:pt x="4762" y="0"/>
                    </a:lnTo>
                    <a:cubicBezTo>
                      <a:pt x="4357" y="21"/>
                      <a:pt x="3951" y="64"/>
                      <a:pt x="3549" y="108"/>
                    </a:cubicBezTo>
                    <a:cubicBezTo>
                      <a:pt x="3147" y="155"/>
                      <a:pt x="2745" y="218"/>
                      <a:pt x="2343" y="279"/>
                    </a:cubicBezTo>
                    <a:cubicBezTo>
                      <a:pt x="1944" y="353"/>
                      <a:pt x="1545" y="419"/>
                      <a:pt x="1150" y="514"/>
                    </a:cubicBezTo>
                    <a:cubicBezTo>
                      <a:pt x="805" y="597"/>
                      <a:pt x="455" y="678"/>
                      <a:pt x="127" y="812"/>
                    </a:cubicBezTo>
                    <a:cubicBezTo>
                      <a:pt x="84" y="832"/>
                      <a:pt x="44" y="848"/>
                      <a:pt x="0" y="868"/>
                    </a:cubicBezTo>
                    <a:cubicBezTo>
                      <a:pt x="20" y="862"/>
                      <a:pt x="36" y="859"/>
                      <a:pt x="56" y="855"/>
                    </a:cubicBezTo>
                    <a:cubicBezTo>
                      <a:pt x="73" y="852"/>
                      <a:pt x="93" y="845"/>
                      <a:pt x="110" y="842"/>
                    </a:cubicBezTo>
                    <a:cubicBezTo>
                      <a:pt x="463" y="755"/>
                      <a:pt x="817" y="698"/>
                      <a:pt x="1173" y="637"/>
                    </a:cubicBezTo>
                    <a:lnTo>
                      <a:pt x="2369" y="440"/>
                    </a:lnTo>
                    <a:lnTo>
                      <a:pt x="3566" y="232"/>
                    </a:lnTo>
                    <a:cubicBezTo>
                      <a:pt x="3965" y="161"/>
                      <a:pt x="4364" y="88"/>
                      <a:pt x="4762" y="0"/>
                    </a:cubicBezTo>
                    <a:close/>
                  </a:path>
                </a:pathLst>
              </a:custGeom>
              <a:solidFill>
                <a:srgbClr val="514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sp>
        <p:nvSpPr>
          <p:cNvPr id="1863" name="Google Shape;1863;p20"/>
          <p:cNvSpPr txBox="1">
            <a:spLocks noGrp="1"/>
          </p:cNvSpPr>
          <p:nvPr>
            <p:ph type="title"/>
          </p:nvPr>
        </p:nvSpPr>
        <p:spPr>
          <a:xfrm>
            <a:off x="457200" y="411475"/>
            <a:ext cx="82296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FF0000"/>
                </a:solidFill>
              </a:rPr>
              <a:t>Agenda</a:t>
            </a:r>
            <a:endParaRPr dirty="0">
              <a:solidFill>
                <a:srgbClr val="FF0000"/>
              </a:solidFill>
            </a:endParaRPr>
          </a:p>
        </p:txBody>
      </p:sp>
      <p:sp>
        <p:nvSpPr>
          <p:cNvPr id="1864" name="Google Shape;1864;p20"/>
          <p:cNvSpPr/>
          <p:nvPr/>
        </p:nvSpPr>
        <p:spPr>
          <a:xfrm>
            <a:off x="6649800" y="3178149"/>
            <a:ext cx="1884600" cy="12324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0"/>
          <p:cNvSpPr/>
          <p:nvPr/>
        </p:nvSpPr>
        <p:spPr>
          <a:xfrm>
            <a:off x="6649800" y="1233149"/>
            <a:ext cx="1884600" cy="12324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0"/>
          <p:cNvSpPr/>
          <p:nvPr/>
        </p:nvSpPr>
        <p:spPr>
          <a:xfrm>
            <a:off x="634600" y="3156725"/>
            <a:ext cx="1884600" cy="12324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0"/>
          <p:cNvSpPr/>
          <p:nvPr/>
        </p:nvSpPr>
        <p:spPr>
          <a:xfrm>
            <a:off x="634600" y="1211725"/>
            <a:ext cx="1884600" cy="12324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0"/>
          <p:cNvSpPr txBox="1"/>
          <p:nvPr/>
        </p:nvSpPr>
        <p:spPr>
          <a:xfrm>
            <a:off x="702100" y="3314875"/>
            <a:ext cx="1884600" cy="8856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800" b="1" dirty="0" err="1">
                <a:solidFill>
                  <a:srgbClr val="FF0000"/>
                </a:solidFill>
                <a:latin typeface="Fira Sans Extra Condensed"/>
                <a:ea typeface="Fira Sans Extra Condensed"/>
                <a:cs typeface="Fira Sans Extra Condensed"/>
                <a:sym typeface="Fira Sans Extra Condensed"/>
              </a:rPr>
              <a:t>Topic</a:t>
            </a:r>
            <a:r>
              <a:rPr lang="es-CO" sz="1800" b="1" dirty="0">
                <a:solidFill>
                  <a:srgbClr val="FF0000"/>
                </a:solidFill>
                <a:latin typeface="Fira Sans Extra Condensed"/>
                <a:ea typeface="Fira Sans Extra Condensed"/>
                <a:cs typeface="Fira Sans Extra Condensed"/>
                <a:sym typeface="Fira Sans Extra Condensed"/>
              </a:rPr>
              <a:t>: Data </a:t>
            </a:r>
            <a:r>
              <a:rPr lang="es-CO" sz="1800" b="1" dirty="0" err="1">
                <a:solidFill>
                  <a:srgbClr val="FF0000"/>
                </a:solidFill>
                <a:latin typeface="Fira Sans Extra Condensed"/>
                <a:ea typeface="Fira Sans Extra Condensed"/>
                <a:cs typeface="Fira Sans Extra Condensed"/>
                <a:sym typeface="Fira Sans Extra Condensed"/>
              </a:rPr>
              <a:t>storage</a:t>
            </a:r>
            <a:r>
              <a:rPr lang="es-CO" sz="1800" b="1" dirty="0">
                <a:solidFill>
                  <a:srgbClr val="FF0000"/>
                </a:solidFill>
                <a:latin typeface="Fira Sans Extra Condensed"/>
                <a:ea typeface="Fira Sans Extra Condensed"/>
                <a:cs typeface="Fira Sans Extra Condensed"/>
                <a:sym typeface="Fira Sans Extra Condensed"/>
              </a:rPr>
              <a:t> </a:t>
            </a:r>
            <a:r>
              <a:rPr lang="es-CO" sz="1800" b="1" dirty="0" err="1">
                <a:solidFill>
                  <a:srgbClr val="FF0000"/>
                </a:solidFill>
                <a:latin typeface="Fira Sans Extra Condensed"/>
                <a:ea typeface="Fira Sans Extra Condensed"/>
                <a:cs typeface="Fira Sans Extra Condensed"/>
                <a:sym typeface="Fira Sans Extra Condensed"/>
              </a:rPr>
              <a:t>devices</a:t>
            </a:r>
            <a:endParaRPr sz="1800" b="1" dirty="0">
              <a:solidFill>
                <a:srgbClr val="FF0000"/>
              </a:solidFill>
              <a:latin typeface="Fira Sans Extra Condensed"/>
              <a:ea typeface="Fira Sans Extra Condensed"/>
              <a:cs typeface="Fira Sans Extra Condensed"/>
              <a:sym typeface="Fira Sans Extra Condensed"/>
            </a:endParaRPr>
          </a:p>
        </p:txBody>
      </p:sp>
      <p:sp>
        <p:nvSpPr>
          <p:cNvPr id="1870" name="Google Shape;1870;p20"/>
          <p:cNvSpPr txBox="1"/>
          <p:nvPr/>
        </p:nvSpPr>
        <p:spPr>
          <a:xfrm>
            <a:off x="6649800" y="1614847"/>
            <a:ext cx="18846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solidFill>
                  <a:srgbClr val="FF0000"/>
                </a:solidFill>
                <a:latin typeface="Fira Sans Extra Condensed"/>
                <a:ea typeface="Fira Sans Extra Condensed"/>
                <a:cs typeface="Fira Sans Extra Condensed"/>
                <a:sym typeface="Fira Sans Extra Condensed"/>
              </a:rPr>
              <a:t>Second term: </a:t>
            </a:r>
          </a:p>
          <a:p>
            <a:pPr marL="0" lvl="0" indent="0" algn="r" rtl="0">
              <a:spcBef>
                <a:spcPts val="0"/>
              </a:spcBef>
              <a:spcAft>
                <a:spcPts val="0"/>
              </a:spcAft>
              <a:buNone/>
            </a:pPr>
            <a:r>
              <a:rPr lang="es-CO" sz="1800" b="1" dirty="0">
                <a:solidFill>
                  <a:srgbClr val="FF0000"/>
                </a:solidFill>
                <a:latin typeface="Fira Sans Extra Condensed"/>
                <a:ea typeface="Fira Sans Extra Condensed"/>
                <a:cs typeface="Fira Sans Extra Condensed"/>
                <a:sym typeface="Fira Sans Extra Condensed"/>
              </a:rPr>
              <a:t>C</a:t>
            </a:r>
            <a:r>
              <a:rPr lang="en" sz="1800" b="1" dirty="0">
                <a:solidFill>
                  <a:srgbClr val="FF0000"/>
                </a:solidFill>
                <a:latin typeface="Fira Sans Extra Condensed"/>
                <a:ea typeface="Fira Sans Extra Condensed"/>
                <a:cs typeface="Fira Sans Extra Condensed"/>
                <a:sym typeface="Fira Sans Extra Condensed"/>
              </a:rPr>
              <a:t>over and standards</a:t>
            </a:r>
            <a:endParaRPr sz="1800" b="1" dirty="0">
              <a:solidFill>
                <a:srgbClr val="FF0000"/>
              </a:solidFill>
              <a:latin typeface="Fira Sans Extra Condensed"/>
              <a:ea typeface="Fira Sans Extra Condensed"/>
              <a:cs typeface="Fira Sans Extra Condensed"/>
              <a:sym typeface="Fira Sans Extra Condensed"/>
            </a:endParaRPr>
          </a:p>
        </p:txBody>
      </p:sp>
      <p:sp>
        <p:nvSpPr>
          <p:cNvPr id="1873" name="Google Shape;1873;p20"/>
          <p:cNvSpPr txBox="1"/>
          <p:nvPr/>
        </p:nvSpPr>
        <p:spPr>
          <a:xfrm>
            <a:off x="6554420" y="3598359"/>
            <a:ext cx="18846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CO" sz="1800" b="1" dirty="0" err="1">
                <a:solidFill>
                  <a:srgbClr val="FF0000"/>
                </a:solidFill>
                <a:latin typeface="Fira Sans Extra Condensed"/>
                <a:ea typeface="Fira Sans Extra Condensed"/>
                <a:cs typeface="Fira Sans Extra Condensed"/>
                <a:sym typeface="Fira Sans Extra Condensed"/>
              </a:rPr>
              <a:t>Practice</a:t>
            </a:r>
            <a:r>
              <a:rPr lang="es-CO" sz="1800" b="1" dirty="0">
                <a:solidFill>
                  <a:srgbClr val="FF0000"/>
                </a:solidFill>
                <a:latin typeface="Fira Sans Extra Condensed"/>
                <a:ea typeface="Fira Sans Extra Condensed"/>
                <a:cs typeface="Fira Sans Extra Condensed"/>
                <a:sym typeface="Fira Sans Extra Condensed"/>
              </a:rPr>
              <a:t> </a:t>
            </a:r>
            <a:endParaRPr sz="1800" b="1" dirty="0">
              <a:solidFill>
                <a:srgbClr val="FF0000"/>
              </a:solidFill>
              <a:latin typeface="Fira Sans Extra Condensed"/>
              <a:ea typeface="Fira Sans Extra Condensed"/>
              <a:cs typeface="Fira Sans Extra Condensed"/>
              <a:sym typeface="Fira Sans Extra Condensed"/>
            </a:endParaRPr>
          </a:p>
        </p:txBody>
      </p:sp>
      <p:sp>
        <p:nvSpPr>
          <p:cNvPr id="1874" name="Google Shape;1874;p20"/>
          <p:cNvSpPr txBox="1"/>
          <p:nvPr/>
        </p:nvSpPr>
        <p:spPr>
          <a:xfrm>
            <a:off x="704980" y="1613125"/>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FF0000"/>
                </a:solidFill>
                <a:latin typeface="Fira Sans Extra Condensed"/>
                <a:ea typeface="Fira Sans Extra Condensed"/>
                <a:cs typeface="Fira Sans Extra Condensed"/>
                <a:sym typeface="Fira Sans Extra Condensed"/>
              </a:rPr>
              <a:t>Greetings </a:t>
            </a:r>
            <a:endParaRPr sz="2800" b="1" dirty="0">
              <a:solidFill>
                <a:srgbClr val="FF0000"/>
              </a:solidFill>
              <a:latin typeface="Fira Sans Extra Condensed"/>
              <a:ea typeface="Fira Sans Extra Condensed"/>
              <a:cs typeface="Fira Sans Extra Condensed"/>
              <a:sym typeface="Fira Sans Extra Condensed"/>
            </a:endParaRPr>
          </a:p>
        </p:txBody>
      </p:sp>
      <p:sp>
        <p:nvSpPr>
          <p:cNvPr id="1876" name="Google Shape;1876;p20"/>
          <p:cNvSpPr/>
          <p:nvPr/>
        </p:nvSpPr>
        <p:spPr>
          <a:xfrm>
            <a:off x="2764141" y="1510539"/>
            <a:ext cx="517855" cy="513312"/>
          </a:xfrm>
          <a:custGeom>
            <a:avLst/>
            <a:gdLst/>
            <a:ahLst/>
            <a:cxnLst/>
            <a:rect l="l" t="t" r="r" b="b"/>
            <a:pathLst>
              <a:path w="3534" h="3503" extrusionOk="0">
                <a:moveTo>
                  <a:pt x="1767" y="0"/>
                </a:moveTo>
                <a:cubicBezTo>
                  <a:pt x="802" y="0"/>
                  <a:pt x="0" y="772"/>
                  <a:pt x="0" y="1736"/>
                </a:cubicBezTo>
                <a:cubicBezTo>
                  <a:pt x="0" y="2732"/>
                  <a:pt x="802" y="3503"/>
                  <a:pt x="1767" y="3503"/>
                </a:cubicBezTo>
                <a:cubicBezTo>
                  <a:pt x="2731" y="3503"/>
                  <a:pt x="3533" y="2732"/>
                  <a:pt x="3533" y="1736"/>
                </a:cubicBezTo>
                <a:cubicBezTo>
                  <a:pt x="3533" y="772"/>
                  <a:pt x="2731" y="0"/>
                  <a:pt x="1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a:solidFill>
                  <a:schemeClr val="lt1"/>
                </a:solidFill>
                <a:latin typeface="Fira Sans"/>
                <a:ea typeface="Fira Sans"/>
                <a:cs typeface="Fira Sans"/>
                <a:sym typeface="Fira Sans"/>
              </a:rPr>
              <a:t>01</a:t>
            </a:r>
            <a:endParaRPr sz="1800" b="1">
              <a:solidFill>
                <a:schemeClr val="lt1"/>
              </a:solidFill>
              <a:latin typeface="Fira Sans"/>
              <a:ea typeface="Fira Sans"/>
              <a:cs typeface="Fira Sans"/>
              <a:sym typeface="Fira Sans"/>
            </a:endParaRPr>
          </a:p>
        </p:txBody>
      </p:sp>
      <p:sp>
        <p:nvSpPr>
          <p:cNvPr id="1877" name="Google Shape;1877;p20"/>
          <p:cNvSpPr/>
          <p:nvPr/>
        </p:nvSpPr>
        <p:spPr>
          <a:xfrm>
            <a:off x="5864516" y="1510539"/>
            <a:ext cx="517855" cy="513312"/>
          </a:xfrm>
          <a:custGeom>
            <a:avLst/>
            <a:gdLst/>
            <a:ahLst/>
            <a:cxnLst/>
            <a:rect l="l" t="t" r="r" b="b"/>
            <a:pathLst>
              <a:path w="3534" h="3503" extrusionOk="0">
                <a:moveTo>
                  <a:pt x="1767" y="0"/>
                </a:moveTo>
                <a:cubicBezTo>
                  <a:pt x="802" y="0"/>
                  <a:pt x="0" y="772"/>
                  <a:pt x="0" y="1736"/>
                </a:cubicBezTo>
                <a:cubicBezTo>
                  <a:pt x="0" y="2732"/>
                  <a:pt x="802" y="3503"/>
                  <a:pt x="1767" y="3503"/>
                </a:cubicBezTo>
                <a:cubicBezTo>
                  <a:pt x="2731" y="3503"/>
                  <a:pt x="3533" y="2732"/>
                  <a:pt x="3533" y="1736"/>
                </a:cubicBezTo>
                <a:cubicBezTo>
                  <a:pt x="3533" y="772"/>
                  <a:pt x="2731" y="0"/>
                  <a:pt x="17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a:solidFill>
                  <a:schemeClr val="lt1"/>
                </a:solidFill>
                <a:latin typeface="Fira Sans"/>
                <a:ea typeface="Fira Sans"/>
                <a:cs typeface="Fira Sans"/>
                <a:sym typeface="Fira Sans"/>
              </a:rPr>
              <a:t>02</a:t>
            </a:r>
            <a:endParaRPr sz="1800" b="1">
              <a:solidFill>
                <a:schemeClr val="lt1"/>
              </a:solidFill>
              <a:latin typeface="Fira Sans"/>
              <a:ea typeface="Fira Sans"/>
              <a:cs typeface="Fira Sans"/>
              <a:sym typeface="Fira Sans"/>
            </a:endParaRPr>
          </a:p>
        </p:txBody>
      </p:sp>
      <p:sp>
        <p:nvSpPr>
          <p:cNvPr id="1878" name="Google Shape;1878;p20"/>
          <p:cNvSpPr/>
          <p:nvPr/>
        </p:nvSpPr>
        <p:spPr>
          <a:xfrm>
            <a:off x="5864516" y="3525564"/>
            <a:ext cx="517855" cy="513312"/>
          </a:xfrm>
          <a:custGeom>
            <a:avLst/>
            <a:gdLst/>
            <a:ahLst/>
            <a:cxnLst/>
            <a:rect l="l" t="t" r="r" b="b"/>
            <a:pathLst>
              <a:path w="3534" h="3503" extrusionOk="0">
                <a:moveTo>
                  <a:pt x="1767" y="0"/>
                </a:moveTo>
                <a:cubicBezTo>
                  <a:pt x="802" y="0"/>
                  <a:pt x="0" y="772"/>
                  <a:pt x="0" y="1736"/>
                </a:cubicBezTo>
                <a:cubicBezTo>
                  <a:pt x="0" y="2732"/>
                  <a:pt x="802" y="3503"/>
                  <a:pt x="1767" y="3503"/>
                </a:cubicBezTo>
                <a:cubicBezTo>
                  <a:pt x="2731" y="3503"/>
                  <a:pt x="3533" y="2732"/>
                  <a:pt x="3533" y="1736"/>
                </a:cubicBezTo>
                <a:cubicBezTo>
                  <a:pt x="3533" y="772"/>
                  <a:pt x="2731" y="0"/>
                  <a:pt x="1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dirty="0">
                <a:solidFill>
                  <a:schemeClr val="lt1"/>
                </a:solidFill>
                <a:latin typeface="Fira Sans"/>
                <a:ea typeface="Fira Sans"/>
                <a:cs typeface="Fira Sans"/>
                <a:sym typeface="Fira Sans"/>
              </a:rPr>
              <a:t>04</a:t>
            </a:r>
            <a:endParaRPr sz="1800" b="1" dirty="0">
              <a:solidFill>
                <a:schemeClr val="lt1"/>
              </a:solidFill>
              <a:latin typeface="Fira Sans"/>
              <a:ea typeface="Fira Sans"/>
              <a:cs typeface="Fira Sans"/>
              <a:sym typeface="Fira Sans"/>
            </a:endParaRPr>
          </a:p>
        </p:txBody>
      </p:sp>
      <p:sp>
        <p:nvSpPr>
          <p:cNvPr id="1879" name="Google Shape;1879;p20"/>
          <p:cNvSpPr/>
          <p:nvPr/>
        </p:nvSpPr>
        <p:spPr>
          <a:xfrm>
            <a:off x="2764141" y="3525564"/>
            <a:ext cx="517855" cy="513312"/>
          </a:xfrm>
          <a:custGeom>
            <a:avLst/>
            <a:gdLst/>
            <a:ahLst/>
            <a:cxnLst/>
            <a:rect l="l" t="t" r="r" b="b"/>
            <a:pathLst>
              <a:path w="3534" h="3503" extrusionOk="0">
                <a:moveTo>
                  <a:pt x="1767" y="0"/>
                </a:moveTo>
                <a:cubicBezTo>
                  <a:pt x="802" y="0"/>
                  <a:pt x="0" y="772"/>
                  <a:pt x="0" y="1736"/>
                </a:cubicBezTo>
                <a:cubicBezTo>
                  <a:pt x="0" y="2732"/>
                  <a:pt x="802" y="3503"/>
                  <a:pt x="1767" y="3503"/>
                </a:cubicBezTo>
                <a:cubicBezTo>
                  <a:pt x="2731" y="3503"/>
                  <a:pt x="3533" y="2732"/>
                  <a:pt x="3533" y="1736"/>
                </a:cubicBezTo>
                <a:cubicBezTo>
                  <a:pt x="3533" y="772"/>
                  <a:pt x="2731" y="0"/>
                  <a:pt x="1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dirty="0">
                <a:solidFill>
                  <a:schemeClr val="lt1"/>
                </a:solidFill>
                <a:latin typeface="Fira Sans"/>
                <a:ea typeface="Fira Sans"/>
                <a:cs typeface="Fira Sans"/>
                <a:sym typeface="Fira Sans"/>
              </a:rPr>
              <a:t>03</a:t>
            </a:r>
            <a:endParaRPr sz="1800" b="1" dirty="0">
              <a:solidFill>
                <a:schemeClr val="lt1"/>
              </a:solidFill>
              <a:latin typeface="Fira Sans"/>
              <a:ea typeface="Fira Sans"/>
              <a:cs typeface="Fira Sans"/>
              <a:sym typeface="Fira Sans"/>
            </a:endParaRPr>
          </a:p>
        </p:txBody>
      </p:sp>
      <p:grpSp>
        <p:nvGrpSpPr>
          <p:cNvPr id="1880" name="Google Shape;1880;p20"/>
          <p:cNvGrpSpPr/>
          <p:nvPr/>
        </p:nvGrpSpPr>
        <p:grpSpPr>
          <a:xfrm>
            <a:off x="3218175" y="1722359"/>
            <a:ext cx="2707577" cy="2402784"/>
            <a:chOff x="3142576" y="1697649"/>
            <a:chExt cx="2935043" cy="2604644"/>
          </a:xfrm>
        </p:grpSpPr>
        <p:sp>
          <p:nvSpPr>
            <p:cNvPr id="1881" name="Google Shape;1881;p20"/>
            <p:cNvSpPr/>
            <p:nvPr/>
          </p:nvSpPr>
          <p:spPr>
            <a:xfrm>
              <a:off x="3175364" y="1730483"/>
              <a:ext cx="2869466" cy="2538975"/>
            </a:xfrm>
            <a:custGeom>
              <a:avLst/>
              <a:gdLst/>
              <a:ahLst/>
              <a:cxnLst/>
              <a:rect l="l" t="t" r="r" b="b"/>
              <a:pathLst>
                <a:path w="62748" h="55521" extrusionOk="0">
                  <a:moveTo>
                    <a:pt x="32225" y="0"/>
                  </a:moveTo>
                  <a:lnTo>
                    <a:pt x="31658" y="17"/>
                  </a:lnTo>
                  <a:lnTo>
                    <a:pt x="30690" y="50"/>
                  </a:lnTo>
                  <a:lnTo>
                    <a:pt x="29705" y="117"/>
                  </a:lnTo>
                  <a:lnTo>
                    <a:pt x="28888" y="184"/>
                  </a:lnTo>
                  <a:lnTo>
                    <a:pt x="28087" y="267"/>
                  </a:lnTo>
                  <a:lnTo>
                    <a:pt x="27302" y="367"/>
                  </a:lnTo>
                  <a:lnTo>
                    <a:pt x="26501" y="468"/>
                  </a:lnTo>
                  <a:lnTo>
                    <a:pt x="25734" y="601"/>
                  </a:lnTo>
                  <a:lnTo>
                    <a:pt x="24949" y="735"/>
                  </a:lnTo>
                  <a:lnTo>
                    <a:pt x="24182" y="885"/>
                  </a:lnTo>
                  <a:lnTo>
                    <a:pt x="23431" y="1052"/>
                  </a:lnTo>
                  <a:lnTo>
                    <a:pt x="22663" y="1218"/>
                  </a:lnTo>
                  <a:lnTo>
                    <a:pt x="21929" y="1402"/>
                  </a:lnTo>
                  <a:lnTo>
                    <a:pt x="21195" y="1602"/>
                  </a:lnTo>
                  <a:lnTo>
                    <a:pt x="20460" y="1819"/>
                  </a:lnTo>
                  <a:lnTo>
                    <a:pt x="19743" y="2036"/>
                  </a:lnTo>
                  <a:lnTo>
                    <a:pt x="19042" y="2270"/>
                  </a:lnTo>
                  <a:lnTo>
                    <a:pt x="18341" y="2520"/>
                  </a:lnTo>
                  <a:lnTo>
                    <a:pt x="17640" y="2770"/>
                  </a:lnTo>
                  <a:lnTo>
                    <a:pt x="16956" y="3037"/>
                  </a:lnTo>
                  <a:lnTo>
                    <a:pt x="16288" y="3321"/>
                  </a:lnTo>
                  <a:lnTo>
                    <a:pt x="15621" y="3622"/>
                  </a:lnTo>
                  <a:lnTo>
                    <a:pt x="14970" y="3905"/>
                  </a:lnTo>
                  <a:lnTo>
                    <a:pt x="14336" y="4222"/>
                  </a:lnTo>
                  <a:lnTo>
                    <a:pt x="13702" y="4539"/>
                  </a:lnTo>
                  <a:lnTo>
                    <a:pt x="13084" y="4873"/>
                  </a:lnTo>
                  <a:lnTo>
                    <a:pt x="12483" y="5207"/>
                  </a:lnTo>
                  <a:lnTo>
                    <a:pt x="11883" y="5557"/>
                  </a:lnTo>
                  <a:lnTo>
                    <a:pt x="11299" y="5924"/>
                  </a:lnTo>
                  <a:lnTo>
                    <a:pt x="10715" y="6292"/>
                  </a:lnTo>
                  <a:lnTo>
                    <a:pt x="10164" y="6675"/>
                  </a:lnTo>
                  <a:lnTo>
                    <a:pt x="9613" y="7059"/>
                  </a:lnTo>
                  <a:lnTo>
                    <a:pt x="9079" y="7443"/>
                  </a:lnTo>
                  <a:lnTo>
                    <a:pt x="8545" y="7844"/>
                  </a:lnTo>
                  <a:lnTo>
                    <a:pt x="8045" y="8261"/>
                  </a:lnTo>
                  <a:lnTo>
                    <a:pt x="7544" y="8678"/>
                  </a:lnTo>
                  <a:lnTo>
                    <a:pt x="7060" y="9112"/>
                  </a:lnTo>
                  <a:lnTo>
                    <a:pt x="6593" y="9546"/>
                  </a:lnTo>
                  <a:lnTo>
                    <a:pt x="6142" y="9980"/>
                  </a:lnTo>
                  <a:lnTo>
                    <a:pt x="5708" y="10430"/>
                  </a:lnTo>
                  <a:lnTo>
                    <a:pt x="5274" y="10881"/>
                  </a:lnTo>
                  <a:lnTo>
                    <a:pt x="4857" y="11348"/>
                  </a:lnTo>
                  <a:lnTo>
                    <a:pt x="4473" y="11815"/>
                  </a:lnTo>
                  <a:lnTo>
                    <a:pt x="4089" y="12283"/>
                  </a:lnTo>
                  <a:lnTo>
                    <a:pt x="3722" y="12767"/>
                  </a:lnTo>
                  <a:lnTo>
                    <a:pt x="3372" y="13267"/>
                  </a:lnTo>
                  <a:lnTo>
                    <a:pt x="3038" y="13751"/>
                  </a:lnTo>
                  <a:lnTo>
                    <a:pt x="2721" y="14252"/>
                  </a:lnTo>
                  <a:lnTo>
                    <a:pt x="2421" y="14752"/>
                  </a:lnTo>
                  <a:lnTo>
                    <a:pt x="2137" y="15270"/>
                  </a:lnTo>
                  <a:lnTo>
                    <a:pt x="1870" y="15787"/>
                  </a:lnTo>
                  <a:lnTo>
                    <a:pt x="1620" y="16304"/>
                  </a:lnTo>
                  <a:lnTo>
                    <a:pt x="1369" y="16822"/>
                  </a:lnTo>
                  <a:lnTo>
                    <a:pt x="1169" y="17356"/>
                  </a:lnTo>
                  <a:lnTo>
                    <a:pt x="969" y="17890"/>
                  </a:lnTo>
                  <a:lnTo>
                    <a:pt x="785" y="18424"/>
                  </a:lnTo>
                  <a:lnTo>
                    <a:pt x="618" y="18974"/>
                  </a:lnTo>
                  <a:lnTo>
                    <a:pt x="468" y="19508"/>
                  </a:lnTo>
                  <a:lnTo>
                    <a:pt x="351" y="20059"/>
                  </a:lnTo>
                  <a:lnTo>
                    <a:pt x="251" y="20610"/>
                  </a:lnTo>
                  <a:lnTo>
                    <a:pt x="151" y="21177"/>
                  </a:lnTo>
                  <a:lnTo>
                    <a:pt x="84" y="21728"/>
                  </a:lnTo>
                  <a:lnTo>
                    <a:pt x="34" y="22295"/>
                  </a:lnTo>
                  <a:lnTo>
                    <a:pt x="18" y="22846"/>
                  </a:lnTo>
                  <a:lnTo>
                    <a:pt x="1" y="23413"/>
                  </a:lnTo>
                  <a:lnTo>
                    <a:pt x="18" y="23981"/>
                  </a:lnTo>
                  <a:lnTo>
                    <a:pt x="51" y="24565"/>
                  </a:lnTo>
                  <a:lnTo>
                    <a:pt x="101" y="25116"/>
                  </a:lnTo>
                  <a:lnTo>
                    <a:pt x="185" y="25666"/>
                  </a:lnTo>
                  <a:lnTo>
                    <a:pt x="185" y="25733"/>
                  </a:lnTo>
                  <a:lnTo>
                    <a:pt x="268" y="26217"/>
                  </a:lnTo>
                  <a:lnTo>
                    <a:pt x="351" y="26718"/>
                  </a:lnTo>
                  <a:lnTo>
                    <a:pt x="468" y="27235"/>
                  </a:lnTo>
                  <a:lnTo>
                    <a:pt x="585" y="27752"/>
                  </a:lnTo>
                  <a:lnTo>
                    <a:pt x="719" y="28270"/>
                  </a:lnTo>
                  <a:lnTo>
                    <a:pt x="869" y="28787"/>
                  </a:lnTo>
                  <a:lnTo>
                    <a:pt x="1019" y="29321"/>
                  </a:lnTo>
                  <a:lnTo>
                    <a:pt x="1186" y="29855"/>
                  </a:lnTo>
                  <a:lnTo>
                    <a:pt x="1386" y="30389"/>
                  </a:lnTo>
                  <a:lnTo>
                    <a:pt x="1570" y="30940"/>
                  </a:lnTo>
                  <a:lnTo>
                    <a:pt x="1787" y="31490"/>
                  </a:lnTo>
                  <a:lnTo>
                    <a:pt x="2004" y="32041"/>
                  </a:lnTo>
                  <a:lnTo>
                    <a:pt x="2254" y="32592"/>
                  </a:lnTo>
                  <a:lnTo>
                    <a:pt x="2487" y="33142"/>
                  </a:lnTo>
                  <a:lnTo>
                    <a:pt x="3021" y="34277"/>
                  </a:lnTo>
                  <a:lnTo>
                    <a:pt x="3606" y="35395"/>
                  </a:lnTo>
                  <a:lnTo>
                    <a:pt x="4223" y="36513"/>
                  </a:lnTo>
                  <a:lnTo>
                    <a:pt x="4891" y="37648"/>
                  </a:lnTo>
                  <a:lnTo>
                    <a:pt x="5591" y="38766"/>
                  </a:lnTo>
                  <a:lnTo>
                    <a:pt x="6342" y="39884"/>
                  </a:lnTo>
                  <a:lnTo>
                    <a:pt x="7127" y="40986"/>
                  </a:lnTo>
                  <a:lnTo>
                    <a:pt x="7944" y="42070"/>
                  </a:lnTo>
                  <a:lnTo>
                    <a:pt x="8812" y="43155"/>
                  </a:lnTo>
                  <a:lnTo>
                    <a:pt x="9263" y="43673"/>
                  </a:lnTo>
                  <a:lnTo>
                    <a:pt x="9713" y="44207"/>
                  </a:lnTo>
                  <a:lnTo>
                    <a:pt x="10164" y="44724"/>
                  </a:lnTo>
                  <a:lnTo>
                    <a:pt x="10648" y="45241"/>
                  </a:lnTo>
                  <a:lnTo>
                    <a:pt x="11115" y="45742"/>
                  </a:lnTo>
                  <a:lnTo>
                    <a:pt x="11599" y="46242"/>
                  </a:lnTo>
                  <a:lnTo>
                    <a:pt x="12100" y="46726"/>
                  </a:lnTo>
                  <a:lnTo>
                    <a:pt x="12600" y="47210"/>
                  </a:lnTo>
                  <a:lnTo>
                    <a:pt x="13118" y="47694"/>
                  </a:lnTo>
                  <a:lnTo>
                    <a:pt x="13635" y="48162"/>
                  </a:lnTo>
                  <a:lnTo>
                    <a:pt x="14152" y="48612"/>
                  </a:lnTo>
                  <a:lnTo>
                    <a:pt x="14686" y="49063"/>
                  </a:lnTo>
                  <a:lnTo>
                    <a:pt x="15220" y="49513"/>
                  </a:lnTo>
                  <a:lnTo>
                    <a:pt x="15754" y="49947"/>
                  </a:lnTo>
                  <a:lnTo>
                    <a:pt x="16305" y="50364"/>
                  </a:lnTo>
                  <a:lnTo>
                    <a:pt x="16872" y="50765"/>
                  </a:lnTo>
                  <a:lnTo>
                    <a:pt x="17440" y="51165"/>
                  </a:lnTo>
                  <a:lnTo>
                    <a:pt x="18007" y="51549"/>
                  </a:lnTo>
                  <a:lnTo>
                    <a:pt x="18575" y="51933"/>
                  </a:lnTo>
                  <a:lnTo>
                    <a:pt x="19159" y="52283"/>
                  </a:lnTo>
                  <a:lnTo>
                    <a:pt x="19743" y="52634"/>
                  </a:lnTo>
                  <a:lnTo>
                    <a:pt x="20343" y="52968"/>
                  </a:lnTo>
                  <a:lnTo>
                    <a:pt x="20928" y="53301"/>
                  </a:lnTo>
                  <a:lnTo>
                    <a:pt x="21528" y="53602"/>
                  </a:lnTo>
                  <a:lnTo>
                    <a:pt x="22146" y="53902"/>
                  </a:lnTo>
                  <a:lnTo>
                    <a:pt x="22747" y="54169"/>
                  </a:lnTo>
                  <a:lnTo>
                    <a:pt x="23364" y="54436"/>
                  </a:lnTo>
                  <a:lnTo>
                    <a:pt x="23981" y="54687"/>
                  </a:lnTo>
                  <a:lnTo>
                    <a:pt x="24616" y="54920"/>
                  </a:lnTo>
                  <a:lnTo>
                    <a:pt x="25250" y="55137"/>
                  </a:lnTo>
                  <a:lnTo>
                    <a:pt x="25867" y="55337"/>
                  </a:lnTo>
                  <a:lnTo>
                    <a:pt x="26518" y="55521"/>
                  </a:lnTo>
                  <a:lnTo>
                    <a:pt x="26518" y="55521"/>
                  </a:lnTo>
                  <a:lnTo>
                    <a:pt x="25717" y="54787"/>
                  </a:lnTo>
                  <a:lnTo>
                    <a:pt x="24949" y="54019"/>
                  </a:lnTo>
                  <a:lnTo>
                    <a:pt x="24198" y="53251"/>
                  </a:lnTo>
                  <a:lnTo>
                    <a:pt x="23464" y="52450"/>
                  </a:lnTo>
                  <a:lnTo>
                    <a:pt x="22747" y="51649"/>
                  </a:lnTo>
                  <a:lnTo>
                    <a:pt x="22062" y="50832"/>
                  </a:lnTo>
                  <a:lnTo>
                    <a:pt x="21395" y="49997"/>
                  </a:lnTo>
                  <a:lnTo>
                    <a:pt x="20744" y="49163"/>
                  </a:lnTo>
                  <a:lnTo>
                    <a:pt x="20110" y="48312"/>
                  </a:lnTo>
                  <a:lnTo>
                    <a:pt x="19509" y="47461"/>
                  </a:lnTo>
                  <a:lnTo>
                    <a:pt x="18942" y="46593"/>
                  </a:lnTo>
                  <a:lnTo>
                    <a:pt x="18374" y="45725"/>
                  </a:lnTo>
                  <a:lnTo>
                    <a:pt x="17857" y="44857"/>
                  </a:lnTo>
                  <a:lnTo>
                    <a:pt x="17340" y="43973"/>
                  </a:lnTo>
                  <a:lnTo>
                    <a:pt x="16872" y="43105"/>
                  </a:lnTo>
                  <a:lnTo>
                    <a:pt x="16422" y="42237"/>
                  </a:lnTo>
                  <a:lnTo>
                    <a:pt x="17340" y="42538"/>
                  </a:lnTo>
                  <a:lnTo>
                    <a:pt x="18291" y="42821"/>
                  </a:lnTo>
                  <a:lnTo>
                    <a:pt x="19259" y="43088"/>
                  </a:lnTo>
                  <a:lnTo>
                    <a:pt x="20243" y="43322"/>
                  </a:lnTo>
                  <a:lnTo>
                    <a:pt x="21245" y="43539"/>
                  </a:lnTo>
                  <a:lnTo>
                    <a:pt x="22263" y="43739"/>
                  </a:lnTo>
                  <a:lnTo>
                    <a:pt x="23281" y="43906"/>
                  </a:lnTo>
                  <a:lnTo>
                    <a:pt x="24332" y="44056"/>
                  </a:lnTo>
                  <a:lnTo>
                    <a:pt x="25383" y="44173"/>
                  </a:lnTo>
                  <a:lnTo>
                    <a:pt x="26451" y="44257"/>
                  </a:lnTo>
                  <a:lnTo>
                    <a:pt x="27519" y="44323"/>
                  </a:lnTo>
                  <a:lnTo>
                    <a:pt x="28604" y="44373"/>
                  </a:lnTo>
                  <a:lnTo>
                    <a:pt x="29705" y="44373"/>
                  </a:lnTo>
                  <a:lnTo>
                    <a:pt x="30807" y="44357"/>
                  </a:lnTo>
                  <a:lnTo>
                    <a:pt x="31925" y="44323"/>
                  </a:lnTo>
                  <a:lnTo>
                    <a:pt x="33043" y="44257"/>
                  </a:lnTo>
                  <a:lnTo>
                    <a:pt x="33861" y="44173"/>
                  </a:lnTo>
                  <a:lnTo>
                    <a:pt x="34662" y="44090"/>
                  </a:lnTo>
                  <a:lnTo>
                    <a:pt x="35446" y="44006"/>
                  </a:lnTo>
                  <a:lnTo>
                    <a:pt x="36247" y="43889"/>
                  </a:lnTo>
                  <a:lnTo>
                    <a:pt x="37015" y="43773"/>
                  </a:lnTo>
                  <a:lnTo>
                    <a:pt x="37799" y="43639"/>
                  </a:lnTo>
                  <a:lnTo>
                    <a:pt x="38567" y="43489"/>
                  </a:lnTo>
                  <a:lnTo>
                    <a:pt x="39318" y="43322"/>
                  </a:lnTo>
                  <a:lnTo>
                    <a:pt x="40085" y="43155"/>
                  </a:lnTo>
                  <a:lnTo>
                    <a:pt x="40820" y="42955"/>
                  </a:lnTo>
                  <a:lnTo>
                    <a:pt x="41554" y="42755"/>
                  </a:lnTo>
                  <a:lnTo>
                    <a:pt x="42288" y="42554"/>
                  </a:lnTo>
                  <a:lnTo>
                    <a:pt x="43006" y="42321"/>
                  </a:lnTo>
                  <a:lnTo>
                    <a:pt x="43723" y="42087"/>
                  </a:lnTo>
                  <a:lnTo>
                    <a:pt x="44424" y="41854"/>
                  </a:lnTo>
                  <a:lnTo>
                    <a:pt x="45108" y="41587"/>
                  </a:lnTo>
                  <a:lnTo>
                    <a:pt x="45792" y="41320"/>
                  </a:lnTo>
                  <a:lnTo>
                    <a:pt x="46460" y="41036"/>
                  </a:lnTo>
                  <a:lnTo>
                    <a:pt x="47128" y="40752"/>
                  </a:lnTo>
                  <a:lnTo>
                    <a:pt x="47778" y="40452"/>
                  </a:lnTo>
                  <a:lnTo>
                    <a:pt x="48412" y="40151"/>
                  </a:lnTo>
                  <a:lnTo>
                    <a:pt x="49047" y="39818"/>
                  </a:lnTo>
                  <a:lnTo>
                    <a:pt x="49664" y="39501"/>
                  </a:lnTo>
                  <a:lnTo>
                    <a:pt x="50282" y="39150"/>
                  </a:lnTo>
                  <a:lnTo>
                    <a:pt x="50866" y="38800"/>
                  </a:lnTo>
                  <a:lnTo>
                    <a:pt x="51450" y="38449"/>
                  </a:lnTo>
                  <a:lnTo>
                    <a:pt x="52034" y="38082"/>
                  </a:lnTo>
                  <a:lnTo>
                    <a:pt x="52584" y="37698"/>
                  </a:lnTo>
                  <a:lnTo>
                    <a:pt x="53135" y="37314"/>
                  </a:lnTo>
                  <a:lnTo>
                    <a:pt x="53669" y="36914"/>
                  </a:lnTo>
                  <a:lnTo>
                    <a:pt x="54203" y="36513"/>
                  </a:lnTo>
                  <a:lnTo>
                    <a:pt x="54704" y="36113"/>
                  </a:lnTo>
                  <a:lnTo>
                    <a:pt x="55204" y="35696"/>
                  </a:lnTo>
                  <a:lnTo>
                    <a:pt x="55688" y="35262"/>
                  </a:lnTo>
                  <a:lnTo>
                    <a:pt x="56156" y="34828"/>
                  </a:lnTo>
                  <a:lnTo>
                    <a:pt x="56606" y="34394"/>
                  </a:lnTo>
                  <a:lnTo>
                    <a:pt x="57057" y="33943"/>
                  </a:lnTo>
                  <a:lnTo>
                    <a:pt x="57474" y="33476"/>
                  </a:lnTo>
                  <a:lnTo>
                    <a:pt x="57891" y="33026"/>
                  </a:lnTo>
                  <a:lnTo>
                    <a:pt x="58275" y="32558"/>
                  </a:lnTo>
                  <a:lnTo>
                    <a:pt x="58659" y="32074"/>
                  </a:lnTo>
                  <a:lnTo>
                    <a:pt x="59026" y="31590"/>
                  </a:lnTo>
                  <a:lnTo>
                    <a:pt x="59376" y="31107"/>
                  </a:lnTo>
                  <a:lnTo>
                    <a:pt x="59710" y="30606"/>
                  </a:lnTo>
                  <a:lnTo>
                    <a:pt x="60027" y="30122"/>
                  </a:lnTo>
                  <a:lnTo>
                    <a:pt x="60328" y="29605"/>
                  </a:lnTo>
                  <a:lnTo>
                    <a:pt x="60611" y="29104"/>
                  </a:lnTo>
                  <a:lnTo>
                    <a:pt x="60895" y="28587"/>
                  </a:lnTo>
                  <a:lnTo>
                    <a:pt x="61145" y="28069"/>
                  </a:lnTo>
                  <a:lnTo>
                    <a:pt x="61379" y="27535"/>
                  </a:lnTo>
                  <a:lnTo>
                    <a:pt x="61596" y="27018"/>
                  </a:lnTo>
                  <a:lnTo>
                    <a:pt x="61779" y="26484"/>
                  </a:lnTo>
                  <a:lnTo>
                    <a:pt x="61963" y="25933"/>
                  </a:lnTo>
                  <a:lnTo>
                    <a:pt x="62130" y="25399"/>
                  </a:lnTo>
                  <a:lnTo>
                    <a:pt x="62280" y="24849"/>
                  </a:lnTo>
                  <a:lnTo>
                    <a:pt x="62397" y="24298"/>
                  </a:lnTo>
                  <a:lnTo>
                    <a:pt x="62497" y="23747"/>
                  </a:lnTo>
                  <a:lnTo>
                    <a:pt x="62597" y="23196"/>
                  </a:lnTo>
                  <a:lnTo>
                    <a:pt x="62664" y="22646"/>
                  </a:lnTo>
                  <a:lnTo>
                    <a:pt x="62714" y="22078"/>
                  </a:lnTo>
                  <a:lnTo>
                    <a:pt x="62731" y="21511"/>
                  </a:lnTo>
                  <a:lnTo>
                    <a:pt x="62747" y="20944"/>
                  </a:lnTo>
                  <a:lnTo>
                    <a:pt x="62731" y="20376"/>
                  </a:lnTo>
                  <a:lnTo>
                    <a:pt x="62697" y="19809"/>
                  </a:lnTo>
                  <a:lnTo>
                    <a:pt x="62631" y="19075"/>
                  </a:lnTo>
                  <a:lnTo>
                    <a:pt x="62514" y="18340"/>
                  </a:lnTo>
                  <a:lnTo>
                    <a:pt x="62380" y="17623"/>
                  </a:lnTo>
                  <a:lnTo>
                    <a:pt x="62213" y="16922"/>
                  </a:lnTo>
                  <a:lnTo>
                    <a:pt x="61996" y="16221"/>
                  </a:lnTo>
                  <a:lnTo>
                    <a:pt x="61763" y="15537"/>
                  </a:lnTo>
                  <a:lnTo>
                    <a:pt x="61496" y="14853"/>
                  </a:lnTo>
                  <a:lnTo>
                    <a:pt x="61195" y="14185"/>
                  </a:lnTo>
                  <a:lnTo>
                    <a:pt x="60878" y="13534"/>
                  </a:lnTo>
                  <a:lnTo>
                    <a:pt x="60528" y="12883"/>
                  </a:lnTo>
                  <a:lnTo>
                    <a:pt x="60144" y="12249"/>
                  </a:lnTo>
                  <a:lnTo>
                    <a:pt x="59727" y="11632"/>
                  </a:lnTo>
                  <a:lnTo>
                    <a:pt x="59293" y="11014"/>
                  </a:lnTo>
                  <a:lnTo>
                    <a:pt x="58826" y="10414"/>
                  </a:lnTo>
                  <a:lnTo>
                    <a:pt x="58342" y="9829"/>
                  </a:lnTo>
                  <a:lnTo>
                    <a:pt x="57824" y="9262"/>
                  </a:lnTo>
                  <a:lnTo>
                    <a:pt x="57391" y="8828"/>
                  </a:lnTo>
                  <a:lnTo>
                    <a:pt x="56957" y="8394"/>
                  </a:lnTo>
                  <a:lnTo>
                    <a:pt x="56506" y="7977"/>
                  </a:lnTo>
                  <a:lnTo>
                    <a:pt x="56056" y="7577"/>
                  </a:lnTo>
                  <a:lnTo>
                    <a:pt x="55572" y="7176"/>
                  </a:lnTo>
                  <a:lnTo>
                    <a:pt x="55088" y="6776"/>
                  </a:lnTo>
                  <a:lnTo>
                    <a:pt x="54570" y="6392"/>
                  </a:lnTo>
                  <a:lnTo>
                    <a:pt x="54053" y="6025"/>
                  </a:lnTo>
                  <a:lnTo>
                    <a:pt x="54003" y="5991"/>
                  </a:lnTo>
                  <a:lnTo>
                    <a:pt x="53486" y="5641"/>
                  </a:lnTo>
                  <a:lnTo>
                    <a:pt x="52952" y="5290"/>
                  </a:lnTo>
                  <a:lnTo>
                    <a:pt x="52401" y="4957"/>
                  </a:lnTo>
                  <a:lnTo>
                    <a:pt x="51850" y="4623"/>
                  </a:lnTo>
                  <a:lnTo>
                    <a:pt x="51283" y="4306"/>
                  </a:lnTo>
                  <a:lnTo>
                    <a:pt x="50699" y="4005"/>
                  </a:lnTo>
                  <a:lnTo>
                    <a:pt x="50098" y="3705"/>
                  </a:lnTo>
                  <a:lnTo>
                    <a:pt x="49497" y="3421"/>
                  </a:lnTo>
                  <a:lnTo>
                    <a:pt x="49330" y="3338"/>
                  </a:lnTo>
                  <a:lnTo>
                    <a:pt x="48529" y="2987"/>
                  </a:lnTo>
                  <a:lnTo>
                    <a:pt x="47728" y="2654"/>
                  </a:lnTo>
                  <a:lnTo>
                    <a:pt x="47712" y="2637"/>
                  </a:lnTo>
                  <a:lnTo>
                    <a:pt x="46844" y="2320"/>
                  </a:lnTo>
                  <a:lnTo>
                    <a:pt x="45976" y="2020"/>
                  </a:lnTo>
                  <a:lnTo>
                    <a:pt x="45843" y="1969"/>
                  </a:lnTo>
                  <a:lnTo>
                    <a:pt x="45058" y="1719"/>
                  </a:lnTo>
                  <a:lnTo>
                    <a:pt x="44274" y="1486"/>
                  </a:lnTo>
                  <a:lnTo>
                    <a:pt x="43923" y="1402"/>
                  </a:lnTo>
                  <a:lnTo>
                    <a:pt x="43106" y="1185"/>
                  </a:lnTo>
                  <a:lnTo>
                    <a:pt x="42271" y="985"/>
                  </a:lnTo>
                  <a:lnTo>
                    <a:pt x="42155" y="968"/>
                  </a:lnTo>
                  <a:lnTo>
                    <a:pt x="41253" y="768"/>
                  </a:lnTo>
                  <a:lnTo>
                    <a:pt x="40336" y="601"/>
                  </a:lnTo>
                  <a:lnTo>
                    <a:pt x="39968" y="551"/>
                  </a:lnTo>
                  <a:lnTo>
                    <a:pt x="39217" y="434"/>
                  </a:lnTo>
                  <a:lnTo>
                    <a:pt x="38483" y="334"/>
                  </a:lnTo>
                  <a:lnTo>
                    <a:pt x="37983" y="267"/>
                  </a:lnTo>
                  <a:lnTo>
                    <a:pt x="37131" y="184"/>
                  </a:lnTo>
                  <a:lnTo>
                    <a:pt x="36264" y="100"/>
                  </a:lnTo>
                  <a:lnTo>
                    <a:pt x="36114" y="100"/>
                  </a:lnTo>
                  <a:lnTo>
                    <a:pt x="35162" y="34"/>
                  </a:lnTo>
                  <a:lnTo>
                    <a:pt x="342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0"/>
            <p:cNvSpPr/>
            <p:nvPr/>
          </p:nvSpPr>
          <p:spPr>
            <a:xfrm>
              <a:off x="3142576" y="1697649"/>
              <a:ext cx="2935043" cy="2604644"/>
            </a:xfrm>
            <a:custGeom>
              <a:avLst/>
              <a:gdLst/>
              <a:ahLst/>
              <a:cxnLst/>
              <a:rect l="l" t="t" r="r" b="b"/>
              <a:pathLst>
                <a:path w="64182" h="56957" extrusionOk="0">
                  <a:moveTo>
                    <a:pt x="34911" y="1436"/>
                  </a:moveTo>
                  <a:lnTo>
                    <a:pt x="35846" y="1469"/>
                  </a:lnTo>
                  <a:lnTo>
                    <a:pt x="36831" y="1536"/>
                  </a:lnTo>
                  <a:lnTo>
                    <a:pt x="36931" y="1536"/>
                  </a:lnTo>
                  <a:lnTo>
                    <a:pt x="37782" y="1619"/>
                  </a:lnTo>
                  <a:lnTo>
                    <a:pt x="38616" y="1703"/>
                  </a:lnTo>
                  <a:lnTo>
                    <a:pt x="39100" y="1753"/>
                  </a:lnTo>
                  <a:lnTo>
                    <a:pt x="39834" y="1853"/>
                  </a:lnTo>
                  <a:lnTo>
                    <a:pt x="40569" y="1970"/>
                  </a:lnTo>
                  <a:lnTo>
                    <a:pt x="40919" y="2037"/>
                  </a:lnTo>
                  <a:lnTo>
                    <a:pt x="41837" y="2204"/>
                  </a:lnTo>
                  <a:lnTo>
                    <a:pt x="42771" y="2387"/>
                  </a:lnTo>
                  <a:lnTo>
                    <a:pt x="42838" y="2404"/>
                  </a:lnTo>
                  <a:lnTo>
                    <a:pt x="43656" y="2604"/>
                  </a:lnTo>
                  <a:lnTo>
                    <a:pt x="44457" y="2804"/>
                  </a:lnTo>
                  <a:lnTo>
                    <a:pt x="44791" y="2904"/>
                  </a:lnTo>
                  <a:lnTo>
                    <a:pt x="45575" y="3138"/>
                  </a:lnTo>
                  <a:lnTo>
                    <a:pt x="46343" y="3372"/>
                  </a:lnTo>
                  <a:lnTo>
                    <a:pt x="46459" y="3405"/>
                  </a:lnTo>
                  <a:lnTo>
                    <a:pt x="47327" y="3722"/>
                  </a:lnTo>
                  <a:lnTo>
                    <a:pt x="48178" y="4039"/>
                  </a:lnTo>
                  <a:lnTo>
                    <a:pt x="48979" y="4356"/>
                  </a:lnTo>
                  <a:lnTo>
                    <a:pt x="49747" y="4707"/>
                  </a:lnTo>
                  <a:lnTo>
                    <a:pt x="49914" y="4790"/>
                  </a:lnTo>
                  <a:lnTo>
                    <a:pt x="50498" y="5057"/>
                  </a:lnTo>
                  <a:lnTo>
                    <a:pt x="51082" y="5358"/>
                  </a:lnTo>
                  <a:lnTo>
                    <a:pt x="51649" y="5658"/>
                  </a:lnTo>
                  <a:lnTo>
                    <a:pt x="52217" y="5975"/>
                  </a:lnTo>
                  <a:lnTo>
                    <a:pt x="52767" y="6292"/>
                  </a:lnTo>
                  <a:lnTo>
                    <a:pt x="53301" y="6626"/>
                  </a:lnTo>
                  <a:lnTo>
                    <a:pt x="53835" y="6976"/>
                  </a:lnTo>
                  <a:lnTo>
                    <a:pt x="54369" y="7327"/>
                  </a:lnTo>
                  <a:lnTo>
                    <a:pt x="54870" y="7694"/>
                  </a:lnTo>
                  <a:lnTo>
                    <a:pt x="55354" y="8061"/>
                  </a:lnTo>
                  <a:lnTo>
                    <a:pt x="55838" y="8445"/>
                  </a:lnTo>
                  <a:lnTo>
                    <a:pt x="56305" y="8829"/>
                  </a:lnTo>
                  <a:lnTo>
                    <a:pt x="56756" y="9229"/>
                  </a:lnTo>
                  <a:lnTo>
                    <a:pt x="57190" y="9630"/>
                  </a:lnTo>
                  <a:lnTo>
                    <a:pt x="57607" y="10047"/>
                  </a:lnTo>
                  <a:lnTo>
                    <a:pt x="58007" y="10464"/>
                  </a:lnTo>
                  <a:lnTo>
                    <a:pt x="58525" y="11031"/>
                  </a:lnTo>
                  <a:lnTo>
                    <a:pt x="59009" y="11615"/>
                  </a:lnTo>
                  <a:lnTo>
                    <a:pt x="59459" y="12200"/>
                  </a:lnTo>
                  <a:lnTo>
                    <a:pt x="59876" y="12800"/>
                  </a:lnTo>
                  <a:lnTo>
                    <a:pt x="60277" y="13401"/>
                  </a:lnTo>
                  <a:lnTo>
                    <a:pt x="60644" y="14019"/>
                  </a:lnTo>
                  <a:lnTo>
                    <a:pt x="60995" y="14653"/>
                  </a:lnTo>
                  <a:lnTo>
                    <a:pt x="61295" y="15287"/>
                  </a:lnTo>
                  <a:lnTo>
                    <a:pt x="61579" y="15921"/>
                  </a:lnTo>
                  <a:lnTo>
                    <a:pt x="61829" y="16572"/>
                  </a:lnTo>
                  <a:lnTo>
                    <a:pt x="62046" y="17223"/>
                  </a:lnTo>
                  <a:lnTo>
                    <a:pt x="62246" y="17890"/>
                  </a:lnTo>
                  <a:lnTo>
                    <a:pt x="62396" y="18558"/>
                  </a:lnTo>
                  <a:lnTo>
                    <a:pt x="62530" y="19225"/>
                  </a:lnTo>
                  <a:lnTo>
                    <a:pt x="62630" y="19909"/>
                  </a:lnTo>
                  <a:lnTo>
                    <a:pt x="62697" y="20577"/>
                  </a:lnTo>
                  <a:lnTo>
                    <a:pt x="62730" y="21111"/>
                  </a:lnTo>
                  <a:lnTo>
                    <a:pt x="62747" y="21645"/>
                  </a:lnTo>
                  <a:lnTo>
                    <a:pt x="62730" y="22162"/>
                  </a:lnTo>
                  <a:lnTo>
                    <a:pt x="62713" y="22696"/>
                  </a:lnTo>
                  <a:lnTo>
                    <a:pt x="62663" y="23230"/>
                  </a:lnTo>
                  <a:lnTo>
                    <a:pt x="62613" y="23748"/>
                  </a:lnTo>
                  <a:lnTo>
                    <a:pt x="62530" y="24265"/>
                  </a:lnTo>
                  <a:lnTo>
                    <a:pt x="62430" y="24799"/>
                  </a:lnTo>
                  <a:lnTo>
                    <a:pt x="62313" y="25316"/>
                  </a:lnTo>
                  <a:lnTo>
                    <a:pt x="62179" y="25834"/>
                  </a:lnTo>
                  <a:lnTo>
                    <a:pt x="62029" y="26334"/>
                  </a:lnTo>
                  <a:lnTo>
                    <a:pt x="61862" y="26852"/>
                  </a:lnTo>
                  <a:lnTo>
                    <a:pt x="61679" y="27369"/>
                  </a:lnTo>
                  <a:lnTo>
                    <a:pt x="61479" y="27870"/>
                  </a:lnTo>
                  <a:lnTo>
                    <a:pt x="61262" y="28370"/>
                  </a:lnTo>
                  <a:lnTo>
                    <a:pt x="61028" y="28871"/>
                  </a:lnTo>
                  <a:lnTo>
                    <a:pt x="60761" y="29371"/>
                  </a:lnTo>
                  <a:lnTo>
                    <a:pt x="60494" y="29855"/>
                  </a:lnTo>
                  <a:lnTo>
                    <a:pt x="60210" y="30356"/>
                  </a:lnTo>
                  <a:lnTo>
                    <a:pt x="59910" y="30840"/>
                  </a:lnTo>
                  <a:lnTo>
                    <a:pt x="59576" y="31324"/>
                  </a:lnTo>
                  <a:lnTo>
                    <a:pt x="59242" y="31791"/>
                  </a:lnTo>
                  <a:lnTo>
                    <a:pt x="58892" y="32258"/>
                  </a:lnTo>
                  <a:lnTo>
                    <a:pt x="58525" y="32726"/>
                  </a:lnTo>
                  <a:lnTo>
                    <a:pt x="58124" y="33193"/>
                  </a:lnTo>
                  <a:lnTo>
                    <a:pt x="57724" y="33644"/>
                  </a:lnTo>
                  <a:lnTo>
                    <a:pt x="57307" y="34094"/>
                  </a:lnTo>
                  <a:lnTo>
                    <a:pt x="56873" y="34545"/>
                  </a:lnTo>
                  <a:lnTo>
                    <a:pt x="56422" y="34995"/>
                  </a:lnTo>
                  <a:lnTo>
                    <a:pt x="55955" y="35429"/>
                  </a:lnTo>
                  <a:lnTo>
                    <a:pt x="55471" y="35846"/>
                  </a:lnTo>
                  <a:lnTo>
                    <a:pt x="54970" y="36264"/>
                  </a:lnTo>
                  <a:lnTo>
                    <a:pt x="54453" y="36697"/>
                  </a:lnTo>
                  <a:lnTo>
                    <a:pt x="53919" y="37098"/>
                  </a:lnTo>
                  <a:lnTo>
                    <a:pt x="53368" y="37498"/>
                  </a:lnTo>
                  <a:lnTo>
                    <a:pt x="52818" y="37882"/>
                  </a:lnTo>
                  <a:lnTo>
                    <a:pt x="52250" y="38266"/>
                  </a:lnTo>
                  <a:lnTo>
                    <a:pt x="51666" y="38633"/>
                  </a:lnTo>
                  <a:lnTo>
                    <a:pt x="51082" y="38984"/>
                  </a:lnTo>
                  <a:lnTo>
                    <a:pt x="50481" y="39334"/>
                  </a:lnTo>
                  <a:lnTo>
                    <a:pt x="49880" y="39668"/>
                  </a:lnTo>
                  <a:lnTo>
                    <a:pt x="49263" y="40002"/>
                  </a:lnTo>
                  <a:lnTo>
                    <a:pt x="48629" y="40319"/>
                  </a:lnTo>
                  <a:lnTo>
                    <a:pt x="47995" y="40619"/>
                  </a:lnTo>
                  <a:lnTo>
                    <a:pt x="47344" y="40919"/>
                  </a:lnTo>
                  <a:lnTo>
                    <a:pt x="46693" y="41186"/>
                  </a:lnTo>
                  <a:lnTo>
                    <a:pt x="46026" y="41470"/>
                  </a:lnTo>
                  <a:lnTo>
                    <a:pt x="45358" y="41720"/>
                  </a:lnTo>
                  <a:lnTo>
                    <a:pt x="44691" y="41971"/>
                  </a:lnTo>
                  <a:lnTo>
                    <a:pt x="43990" y="42204"/>
                  </a:lnTo>
                  <a:lnTo>
                    <a:pt x="43305" y="42438"/>
                  </a:lnTo>
                  <a:lnTo>
                    <a:pt x="42605" y="42638"/>
                  </a:lnTo>
                  <a:lnTo>
                    <a:pt x="41887" y="42839"/>
                  </a:lnTo>
                  <a:lnTo>
                    <a:pt x="41169" y="43039"/>
                  </a:lnTo>
                  <a:lnTo>
                    <a:pt x="40452" y="43206"/>
                  </a:lnTo>
                  <a:lnTo>
                    <a:pt x="39734" y="43373"/>
                  </a:lnTo>
                  <a:lnTo>
                    <a:pt x="39000" y="43523"/>
                  </a:lnTo>
                  <a:lnTo>
                    <a:pt x="38249" y="43673"/>
                  </a:lnTo>
                  <a:lnTo>
                    <a:pt x="37515" y="43806"/>
                  </a:lnTo>
                  <a:lnTo>
                    <a:pt x="36764" y="43907"/>
                  </a:lnTo>
                  <a:lnTo>
                    <a:pt x="35996" y="44023"/>
                  </a:lnTo>
                  <a:lnTo>
                    <a:pt x="35245" y="44107"/>
                  </a:lnTo>
                  <a:lnTo>
                    <a:pt x="34478" y="44190"/>
                  </a:lnTo>
                  <a:lnTo>
                    <a:pt x="33710" y="44257"/>
                  </a:lnTo>
                  <a:lnTo>
                    <a:pt x="32642" y="44324"/>
                  </a:lnTo>
                  <a:lnTo>
                    <a:pt x="31574" y="44357"/>
                  </a:lnTo>
                  <a:lnTo>
                    <a:pt x="30506" y="44374"/>
                  </a:lnTo>
                  <a:lnTo>
                    <a:pt x="29454" y="44374"/>
                  </a:lnTo>
                  <a:lnTo>
                    <a:pt x="28403" y="44324"/>
                  </a:lnTo>
                  <a:lnTo>
                    <a:pt x="27352" y="44274"/>
                  </a:lnTo>
                  <a:lnTo>
                    <a:pt x="26300" y="44190"/>
                  </a:lnTo>
                  <a:lnTo>
                    <a:pt x="25266" y="44073"/>
                  </a:lnTo>
                  <a:lnTo>
                    <a:pt x="24248" y="43940"/>
                  </a:lnTo>
                  <a:lnTo>
                    <a:pt x="23230" y="43773"/>
                  </a:lnTo>
                  <a:lnTo>
                    <a:pt x="22212" y="43590"/>
                  </a:lnTo>
                  <a:lnTo>
                    <a:pt x="21227" y="43373"/>
                  </a:lnTo>
                  <a:lnTo>
                    <a:pt x="20243" y="43139"/>
                  </a:lnTo>
                  <a:lnTo>
                    <a:pt x="19275" y="42872"/>
                  </a:lnTo>
                  <a:lnTo>
                    <a:pt x="18307" y="42588"/>
                  </a:lnTo>
                  <a:lnTo>
                    <a:pt x="17372" y="42271"/>
                  </a:lnTo>
                  <a:lnTo>
                    <a:pt x="17256" y="42238"/>
                  </a:lnTo>
                  <a:lnTo>
                    <a:pt x="17055" y="42238"/>
                  </a:lnTo>
                  <a:lnTo>
                    <a:pt x="16955" y="42254"/>
                  </a:lnTo>
                  <a:lnTo>
                    <a:pt x="16855" y="42288"/>
                  </a:lnTo>
                  <a:lnTo>
                    <a:pt x="16755" y="42338"/>
                  </a:lnTo>
                  <a:lnTo>
                    <a:pt x="16672" y="42405"/>
                  </a:lnTo>
                  <a:lnTo>
                    <a:pt x="16588" y="42471"/>
                  </a:lnTo>
                  <a:lnTo>
                    <a:pt x="16521" y="42555"/>
                  </a:lnTo>
                  <a:lnTo>
                    <a:pt x="16471" y="42655"/>
                  </a:lnTo>
                  <a:lnTo>
                    <a:pt x="16438" y="42755"/>
                  </a:lnTo>
                  <a:lnTo>
                    <a:pt x="16421" y="42855"/>
                  </a:lnTo>
                  <a:lnTo>
                    <a:pt x="16421" y="42955"/>
                  </a:lnTo>
                  <a:lnTo>
                    <a:pt x="16421" y="43072"/>
                  </a:lnTo>
                  <a:lnTo>
                    <a:pt x="16455" y="43172"/>
                  </a:lnTo>
                  <a:lnTo>
                    <a:pt x="16488" y="43272"/>
                  </a:lnTo>
                  <a:lnTo>
                    <a:pt x="16872" y="44023"/>
                  </a:lnTo>
                  <a:lnTo>
                    <a:pt x="17289" y="44774"/>
                  </a:lnTo>
                  <a:lnTo>
                    <a:pt x="17706" y="45509"/>
                  </a:lnTo>
                  <a:lnTo>
                    <a:pt x="18140" y="46260"/>
                  </a:lnTo>
                  <a:lnTo>
                    <a:pt x="18591" y="46994"/>
                  </a:lnTo>
                  <a:lnTo>
                    <a:pt x="19058" y="47728"/>
                  </a:lnTo>
                  <a:lnTo>
                    <a:pt x="19542" y="48446"/>
                  </a:lnTo>
                  <a:lnTo>
                    <a:pt x="20043" y="49163"/>
                  </a:lnTo>
                  <a:lnTo>
                    <a:pt x="20560" y="49864"/>
                  </a:lnTo>
                  <a:lnTo>
                    <a:pt x="21077" y="50565"/>
                  </a:lnTo>
                  <a:lnTo>
                    <a:pt x="21628" y="51266"/>
                  </a:lnTo>
                  <a:lnTo>
                    <a:pt x="22162" y="51933"/>
                  </a:lnTo>
                  <a:lnTo>
                    <a:pt x="22729" y="52618"/>
                  </a:lnTo>
                  <a:lnTo>
                    <a:pt x="23297" y="53268"/>
                  </a:lnTo>
                  <a:lnTo>
                    <a:pt x="23881" y="53919"/>
                  </a:lnTo>
                  <a:lnTo>
                    <a:pt x="24482" y="54553"/>
                  </a:lnTo>
                  <a:lnTo>
                    <a:pt x="23897" y="54303"/>
                  </a:lnTo>
                  <a:lnTo>
                    <a:pt x="23330" y="54053"/>
                  </a:lnTo>
                  <a:lnTo>
                    <a:pt x="22746" y="53786"/>
                  </a:lnTo>
                  <a:lnTo>
                    <a:pt x="22195" y="53502"/>
                  </a:lnTo>
                  <a:lnTo>
                    <a:pt x="21628" y="53218"/>
                  </a:lnTo>
                  <a:lnTo>
                    <a:pt x="21077" y="52901"/>
                  </a:lnTo>
                  <a:lnTo>
                    <a:pt x="20526" y="52584"/>
                  </a:lnTo>
                  <a:lnTo>
                    <a:pt x="19976" y="52267"/>
                  </a:lnTo>
                  <a:lnTo>
                    <a:pt x="19442" y="51917"/>
                  </a:lnTo>
                  <a:lnTo>
                    <a:pt x="18908" y="51566"/>
                  </a:lnTo>
                  <a:lnTo>
                    <a:pt x="18390" y="51216"/>
                  </a:lnTo>
                  <a:lnTo>
                    <a:pt x="17856" y="50849"/>
                  </a:lnTo>
                  <a:lnTo>
                    <a:pt x="17356" y="50465"/>
                  </a:lnTo>
                  <a:lnTo>
                    <a:pt x="16838" y="50081"/>
                  </a:lnTo>
                  <a:lnTo>
                    <a:pt x="16338" y="49681"/>
                  </a:lnTo>
                  <a:lnTo>
                    <a:pt x="15837" y="49280"/>
                  </a:lnTo>
                  <a:lnTo>
                    <a:pt x="15353" y="48863"/>
                  </a:lnTo>
                  <a:lnTo>
                    <a:pt x="14869" y="48446"/>
                  </a:lnTo>
                  <a:lnTo>
                    <a:pt x="13918" y="47578"/>
                  </a:lnTo>
                  <a:lnTo>
                    <a:pt x="13017" y="46693"/>
                  </a:lnTo>
                  <a:lnTo>
                    <a:pt x="12116" y="45776"/>
                  </a:lnTo>
                  <a:lnTo>
                    <a:pt x="11265" y="44824"/>
                  </a:lnTo>
                  <a:lnTo>
                    <a:pt x="10430" y="43873"/>
                  </a:lnTo>
                  <a:lnTo>
                    <a:pt x="9629" y="42889"/>
                  </a:lnTo>
                  <a:lnTo>
                    <a:pt x="8862" y="41904"/>
                  </a:lnTo>
                  <a:lnTo>
                    <a:pt x="8127" y="40903"/>
                  </a:lnTo>
                  <a:lnTo>
                    <a:pt x="7426" y="39901"/>
                  </a:lnTo>
                  <a:lnTo>
                    <a:pt x="6759" y="38884"/>
                  </a:lnTo>
                  <a:lnTo>
                    <a:pt x="6142" y="37849"/>
                  </a:lnTo>
                  <a:lnTo>
                    <a:pt x="5541" y="36831"/>
                  </a:lnTo>
                  <a:lnTo>
                    <a:pt x="4990" y="35813"/>
                  </a:lnTo>
                  <a:lnTo>
                    <a:pt x="4456" y="34795"/>
                  </a:lnTo>
                  <a:lnTo>
                    <a:pt x="3972" y="33794"/>
                  </a:lnTo>
                  <a:lnTo>
                    <a:pt x="3538" y="32792"/>
                  </a:lnTo>
                  <a:lnTo>
                    <a:pt x="3138" y="31808"/>
                  </a:lnTo>
                  <a:lnTo>
                    <a:pt x="2771" y="30840"/>
                  </a:lnTo>
                  <a:lnTo>
                    <a:pt x="2454" y="29872"/>
                  </a:lnTo>
                  <a:lnTo>
                    <a:pt x="2170" y="28938"/>
                  </a:lnTo>
                  <a:lnTo>
                    <a:pt x="1936" y="28036"/>
                  </a:lnTo>
                  <a:lnTo>
                    <a:pt x="1753" y="27152"/>
                  </a:lnTo>
                  <a:lnTo>
                    <a:pt x="1602" y="26284"/>
                  </a:lnTo>
                  <a:lnTo>
                    <a:pt x="1536" y="25750"/>
                  </a:lnTo>
                  <a:lnTo>
                    <a:pt x="1486" y="25216"/>
                  </a:lnTo>
                  <a:lnTo>
                    <a:pt x="1452" y="24665"/>
                  </a:lnTo>
                  <a:lnTo>
                    <a:pt x="1436" y="24115"/>
                  </a:lnTo>
                  <a:lnTo>
                    <a:pt x="1452" y="23581"/>
                  </a:lnTo>
                  <a:lnTo>
                    <a:pt x="1486" y="23030"/>
                  </a:lnTo>
                  <a:lnTo>
                    <a:pt x="1519" y="22479"/>
                  </a:lnTo>
                  <a:lnTo>
                    <a:pt x="1586" y="21945"/>
                  </a:lnTo>
                  <a:lnTo>
                    <a:pt x="1686" y="21411"/>
                  </a:lnTo>
                  <a:lnTo>
                    <a:pt x="1786" y="20877"/>
                  </a:lnTo>
                  <a:lnTo>
                    <a:pt x="1903" y="20343"/>
                  </a:lnTo>
                  <a:lnTo>
                    <a:pt x="2053" y="19826"/>
                  </a:lnTo>
                  <a:lnTo>
                    <a:pt x="2203" y="19292"/>
                  </a:lnTo>
                  <a:lnTo>
                    <a:pt x="2387" y="18775"/>
                  </a:lnTo>
                  <a:lnTo>
                    <a:pt x="2570" y="18257"/>
                  </a:lnTo>
                  <a:lnTo>
                    <a:pt x="2787" y="17740"/>
                  </a:lnTo>
                  <a:lnTo>
                    <a:pt x="3021" y="17239"/>
                  </a:lnTo>
                  <a:lnTo>
                    <a:pt x="3271" y="16739"/>
                  </a:lnTo>
                  <a:lnTo>
                    <a:pt x="3522" y="16238"/>
                  </a:lnTo>
                  <a:lnTo>
                    <a:pt x="3805" y="15737"/>
                  </a:lnTo>
                  <a:lnTo>
                    <a:pt x="4106" y="15253"/>
                  </a:lnTo>
                  <a:lnTo>
                    <a:pt x="4406" y="14769"/>
                  </a:lnTo>
                  <a:lnTo>
                    <a:pt x="4740" y="14302"/>
                  </a:lnTo>
                  <a:lnTo>
                    <a:pt x="5090" y="13818"/>
                  </a:lnTo>
                  <a:lnTo>
                    <a:pt x="5441" y="13351"/>
                  </a:lnTo>
                  <a:lnTo>
                    <a:pt x="5808" y="12900"/>
                  </a:lnTo>
                  <a:lnTo>
                    <a:pt x="6208" y="12450"/>
                  </a:lnTo>
                  <a:lnTo>
                    <a:pt x="6609" y="11999"/>
                  </a:lnTo>
                  <a:lnTo>
                    <a:pt x="7026" y="11549"/>
                  </a:lnTo>
                  <a:lnTo>
                    <a:pt x="7460" y="11115"/>
                  </a:lnTo>
                  <a:lnTo>
                    <a:pt x="7894" y="10698"/>
                  </a:lnTo>
                  <a:lnTo>
                    <a:pt x="8361" y="10264"/>
                  </a:lnTo>
                  <a:lnTo>
                    <a:pt x="8828" y="9863"/>
                  </a:lnTo>
                  <a:lnTo>
                    <a:pt x="9312" y="9446"/>
                  </a:lnTo>
                  <a:lnTo>
                    <a:pt x="9813" y="9062"/>
                  </a:lnTo>
                  <a:lnTo>
                    <a:pt x="10330" y="8662"/>
                  </a:lnTo>
                  <a:lnTo>
                    <a:pt x="10848" y="8278"/>
                  </a:lnTo>
                  <a:lnTo>
                    <a:pt x="11382" y="7911"/>
                  </a:lnTo>
                  <a:lnTo>
                    <a:pt x="11932" y="7544"/>
                  </a:lnTo>
                  <a:lnTo>
                    <a:pt x="12500" y="7193"/>
                  </a:lnTo>
                  <a:lnTo>
                    <a:pt x="13067" y="6843"/>
                  </a:lnTo>
                  <a:lnTo>
                    <a:pt x="13651" y="6492"/>
                  </a:lnTo>
                  <a:lnTo>
                    <a:pt x="14252" y="6175"/>
                  </a:lnTo>
                  <a:lnTo>
                    <a:pt x="14853" y="5858"/>
                  </a:lnTo>
                  <a:lnTo>
                    <a:pt x="15470" y="5541"/>
                  </a:lnTo>
                  <a:lnTo>
                    <a:pt x="16088" y="5241"/>
                  </a:lnTo>
                  <a:lnTo>
                    <a:pt x="16722" y="4940"/>
                  </a:lnTo>
                  <a:lnTo>
                    <a:pt x="17372" y="4673"/>
                  </a:lnTo>
                  <a:lnTo>
                    <a:pt x="18040" y="4390"/>
                  </a:lnTo>
                  <a:lnTo>
                    <a:pt x="18691" y="4139"/>
                  </a:lnTo>
                  <a:lnTo>
                    <a:pt x="19375" y="3889"/>
                  </a:lnTo>
                  <a:lnTo>
                    <a:pt x="20059" y="3655"/>
                  </a:lnTo>
                  <a:lnTo>
                    <a:pt x="20760" y="3422"/>
                  </a:lnTo>
                  <a:lnTo>
                    <a:pt x="21461" y="3205"/>
                  </a:lnTo>
                  <a:lnTo>
                    <a:pt x="22162" y="3005"/>
                  </a:lnTo>
                  <a:lnTo>
                    <a:pt x="22879" y="2804"/>
                  </a:lnTo>
                  <a:lnTo>
                    <a:pt x="23614" y="2621"/>
                  </a:lnTo>
                  <a:lnTo>
                    <a:pt x="24348" y="2454"/>
                  </a:lnTo>
                  <a:lnTo>
                    <a:pt x="25082" y="2304"/>
                  </a:lnTo>
                  <a:lnTo>
                    <a:pt x="25833" y="2153"/>
                  </a:lnTo>
                  <a:lnTo>
                    <a:pt x="26601" y="2020"/>
                  </a:lnTo>
                  <a:lnTo>
                    <a:pt x="27352" y="1903"/>
                  </a:lnTo>
                  <a:lnTo>
                    <a:pt x="28119" y="1786"/>
                  </a:lnTo>
                  <a:lnTo>
                    <a:pt x="28904" y="1703"/>
                  </a:lnTo>
                  <a:lnTo>
                    <a:pt x="29688" y="1619"/>
                  </a:lnTo>
                  <a:lnTo>
                    <a:pt x="30472" y="1553"/>
                  </a:lnTo>
                  <a:lnTo>
                    <a:pt x="31440" y="1486"/>
                  </a:lnTo>
                  <a:lnTo>
                    <a:pt x="32392" y="1453"/>
                  </a:lnTo>
                  <a:lnTo>
                    <a:pt x="32959" y="1436"/>
                  </a:lnTo>
                  <a:close/>
                  <a:moveTo>
                    <a:pt x="32926" y="1"/>
                  </a:moveTo>
                  <a:lnTo>
                    <a:pt x="32358" y="17"/>
                  </a:lnTo>
                  <a:lnTo>
                    <a:pt x="31357" y="51"/>
                  </a:lnTo>
                  <a:lnTo>
                    <a:pt x="30372" y="118"/>
                  </a:lnTo>
                  <a:lnTo>
                    <a:pt x="29538" y="184"/>
                  </a:lnTo>
                  <a:lnTo>
                    <a:pt x="28720" y="268"/>
                  </a:lnTo>
                  <a:lnTo>
                    <a:pt x="27903" y="368"/>
                  </a:lnTo>
                  <a:lnTo>
                    <a:pt x="27102" y="485"/>
                  </a:lnTo>
                  <a:lnTo>
                    <a:pt x="26300" y="618"/>
                  </a:lnTo>
                  <a:lnTo>
                    <a:pt x="25516" y="752"/>
                  </a:lnTo>
                  <a:lnTo>
                    <a:pt x="24732" y="902"/>
                  </a:lnTo>
                  <a:lnTo>
                    <a:pt x="23947" y="1069"/>
                  </a:lnTo>
                  <a:lnTo>
                    <a:pt x="23180" y="1252"/>
                  </a:lnTo>
                  <a:lnTo>
                    <a:pt x="22429" y="1453"/>
                  </a:lnTo>
                  <a:lnTo>
                    <a:pt x="21661" y="1653"/>
                  </a:lnTo>
                  <a:lnTo>
                    <a:pt x="20927" y="1870"/>
                  </a:lnTo>
                  <a:lnTo>
                    <a:pt x="20193" y="2103"/>
                  </a:lnTo>
                  <a:lnTo>
                    <a:pt x="19458" y="2337"/>
                  </a:lnTo>
                  <a:lnTo>
                    <a:pt x="18741" y="2587"/>
                  </a:lnTo>
                  <a:lnTo>
                    <a:pt x="18040" y="2854"/>
                  </a:lnTo>
                  <a:lnTo>
                    <a:pt x="17339" y="3138"/>
                  </a:lnTo>
                  <a:lnTo>
                    <a:pt x="16655" y="3422"/>
                  </a:lnTo>
                  <a:lnTo>
                    <a:pt x="15987" y="3722"/>
                  </a:lnTo>
                  <a:lnTo>
                    <a:pt x="15320" y="4039"/>
                  </a:lnTo>
                  <a:lnTo>
                    <a:pt x="14652" y="4356"/>
                  </a:lnTo>
                  <a:lnTo>
                    <a:pt x="14018" y="4690"/>
                  </a:lnTo>
                  <a:lnTo>
                    <a:pt x="13384" y="5024"/>
                  </a:lnTo>
                  <a:lnTo>
                    <a:pt x="12767" y="5374"/>
                  </a:lnTo>
                  <a:lnTo>
                    <a:pt x="12149" y="5741"/>
                  </a:lnTo>
                  <a:lnTo>
                    <a:pt x="11548" y="6108"/>
                  </a:lnTo>
                  <a:lnTo>
                    <a:pt x="10964" y="6492"/>
                  </a:lnTo>
                  <a:lnTo>
                    <a:pt x="10397" y="6876"/>
                  </a:lnTo>
                  <a:lnTo>
                    <a:pt x="9830" y="7277"/>
                  </a:lnTo>
                  <a:lnTo>
                    <a:pt x="9279" y="7677"/>
                  </a:lnTo>
                  <a:lnTo>
                    <a:pt x="8745" y="8094"/>
                  </a:lnTo>
                  <a:lnTo>
                    <a:pt x="8228" y="8512"/>
                  </a:lnTo>
                  <a:lnTo>
                    <a:pt x="7727" y="8945"/>
                  </a:lnTo>
                  <a:lnTo>
                    <a:pt x="7226" y="9396"/>
                  </a:lnTo>
                  <a:lnTo>
                    <a:pt x="6742" y="9830"/>
                  </a:lnTo>
                  <a:lnTo>
                    <a:pt x="6275" y="10297"/>
                  </a:lnTo>
                  <a:lnTo>
                    <a:pt x="5824" y="10748"/>
                  </a:lnTo>
                  <a:lnTo>
                    <a:pt x="5391" y="11232"/>
                  </a:lnTo>
                  <a:lnTo>
                    <a:pt x="4973" y="11699"/>
                  </a:lnTo>
                  <a:lnTo>
                    <a:pt x="4573" y="12183"/>
                  </a:lnTo>
                  <a:lnTo>
                    <a:pt x="4172" y="12684"/>
                  </a:lnTo>
                  <a:lnTo>
                    <a:pt x="3805" y="13167"/>
                  </a:lnTo>
                  <a:lnTo>
                    <a:pt x="3438" y="13685"/>
                  </a:lnTo>
                  <a:lnTo>
                    <a:pt x="3104" y="14185"/>
                  </a:lnTo>
                  <a:lnTo>
                    <a:pt x="2771" y="14703"/>
                  </a:lnTo>
                  <a:lnTo>
                    <a:pt x="2470" y="15220"/>
                  </a:lnTo>
                  <a:lnTo>
                    <a:pt x="2170" y="15754"/>
                  </a:lnTo>
                  <a:lnTo>
                    <a:pt x="1903" y="16288"/>
                  </a:lnTo>
                  <a:lnTo>
                    <a:pt x="1652" y="16822"/>
                  </a:lnTo>
                  <a:lnTo>
                    <a:pt x="1402" y="17356"/>
                  </a:lnTo>
                  <a:lnTo>
                    <a:pt x="1185" y="17907"/>
                  </a:lnTo>
                  <a:lnTo>
                    <a:pt x="985" y="18458"/>
                  </a:lnTo>
                  <a:lnTo>
                    <a:pt x="801" y="19008"/>
                  </a:lnTo>
                  <a:lnTo>
                    <a:pt x="635" y="19559"/>
                  </a:lnTo>
                  <a:lnTo>
                    <a:pt x="484" y="20126"/>
                  </a:lnTo>
                  <a:lnTo>
                    <a:pt x="351" y="20694"/>
                  </a:lnTo>
                  <a:lnTo>
                    <a:pt x="251" y="21261"/>
                  </a:lnTo>
                  <a:lnTo>
                    <a:pt x="167" y="21845"/>
                  </a:lnTo>
                  <a:lnTo>
                    <a:pt x="84" y="22413"/>
                  </a:lnTo>
                  <a:lnTo>
                    <a:pt x="50" y="22997"/>
                  </a:lnTo>
                  <a:lnTo>
                    <a:pt x="17" y="23581"/>
                  </a:lnTo>
                  <a:lnTo>
                    <a:pt x="0" y="24148"/>
                  </a:lnTo>
                  <a:lnTo>
                    <a:pt x="17" y="24749"/>
                  </a:lnTo>
                  <a:lnTo>
                    <a:pt x="50" y="25333"/>
                  </a:lnTo>
                  <a:lnTo>
                    <a:pt x="101" y="25917"/>
                  </a:lnTo>
                  <a:lnTo>
                    <a:pt x="201" y="26551"/>
                  </a:lnTo>
                  <a:lnTo>
                    <a:pt x="284" y="27085"/>
                  </a:lnTo>
                  <a:lnTo>
                    <a:pt x="384" y="27619"/>
                  </a:lnTo>
                  <a:lnTo>
                    <a:pt x="484" y="28170"/>
                  </a:lnTo>
                  <a:lnTo>
                    <a:pt x="618" y="28721"/>
                  </a:lnTo>
                  <a:lnTo>
                    <a:pt x="751" y="29271"/>
                  </a:lnTo>
                  <a:lnTo>
                    <a:pt x="918" y="29839"/>
                  </a:lnTo>
                  <a:lnTo>
                    <a:pt x="1085" y="30389"/>
                  </a:lnTo>
                  <a:lnTo>
                    <a:pt x="1269" y="30957"/>
                  </a:lnTo>
                  <a:lnTo>
                    <a:pt x="1469" y="31524"/>
                  </a:lnTo>
                  <a:lnTo>
                    <a:pt x="1669" y="32108"/>
                  </a:lnTo>
                  <a:lnTo>
                    <a:pt x="1903" y="32676"/>
                  </a:lnTo>
                  <a:lnTo>
                    <a:pt x="2136" y="33243"/>
                  </a:lnTo>
                  <a:lnTo>
                    <a:pt x="2387" y="33827"/>
                  </a:lnTo>
                  <a:lnTo>
                    <a:pt x="2637" y="34411"/>
                  </a:lnTo>
                  <a:lnTo>
                    <a:pt x="2921" y="34979"/>
                  </a:lnTo>
                  <a:lnTo>
                    <a:pt x="3204" y="35563"/>
                  </a:lnTo>
                  <a:lnTo>
                    <a:pt x="3488" y="36147"/>
                  </a:lnTo>
                  <a:lnTo>
                    <a:pt x="3805" y="36731"/>
                  </a:lnTo>
                  <a:lnTo>
                    <a:pt x="4122" y="37298"/>
                  </a:lnTo>
                  <a:lnTo>
                    <a:pt x="4456" y="37882"/>
                  </a:lnTo>
                  <a:lnTo>
                    <a:pt x="4790" y="38466"/>
                  </a:lnTo>
                  <a:lnTo>
                    <a:pt x="5140" y="39034"/>
                  </a:lnTo>
                  <a:lnTo>
                    <a:pt x="5507" y="39601"/>
                  </a:lnTo>
                  <a:lnTo>
                    <a:pt x="5875" y="40185"/>
                  </a:lnTo>
                  <a:lnTo>
                    <a:pt x="6659" y="41320"/>
                  </a:lnTo>
                  <a:lnTo>
                    <a:pt x="7477" y="42438"/>
                  </a:lnTo>
                  <a:lnTo>
                    <a:pt x="7894" y="42989"/>
                  </a:lnTo>
                  <a:lnTo>
                    <a:pt x="8328" y="43539"/>
                  </a:lnTo>
                  <a:lnTo>
                    <a:pt x="8762" y="44090"/>
                  </a:lnTo>
                  <a:lnTo>
                    <a:pt x="9212" y="44624"/>
                  </a:lnTo>
                  <a:lnTo>
                    <a:pt x="9679" y="45158"/>
                  </a:lnTo>
                  <a:lnTo>
                    <a:pt x="10130" y="45675"/>
                  </a:lnTo>
                  <a:lnTo>
                    <a:pt x="10614" y="46210"/>
                  </a:lnTo>
                  <a:lnTo>
                    <a:pt x="11098" y="46710"/>
                  </a:lnTo>
                  <a:lnTo>
                    <a:pt x="11582" y="47227"/>
                  </a:lnTo>
                  <a:lnTo>
                    <a:pt x="12082" y="47728"/>
                  </a:lnTo>
                  <a:lnTo>
                    <a:pt x="12583" y="48212"/>
                  </a:lnTo>
                  <a:lnTo>
                    <a:pt x="13100" y="48696"/>
                  </a:lnTo>
                  <a:lnTo>
                    <a:pt x="13618" y="49180"/>
                  </a:lnTo>
                  <a:lnTo>
                    <a:pt x="14135" y="49647"/>
                  </a:lnTo>
                  <a:lnTo>
                    <a:pt x="14669" y="50098"/>
                  </a:lnTo>
                  <a:lnTo>
                    <a:pt x="15220" y="50548"/>
                  </a:lnTo>
                  <a:lnTo>
                    <a:pt x="15754" y="50982"/>
                  </a:lnTo>
                  <a:lnTo>
                    <a:pt x="16304" y="51416"/>
                  </a:lnTo>
                  <a:lnTo>
                    <a:pt x="16872" y="51833"/>
                  </a:lnTo>
                  <a:lnTo>
                    <a:pt x="17423" y="52234"/>
                  </a:lnTo>
                  <a:lnTo>
                    <a:pt x="18007" y="52634"/>
                  </a:lnTo>
                  <a:lnTo>
                    <a:pt x="18574" y="53018"/>
                  </a:lnTo>
                  <a:lnTo>
                    <a:pt x="19158" y="53385"/>
                  </a:lnTo>
                  <a:lnTo>
                    <a:pt x="19725" y="53736"/>
                  </a:lnTo>
                  <a:lnTo>
                    <a:pt x="20326" y="54086"/>
                  </a:lnTo>
                  <a:lnTo>
                    <a:pt x="20910" y="54420"/>
                  </a:lnTo>
                  <a:lnTo>
                    <a:pt x="21511" y="54737"/>
                  </a:lnTo>
                  <a:lnTo>
                    <a:pt x="22112" y="55037"/>
                  </a:lnTo>
                  <a:lnTo>
                    <a:pt x="22713" y="55338"/>
                  </a:lnTo>
                  <a:lnTo>
                    <a:pt x="23330" y="55605"/>
                  </a:lnTo>
                  <a:lnTo>
                    <a:pt x="23931" y="55872"/>
                  </a:lnTo>
                  <a:lnTo>
                    <a:pt x="24548" y="56105"/>
                  </a:lnTo>
                  <a:lnTo>
                    <a:pt x="25166" y="56339"/>
                  </a:lnTo>
                  <a:lnTo>
                    <a:pt x="25783" y="56556"/>
                  </a:lnTo>
                  <a:lnTo>
                    <a:pt x="26417" y="56756"/>
                  </a:lnTo>
                  <a:lnTo>
                    <a:pt x="27035" y="56940"/>
                  </a:lnTo>
                  <a:lnTo>
                    <a:pt x="27135" y="56957"/>
                  </a:lnTo>
                  <a:lnTo>
                    <a:pt x="27318" y="56957"/>
                  </a:lnTo>
                  <a:lnTo>
                    <a:pt x="27419" y="56940"/>
                  </a:lnTo>
                  <a:lnTo>
                    <a:pt x="27502" y="56906"/>
                  </a:lnTo>
                  <a:lnTo>
                    <a:pt x="27585" y="56856"/>
                  </a:lnTo>
                  <a:lnTo>
                    <a:pt x="27669" y="56806"/>
                  </a:lnTo>
                  <a:lnTo>
                    <a:pt x="27736" y="56740"/>
                  </a:lnTo>
                  <a:lnTo>
                    <a:pt x="27802" y="56673"/>
                  </a:lnTo>
                  <a:lnTo>
                    <a:pt x="27852" y="56589"/>
                  </a:lnTo>
                  <a:lnTo>
                    <a:pt x="27903" y="56473"/>
                  </a:lnTo>
                  <a:lnTo>
                    <a:pt x="27936" y="56356"/>
                  </a:lnTo>
                  <a:lnTo>
                    <a:pt x="27953" y="56239"/>
                  </a:lnTo>
                  <a:lnTo>
                    <a:pt x="27936" y="56122"/>
                  </a:lnTo>
                  <a:lnTo>
                    <a:pt x="27903" y="56005"/>
                  </a:lnTo>
                  <a:lnTo>
                    <a:pt x="27852" y="55905"/>
                  </a:lnTo>
                  <a:lnTo>
                    <a:pt x="27802" y="55805"/>
                  </a:lnTo>
                  <a:lnTo>
                    <a:pt x="27719" y="55705"/>
                  </a:lnTo>
                  <a:lnTo>
                    <a:pt x="27051" y="55087"/>
                  </a:lnTo>
                  <a:lnTo>
                    <a:pt x="26384" y="54453"/>
                  </a:lnTo>
                  <a:lnTo>
                    <a:pt x="25750" y="53803"/>
                  </a:lnTo>
                  <a:lnTo>
                    <a:pt x="25116" y="53118"/>
                  </a:lnTo>
                  <a:lnTo>
                    <a:pt x="24482" y="52434"/>
                  </a:lnTo>
                  <a:lnTo>
                    <a:pt x="23881" y="51733"/>
                  </a:lnTo>
                  <a:lnTo>
                    <a:pt x="23280" y="51032"/>
                  </a:lnTo>
                  <a:lnTo>
                    <a:pt x="22696" y="50298"/>
                  </a:lnTo>
                  <a:lnTo>
                    <a:pt x="22129" y="49564"/>
                  </a:lnTo>
                  <a:lnTo>
                    <a:pt x="21561" y="48813"/>
                  </a:lnTo>
                  <a:lnTo>
                    <a:pt x="21027" y="48062"/>
                  </a:lnTo>
                  <a:lnTo>
                    <a:pt x="20510" y="47294"/>
                  </a:lnTo>
                  <a:lnTo>
                    <a:pt x="19992" y="46527"/>
                  </a:lnTo>
                  <a:lnTo>
                    <a:pt x="19509" y="45742"/>
                  </a:lnTo>
                  <a:lnTo>
                    <a:pt x="19041" y="44958"/>
                  </a:lnTo>
                  <a:lnTo>
                    <a:pt x="18591" y="44174"/>
                  </a:lnTo>
                  <a:lnTo>
                    <a:pt x="19492" y="44424"/>
                  </a:lnTo>
                  <a:lnTo>
                    <a:pt x="20393" y="44641"/>
                  </a:lnTo>
                  <a:lnTo>
                    <a:pt x="21311" y="44858"/>
                  </a:lnTo>
                  <a:lnTo>
                    <a:pt x="22229" y="45041"/>
                  </a:lnTo>
                  <a:lnTo>
                    <a:pt x="23163" y="45208"/>
                  </a:lnTo>
                  <a:lnTo>
                    <a:pt x="24098" y="45358"/>
                  </a:lnTo>
                  <a:lnTo>
                    <a:pt x="25049" y="45492"/>
                  </a:lnTo>
                  <a:lnTo>
                    <a:pt x="26017" y="45592"/>
                  </a:lnTo>
                  <a:lnTo>
                    <a:pt x="26968" y="45675"/>
                  </a:lnTo>
                  <a:lnTo>
                    <a:pt x="27936" y="45742"/>
                  </a:lnTo>
                  <a:lnTo>
                    <a:pt x="28904" y="45792"/>
                  </a:lnTo>
                  <a:lnTo>
                    <a:pt x="29888" y="45809"/>
                  </a:lnTo>
                  <a:lnTo>
                    <a:pt x="30873" y="45809"/>
                  </a:lnTo>
                  <a:lnTo>
                    <a:pt x="31841" y="45792"/>
                  </a:lnTo>
                  <a:lnTo>
                    <a:pt x="32825" y="45742"/>
                  </a:lnTo>
                  <a:lnTo>
                    <a:pt x="33827" y="45675"/>
                  </a:lnTo>
                  <a:lnTo>
                    <a:pt x="34611" y="45609"/>
                  </a:lnTo>
                  <a:lnTo>
                    <a:pt x="35412" y="45542"/>
                  </a:lnTo>
                  <a:lnTo>
                    <a:pt x="36196" y="45442"/>
                  </a:lnTo>
                  <a:lnTo>
                    <a:pt x="36981" y="45342"/>
                  </a:lnTo>
                  <a:lnTo>
                    <a:pt x="37748" y="45208"/>
                  </a:lnTo>
                  <a:lnTo>
                    <a:pt x="38533" y="45075"/>
                  </a:lnTo>
                  <a:lnTo>
                    <a:pt x="39300" y="44941"/>
                  </a:lnTo>
                  <a:lnTo>
                    <a:pt x="40051" y="44774"/>
                  </a:lnTo>
                  <a:lnTo>
                    <a:pt x="40802" y="44607"/>
                  </a:lnTo>
                  <a:lnTo>
                    <a:pt x="41553" y="44424"/>
                  </a:lnTo>
                  <a:lnTo>
                    <a:pt x="42304" y="44224"/>
                  </a:lnTo>
                  <a:lnTo>
                    <a:pt x="43038" y="44007"/>
                  </a:lnTo>
                  <a:lnTo>
                    <a:pt x="43756" y="43790"/>
                  </a:lnTo>
                  <a:lnTo>
                    <a:pt x="44474" y="43556"/>
                  </a:lnTo>
                  <a:lnTo>
                    <a:pt x="45191" y="43306"/>
                  </a:lnTo>
                  <a:lnTo>
                    <a:pt x="45892" y="43055"/>
                  </a:lnTo>
                  <a:lnTo>
                    <a:pt x="46593" y="42788"/>
                  </a:lnTo>
                  <a:lnTo>
                    <a:pt x="47277" y="42505"/>
                  </a:lnTo>
                  <a:lnTo>
                    <a:pt x="47961" y="42204"/>
                  </a:lnTo>
                  <a:lnTo>
                    <a:pt x="48629" y="41904"/>
                  </a:lnTo>
                  <a:lnTo>
                    <a:pt x="49296" y="41587"/>
                  </a:lnTo>
                  <a:lnTo>
                    <a:pt x="49947" y="41270"/>
                  </a:lnTo>
                  <a:lnTo>
                    <a:pt x="50581" y="40919"/>
                  </a:lnTo>
                  <a:lnTo>
                    <a:pt x="51215" y="40569"/>
                  </a:lnTo>
                  <a:lnTo>
                    <a:pt x="51833" y="40219"/>
                  </a:lnTo>
                  <a:lnTo>
                    <a:pt x="52450" y="39835"/>
                  </a:lnTo>
                  <a:lnTo>
                    <a:pt x="53051" y="39451"/>
                  </a:lnTo>
                  <a:lnTo>
                    <a:pt x="53635" y="39067"/>
                  </a:lnTo>
                  <a:lnTo>
                    <a:pt x="54219" y="38650"/>
                  </a:lnTo>
                  <a:lnTo>
                    <a:pt x="54787" y="38249"/>
                  </a:lnTo>
                  <a:lnTo>
                    <a:pt x="55337" y="37815"/>
                  </a:lnTo>
                  <a:lnTo>
                    <a:pt x="55871" y="37382"/>
                  </a:lnTo>
                  <a:lnTo>
                    <a:pt x="56405" y="36931"/>
                  </a:lnTo>
                  <a:lnTo>
                    <a:pt x="56923" y="36464"/>
                  </a:lnTo>
                  <a:lnTo>
                    <a:pt x="57423" y="36013"/>
                  </a:lnTo>
                  <a:lnTo>
                    <a:pt x="57907" y="35529"/>
                  </a:lnTo>
                  <a:lnTo>
                    <a:pt x="58375" y="35062"/>
                  </a:lnTo>
                  <a:lnTo>
                    <a:pt x="58825" y="34578"/>
                  </a:lnTo>
                  <a:lnTo>
                    <a:pt x="59259" y="34077"/>
                  </a:lnTo>
                  <a:lnTo>
                    <a:pt x="59676" y="33593"/>
                  </a:lnTo>
                  <a:lnTo>
                    <a:pt x="60077" y="33093"/>
                  </a:lnTo>
                  <a:lnTo>
                    <a:pt x="60444" y="32575"/>
                  </a:lnTo>
                  <a:lnTo>
                    <a:pt x="60811" y="32075"/>
                  </a:lnTo>
                  <a:lnTo>
                    <a:pt x="61161" y="31558"/>
                  </a:lnTo>
                  <a:lnTo>
                    <a:pt x="61479" y="31024"/>
                  </a:lnTo>
                  <a:lnTo>
                    <a:pt x="61796" y="30506"/>
                  </a:lnTo>
                  <a:lnTo>
                    <a:pt x="62079" y="29972"/>
                  </a:lnTo>
                  <a:lnTo>
                    <a:pt x="62346" y="29438"/>
                  </a:lnTo>
                  <a:lnTo>
                    <a:pt x="62597" y="28904"/>
                  </a:lnTo>
                  <a:lnTo>
                    <a:pt x="62830" y="28353"/>
                  </a:lnTo>
                  <a:lnTo>
                    <a:pt x="63047" y="27803"/>
                  </a:lnTo>
                  <a:lnTo>
                    <a:pt x="63247" y="27269"/>
                  </a:lnTo>
                  <a:lnTo>
                    <a:pt x="63431" y="26701"/>
                  </a:lnTo>
                  <a:lnTo>
                    <a:pt x="63581" y="26151"/>
                  </a:lnTo>
                  <a:lnTo>
                    <a:pt x="63731" y="25600"/>
                  </a:lnTo>
                  <a:lnTo>
                    <a:pt x="63848" y="25033"/>
                  </a:lnTo>
                  <a:lnTo>
                    <a:pt x="63948" y="24465"/>
                  </a:lnTo>
                  <a:lnTo>
                    <a:pt x="64032" y="23898"/>
                  </a:lnTo>
                  <a:lnTo>
                    <a:pt x="64099" y="23330"/>
                  </a:lnTo>
                  <a:lnTo>
                    <a:pt x="64149" y="22763"/>
                  </a:lnTo>
                  <a:lnTo>
                    <a:pt x="64165" y="22196"/>
                  </a:lnTo>
                  <a:lnTo>
                    <a:pt x="64182" y="21628"/>
                  </a:lnTo>
                  <a:lnTo>
                    <a:pt x="64165" y="21044"/>
                  </a:lnTo>
                  <a:lnTo>
                    <a:pt x="64132" y="20477"/>
                  </a:lnTo>
                  <a:lnTo>
                    <a:pt x="64065" y="19726"/>
                  </a:lnTo>
                  <a:lnTo>
                    <a:pt x="63948" y="18992"/>
                  </a:lnTo>
                  <a:lnTo>
                    <a:pt x="63815" y="18257"/>
                  </a:lnTo>
                  <a:lnTo>
                    <a:pt x="63631" y="17540"/>
                  </a:lnTo>
                  <a:lnTo>
                    <a:pt x="63431" y="16822"/>
                  </a:lnTo>
                  <a:lnTo>
                    <a:pt x="63197" y="16105"/>
                  </a:lnTo>
                  <a:lnTo>
                    <a:pt x="62914" y="15404"/>
                  </a:lnTo>
                  <a:lnTo>
                    <a:pt x="62613" y="14703"/>
                  </a:lnTo>
                  <a:lnTo>
                    <a:pt x="62280" y="14019"/>
                  </a:lnTo>
                  <a:lnTo>
                    <a:pt x="61912" y="13334"/>
                  </a:lnTo>
                  <a:lnTo>
                    <a:pt x="61512" y="12667"/>
                  </a:lnTo>
                  <a:lnTo>
                    <a:pt x="61078" y="11999"/>
                  </a:lnTo>
                  <a:lnTo>
                    <a:pt x="60627" y="11365"/>
                  </a:lnTo>
                  <a:lnTo>
                    <a:pt x="60127" y="10714"/>
                  </a:lnTo>
                  <a:lnTo>
                    <a:pt x="59609" y="10097"/>
                  </a:lnTo>
                  <a:lnTo>
                    <a:pt x="59059" y="9479"/>
                  </a:lnTo>
                  <a:lnTo>
                    <a:pt x="58625" y="9046"/>
                  </a:lnTo>
                  <a:lnTo>
                    <a:pt x="58174" y="8595"/>
                  </a:lnTo>
                  <a:lnTo>
                    <a:pt x="57724" y="8178"/>
                  </a:lnTo>
                  <a:lnTo>
                    <a:pt x="57240" y="7744"/>
                  </a:lnTo>
                  <a:lnTo>
                    <a:pt x="56739" y="7327"/>
                  </a:lnTo>
                  <a:lnTo>
                    <a:pt x="56222" y="6926"/>
                  </a:lnTo>
                  <a:lnTo>
                    <a:pt x="55688" y="6509"/>
                  </a:lnTo>
                  <a:lnTo>
                    <a:pt x="55137" y="6125"/>
                  </a:lnTo>
                  <a:lnTo>
                    <a:pt x="54603" y="5758"/>
                  </a:lnTo>
                  <a:lnTo>
                    <a:pt x="54052" y="5391"/>
                  </a:lnTo>
                  <a:lnTo>
                    <a:pt x="53502" y="5057"/>
                  </a:lnTo>
                  <a:lnTo>
                    <a:pt x="52918" y="4723"/>
                  </a:lnTo>
                  <a:lnTo>
                    <a:pt x="52334" y="4390"/>
                  </a:lnTo>
                  <a:lnTo>
                    <a:pt x="51749" y="4073"/>
                  </a:lnTo>
                  <a:lnTo>
                    <a:pt x="51132" y="3772"/>
                  </a:lnTo>
                  <a:lnTo>
                    <a:pt x="50515" y="3488"/>
                  </a:lnTo>
                  <a:lnTo>
                    <a:pt x="50331" y="3405"/>
                  </a:lnTo>
                  <a:lnTo>
                    <a:pt x="49530" y="3038"/>
                  </a:lnTo>
                  <a:lnTo>
                    <a:pt x="48696" y="2687"/>
                  </a:lnTo>
                  <a:lnTo>
                    <a:pt x="47811" y="2370"/>
                  </a:lnTo>
                  <a:lnTo>
                    <a:pt x="46910" y="2053"/>
                  </a:lnTo>
                  <a:lnTo>
                    <a:pt x="46793" y="2003"/>
                  </a:lnTo>
                  <a:lnTo>
                    <a:pt x="45992" y="1753"/>
                  </a:lnTo>
                  <a:lnTo>
                    <a:pt x="45174" y="1519"/>
                  </a:lnTo>
                  <a:lnTo>
                    <a:pt x="44824" y="1419"/>
                  </a:lnTo>
                  <a:lnTo>
                    <a:pt x="43990" y="1202"/>
                  </a:lnTo>
                  <a:lnTo>
                    <a:pt x="43155" y="1002"/>
                  </a:lnTo>
                  <a:lnTo>
                    <a:pt x="43038" y="969"/>
                  </a:lnTo>
                  <a:lnTo>
                    <a:pt x="42104" y="785"/>
                  </a:lnTo>
                  <a:lnTo>
                    <a:pt x="41169" y="618"/>
                  </a:lnTo>
                  <a:lnTo>
                    <a:pt x="40802" y="551"/>
                  </a:lnTo>
                  <a:lnTo>
                    <a:pt x="40051" y="435"/>
                  </a:lnTo>
                  <a:lnTo>
                    <a:pt x="39284" y="334"/>
                  </a:lnTo>
                  <a:lnTo>
                    <a:pt x="38783" y="268"/>
                  </a:lnTo>
                  <a:lnTo>
                    <a:pt x="37899" y="184"/>
                  </a:lnTo>
                  <a:lnTo>
                    <a:pt x="36964" y="101"/>
                  </a:lnTo>
                  <a:lnTo>
                    <a:pt x="36881" y="101"/>
                  </a:lnTo>
                  <a:lnTo>
                    <a:pt x="35913" y="34"/>
                  </a:lnTo>
                  <a:lnTo>
                    <a:pt x="34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0"/>
            <p:cNvSpPr/>
            <p:nvPr/>
          </p:nvSpPr>
          <p:spPr>
            <a:xfrm>
              <a:off x="3428757" y="1839595"/>
              <a:ext cx="1433956" cy="635738"/>
            </a:xfrm>
            <a:custGeom>
              <a:avLst/>
              <a:gdLst/>
              <a:ahLst/>
              <a:cxnLst/>
              <a:rect l="l" t="t" r="r" b="b"/>
              <a:pathLst>
                <a:path w="31357" h="13902" extrusionOk="0">
                  <a:moveTo>
                    <a:pt x="30339" y="1"/>
                  </a:moveTo>
                  <a:lnTo>
                    <a:pt x="29221" y="17"/>
                  </a:lnTo>
                  <a:lnTo>
                    <a:pt x="28103" y="67"/>
                  </a:lnTo>
                  <a:lnTo>
                    <a:pt x="26985" y="134"/>
                  </a:lnTo>
                  <a:lnTo>
                    <a:pt x="25867" y="234"/>
                  </a:lnTo>
                  <a:lnTo>
                    <a:pt x="24748" y="334"/>
                  </a:lnTo>
                  <a:lnTo>
                    <a:pt x="23630" y="485"/>
                  </a:lnTo>
                  <a:lnTo>
                    <a:pt x="22512" y="635"/>
                  </a:lnTo>
                  <a:lnTo>
                    <a:pt x="21394" y="818"/>
                  </a:lnTo>
                  <a:lnTo>
                    <a:pt x="20293" y="1019"/>
                  </a:lnTo>
                  <a:lnTo>
                    <a:pt x="19191" y="1252"/>
                  </a:lnTo>
                  <a:lnTo>
                    <a:pt x="18107" y="1519"/>
                  </a:lnTo>
                  <a:lnTo>
                    <a:pt x="17005" y="1786"/>
                  </a:lnTo>
                  <a:lnTo>
                    <a:pt x="15937" y="2103"/>
                  </a:lnTo>
                  <a:lnTo>
                    <a:pt x="14853" y="2420"/>
                  </a:lnTo>
                  <a:lnTo>
                    <a:pt x="13785" y="2771"/>
                  </a:lnTo>
                  <a:lnTo>
                    <a:pt x="12733" y="3155"/>
                  </a:lnTo>
                  <a:lnTo>
                    <a:pt x="12233" y="3355"/>
                  </a:lnTo>
                  <a:lnTo>
                    <a:pt x="11749" y="3555"/>
                  </a:lnTo>
                  <a:lnTo>
                    <a:pt x="11281" y="3755"/>
                  </a:lnTo>
                  <a:lnTo>
                    <a:pt x="10814" y="3972"/>
                  </a:lnTo>
                  <a:lnTo>
                    <a:pt x="10364" y="4189"/>
                  </a:lnTo>
                  <a:lnTo>
                    <a:pt x="9930" y="4406"/>
                  </a:lnTo>
                  <a:lnTo>
                    <a:pt x="9496" y="4640"/>
                  </a:lnTo>
                  <a:lnTo>
                    <a:pt x="9079" y="4890"/>
                  </a:lnTo>
                  <a:lnTo>
                    <a:pt x="8244" y="5391"/>
                  </a:lnTo>
                  <a:lnTo>
                    <a:pt x="7460" y="5908"/>
                  </a:lnTo>
                  <a:lnTo>
                    <a:pt x="6692" y="6459"/>
                  </a:lnTo>
                  <a:lnTo>
                    <a:pt x="5958" y="7043"/>
                  </a:lnTo>
                  <a:lnTo>
                    <a:pt x="5224" y="7627"/>
                  </a:lnTo>
                  <a:lnTo>
                    <a:pt x="4506" y="8244"/>
                  </a:lnTo>
                  <a:lnTo>
                    <a:pt x="3805" y="8895"/>
                  </a:lnTo>
                  <a:lnTo>
                    <a:pt x="3104" y="9563"/>
                  </a:lnTo>
                  <a:lnTo>
                    <a:pt x="2403" y="10230"/>
                  </a:lnTo>
                  <a:lnTo>
                    <a:pt x="1686" y="10931"/>
                  </a:lnTo>
                  <a:lnTo>
                    <a:pt x="251" y="12383"/>
                  </a:lnTo>
                  <a:lnTo>
                    <a:pt x="184" y="12467"/>
                  </a:lnTo>
                  <a:lnTo>
                    <a:pt x="117" y="12567"/>
                  </a:lnTo>
                  <a:lnTo>
                    <a:pt x="67" y="12650"/>
                  </a:lnTo>
                  <a:lnTo>
                    <a:pt x="34" y="12734"/>
                  </a:lnTo>
                  <a:lnTo>
                    <a:pt x="17" y="12817"/>
                  </a:lnTo>
                  <a:lnTo>
                    <a:pt x="0" y="12900"/>
                  </a:lnTo>
                  <a:lnTo>
                    <a:pt x="0" y="12984"/>
                  </a:lnTo>
                  <a:lnTo>
                    <a:pt x="0" y="13067"/>
                  </a:lnTo>
                  <a:lnTo>
                    <a:pt x="50" y="13234"/>
                  </a:lnTo>
                  <a:lnTo>
                    <a:pt x="117" y="13384"/>
                  </a:lnTo>
                  <a:lnTo>
                    <a:pt x="217" y="13518"/>
                  </a:lnTo>
                  <a:lnTo>
                    <a:pt x="351" y="13651"/>
                  </a:lnTo>
                  <a:lnTo>
                    <a:pt x="501" y="13751"/>
                  </a:lnTo>
                  <a:lnTo>
                    <a:pt x="668" y="13835"/>
                  </a:lnTo>
                  <a:lnTo>
                    <a:pt x="835" y="13885"/>
                  </a:lnTo>
                  <a:lnTo>
                    <a:pt x="1018" y="13902"/>
                  </a:lnTo>
                  <a:lnTo>
                    <a:pt x="1202" y="13885"/>
                  </a:lnTo>
                  <a:lnTo>
                    <a:pt x="1385" y="13835"/>
                  </a:lnTo>
                  <a:lnTo>
                    <a:pt x="1486" y="13785"/>
                  </a:lnTo>
                  <a:lnTo>
                    <a:pt x="1569" y="13735"/>
                  </a:lnTo>
                  <a:lnTo>
                    <a:pt x="1652" y="13668"/>
                  </a:lnTo>
                  <a:lnTo>
                    <a:pt x="1736" y="13601"/>
                  </a:lnTo>
                  <a:lnTo>
                    <a:pt x="2420" y="12867"/>
                  </a:lnTo>
                  <a:lnTo>
                    <a:pt x="3104" y="12133"/>
                  </a:lnTo>
                  <a:lnTo>
                    <a:pt x="3772" y="11398"/>
                  </a:lnTo>
                  <a:lnTo>
                    <a:pt x="4456" y="10664"/>
                  </a:lnTo>
                  <a:lnTo>
                    <a:pt x="5140" y="9947"/>
                  </a:lnTo>
                  <a:lnTo>
                    <a:pt x="5491" y="9596"/>
                  </a:lnTo>
                  <a:lnTo>
                    <a:pt x="5858" y="9262"/>
                  </a:lnTo>
                  <a:lnTo>
                    <a:pt x="6225" y="8929"/>
                  </a:lnTo>
                  <a:lnTo>
                    <a:pt x="6609" y="8595"/>
                  </a:lnTo>
                  <a:lnTo>
                    <a:pt x="7009" y="8295"/>
                  </a:lnTo>
                  <a:lnTo>
                    <a:pt x="7410" y="7994"/>
                  </a:lnTo>
                  <a:lnTo>
                    <a:pt x="7810" y="7710"/>
                  </a:lnTo>
                  <a:lnTo>
                    <a:pt x="8211" y="7460"/>
                  </a:lnTo>
                  <a:lnTo>
                    <a:pt x="8628" y="7193"/>
                  </a:lnTo>
                  <a:lnTo>
                    <a:pt x="9045" y="6943"/>
                  </a:lnTo>
                  <a:lnTo>
                    <a:pt x="9896" y="6476"/>
                  </a:lnTo>
                  <a:lnTo>
                    <a:pt x="10781" y="6042"/>
                  </a:lnTo>
                  <a:lnTo>
                    <a:pt x="11665" y="5641"/>
                  </a:lnTo>
                  <a:lnTo>
                    <a:pt x="12566" y="5274"/>
                  </a:lnTo>
                  <a:lnTo>
                    <a:pt x="13467" y="4924"/>
                  </a:lnTo>
                  <a:lnTo>
                    <a:pt x="14385" y="4590"/>
                  </a:lnTo>
                  <a:lnTo>
                    <a:pt x="15370" y="4273"/>
                  </a:lnTo>
                  <a:lnTo>
                    <a:pt x="16354" y="3972"/>
                  </a:lnTo>
                  <a:lnTo>
                    <a:pt x="17339" y="3689"/>
                  </a:lnTo>
                  <a:lnTo>
                    <a:pt x="18340" y="3438"/>
                  </a:lnTo>
                  <a:lnTo>
                    <a:pt x="19342" y="3205"/>
                  </a:lnTo>
                  <a:lnTo>
                    <a:pt x="20343" y="2971"/>
                  </a:lnTo>
                  <a:lnTo>
                    <a:pt x="21344" y="2788"/>
                  </a:lnTo>
                  <a:lnTo>
                    <a:pt x="22362" y="2604"/>
                  </a:lnTo>
                  <a:lnTo>
                    <a:pt x="23363" y="2454"/>
                  </a:lnTo>
                  <a:lnTo>
                    <a:pt x="24381" y="2304"/>
                  </a:lnTo>
                  <a:lnTo>
                    <a:pt x="25399" y="2187"/>
                  </a:lnTo>
                  <a:lnTo>
                    <a:pt x="26434" y="2103"/>
                  </a:lnTo>
                  <a:lnTo>
                    <a:pt x="27452" y="2020"/>
                  </a:lnTo>
                  <a:lnTo>
                    <a:pt x="28487" y="1953"/>
                  </a:lnTo>
                  <a:lnTo>
                    <a:pt x="29505" y="1920"/>
                  </a:lnTo>
                  <a:lnTo>
                    <a:pt x="30539" y="1903"/>
                  </a:lnTo>
                  <a:lnTo>
                    <a:pt x="30656" y="1886"/>
                  </a:lnTo>
                  <a:lnTo>
                    <a:pt x="30756" y="1870"/>
                  </a:lnTo>
                  <a:lnTo>
                    <a:pt x="30840" y="1853"/>
                  </a:lnTo>
                  <a:lnTo>
                    <a:pt x="30940" y="1803"/>
                  </a:lnTo>
                  <a:lnTo>
                    <a:pt x="31006" y="1770"/>
                  </a:lnTo>
                  <a:lnTo>
                    <a:pt x="31090" y="1720"/>
                  </a:lnTo>
                  <a:lnTo>
                    <a:pt x="31140" y="1653"/>
                  </a:lnTo>
                  <a:lnTo>
                    <a:pt x="31207" y="1586"/>
                  </a:lnTo>
                  <a:lnTo>
                    <a:pt x="31290" y="1453"/>
                  </a:lnTo>
                  <a:lnTo>
                    <a:pt x="31340" y="1286"/>
                  </a:lnTo>
                  <a:lnTo>
                    <a:pt x="31357" y="1119"/>
                  </a:lnTo>
                  <a:lnTo>
                    <a:pt x="31357" y="935"/>
                  </a:lnTo>
                  <a:lnTo>
                    <a:pt x="31323" y="752"/>
                  </a:lnTo>
                  <a:lnTo>
                    <a:pt x="31273" y="585"/>
                  </a:lnTo>
                  <a:lnTo>
                    <a:pt x="31173" y="435"/>
                  </a:lnTo>
                  <a:lnTo>
                    <a:pt x="31056" y="284"/>
                  </a:lnTo>
                  <a:lnTo>
                    <a:pt x="30923" y="168"/>
                  </a:lnTo>
                  <a:lnTo>
                    <a:pt x="30840" y="117"/>
                  </a:lnTo>
                  <a:lnTo>
                    <a:pt x="30756" y="67"/>
                  </a:lnTo>
                  <a:lnTo>
                    <a:pt x="30656" y="34"/>
                  </a:lnTo>
                  <a:lnTo>
                    <a:pt x="30556" y="17"/>
                  </a:lnTo>
                  <a:lnTo>
                    <a:pt x="304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
            <p:cNvSpPr/>
            <p:nvPr/>
          </p:nvSpPr>
          <p:spPr>
            <a:xfrm>
              <a:off x="4939005" y="1866301"/>
              <a:ext cx="84738" cy="87070"/>
            </a:xfrm>
            <a:custGeom>
              <a:avLst/>
              <a:gdLst/>
              <a:ahLst/>
              <a:cxnLst/>
              <a:rect l="l" t="t" r="r" b="b"/>
              <a:pathLst>
                <a:path w="1853" h="1904" extrusionOk="0">
                  <a:moveTo>
                    <a:pt x="718" y="1"/>
                  </a:moveTo>
                  <a:lnTo>
                    <a:pt x="618" y="17"/>
                  </a:lnTo>
                  <a:lnTo>
                    <a:pt x="518" y="51"/>
                  </a:lnTo>
                  <a:lnTo>
                    <a:pt x="435" y="84"/>
                  </a:lnTo>
                  <a:lnTo>
                    <a:pt x="368" y="118"/>
                  </a:lnTo>
                  <a:lnTo>
                    <a:pt x="284" y="168"/>
                  </a:lnTo>
                  <a:lnTo>
                    <a:pt x="234" y="234"/>
                  </a:lnTo>
                  <a:lnTo>
                    <a:pt x="168" y="301"/>
                  </a:lnTo>
                  <a:lnTo>
                    <a:pt x="84" y="435"/>
                  </a:lnTo>
                  <a:lnTo>
                    <a:pt x="34" y="601"/>
                  </a:lnTo>
                  <a:lnTo>
                    <a:pt x="1" y="768"/>
                  </a:lnTo>
                  <a:lnTo>
                    <a:pt x="17" y="952"/>
                  </a:lnTo>
                  <a:lnTo>
                    <a:pt x="51" y="1119"/>
                  </a:lnTo>
                  <a:lnTo>
                    <a:pt x="101" y="1302"/>
                  </a:lnTo>
                  <a:lnTo>
                    <a:pt x="201" y="1453"/>
                  </a:lnTo>
                  <a:lnTo>
                    <a:pt x="318" y="1603"/>
                  </a:lnTo>
                  <a:lnTo>
                    <a:pt x="451" y="1720"/>
                  </a:lnTo>
                  <a:lnTo>
                    <a:pt x="618" y="1820"/>
                  </a:lnTo>
                  <a:lnTo>
                    <a:pt x="718" y="1853"/>
                  </a:lnTo>
                  <a:lnTo>
                    <a:pt x="818" y="1870"/>
                  </a:lnTo>
                  <a:lnTo>
                    <a:pt x="918" y="1886"/>
                  </a:lnTo>
                  <a:lnTo>
                    <a:pt x="1035" y="1903"/>
                  </a:lnTo>
                  <a:lnTo>
                    <a:pt x="1135" y="1886"/>
                  </a:lnTo>
                  <a:lnTo>
                    <a:pt x="1236" y="1870"/>
                  </a:lnTo>
                  <a:lnTo>
                    <a:pt x="1336" y="1853"/>
                  </a:lnTo>
                  <a:lnTo>
                    <a:pt x="1419" y="1820"/>
                  </a:lnTo>
                  <a:lnTo>
                    <a:pt x="1503" y="1770"/>
                  </a:lnTo>
                  <a:lnTo>
                    <a:pt x="1569" y="1720"/>
                  </a:lnTo>
                  <a:lnTo>
                    <a:pt x="1636" y="1670"/>
                  </a:lnTo>
                  <a:lnTo>
                    <a:pt x="1686" y="1603"/>
                  </a:lnTo>
                  <a:lnTo>
                    <a:pt x="1770" y="1453"/>
                  </a:lnTo>
                  <a:lnTo>
                    <a:pt x="1820" y="1302"/>
                  </a:lnTo>
                  <a:lnTo>
                    <a:pt x="1853" y="1119"/>
                  </a:lnTo>
                  <a:lnTo>
                    <a:pt x="1853" y="952"/>
                  </a:lnTo>
                  <a:lnTo>
                    <a:pt x="1820" y="768"/>
                  </a:lnTo>
                  <a:lnTo>
                    <a:pt x="1753" y="601"/>
                  </a:lnTo>
                  <a:lnTo>
                    <a:pt x="1669" y="435"/>
                  </a:lnTo>
                  <a:lnTo>
                    <a:pt x="1553" y="301"/>
                  </a:lnTo>
                  <a:lnTo>
                    <a:pt x="1402" y="168"/>
                  </a:lnTo>
                  <a:lnTo>
                    <a:pt x="1236" y="84"/>
                  </a:lnTo>
                  <a:lnTo>
                    <a:pt x="1152" y="51"/>
                  </a:lnTo>
                  <a:lnTo>
                    <a:pt x="1052" y="17"/>
                  </a:lnTo>
                  <a:lnTo>
                    <a:pt x="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
            <p:cNvSpPr/>
            <p:nvPr/>
          </p:nvSpPr>
          <p:spPr>
            <a:xfrm>
              <a:off x="4446031" y="3020159"/>
              <a:ext cx="1266081" cy="612096"/>
            </a:xfrm>
            <a:custGeom>
              <a:avLst/>
              <a:gdLst/>
              <a:ahLst/>
              <a:cxnLst/>
              <a:rect l="l" t="t" r="r" b="b"/>
              <a:pathLst>
                <a:path w="27686" h="13385" extrusionOk="0">
                  <a:moveTo>
                    <a:pt x="26567" y="1"/>
                  </a:moveTo>
                  <a:lnTo>
                    <a:pt x="26484" y="18"/>
                  </a:lnTo>
                  <a:lnTo>
                    <a:pt x="26400" y="51"/>
                  </a:lnTo>
                  <a:lnTo>
                    <a:pt x="26317" y="101"/>
                  </a:lnTo>
                  <a:lnTo>
                    <a:pt x="26234" y="151"/>
                  </a:lnTo>
                  <a:lnTo>
                    <a:pt x="26167" y="218"/>
                  </a:lnTo>
                  <a:lnTo>
                    <a:pt x="26100" y="285"/>
                  </a:lnTo>
                  <a:lnTo>
                    <a:pt x="26033" y="385"/>
                  </a:lnTo>
                  <a:lnTo>
                    <a:pt x="25466" y="1169"/>
                  </a:lnTo>
                  <a:lnTo>
                    <a:pt x="24899" y="1920"/>
                  </a:lnTo>
                  <a:lnTo>
                    <a:pt x="24298" y="2654"/>
                  </a:lnTo>
                  <a:lnTo>
                    <a:pt x="23680" y="3338"/>
                  </a:lnTo>
                  <a:lnTo>
                    <a:pt x="23046" y="3989"/>
                  </a:lnTo>
                  <a:lnTo>
                    <a:pt x="22395" y="4607"/>
                  </a:lnTo>
                  <a:lnTo>
                    <a:pt x="21711" y="5191"/>
                  </a:lnTo>
                  <a:lnTo>
                    <a:pt x="21027" y="5741"/>
                  </a:lnTo>
                  <a:lnTo>
                    <a:pt x="20326" y="6275"/>
                  </a:lnTo>
                  <a:lnTo>
                    <a:pt x="19592" y="6759"/>
                  </a:lnTo>
                  <a:lnTo>
                    <a:pt x="18858" y="7227"/>
                  </a:lnTo>
                  <a:lnTo>
                    <a:pt x="18107" y="7677"/>
                  </a:lnTo>
                  <a:lnTo>
                    <a:pt x="17339" y="8078"/>
                  </a:lnTo>
                  <a:lnTo>
                    <a:pt x="16555" y="8462"/>
                  </a:lnTo>
                  <a:lnTo>
                    <a:pt x="15770" y="8812"/>
                  </a:lnTo>
                  <a:lnTo>
                    <a:pt x="14969" y="9146"/>
                  </a:lnTo>
                  <a:lnTo>
                    <a:pt x="14135" y="9446"/>
                  </a:lnTo>
                  <a:lnTo>
                    <a:pt x="13317" y="9730"/>
                  </a:lnTo>
                  <a:lnTo>
                    <a:pt x="12466" y="9980"/>
                  </a:lnTo>
                  <a:lnTo>
                    <a:pt x="11615" y="10214"/>
                  </a:lnTo>
                  <a:lnTo>
                    <a:pt x="10764" y="10431"/>
                  </a:lnTo>
                  <a:lnTo>
                    <a:pt x="9896" y="10614"/>
                  </a:lnTo>
                  <a:lnTo>
                    <a:pt x="9012" y="10781"/>
                  </a:lnTo>
                  <a:lnTo>
                    <a:pt x="8127" y="10931"/>
                  </a:lnTo>
                  <a:lnTo>
                    <a:pt x="7243" y="11065"/>
                  </a:lnTo>
                  <a:lnTo>
                    <a:pt x="6342" y="11182"/>
                  </a:lnTo>
                  <a:lnTo>
                    <a:pt x="5424" y="11265"/>
                  </a:lnTo>
                  <a:lnTo>
                    <a:pt x="4523" y="11349"/>
                  </a:lnTo>
                  <a:lnTo>
                    <a:pt x="3605" y="11399"/>
                  </a:lnTo>
                  <a:lnTo>
                    <a:pt x="2670" y="11449"/>
                  </a:lnTo>
                  <a:lnTo>
                    <a:pt x="1753" y="11482"/>
                  </a:lnTo>
                  <a:lnTo>
                    <a:pt x="818" y="11499"/>
                  </a:lnTo>
                  <a:lnTo>
                    <a:pt x="718" y="11499"/>
                  </a:lnTo>
                  <a:lnTo>
                    <a:pt x="601" y="11515"/>
                  </a:lnTo>
                  <a:lnTo>
                    <a:pt x="518" y="11549"/>
                  </a:lnTo>
                  <a:lnTo>
                    <a:pt x="434" y="11582"/>
                  </a:lnTo>
                  <a:lnTo>
                    <a:pt x="351" y="11616"/>
                  </a:lnTo>
                  <a:lnTo>
                    <a:pt x="284" y="11666"/>
                  </a:lnTo>
                  <a:lnTo>
                    <a:pt x="217" y="11732"/>
                  </a:lnTo>
                  <a:lnTo>
                    <a:pt x="167" y="11799"/>
                  </a:lnTo>
                  <a:lnTo>
                    <a:pt x="84" y="11933"/>
                  </a:lnTo>
                  <a:lnTo>
                    <a:pt x="17" y="12100"/>
                  </a:lnTo>
                  <a:lnTo>
                    <a:pt x="0" y="12266"/>
                  </a:lnTo>
                  <a:lnTo>
                    <a:pt x="0" y="12450"/>
                  </a:lnTo>
                  <a:lnTo>
                    <a:pt x="34" y="12634"/>
                  </a:lnTo>
                  <a:lnTo>
                    <a:pt x="100" y="12800"/>
                  </a:lnTo>
                  <a:lnTo>
                    <a:pt x="184" y="12951"/>
                  </a:lnTo>
                  <a:lnTo>
                    <a:pt x="301" y="13101"/>
                  </a:lnTo>
                  <a:lnTo>
                    <a:pt x="434" y="13218"/>
                  </a:lnTo>
                  <a:lnTo>
                    <a:pt x="601" y="13318"/>
                  </a:lnTo>
                  <a:lnTo>
                    <a:pt x="701" y="13351"/>
                  </a:lnTo>
                  <a:lnTo>
                    <a:pt x="801" y="13368"/>
                  </a:lnTo>
                  <a:lnTo>
                    <a:pt x="901" y="13385"/>
                  </a:lnTo>
                  <a:lnTo>
                    <a:pt x="1018" y="13385"/>
                  </a:lnTo>
                  <a:lnTo>
                    <a:pt x="1986" y="13368"/>
                  </a:lnTo>
                  <a:lnTo>
                    <a:pt x="2971" y="13351"/>
                  </a:lnTo>
                  <a:lnTo>
                    <a:pt x="3939" y="13301"/>
                  </a:lnTo>
                  <a:lnTo>
                    <a:pt x="4907" y="13234"/>
                  </a:lnTo>
                  <a:lnTo>
                    <a:pt x="5858" y="13151"/>
                  </a:lnTo>
                  <a:lnTo>
                    <a:pt x="6809" y="13051"/>
                  </a:lnTo>
                  <a:lnTo>
                    <a:pt x="7760" y="12917"/>
                  </a:lnTo>
                  <a:lnTo>
                    <a:pt x="8695" y="12784"/>
                  </a:lnTo>
                  <a:lnTo>
                    <a:pt x="9629" y="12617"/>
                  </a:lnTo>
                  <a:lnTo>
                    <a:pt x="10564" y="12433"/>
                  </a:lnTo>
                  <a:lnTo>
                    <a:pt x="11465" y="12233"/>
                  </a:lnTo>
                  <a:lnTo>
                    <a:pt x="12383" y="11999"/>
                  </a:lnTo>
                  <a:lnTo>
                    <a:pt x="13267" y="11749"/>
                  </a:lnTo>
                  <a:lnTo>
                    <a:pt x="14152" y="11482"/>
                  </a:lnTo>
                  <a:lnTo>
                    <a:pt x="15019" y="11182"/>
                  </a:lnTo>
                  <a:lnTo>
                    <a:pt x="15887" y="10848"/>
                  </a:lnTo>
                  <a:lnTo>
                    <a:pt x="16738" y="10498"/>
                  </a:lnTo>
                  <a:lnTo>
                    <a:pt x="17573" y="10114"/>
                  </a:lnTo>
                  <a:lnTo>
                    <a:pt x="18390" y="9713"/>
                  </a:lnTo>
                  <a:lnTo>
                    <a:pt x="19191" y="9279"/>
                  </a:lnTo>
                  <a:lnTo>
                    <a:pt x="19976" y="8812"/>
                  </a:lnTo>
                  <a:lnTo>
                    <a:pt x="20760" y="8311"/>
                  </a:lnTo>
                  <a:lnTo>
                    <a:pt x="21511" y="7794"/>
                  </a:lnTo>
                  <a:lnTo>
                    <a:pt x="22262" y="7243"/>
                  </a:lnTo>
                  <a:lnTo>
                    <a:pt x="22979" y="6643"/>
                  </a:lnTo>
                  <a:lnTo>
                    <a:pt x="23697" y="6025"/>
                  </a:lnTo>
                  <a:lnTo>
                    <a:pt x="24381" y="5374"/>
                  </a:lnTo>
                  <a:lnTo>
                    <a:pt x="25049" y="4690"/>
                  </a:lnTo>
                  <a:lnTo>
                    <a:pt x="25700" y="3973"/>
                  </a:lnTo>
                  <a:lnTo>
                    <a:pt x="26317" y="3205"/>
                  </a:lnTo>
                  <a:lnTo>
                    <a:pt x="26918" y="2421"/>
                  </a:lnTo>
                  <a:lnTo>
                    <a:pt x="27502" y="1586"/>
                  </a:lnTo>
                  <a:lnTo>
                    <a:pt x="27569" y="1486"/>
                  </a:lnTo>
                  <a:lnTo>
                    <a:pt x="27619" y="1386"/>
                  </a:lnTo>
                  <a:lnTo>
                    <a:pt x="27652" y="1302"/>
                  </a:lnTo>
                  <a:lnTo>
                    <a:pt x="27669" y="1202"/>
                  </a:lnTo>
                  <a:lnTo>
                    <a:pt x="27685" y="1102"/>
                  </a:lnTo>
                  <a:lnTo>
                    <a:pt x="27685" y="1002"/>
                  </a:lnTo>
                  <a:lnTo>
                    <a:pt x="27669" y="819"/>
                  </a:lnTo>
                  <a:lnTo>
                    <a:pt x="27602" y="652"/>
                  </a:lnTo>
                  <a:lnTo>
                    <a:pt x="27519" y="485"/>
                  </a:lnTo>
                  <a:lnTo>
                    <a:pt x="27418" y="351"/>
                  </a:lnTo>
                  <a:lnTo>
                    <a:pt x="27285" y="218"/>
                  </a:lnTo>
                  <a:lnTo>
                    <a:pt x="27135" y="118"/>
                  </a:lnTo>
                  <a:lnTo>
                    <a:pt x="26985" y="51"/>
                  </a:lnTo>
                  <a:lnTo>
                    <a:pt x="268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
            <p:cNvSpPr/>
            <p:nvPr/>
          </p:nvSpPr>
          <p:spPr>
            <a:xfrm>
              <a:off x="5734989" y="2864494"/>
              <a:ext cx="84738" cy="87024"/>
            </a:xfrm>
            <a:custGeom>
              <a:avLst/>
              <a:gdLst/>
              <a:ahLst/>
              <a:cxnLst/>
              <a:rect l="l" t="t" r="r" b="b"/>
              <a:pathLst>
                <a:path w="1853" h="1903" extrusionOk="0">
                  <a:moveTo>
                    <a:pt x="834" y="1"/>
                  </a:moveTo>
                  <a:lnTo>
                    <a:pt x="718" y="17"/>
                  </a:lnTo>
                  <a:lnTo>
                    <a:pt x="618" y="34"/>
                  </a:lnTo>
                  <a:lnTo>
                    <a:pt x="517" y="51"/>
                  </a:lnTo>
                  <a:lnTo>
                    <a:pt x="434" y="84"/>
                  </a:lnTo>
                  <a:lnTo>
                    <a:pt x="351" y="134"/>
                  </a:lnTo>
                  <a:lnTo>
                    <a:pt x="284" y="184"/>
                  </a:lnTo>
                  <a:lnTo>
                    <a:pt x="217" y="234"/>
                  </a:lnTo>
                  <a:lnTo>
                    <a:pt x="167" y="301"/>
                  </a:lnTo>
                  <a:lnTo>
                    <a:pt x="84" y="451"/>
                  </a:lnTo>
                  <a:lnTo>
                    <a:pt x="33" y="601"/>
                  </a:lnTo>
                  <a:lnTo>
                    <a:pt x="0" y="785"/>
                  </a:lnTo>
                  <a:lnTo>
                    <a:pt x="0" y="952"/>
                  </a:lnTo>
                  <a:lnTo>
                    <a:pt x="33" y="1135"/>
                  </a:lnTo>
                  <a:lnTo>
                    <a:pt x="100" y="1302"/>
                  </a:lnTo>
                  <a:lnTo>
                    <a:pt x="184" y="1469"/>
                  </a:lnTo>
                  <a:lnTo>
                    <a:pt x="300" y="1603"/>
                  </a:lnTo>
                  <a:lnTo>
                    <a:pt x="451" y="1736"/>
                  </a:lnTo>
                  <a:lnTo>
                    <a:pt x="618" y="1819"/>
                  </a:lnTo>
                  <a:lnTo>
                    <a:pt x="701" y="1853"/>
                  </a:lnTo>
                  <a:lnTo>
                    <a:pt x="801" y="1886"/>
                  </a:lnTo>
                  <a:lnTo>
                    <a:pt x="918" y="1903"/>
                  </a:lnTo>
                  <a:lnTo>
                    <a:pt x="1135" y="1903"/>
                  </a:lnTo>
                  <a:lnTo>
                    <a:pt x="1235" y="1886"/>
                  </a:lnTo>
                  <a:lnTo>
                    <a:pt x="1335" y="1853"/>
                  </a:lnTo>
                  <a:lnTo>
                    <a:pt x="1419" y="1819"/>
                  </a:lnTo>
                  <a:lnTo>
                    <a:pt x="1502" y="1786"/>
                  </a:lnTo>
                  <a:lnTo>
                    <a:pt x="1569" y="1736"/>
                  </a:lnTo>
                  <a:lnTo>
                    <a:pt x="1636" y="1669"/>
                  </a:lnTo>
                  <a:lnTo>
                    <a:pt x="1686" y="1603"/>
                  </a:lnTo>
                  <a:lnTo>
                    <a:pt x="1769" y="1469"/>
                  </a:lnTo>
                  <a:lnTo>
                    <a:pt x="1819" y="1302"/>
                  </a:lnTo>
                  <a:lnTo>
                    <a:pt x="1852" y="1135"/>
                  </a:lnTo>
                  <a:lnTo>
                    <a:pt x="1836" y="952"/>
                  </a:lnTo>
                  <a:lnTo>
                    <a:pt x="1802" y="785"/>
                  </a:lnTo>
                  <a:lnTo>
                    <a:pt x="1752" y="601"/>
                  </a:lnTo>
                  <a:lnTo>
                    <a:pt x="1669" y="451"/>
                  </a:lnTo>
                  <a:lnTo>
                    <a:pt x="1552" y="301"/>
                  </a:lnTo>
                  <a:lnTo>
                    <a:pt x="1402" y="184"/>
                  </a:lnTo>
                  <a:lnTo>
                    <a:pt x="1235" y="84"/>
                  </a:lnTo>
                  <a:lnTo>
                    <a:pt x="1152" y="51"/>
                  </a:lnTo>
                  <a:lnTo>
                    <a:pt x="1051" y="34"/>
                  </a:lnTo>
                  <a:lnTo>
                    <a:pt x="935" y="17"/>
                  </a:lnTo>
                  <a:lnTo>
                    <a:pt x="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0"/>
            <p:cNvSpPr/>
            <p:nvPr/>
          </p:nvSpPr>
          <p:spPr>
            <a:xfrm>
              <a:off x="3528724" y="2211242"/>
              <a:ext cx="926490" cy="1076073"/>
            </a:xfrm>
            <a:custGeom>
              <a:avLst/>
              <a:gdLst/>
              <a:ahLst/>
              <a:cxnLst/>
              <a:rect l="l" t="t" r="r" b="b"/>
              <a:pathLst>
                <a:path w="20260" h="23531" extrusionOk="0">
                  <a:moveTo>
                    <a:pt x="11048" y="6576"/>
                  </a:moveTo>
                  <a:lnTo>
                    <a:pt x="11248" y="6609"/>
                  </a:lnTo>
                  <a:lnTo>
                    <a:pt x="11448" y="6626"/>
                  </a:lnTo>
                  <a:lnTo>
                    <a:pt x="11649" y="6676"/>
                  </a:lnTo>
                  <a:lnTo>
                    <a:pt x="11832" y="6726"/>
                  </a:lnTo>
                  <a:lnTo>
                    <a:pt x="12016" y="6793"/>
                  </a:lnTo>
                  <a:lnTo>
                    <a:pt x="12199" y="6876"/>
                  </a:lnTo>
                  <a:lnTo>
                    <a:pt x="12383" y="6960"/>
                  </a:lnTo>
                  <a:lnTo>
                    <a:pt x="12550" y="7060"/>
                  </a:lnTo>
                  <a:lnTo>
                    <a:pt x="12700" y="7176"/>
                  </a:lnTo>
                  <a:lnTo>
                    <a:pt x="12867" y="7310"/>
                  </a:lnTo>
                  <a:lnTo>
                    <a:pt x="13017" y="7443"/>
                  </a:lnTo>
                  <a:lnTo>
                    <a:pt x="13167" y="7594"/>
                  </a:lnTo>
                  <a:lnTo>
                    <a:pt x="13317" y="7744"/>
                  </a:lnTo>
                  <a:lnTo>
                    <a:pt x="13451" y="7927"/>
                  </a:lnTo>
                  <a:lnTo>
                    <a:pt x="13584" y="8111"/>
                  </a:lnTo>
                  <a:lnTo>
                    <a:pt x="13718" y="8311"/>
                  </a:lnTo>
                  <a:lnTo>
                    <a:pt x="13835" y="8511"/>
                  </a:lnTo>
                  <a:lnTo>
                    <a:pt x="13952" y="8728"/>
                  </a:lnTo>
                  <a:lnTo>
                    <a:pt x="14052" y="8945"/>
                  </a:lnTo>
                  <a:lnTo>
                    <a:pt x="14135" y="9162"/>
                  </a:lnTo>
                  <a:lnTo>
                    <a:pt x="14219" y="9396"/>
                  </a:lnTo>
                  <a:lnTo>
                    <a:pt x="14285" y="9630"/>
                  </a:lnTo>
                  <a:lnTo>
                    <a:pt x="14352" y="9863"/>
                  </a:lnTo>
                  <a:lnTo>
                    <a:pt x="14385" y="10114"/>
                  </a:lnTo>
                  <a:lnTo>
                    <a:pt x="14435" y="10364"/>
                  </a:lnTo>
                  <a:lnTo>
                    <a:pt x="14469" y="10631"/>
                  </a:lnTo>
                  <a:lnTo>
                    <a:pt x="14486" y="10881"/>
                  </a:lnTo>
                  <a:lnTo>
                    <a:pt x="14486" y="11165"/>
                  </a:lnTo>
                  <a:lnTo>
                    <a:pt x="14486" y="11432"/>
                  </a:lnTo>
                  <a:lnTo>
                    <a:pt x="14452" y="11999"/>
                  </a:lnTo>
                  <a:lnTo>
                    <a:pt x="14385" y="12567"/>
                  </a:lnTo>
                  <a:lnTo>
                    <a:pt x="14285" y="13117"/>
                  </a:lnTo>
                  <a:lnTo>
                    <a:pt x="14152" y="13635"/>
                  </a:lnTo>
                  <a:lnTo>
                    <a:pt x="13968" y="14135"/>
                  </a:lnTo>
                  <a:lnTo>
                    <a:pt x="13768" y="14603"/>
                  </a:lnTo>
                  <a:lnTo>
                    <a:pt x="13651" y="14836"/>
                  </a:lnTo>
                  <a:lnTo>
                    <a:pt x="13534" y="15053"/>
                  </a:lnTo>
                  <a:lnTo>
                    <a:pt x="13401" y="15270"/>
                  </a:lnTo>
                  <a:lnTo>
                    <a:pt x="13267" y="15487"/>
                  </a:lnTo>
                  <a:lnTo>
                    <a:pt x="13117" y="15687"/>
                  </a:lnTo>
                  <a:lnTo>
                    <a:pt x="12967" y="15871"/>
                  </a:lnTo>
                  <a:lnTo>
                    <a:pt x="12817" y="16054"/>
                  </a:lnTo>
                  <a:lnTo>
                    <a:pt x="12650" y="16221"/>
                  </a:lnTo>
                  <a:lnTo>
                    <a:pt x="12483" y="16388"/>
                  </a:lnTo>
                  <a:lnTo>
                    <a:pt x="12316" y="16538"/>
                  </a:lnTo>
                  <a:lnTo>
                    <a:pt x="12149" y="16672"/>
                  </a:lnTo>
                  <a:lnTo>
                    <a:pt x="11966" y="16805"/>
                  </a:lnTo>
                  <a:lnTo>
                    <a:pt x="11782" y="16922"/>
                  </a:lnTo>
                  <a:lnTo>
                    <a:pt x="11599" y="17022"/>
                  </a:lnTo>
                  <a:lnTo>
                    <a:pt x="11415" y="17106"/>
                  </a:lnTo>
                  <a:lnTo>
                    <a:pt x="11215" y="17189"/>
                  </a:lnTo>
                  <a:lnTo>
                    <a:pt x="11014" y="17256"/>
                  </a:lnTo>
                  <a:lnTo>
                    <a:pt x="10814" y="17323"/>
                  </a:lnTo>
                  <a:lnTo>
                    <a:pt x="10597" y="17373"/>
                  </a:lnTo>
                  <a:lnTo>
                    <a:pt x="10380" y="17406"/>
                  </a:lnTo>
                  <a:lnTo>
                    <a:pt x="10163" y="17440"/>
                  </a:lnTo>
                  <a:lnTo>
                    <a:pt x="9930" y="17456"/>
                  </a:lnTo>
                  <a:lnTo>
                    <a:pt x="9496" y="17456"/>
                  </a:lnTo>
                  <a:lnTo>
                    <a:pt x="9296" y="17423"/>
                  </a:lnTo>
                  <a:lnTo>
                    <a:pt x="9079" y="17389"/>
                  </a:lnTo>
                  <a:lnTo>
                    <a:pt x="8878" y="17356"/>
                  </a:lnTo>
                  <a:lnTo>
                    <a:pt x="8678" y="17289"/>
                  </a:lnTo>
                  <a:lnTo>
                    <a:pt x="8478" y="17223"/>
                  </a:lnTo>
                  <a:lnTo>
                    <a:pt x="8294" y="17139"/>
                  </a:lnTo>
                  <a:lnTo>
                    <a:pt x="8094" y="17039"/>
                  </a:lnTo>
                  <a:lnTo>
                    <a:pt x="7911" y="16922"/>
                  </a:lnTo>
                  <a:lnTo>
                    <a:pt x="7744" y="16805"/>
                  </a:lnTo>
                  <a:lnTo>
                    <a:pt x="7560" y="16672"/>
                  </a:lnTo>
                  <a:lnTo>
                    <a:pt x="7393" y="16522"/>
                  </a:lnTo>
                  <a:lnTo>
                    <a:pt x="7226" y="16355"/>
                  </a:lnTo>
                  <a:lnTo>
                    <a:pt x="7059" y="16171"/>
                  </a:lnTo>
                  <a:lnTo>
                    <a:pt x="6893" y="15988"/>
                  </a:lnTo>
                  <a:lnTo>
                    <a:pt x="6742" y="15787"/>
                  </a:lnTo>
                  <a:lnTo>
                    <a:pt x="6592" y="15570"/>
                  </a:lnTo>
                  <a:lnTo>
                    <a:pt x="6459" y="15370"/>
                  </a:lnTo>
                  <a:lnTo>
                    <a:pt x="6342" y="15137"/>
                  </a:lnTo>
                  <a:lnTo>
                    <a:pt x="6242" y="14920"/>
                  </a:lnTo>
                  <a:lnTo>
                    <a:pt x="6142" y="14686"/>
                  </a:lnTo>
                  <a:lnTo>
                    <a:pt x="6058" y="14452"/>
                  </a:lnTo>
                  <a:lnTo>
                    <a:pt x="5991" y="14202"/>
                  </a:lnTo>
                  <a:lnTo>
                    <a:pt x="5941" y="13952"/>
                  </a:lnTo>
                  <a:lnTo>
                    <a:pt x="5891" y="13685"/>
                  </a:lnTo>
                  <a:lnTo>
                    <a:pt x="5858" y="13418"/>
                  </a:lnTo>
                  <a:lnTo>
                    <a:pt x="5841" y="13134"/>
                  </a:lnTo>
                  <a:lnTo>
                    <a:pt x="5841" y="12867"/>
                  </a:lnTo>
                  <a:lnTo>
                    <a:pt x="5841" y="12567"/>
                  </a:lnTo>
                  <a:lnTo>
                    <a:pt x="5875" y="12266"/>
                  </a:lnTo>
                  <a:lnTo>
                    <a:pt x="5908" y="11966"/>
                  </a:lnTo>
                  <a:lnTo>
                    <a:pt x="5941" y="11666"/>
                  </a:lnTo>
                  <a:lnTo>
                    <a:pt x="5991" y="11365"/>
                  </a:lnTo>
                  <a:lnTo>
                    <a:pt x="6058" y="11081"/>
                  </a:lnTo>
                  <a:lnTo>
                    <a:pt x="6125" y="10798"/>
                  </a:lnTo>
                  <a:lnTo>
                    <a:pt x="6208" y="10514"/>
                  </a:lnTo>
                  <a:lnTo>
                    <a:pt x="6292" y="10247"/>
                  </a:lnTo>
                  <a:lnTo>
                    <a:pt x="6392" y="9980"/>
                  </a:lnTo>
                  <a:lnTo>
                    <a:pt x="6492" y="9730"/>
                  </a:lnTo>
                  <a:lnTo>
                    <a:pt x="6609" y="9496"/>
                  </a:lnTo>
                  <a:lnTo>
                    <a:pt x="6726" y="9246"/>
                  </a:lnTo>
                  <a:lnTo>
                    <a:pt x="6859" y="9029"/>
                  </a:lnTo>
                  <a:lnTo>
                    <a:pt x="7009" y="8812"/>
                  </a:lnTo>
                  <a:lnTo>
                    <a:pt x="7160" y="8595"/>
                  </a:lnTo>
                  <a:lnTo>
                    <a:pt x="7310" y="8395"/>
                  </a:lnTo>
                  <a:lnTo>
                    <a:pt x="7477" y="8194"/>
                  </a:lnTo>
                  <a:lnTo>
                    <a:pt x="7660" y="8011"/>
                  </a:lnTo>
                  <a:lnTo>
                    <a:pt x="8011" y="7660"/>
                  </a:lnTo>
                  <a:lnTo>
                    <a:pt x="8194" y="7510"/>
                  </a:lnTo>
                  <a:lnTo>
                    <a:pt x="8378" y="7377"/>
                  </a:lnTo>
                  <a:lnTo>
                    <a:pt x="8561" y="7243"/>
                  </a:lnTo>
                  <a:lnTo>
                    <a:pt x="8762" y="7126"/>
                  </a:lnTo>
                  <a:lnTo>
                    <a:pt x="8945" y="7026"/>
                  </a:lnTo>
                  <a:lnTo>
                    <a:pt x="9145" y="6926"/>
                  </a:lnTo>
                  <a:lnTo>
                    <a:pt x="9329" y="6843"/>
                  </a:lnTo>
                  <a:lnTo>
                    <a:pt x="9529" y="6776"/>
                  </a:lnTo>
                  <a:lnTo>
                    <a:pt x="9729" y="6709"/>
                  </a:lnTo>
                  <a:lnTo>
                    <a:pt x="9930" y="6659"/>
                  </a:lnTo>
                  <a:lnTo>
                    <a:pt x="10147" y="6626"/>
                  </a:lnTo>
                  <a:lnTo>
                    <a:pt x="10347" y="6592"/>
                  </a:lnTo>
                  <a:lnTo>
                    <a:pt x="10564" y="6576"/>
                  </a:lnTo>
                  <a:close/>
                  <a:moveTo>
                    <a:pt x="11248" y="1"/>
                  </a:moveTo>
                  <a:lnTo>
                    <a:pt x="10714" y="17"/>
                  </a:lnTo>
                  <a:lnTo>
                    <a:pt x="10197" y="51"/>
                  </a:lnTo>
                  <a:lnTo>
                    <a:pt x="9679" y="117"/>
                  </a:lnTo>
                  <a:lnTo>
                    <a:pt x="9179" y="218"/>
                  </a:lnTo>
                  <a:lnTo>
                    <a:pt x="8678" y="334"/>
                  </a:lnTo>
                  <a:lnTo>
                    <a:pt x="8178" y="485"/>
                  </a:lnTo>
                  <a:lnTo>
                    <a:pt x="7694" y="668"/>
                  </a:lnTo>
                  <a:lnTo>
                    <a:pt x="7226" y="868"/>
                  </a:lnTo>
                  <a:lnTo>
                    <a:pt x="6759" y="1102"/>
                  </a:lnTo>
                  <a:lnTo>
                    <a:pt x="6292" y="1352"/>
                  </a:lnTo>
                  <a:lnTo>
                    <a:pt x="5841" y="1636"/>
                  </a:lnTo>
                  <a:lnTo>
                    <a:pt x="5391" y="1953"/>
                  </a:lnTo>
                  <a:lnTo>
                    <a:pt x="4957" y="2287"/>
                  </a:lnTo>
                  <a:lnTo>
                    <a:pt x="4540" y="2654"/>
                  </a:lnTo>
                  <a:lnTo>
                    <a:pt x="4122" y="3055"/>
                  </a:lnTo>
                  <a:lnTo>
                    <a:pt x="3722" y="3472"/>
                  </a:lnTo>
                  <a:lnTo>
                    <a:pt x="3321" y="3906"/>
                  </a:lnTo>
                  <a:lnTo>
                    <a:pt x="2954" y="4356"/>
                  </a:lnTo>
                  <a:lnTo>
                    <a:pt x="2620" y="4807"/>
                  </a:lnTo>
                  <a:lnTo>
                    <a:pt x="2287" y="5291"/>
                  </a:lnTo>
                  <a:lnTo>
                    <a:pt x="1986" y="5775"/>
                  </a:lnTo>
                  <a:lnTo>
                    <a:pt x="1703" y="6275"/>
                  </a:lnTo>
                  <a:lnTo>
                    <a:pt x="1436" y="6776"/>
                  </a:lnTo>
                  <a:lnTo>
                    <a:pt x="1202" y="7310"/>
                  </a:lnTo>
                  <a:lnTo>
                    <a:pt x="985" y="7844"/>
                  </a:lnTo>
                  <a:lnTo>
                    <a:pt x="785" y="8395"/>
                  </a:lnTo>
                  <a:lnTo>
                    <a:pt x="618" y="8945"/>
                  </a:lnTo>
                  <a:lnTo>
                    <a:pt x="468" y="9529"/>
                  </a:lnTo>
                  <a:lnTo>
                    <a:pt x="334" y="10114"/>
                  </a:lnTo>
                  <a:lnTo>
                    <a:pt x="217" y="10698"/>
                  </a:lnTo>
                  <a:lnTo>
                    <a:pt x="134" y="11315"/>
                  </a:lnTo>
                  <a:lnTo>
                    <a:pt x="67" y="11933"/>
                  </a:lnTo>
                  <a:lnTo>
                    <a:pt x="17" y="12550"/>
                  </a:lnTo>
                  <a:lnTo>
                    <a:pt x="0" y="13167"/>
                  </a:lnTo>
                  <a:lnTo>
                    <a:pt x="17" y="13768"/>
                  </a:lnTo>
                  <a:lnTo>
                    <a:pt x="34" y="14352"/>
                  </a:lnTo>
                  <a:lnTo>
                    <a:pt x="101" y="14920"/>
                  </a:lnTo>
                  <a:lnTo>
                    <a:pt x="184" y="15470"/>
                  </a:lnTo>
                  <a:lnTo>
                    <a:pt x="284" y="16021"/>
                  </a:lnTo>
                  <a:lnTo>
                    <a:pt x="418" y="16538"/>
                  </a:lnTo>
                  <a:lnTo>
                    <a:pt x="585" y="17056"/>
                  </a:lnTo>
                  <a:lnTo>
                    <a:pt x="751" y="17556"/>
                  </a:lnTo>
                  <a:lnTo>
                    <a:pt x="968" y="18040"/>
                  </a:lnTo>
                  <a:lnTo>
                    <a:pt x="1202" y="18508"/>
                  </a:lnTo>
                  <a:lnTo>
                    <a:pt x="1452" y="18975"/>
                  </a:lnTo>
                  <a:lnTo>
                    <a:pt x="1736" y="19409"/>
                  </a:lnTo>
                  <a:lnTo>
                    <a:pt x="2036" y="19843"/>
                  </a:lnTo>
                  <a:lnTo>
                    <a:pt x="2370" y="20243"/>
                  </a:lnTo>
                  <a:lnTo>
                    <a:pt x="2721" y="20644"/>
                  </a:lnTo>
                  <a:lnTo>
                    <a:pt x="3088" y="21011"/>
                  </a:lnTo>
                  <a:lnTo>
                    <a:pt x="3455" y="21361"/>
                  </a:lnTo>
                  <a:lnTo>
                    <a:pt x="3855" y="21678"/>
                  </a:lnTo>
                  <a:lnTo>
                    <a:pt x="4256" y="21979"/>
                  </a:lnTo>
                  <a:lnTo>
                    <a:pt x="4673" y="22246"/>
                  </a:lnTo>
                  <a:lnTo>
                    <a:pt x="5090" y="22479"/>
                  </a:lnTo>
                  <a:lnTo>
                    <a:pt x="5541" y="22696"/>
                  </a:lnTo>
                  <a:lnTo>
                    <a:pt x="5991" y="22896"/>
                  </a:lnTo>
                  <a:lnTo>
                    <a:pt x="6459" y="23063"/>
                  </a:lnTo>
                  <a:lnTo>
                    <a:pt x="6926" y="23197"/>
                  </a:lnTo>
                  <a:lnTo>
                    <a:pt x="7427" y="23314"/>
                  </a:lnTo>
                  <a:lnTo>
                    <a:pt x="7927" y="23414"/>
                  </a:lnTo>
                  <a:lnTo>
                    <a:pt x="8428" y="23464"/>
                  </a:lnTo>
                  <a:lnTo>
                    <a:pt x="8962" y="23514"/>
                  </a:lnTo>
                  <a:lnTo>
                    <a:pt x="9496" y="23531"/>
                  </a:lnTo>
                  <a:lnTo>
                    <a:pt x="10030" y="23514"/>
                  </a:lnTo>
                  <a:lnTo>
                    <a:pt x="10547" y="23464"/>
                  </a:lnTo>
                  <a:lnTo>
                    <a:pt x="11065" y="23397"/>
                  </a:lnTo>
                  <a:lnTo>
                    <a:pt x="11582" y="23314"/>
                  </a:lnTo>
                  <a:lnTo>
                    <a:pt x="12066" y="23197"/>
                  </a:lnTo>
                  <a:lnTo>
                    <a:pt x="12550" y="23047"/>
                  </a:lnTo>
                  <a:lnTo>
                    <a:pt x="13034" y="22880"/>
                  </a:lnTo>
                  <a:lnTo>
                    <a:pt x="13484" y="22680"/>
                  </a:lnTo>
                  <a:lnTo>
                    <a:pt x="13952" y="22463"/>
                  </a:lnTo>
                  <a:lnTo>
                    <a:pt x="14385" y="22212"/>
                  </a:lnTo>
                  <a:lnTo>
                    <a:pt x="14819" y="21945"/>
                  </a:lnTo>
                  <a:lnTo>
                    <a:pt x="15236" y="21645"/>
                  </a:lnTo>
                  <a:lnTo>
                    <a:pt x="15654" y="21311"/>
                  </a:lnTo>
                  <a:lnTo>
                    <a:pt x="16038" y="20961"/>
                  </a:lnTo>
                  <a:lnTo>
                    <a:pt x="16438" y="20577"/>
                  </a:lnTo>
                  <a:lnTo>
                    <a:pt x="16805" y="20176"/>
                  </a:lnTo>
                  <a:lnTo>
                    <a:pt x="17156" y="19759"/>
                  </a:lnTo>
                  <a:lnTo>
                    <a:pt x="17506" y="19325"/>
                  </a:lnTo>
                  <a:lnTo>
                    <a:pt x="17823" y="18875"/>
                  </a:lnTo>
                  <a:lnTo>
                    <a:pt x="18107" y="18424"/>
                  </a:lnTo>
                  <a:lnTo>
                    <a:pt x="18390" y="17940"/>
                  </a:lnTo>
                  <a:lnTo>
                    <a:pt x="18658" y="17456"/>
                  </a:lnTo>
                  <a:lnTo>
                    <a:pt x="18891" y="16956"/>
                  </a:lnTo>
                  <a:lnTo>
                    <a:pt x="19125" y="16438"/>
                  </a:lnTo>
                  <a:lnTo>
                    <a:pt x="19325" y="15904"/>
                  </a:lnTo>
                  <a:lnTo>
                    <a:pt x="19509" y="15354"/>
                  </a:lnTo>
                  <a:lnTo>
                    <a:pt x="19675" y="14803"/>
                  </a:lnTo>
                  <a:lnTo>
                    <a:pt x="19809" y="14235"/>
                  </a:lnTo>
                  <a:lnTo>
                    <a:pt x="19942" y="13651"/>
                  </a:lnTo>
                  <a:lnTo>
                    <a:pt x="20043" y="13051"/>
                  </a:lnTo>
                  <a:lnTo>
                    <a:pt x="20126" y="12450"/>
                  </a:lnTo>
                  <a:lnTo>
                    <a:pt x="20193" y="11816"/>
                  </a:lnTo>
                  <a:lnTo>
                    <a:pt x="20243" y="11198"/>
                  </a:lnTo>
                  <a:lnTo>
                    <a:pt x="20260" y="10581"/>
                  </a:lnTo>
                  <a:lnTo>
                    <a:pt x="20260" y="9980"/>
                  </a:lnTo>
                  <a:lnTo>
                    <a:pt x="20243" y="9396"/>
                  </a:lnTo>
                  <a:lnTo>
                    <a:pt x="20193" y="8812"/>
                  </a:lnTo>
                  <a:lnTo>
                    <a:pt x="20126" y="8261"/>
                  </a:lnTo>
                  <a:lnTo>
                    <a:pt x="20026" y="7710"/>
                  </a:lnTo>
                  <a:lnTo>
                    <a:pt x="19909" y="7176"/>
                  </a:lnTo>
                  <a:lnTo>
                    <a:pt x="19776" y="6642"/>
                  </a:lnTo>
                  <a:lnTo>
                    <a:pt x="19609" y="6142"/>
                  </a:lnTo>
                  <a:lnTo>
                    <a:pt x="19425" y="5641"/>
                  </a:lnTo>
                  <a:lnTo>
                    <a:pt x="19208" y="5174"/>
                  </a:lnTo>
                  <a:lnTo>
                    <a:pt x="18975" y="4707"/>
                  </a:lnTo>
                  <a:lnTo>
                    <a:pt x="18724" y="4256"/>
                  </a:lnTo>
                  <a:lnTo>
                    <a:pt x="18441" y="3806"/>
                  </a:lnTo>
                  <a:lnTo>
                    <a:pt x="18140" y="3388"/>
                  </a:lnTo>
                  <a:lnTo>
                    <a:pt x="17823" y="2971"/>
                  </a:lnTo>
                  <a:lnTo>
                    <a:pt x="17473" y="2604"/>
                  </a:lnTo>
                  <a:lnTo>
                    <a:pt x="17122" y="2237"/>
                  </a:lnTo>
                  <a:lnTo>
                    <a:pt x="16755" y="1903"/>
                  </a:lnTo>
                  <a:lnTo>
                    <a:pt x="16371" y="1603"/>
                  </a:lnTo>
                  <a:lnTo>
                    <a:pt x="15971" y="1319"/>
                  </a:lnTo>
                  <a:lnTo>
                    <a:pt x="15570" y="1069"/>
                  </a:lnTo>
                  <a:lnTo>
                    <a:pt x="15136" y="852"/>
                  </a:lnTo>
                  <a:lnTo>
                    <a:pt x="14702" y="651"/>
                  </a:lnTo>
                  <a:lnTo>
                    <a:pt x="14252" y="468"/>
                  </a:lnTo>
                  <a:lnTo>
                    <a:pt x="13785" y="334"/>
                  </a:lnTo>
                  <a:lnTo>
                    <a:pt x="13301" y="218"/>
                  </a:lnTo>
                  <a:lnTo>
                    <a:pt x="12817" y="117"/>
                  </a:lnTo>
                  <a:lnTo>
                    <a:pt x="12299" y="51"/>
                  </a:lnTo>
                  <a:lnTo>
                    <a:pt x="11782" y="17"/>
                  </a:lnTo>
                  <a:lnTo>
                    <a:pt x="1124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0"/>
            <p:cNvSpPr/>
            <p:nvPr/>
          </p:nvSpPr>
          <p:spPr>
            <a:xfrm>
              <a:off x="4506303" y="2195237"/>
              <a:ext cx="791403" cy="1088283"/>
            </a:xfrm>
            <a:custGeom>
              <a:avLst/>
              <a:gdLst/>
              <a:ahLst/>
              <a:cxnLst/>
              <a:rect l="l" t="t" r="r" b="b"/>
              <a:pathLst>
                <a:path w="17306" h="23798" extrusionOk="0">
                  <a:moveTo>
                    <a:pt x="3388" y="0"/>
                  </a:moveTo>
                  <a:lnTo>
                    <a:pt x="3055" y="34"/>
                  </a:lnTo>
                  <a:lnTo>
                    <a:pt x="2737" y="84"/>
                  </a:lnTo>
                  <a:lnTo>
                    <a:pt x="2437" y="150"/>
                  </a:lnTo>
                  <a:lnTo>
                    <a:pt x="2153" y="234"/>
                  </a:lnTo>
                  <a:lnTo>
                    <a:pt x="1870" y="334"/>
                  </a:lnTo>
                  <a:lnTo>
                    <a:pt x="1603" y="451"/>
                  </a:lnTo>
                  <a:lnTo>
                    <a:pt x="1336" y="584"/>
                  </a:lnTo>
                  <a:lnTo>
                    <a:pt x="1236" y="668"/>
                  </a:lnTo>
                  <a:lnTo>
                    <a:pt x="1169" y="768"/>
                  </a:lnTo>
                  <a:lnTo>
                    <a:pt x="1119" y="868"/>
                  </a:lnTo>
                  <a:lnTo>
                    <a:pt x="1102" y="985"/>
                  </a:lnTo>
                  <a:lnTo>
                    <a:pt x="1" y="22629"/>
                  </a:lnTo>
                  <a:lnTo>
                    <a:pt x="1" y="22696"/>
                  </a:lnTo>
                  <a:lnTo>
                    <a:pt x="17" y="22779"/>
                  </a:lnTo>
                  <a:lnTo>
                    <a:pt x="34" y="22846"/>
                  </a:lnTo>
                  <a:lnTo>
                    <a:pt x="67" y="22913"/>
                  </a:lnTo>
                  <a:lnTo>
                    <a:pt x="101" y="22963"/>
                  </a:lnTo>
                  <a:lnTo>
                    <a:pt x="151" y="23013"/>
                  </a:lnTo>
                  <a:lnTo>
                    <a:pt x="218" y="23063"/>
                  </a:lnTo>
                  <a:lnTo>
                    <a:pt x="284" y="23096"/>
                  </a:lnTo>
                  <a:lnTo>
                    <a:pt x="651" y="23263"/>
                  </a:lnTo>
                  <a:lnTo>
                    <a:pt x="1035" y="23413"/>
                  </a:lnTo>
                  <a:lnTo>
                    <a:pt x="1402" y="23530"/>
                  </a:lnTo>
                  <a:lnTo>
                    <a:pt x="1753" y="23630"/>
                  </a:lnTo>
                  <a:lnTo>
                    <a:pt x="2120" y="23697"/>
                  </a:lnTo>
                  <a:lnTo>
                    <a:pt x="2470" y="23764"/>
                  </a:lnTo>
                  <a:lnTo>
                    <a:pt x="2804" y="23780"/>
                  </a:lnTo>
                  <a:lnTo>
                    <a:pt x="3155" y="23797"/>
                  </a:lnTo>
                  <a:lnTo>
                    <a:pt x="3472" y="23797"/>
                  </a:lnTo>
                  <a:lnTo>
                    <a:pt x="3805" y="23764"/>
                  </a:lnTo>
                  <a:lnTo>
                    <a:pt x="4123" y="23714"/>
                  </a:lnTo>
                  <a:lnTo>
                    <a:pt x="4423" y="23630"/>
                  </a:lnTo>
                  <a:lnTo>
                    <a:pt x="4740" y="23547"/>
                  </a:lnTo>
                  <a:lnTo>
                    <a:pt x="5040" y="23430"/>
                  </a:lnTo>
                  <a:lnTo>
                    <a:pt x="5324" y="23297"/>
                  </a:lnTo>
                  <a:lnTo>
                    <a:pt x="5624" y="23146"/>
                  </a:lnTo>
                  <a:lnTo>
                    <a:pt x="5725" y="23063"/>
                  </a:lnTo>
                  <a:lnTo>
                    <a:pt x="5791" y="22963"/>
                  </a:lnTo>
                  <a:lnTo>
                    <a:pt x="5841" y="22863"/>
                  </a:lnTo>
                  <a:lnTo>
                    <a:pt x="5875" y="22729"/>
                  </a:lnTo>
                  <a:lnTo>
                    <a:pt x="6158" y="15704"/>
                  </a:lnTo>
                  <a:lnTo>
                    <a:pt x="11816" y="23230"/>
                  </a:lnTo>
                  <a:lnTo>
                    <a:pt x="11882" y="23297"/>
                  </a:lnTo>
                  <a:lnTo>
                    <a:pt x="11966" y="23363"/>
                  </a:lnTo>
                  <a:lnTo>
                    <a:pt x="12049" y="23397"/>
                  </a:lnTo>
                  <a:lnTo>
                    <a:pt x="12149" y="23430"/>
                  </a:lnTo>
                  <a:lnTo>
                    <a:pt x="12717" y="23480"/>
                  </a:lnTo>
                  <a:lnTo>
                    <a:pt x="13234" y="23513"/>
                  </a:lnTo>
                  <a:lnTo>
                    <a:pt x="13718" y="23497"/>
                  </a:lnTo>
                  <a:lnTo>
                    <a:pt x="13952" y="23480"/>
                  </a:lnTo>
                  <a:lnTo>
                    <a:pt x="14169" y="23447"/>
                  </a:lnTo>
                  <a:lnTo>
                    <a:pt x="14369" y="23413"/>
                  </a:lnTo>
                  <a:lnTo>
                    <a:pt x="14569" y="23363"/>
                  </a:lnTo>
                  <a:lnTo>
                    <a:pt x="14769" y="23297"/>
                  </a:lnTo>
                  <a:lnTo>
                    <a:pt x="14953" y="23230"/>
                  </a:lnTo>
                  <a:lnTo>
                    <a:pt x="15120" y="23146"/>
                  </a:lnTo>
                  <a:lnTo>
                    <a:pt x="15287" y="23063"/>
                  </a:lnTo>
                  <a:lnTo>
                    <a:pt x="15437" y="22963"/>
                  </a:lnTo>
                  <a:lnTo>
                    <a:pt x="15587" y="22863"/>
                  </a:lnTo>
                  <a:lnTo>
                    <a:pt x="15854" y="22629"/>
                  </a:lnTo>
                  <a:lnTo>
                    <a:pt x="16088" y="22362"/>
                  </a:lnTo>
                  <a:lnTo>
                    <a:pt x="16305" y="22078"/>
                  </a:lnTo>
                  <a:lnTo>
                    <a:pt x="16488" y="21761"/>
                  </a:lnTo>
                  <a:lnTo>
                    <a:pt x="16655" y="21411"/>
                  </a:lnTo>
                  <a:lnTo>
                    <a:pt x="16789" y="21044"/>
                  </a:lnTo>
                  <a:lnTo>
                    <a:pt x="16905" y="20643"/>
                  </a:lnTo>
                  <a:lnTo>
                    <a:pt x="16989" y="20209"/>
                  </a:lnTo>
                  <a:lnTo>
                    <a:pt x="17006" y="20109"/>
                  </a:lnTo>
                  <a:lnTo>
                    <a:pt x="16989" y="19992"/>
                  </a:lnTo>
                  <a:lnTo>
                    <a:pt x="16939" y="19909"/>
                  </a:lnTo>
                  <a:lnTo>
                    <a:pt x="16889" y="19809"/>
                  </a:lnTo>
                  <a:lnTo>
                    <a:pt x="9746" y="11148"/>
                  </a:lnTo>
                  <a:lnTo>
                    <a:pt x="17172" y="3722"/>
                  </a:lnTo>
                  <a:lnTo>
                    <a:pt x="17206" y="3672"/>
                  </a:lnTo>
                  <a:lnTo>
                    <a:pt x="17256" y="3621"/>
                  </a:lnTo>
                  <a:lnTo>
                    <a:pt x="17306" y="3488"/>
                  </a:lnTo>
                  <a:lnTo>
                    <a:pt x="17306" y="3354"/>
                  </a:lnTo>
                  <a:lnTo>
                    <a:pt x="17306" y="3288"/>
                  </a:lnTo>
                  <a:lnTo>
                    <a:pt x="17289" y="3221"/>
                  </a:lnTo>
                  <a:lnTo>
                    <a:pt x="17139" y="2854"/>
                  </a:lnTo>
                  <a:lnTo>
                    <a:pt x="16972" y="2520"/>
                  </a:lnTo>
                  <a:lnTo>
                    <a:pt x="16805" y="2203"/>
                  </a:lnTo>
                  <a:lnTo>
                    <a:pt x="16605" y="1903"/>
                  </a:lnTo>
                  <a:lnTo>
                    <a:pt x="16388" y="1636"/>
                  </a:lnTo>
                  <a:lnTo>
                    <a:pt x="16171" y="1402"/>
                  </a:lnTo>
                  <a:lnTo>
                    <a:pt x="15921" y="1185"/>
                  </a:lnTo>
                  <a:lnTo>
                    <a:pt x="15654" y="985"/>
                  </a:lnTo>
                  <a:lnTo>
                    <a:pt x="15387" y="818"/>
                  </a:lnTo>
                  <a:lnTo>
                    <a:pt x="15086" y="684"/>
                  </a:lnTo>
                  <a:lnTo>
                    <a:pt x="14786" y="568"/>
                  </a:lnTo>
                  <a:lnTo>
                    <a:pt x="14452" y="484"/>
                  </a:lnTo>
                  <a:lnTo>
                    <a:pt x="14119" y="417"/>
                  </a:lnTo>
                  <a:lnTo>
                    <a:pt x="13768" y="384"/>
                  </a:lnTo>
                  <a:lnTo>
                    <a:pt x="13401" y="367"/>
                  </a:lnTo>
                  <a:lnTo>
                    <a:pt x="13017" y="384"/>
                  </a:lnTo>
                  <a:lnTo>
                    <a:pt x="12917" y="384"/>
                  </a:lnTo>
                  <a:lnTo>
                    <a:pt x="12834" y="417"/>
                  </a:lnTo>
                  <a:lnTo>
                    <a:pt x="12767" y="467"/>
                  </a:lnTo>
                  <a:lnTo>
                    <a:pt x="12700" y="518"/>
                  </a:lnTo>
                  <a:lnTo>
                    <a:pt x="6809" y="6475"/>
                  </a:lnTo>
                  <a:lnTo>
                    <a:pt x="7160" y="1052"/>
                  </a:lnTo>
                  <a:lnTo>
                    <a:pt x="7160" y="968"/>
                  </a:lnTo>
                  <a:lnTo>
                    <a:pt x="7143" y="885"/>
                  </a:lnTo>
                  <a:lnTo>
                    <a:pt x="7110" y="818"/>
                  </a:lnTo>
                  <a:lnTo>
                    <a:pt x="7076" y="734"/>
                  </a:lnTo>
                  <a:lnTo>
                    <a:pt x="7026" y="684"/>
                  </a:lnTo>
                  <a:lnTo>
                    <a:pt x="6959" y="618"/>
                  </a:lnTo>
                  <a:lnTo>
                    <a:pt x="6893" y="584"/>
                  </a:lnTo>
                  <a:lnTo>
                    <a:pt x="6826" y="551"/>
                  </a:lnTo>
                  <a:lnTo>
                    <a:pt x="6392" y="417"/>
                  </a:lnTo>
                  <a:lnTo>
                    <a:pt x="5975" y="301"/>
                  </a:lnTo>
                  <a:lnTo>
                    <a:pt x="5574" y="200"/>
                  </a:lnTo>
                  <a:lnTo>
                    <a:pt x="5191" y="134"/>
                  </a:lnTo>
                  <a:lnTo>
                    <a:pt x="4807" y="67"/>
                  </a:lnTo>
                  <a:lnTo>
                    <a:pt x="4423" y="17"/>
                  </a:lnTo>
                  <a:lnTo>
                    <a:pt x="407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0"/>
            <p:cNvSpPr/>
            <p:nvPr/>
          </p:nvSpPr>
          <p:spPr>
            <a:xfrm>
              <a:off x="5398413" y="2191395"/>
              <a:ext cx="325140" cy="792181"/>
            </a:xfrm>
            <a:custGeom>
              <a:avLst/>
              <a:gdLst/>
              <a:ahLst/>
              <a:cxnLst/>
              <a:rect l="l" t="t" r="r" b="b"/>
              <a:pathLst>
                <a:path w="7110" h="17323" extrusionOk="0">
                  <a:moveTo>
                    <a:pt x="3105" y="1"/>
                  </a:moveTo>
                  <a:lnTo>
                    <a:pt x="2721" y="17"/>
                  </a:lnTo>
                  <a:lnTo>
                    <a:pt x="2337" y="68"/>
                  </a:lnTo>
                  <a:lnTo>
                    <a:pt x="1937" y="134"/>
                  </a:lnTo>
                  <a:lnTo>
                    <a:pt x="1536" y="218"/>
                  </a:lnTo>
                  <a:lnTo>
                    <a:pt x="1136" y="335"/>
                  </a:lnTo>
                  <a:lnTo>
                    <a:pt x="1052" y="351"/>
                  </a:lnTo>
                  <a:lnTo>
                    <a:pt x="985" y="401"/>
                  </a:lnTo>
                  <a:lnTo>
                    <a:pt x="935" y="451"/>
                  </a:lnTo>
                  <a:lnTo>
                    <a:pt x="885" y="501"/>
                  </a:lnTo>
                  <a:lnTo>
                    <a:pt x="835" y="568"/>
                  </a:lnTo>
                  <a:lnTo>
                    <a:pt x="802" y="635"/>
                  </a:lnTo>
                  <a:lnTo>
                    <a:pt x="785" y="702"/>
                  </a:lnTo>
                  <a:lnTo>
                    <a:pt x="768" y="785"/>
                  </a:lnTo>
                  <a:lnTo>
                    <a:pt x="1" y="16338"/>
                  </a:lnTo>
                  <a:lnTo>
                    <a:pt x="17" y="16472"/>
                  </a:lnTo>
                  <a:lnTo>
                    <a:pt x="51" y="16589"/>
                  </a:lnTo>
                  <a:lnTo>
                    <a:pt x="118" y="16689"/>
                  </a:lnTo>
                  <a:lnTo>
                    <a:pt x="218" y="16772"/>
                  </a:lnTo>
                  <a:lnTo>
                    <a:pt x="435" y="16906"/>
                  </a:lnTo>
                  <a:lnTo>
                    <a:pt x="652" y="17022"/>
                  </a:lnTo>
                  <a:lnTo>
                    <a:pt x="885" y="17106"/>
                  </a:lnTo>
                  <a:lnTo>
                    <a:pt x="1119" y="17189"/>
                  </a:lnTo>
                  <a:lnTo>
                    <a:pt x="1352" y="17239"/>
                  </a:lnTo>
                  <a:lnTo>
                    <a:pt x="1603" y="17289"/>
                  </a:lnTo>
                  <a:lnTo>
                    <a:pt x="1870" y="17323"/>
                  </a:lnTo>
                  <a:lnTo>
                    <a:pt x="2120" y="17323"/>
                  </a:lnTo>
                  <a:lnTo>
                    <a:pt x="2537" y="17306"/>
                  </a:lnTo>
                  <a:lnTo>
                    <a:pt x="2955" y="17256"/>
                  </a:lnTo>
                  <a:lnTo>
                    <a:pt x="3388" y="17156"/>
                  </a:lnTo>
                  <a:lnTo>
                    <a:pt x="3822" y="17022"/>
                  </a:lnTo>
                  <a:lnTo>
                    <a:pt x="3939" y="16972"/>
                  </a:lnTo>
                  <a:lnTo>
                    <a:pt x="4039" y="16872"/>
                  </a:lnTo>
                  <a:lnTo>
                    <a:pt x="4106" y="16772"/>
                  </a:lnTo>
                  <a:lnTo>
                    <a:pt x="4156" y="16655"/>
                  </a:lnTo>
                  <a:lnTo>
                    <a:pt x="7093" y="1603"/>
                  </a:lnTo>
                  <a:lnTo>
                    <a:pt x="7110" y="1536"/>
                  </a:lnTo>
                  <a:lnTo>
                    <a:pt x="7110" y="1469"/>
                  </a:lnTo>
                  <a:lnTo>
                    <a:pt x="7076" y="1336"/>
                  </a:lnTo>
                  <a:lnTo>
                    <a:pt x="6993" y="1219"/>
                  </a:lnTo>
                  <a:lnTo>
                    <a:pt x="6960" y="1169"/>
                  </a:lnTo>
                  <a:lnTo>
                    <a:pt x="6893" y="1119"/>
                  </a:lnTo>
                  <a:lnTo>
                    <a:pt x="6592" y="902"/>
                  </a:lnTo>
                  <a:lnTo>
                    <a:pt x="6275" y="718"/>
                  </a:lnTo>
                  <a:lnTo>
                    <a:pt x="5942" y="551"/>
                  </a:lnTo>
                  <a:lnTo>
                    <a:pt x="5608" y="418"/>
                  </a:lnTo>
                  <a:lnTo>
                    <a:pt x="5274" y="301"/>
                  </a:lnTo>
                  <a:lnTo>
                    <a:pt x="4924" y="184"/>
                  </a:lnTo>
                  <a:lnTo>
                    <a:pt x="4573" y="118"/>
                  </a:lnTo>
                  <a:lnTo>
                    <a:pt x="4223" y="51"/>
                  </a:lnTo>
                  <a:lnTo>
                    <a:pt x="3856" y="17"/>
                  </a:lnTo>
                  <a:lnTo>
                    <a:pt x="348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
            <p:cNvSpPr/>
            <p:nvPr/>
          </p:nvSpPr>
          <p:spPr>
            <a:xfrm>
              <a:off x="5331280" y="2985816"/>
              <a:ext cx="266377" cy="265646"/>
            </a:xfrm>
            <a:custGeom>
              <a:avLst/>
              <a:gdLst/>
              <a:ahLst/>
              <a:cxnLst/>
              <a:rect l="l" t="t" r="r" b="b"/>
              <a:pathLst>
                <a:path w="5825" h="5809" extrusionOk="0">
                  <a:moveTo>
                    <a:pt x="2720" y="1"/>
                  </a:moveTo>
                  <a:lnTo>
                    <a:pt x="2537" y="34"/>
                  </a:lnTo>
                  <a:lnTo>
                    <a:pt x="2353" y="51"/>
                  </a:lnTo>
                  <a:lnTo>
                    <a:pt x="2170" y="101"/>
                  </a:lnTo>
                  <a:lnTo>
                    <a:pt x="2003" y="151"/>
                  </a:lnTo>
                  <a:lnTo>
                    <a:pt x="1819" y="218"/>
                  </a:lnTo>
                  <a:lnTo>
                    <a:pt x="1652" y="285"/>
                  </a:lnTo>
                  <a:lnTo>
                    <a:pt x="1485" y="368"/>
                  </a:lnTo>
                  <a:lnTo>
                    <a:pt x="1302" y="468"/>
                  </a:lnTo>
                  <a:lnTo>
                    <a:pt x="1152" y="585"/>
                  </a:lnTo>
                  <a:lnTo>
                    <a:pt x="1001" y="702"/>
                  </a:lnTo>
                  <a:lnTo>
                    <a:pt x="851" y="835"/>
                  </a:lnTo>
                  <a:lnTo>
                    <a:pt x="734" y="969"/>
                  </a:lnTo>
                  <a:lnTo>
                    <a:pt x="601" y="1119"/>
                  </a:lnTo>
                  <a:lnTo>
                    <a:pt x="484" y="1286"/>
                  </a:lnTo>
                  <a:lnTo>
                    <a:pt x="384" y="1453"/>
                  </a:lnTo>
                  <a:lnTo>
                    <a:pt x="301" y="1620"/>
                  </a:lnTo>
                  <a:lnTo>
                    <a:pt x="217" y="1803"/>
                  </a:lnTo>
                  <a:lnTo>
                    <a:pt x="150" y="1987"/>
                  </a:lnTo>
                  <a:lnTo>
                    <a:pt x="100" y="2170"/>
                  </a:lnTo>
                  <a:lnTo>
                    <a:pt x="50" y="2354"/>
                  </a:lnTo>
                  <a:lnTo>
                    <a:pt x="17" y="2537"/>
                  </a:lnTo>
                  <a:lnTo>
                    <a:pt x="0" y="2721"/>
                  </a:lnTo>
                  <a:lnTo>
                    <a:pt x="0" y="2921"/>
                  </a:lnTo>
                  <a:lnTo>
                    <a:pt x="0" y="3105"/>
                  </a:lnTo>
                  <a:lnTo>
                    <a:pt x="17" y="3288"/>
                  </a:lnTo>
                  <a:lnTo>
                    <a:pt x="50" y="3472"/>
                  </a:lnTo>
                  <a:lnTo>
                    <a:pt x="100" y="3656"/>
                  </a:lnTo>
                  <a:lnTo>
                    <a:pt x="150" y="3822"/>
                  </a:lnTo>
                  <a:lnTo>
                    <a:pt x="217" y="4006"/>
                  </a:lnTo>
                  <a:lnTo>
                    <a:pt x="284" y="4190"/>
                  </a:lnTo>
                  <a:lnTo>
                    <a:pt x="384" y="4356"/>
                  </a:lnTo>
                  <a:lnTo>
                    <a:pt x="484" y="4523"/>
                  </a:lnTo>
                  <a:lnTo>
                    <a:pt x="584" y="4690"/>
                  </a:lnTo>
                  <a:lnTo>
                    <a:pt x="718" y="4840"/>
                  </a:lnTo>
                  <a:lnTo>
                    <a:pt x="851" y="4974"/>
                  </a:lnTo>
                  <a:lnTo>
                    <a:pt x="985" y="5107"/>
                  </a:lnTo>
                  <a:lnTo>
                    <a:pt x="1135" y="5224"/>
                  </a:lnTo>
                  <a:lnTo>
                    <a:pt x="1302" y="5341"/>
                  </a:lnTo>
                  <a:lnTo>
                    <a:pt x="1469" y="5441"/>
                  </a:lnTo>
                  <a:lnTo>
                    <a:pt x="1636" y="5525"/>
                  </a:lnTo>
                  <a:lnTo>
                    <a:pt x="1803" y="5608"/>
                  </a:lnTo>
                  <a:lnTo>
                    <a:pt x="1986" y="5675"/>
                  </a:lnTo>
                  <a:lnTo>
                    <a:pt x="2170" y="5725"/>
                  </a:lnTo>
                  <a:lnTo>
                    <a:pt x="2353" y="5758"/>
                  </a:lnTo>
                  <a:lnTo>
                    <a:pt x="2537" y="5792"/>
                  </a:lnTo>
                  <a:lnTo>
                    <a:pt x="2720" y="5808"/>
                  </a:lnTo>
                  <a:lnTo>
                    <a:pt x="3104" y="5808"/>
                  </a:lnTo>
                  <a:lnTo>
                    <a:pt x="3288" y="5792"/>
                  </a:lnTo>
                  <a:lnTo>
                    <a:pt x="3471" y="5758"/>
                  </a:lnTo>
                  <a:lnTo>
                    <a:pt x="3638" y="5725"/>
                  </a:lnTo>
                  <a:lnTo>
                    <a:pt x="3822" y="5675"/>
                  </a:lnTo>
                  <a:lnTo>
                    <a:pt x="4005" y="5608"/>
                  </a:lnTo>
                  <a:lnTo>
                    <a:pt x="4172" y="5525"/>
                  </a:lnTo>
                  <a:lnTo>
                    <a:pt x="4339" y="5441"/>
                  </a:lnTo>
                  <a:lnTo>
                    <a:pt x="4523" y="5341"/>
                  </a:lnTo>
                  <a:lnTo>
                    <a:pt x="4673" y="5224"/>
                  </a:lnTo>
                  <a:lnTo>
                    <a:pt x="4840" y="5107"/>
                  </a:lnTo>
                  <a:lnTo>
                    <a:pt x="4973" y="4974"/>
                  </a:lnTo>
                  <a:lnTo>
                    <a:pt x="5107" y="4840"/>
                  </a:lnTo>
                  <a:lnTo>
                    <a:pt x="5224" y="4690"/>
                  </a:lnTo>
                  <a:lnTo>
                    <a:pt x="5340" y="4523"/>
                  </a:lnTo>
                  <a:lnTo>
                    <a:pt x="5440" y="4356"/>
                  </a:lnTo>
                  <a:lnTo>
                    <a:pt x="5541" y="4190"/>
                  </a:lnTo>
                  <a:lnTo>
                    <a:pt x="5607" y="4006"/>
                  </a:lnTo>
                  <a:lnTo>
                    <a:pt x="5674" y="3822"/>
                  </a:lnTo>
                  <a:lnTo>
                    <a:pt x="5724" y="3656"/>
                  </a:lnTo>
                  <a:lnTo>
                    <a:pt x="5774" y="3472"/>
                  </a:lnTo>
                  <a:lnTo>
                    <a:pt x="5808" y="3288"/>
                  </a:lnTo>
                  <a:lnTo>
                    <a:pt x="5824" y="3105"/>
                  </a:lnTo>
                  <a:lnTo>
                    <a:pt x="5824" y="2921"/>
                  </a:lnTo>
                  <a:lnTo>
                    <a:pt x="5824" y="2721"/>
                  </a:lnTo>
                  <a:lnTo>
                    <a:pt x="5808" y="2537"/>
                  </a:lnTo>
                  <a:lnTo>
                    <a:pt x="5774" y="2354"/>
                  </a:lnTo>
                  <a:lnTo>
                    <a:pt x="5724" y="2170"/>
                  </a:lnTo>
                  <a:lnTo>
                    <a:pt x="5674" y="1987"/>
                  </a:lnTo>
                  <a:lnTo>
                    <a:pt x="5607" y="1803"/>
                  </a:lnTo>
                  <a:lnTo>
                    <a:pt x="5524" y="1620"/>
                  </a:lnTo>
                  <a:lnTo>
                    <a:pt x="5440" y="1453"/>
                  </a:lnTo>
                  <a:lnTo>
                    <a:pt x="5324" y="1286"/>
                  </a:lnTo>
                  <a:lnTo>
                    <a:pt x="5224" y="1119"/>
                  </a:lnTo>
                  <a:lnTo>
                    <a:pt x="5090" y="969"/>
                  </a:lnTo>
                  <a:lnTo>
                    <a:pt x="4957" y="835"/>
                  </a:lnTo>
                  <a:lnTo>
                    <a:pt x="4823" y="702"/>
                  </a:lnTo>
                  <a:lnTo>
                    <a:pt x="4673" y="585"/>
                  </a:lnTo>
                  <a:lnTo>
                    <a:pt x="4506" y="468"/>
                  </a:lnTo>
                  <a:lnTo>
                    <a:pt x="4339" y="368"/>
                  </a:lnTo>
                  <a:lnTo>
                    <a:pt x="4155" y="285"/>
                  </a:lnTo>
                  <a:lnTo>
                    <a:pt x="3989" y="201"/>
                  </a:lnTo>
                  <a:lnTo>
                    <a:pt x="3805" y="151"/>
                  </a:lnTo>
                  <a:lnTo>
                    <a:pt x="3621" y="84"/>
                  </a:lnTo>
                  <a:lnTo>
                    <a:pt x="3438" y="51"/>
                  </a:lnTo>
                  <a:lnTo>
                    <a:pt x="3254" y="18"/>
                  </a:lnTo>
                  <a:lnTo>
                    <a:pt x="307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0"/>
            <p:cNvSpPr/>
            <p:nvPr/>
          </p:nvSpPr>
          <p:spPr>
            <a:xfrm>
              <a:off x="3496667" y="2212019"/>
              <a:ext cx="882223" cy="1031029"/>
            </a:xfrm>
            <a:custGeom>
              <a:avLst/>
              <a:gdLst/>
              <a:ahLst/>
              <a:cxnLst/>
              <a:rect l="l" t="t" r="r" b="b"/>
              <a:pathLst>
                <a:path w="19292" h="22546" extrusionOk="0">
                  <a:moveTo>
                    <a:pt x="10347" y="5591"/>
                  </a:moveTo>
                  <a:lnTo>
                    <a:pt x="10597" y="5607"/>
                  </a:lnTo>
                  <a:lnTo>
                    <a:pt x="10831" y="5624"/>
                  </a:lnTo>
                  <a:lnTo>
                    <a:pt x="11065" y="5658"/>
                  </a:lnTo>
                  <a:lnTo>
                    <a:pt x="11282" y="5708"/>
                  </a:lnTo>
                  <a:lnTo>
                    <a:pt x="11499" y="5774"/>
                  </a:lnTo>
                  <a:lnTo>
                    <a:pt x="11715" y="5841"/>
                  </a:lnTo>
                  <a:lnTo>
                    <a:pt x="11916" y="5941"/>
                  </a:lnTo>
                  <a:lnTo>
                    <a:pt x="12116" y="6041"/>
                  </a:lnTo>
                  <a:lnTo>
                    <a:pt x="12316" y="6158"/>
                  </a:lnTo>
                  <a:lnTo>
                    <a:pt x="12500" y="6292"/>
                  </a:lnTo>
                  <a:lnTo>
                    <a:pt x="12683" y="6425"/>
                  </a:lnTo>
                  <a:lnTo>
                    <a:pt x="12850" y="6575"/>
                  </a:lnTo>
                  <a:lnTo>
                    <a:pt x="13034" y="6759"/>
                  </a:lnTo>
                  <a:lnTo>
                    <a:pt x="13184" y="6943"/>
                  </a:lnTo>
                  <a:lnTo>
                    <a:pt x="13351" y="7126"/>
                  </a:lnTo>
                  <a:lnTo>
                    <a:pt x="13501" y="7343"/>
                  </a:lnTo>
                  <a:lnTo>
                    <a:pt x="13651" y="7560"/>
                  </a:lnTo>
                  <a:lnTo>
                    <a:pt x="13768" y="7777"/>
                  </a:lnTo>
                  <a:lnTo>
                    <a:pt x="13902" y="8011"/>
                  </a:lnTo>
                  <a:lnTo>
                    <a:pt x="14002" y="8244"/>
                  </a:lnTo>
                  <a:lnTo>
                    <a:pt x="14102" y="8494"/>
                  </a:lnTo>
                  <a:lnTo>
                    <a:pt x="14185" y="8745"/>
                  </a:lnTo>
                  <a:lnTo>
                    <a:pt x="14269" y="8995"/>
                  </a:lnTo>
                  <a:lnTo>
                    <a:pt x="14335" y="9262"/>
                  </a:lnTo>
                  <a:lnTo>
                    <a:pt x="14386" y="9512"/>
                  </a:lnTo>
                  <a:lnTo>
                    <a:pt x="14436" y="9796"/>
                  </a:lnTo>
                  <a:lnTo>
                    <a:pt x="14469" y="10063"/>
                  </a:lnTo>
                  <a:lnTo>
                    <a:pt x="14486" y="10364"/>
                  </a:lnTo>
                  <a:lnTo>
                    <a:pt x="14502" y="10647"/>
                  </a:lnTo>
                  <a:lnTo>
                    <a:pt x="14502" y="10948"/>
                  </a:lnTo>
                  <a:lnTo>
                    <a:pt x="14486" y="11248"/>
                  </a:lnTo>
                  <a:lnTo>
                    <a:pt x="14452" y="11548"/>
                  </a:lnTo>
                  <a:lnTo>
                    <a:pt x="14386" y="12166"/>
                  </a:lnTo>
                  <a:lnTo>
                    <a:pt x="14269" y="12750"/>
                  </a:lnTo>
                  <a:lnTo>
                    <a:pt x="14202" y="13034"/>
                  </a:lnTo>
                  <a:lnTo>
                    <a:pt x="14119" y="13301"/>
                  </a:lnTo>
                  <a:lnTo>
                    <a:pt x="14035" y="13568"/>
                  </a:lnTo>
                  <a:lnTo>
                    <a:pt x="13952" y="13835"/>
                  </a:lnTo>
                  <a:lnTo>
                    <a:pt x="13835" y="14085"/>
                  </a:lnTo>
                  <a:lnTo>
                    <a:pt x="13735" y="14335"/>
                  </a:lnTo>
                  <a:lnTo>
                    <a:pt x="13601" y="14586"/>
                  </a:lnTo>
                  <a:lnTo>
                    <a:pt x="13468" y="14819"/>
                  </a:lnTo>
                  <a:lnTo>
                    <a:pt x="13334" y="15053"/>
                  </a:lnTo>
                  <a:lnTo>
                    <a:pt x="13184" y="15270"/>
                  </a:lnTo>
                  <a:lnTo>
                    <a:pt x="13034" y="15487"/>
                  </a:lnTo>
                  <a:lnTo>
                    <a:pt x="12867" y="15704"/>
                  </a:lnTo>
                  <a:lnTo>
                    <a:pt x="12683" y="15904"/>
                  </a:lnTo>
                  <a:lnTo>
                    <a:pt x="12516" y="16087"/>
                  </a:lnTo>
                  <a:lnTo>
                    <a:pt x="12333" y="16271"/>
                  </a:lnTo>
                  <a:lnTo>
                    <a:pt x="12133" y="16421"/>
                  </a:lnTo>
                  <a:lnTo>
                    <a:pt x="11949" y="16588"/>
                  </a:lnTo>
                  <a:lnTo>
                    <a:pt x="11749" y="16722"/>
                  </a:lnTo>
                  <a:lnTo>
                    <a:pt x="11549" y="16855"/>
                  </a:lnTo>
                  <a:lnTo>
                    <a:pt x="11332" y="16972"/>
                  </a:lnTo>
                  <a:lnTo>
                    <a:pt x="11115" y="17072"/>
                  </a:lnTo>
                  <a:lnTo>
                    <a:pt x="10898" y="17156"/>
                  </a:lnTo>
                  <a:lnTo>
                    <a:pt x="10681" y="17239"/>
                  </a:lnTo>
                  <a:lnTo>
                    <a:pt x="10447" y="17306"/>
                  </a:lnTo>
                  <a:lnTo>
                    <a:pt x="10214" y="17356"/>
                  </a:lnTo>
                  <a:lnTo>
                    <a:pt x="9963" y="17406"/>
                  </a:lnTo>
                  <a:lnTo>
                    <a:pt x="9730" y="17439"/>
                  </a:lnTo>
                  <a:lnTo>
                    <a:pt x="9479" y="17456"/>
                  </a:lnTo>
                  <a:lnTo>
                    <a:pt x="9229" y="17456"/>
                  </a:lnTo>
                  <a:lnTo>
                    <a:pt x="8979" y="17439"/>
                  </a:lnTo>
                  <a:lnTo>
                    <a:pt x="8728" y="17423"/>
                  </a:lnTo>
                  <a:lnTo>
                    <a:pt x="8495" y="17389"/>
                  </a:lnTo>
                  <a:lnTo>
                    <a:pt x="8261" y="17339"/>
                  </a:lnTo>
                  <a:lnTo>
                    <a:pt x="8044" y="17272"/>
                  </a:lnTo>
                  <a:lnTo>
                    <a:pt x="7827" y="17189"/>
                  </a:lnTo>
                  <a:lnTo>
                    <a:pt x="7594" y="17089"/>
                  </a:lnTo>
                  <a:lnTo>
                    <a:pt x="7393" y="16972"/>
                  </a:lnTo>
                  <a:lnTo>
                    <a:pt x="7176" y="16855"/>
                  </a:lnTo>
                  <a:lnTo>
                    <a:pt x="6976" y="16722"/>
                  </a:lnTo>
                  <a:lnTo>
                    <a:pt x="6776" y="16571"/>
                  </a:lnTo>
                  <a:lnTo>
                    <a:pt x="6576" y="16405"/>
                  </a:lnTo>
                  <a:lnTo>
                    <a:pt x="6392" y="16221"/>
                  </a:lnTo>
                  <a:lnTo>
                    <a:pt x="6208" y="16021"/>
                  </a:lnTo>
                  <a:lnTo>
                    <a:pt x="6025" y="15804"/>
                  </a:lnTo>
                  <a:lnTo>
                    <a:pt x="5858" y="15587"/>
                  </a:lnTo>
                  <a:lnTo>
                    <a:pt x="5691" y="15353"/>
                  </a:lnTo>
                  <a:lnTo>
                    <a:pt x="5558" y="15120"/>
                  </a:lnTo>
                  <a:lnTo>
                    <a:pt x="5424" y="14886"/>
                  </a:lnTo>
                  <a:lnTo>
                    <a:pt x="5307" y="14636"/>
                  </a:lnTo>
                  <a:lnTo>
                    <a:pt x="5207" y="14385"/>
                  </a:lnTo>
                  <a:lnTo>
                    <a:pt x="5107" y="14118"/>
                  </a:lnTo>
                  <a:lnTo>
                    <a:pt x="5040" y="13835"/>
                  </a:lnTo>
                  <a:lnTo>
                    <a:pt x="4974" y="13568"/>
                  </a:lnTo>
                  <a:lnTo>
                    <a:pt x="4923" y="13284"/>
                  </a:lnTo>
                  <a:lnTo>
                    <a:pt x="4890" y="12984"/>
                  </a:lnTo>
                  <a:lnTo>
                    <a:pt x="4873" y="12683"/>
                  </a:lnTo>
                  <a:lnTo>
                    <a:pt x="4873" y="12383"/>
                  </a:lnTo>
                  <a:lnTo>
                    <a:pt x="4873" y="12066"/>
                  </a:lnTo>
                  <a:lnTo>
                    <a:pt x="4890" y="11749"/>
                  </a:lnTo>
                  <a:lnTo>
                    <a:pt x="4923" y="11415"/>
                  </a:lnTo>
                  <a:lnTo>
                    <a:pt x="4974" y="11098"/>
                  </a:lnTo>
                  <a:lnTo>
                    <a:pt x="5024" y="10764"/>
                  </a:lnTo>
                  <a:lnTo>
                    <a:pt x="5090" y="10464"/>
                  </a:lnTo>
                  <a:lnTo>
                    <a:pt x="5174" y="10163"/>
                  </a:lnTo>
                  <a:lnTo>
                    <a:pt x="5257" y="9863"/>
                  </a:lnTo>
                  <a:lnTo>
                    <a:pt x="5341" y="9579"/>
                  </a:lnTo>
                  <a:lnTo>
                    <a:pt x="5457" y="9296"/>
                  </a:lnTo>
                  <a:lnTo>
                    <a:pt x="5558" y="9029"/>
                  </a:lnTo>
                  <a:lnTo>
                    <a:pt x="5691" y="8761"/>
                  </a:lnTo>
                  <a:lnTo>
                    <a:pt x="5825" y="8511"/>
                  </a:lnTo>
                  <a:lnTo>
                    <a:pt x="5958" y="8278"/>
                  </a:lnTo>
                  <a:lnTo>
                    <a:pt x="6108" y="8027"/>
                  </a:lnTo>
                  <a:lnTo>
                    <a:pt x="6275" y="7810"/>
                  </a:lnTo>
                  <a:lnTo>
                    <a:pt x="6442" y="7577"/>
                  </a:lnTo>
                  <a:lnTo>
                    <a:pt x="6626" y="7376"/>
                  </a:lnTo>
                  <a:lnTo>
                    <a:pt x="6826" y="7176"/>
                  </a:lnTo>
                  <a:lnTo>
                    <a:pt x="7026" y="6976"/>
                  </a:lnTo>
                  <a:lnTo>
                    <a:pt x="7226" y="6792"/>
                  </a:lnTo>
                  <a:lnTo>
                    <a:pt x="7427" y="6625"/>
                  </a:lnTo>
                  <a:lnTo>
                    <a:pt x="7627" y="6475"/>
                  </a:lnTo>
                  <a:lnTo>
                    <a:pt x="7844" y="6325"/>
                  </a:lnTo>
                  <a:lnTo>
                    <a:pt x="8044" y="6192"/>
                  </a:lnTo>
                  <a:lnTo>
                    <a:pt x="8261" y="6075"/>
                  </a:lnTo>
                  <a:lnTo>
                    <a:pt x="8495" y="5975"/>
                  </a:lnTo>
                  <a:lnTo>
                    <a:pt x="8712" y="5891"/>
                  </a:lnTo>
                  <a:lnTo>
                    <a:pt x="8929" y="5808"/>
                  </a:lnTo>
                  <a:lnTo>
                    <a:pt x="9162" y="5741"/>
                  </a:lnTo>
                  <a:lnTo>
                    <a:pt x="9396" y="5691"/>
                  </a:lnTo>
                  <a:lnTo>
                    <a:pt x="9629" y="5641"/>
                  </a:lnTo>
                  <a:lnTo>
                    <a:pt x="9863" y="5607"/>
                  </a:lnTo>
                  <a:lnTo>
                    <a:pt x="10113" y="5591"/>
                  </a:lnTo>
                  <a:close/>
                  <a:moveTo>
                    <a:pt x="10764" y="0"/>
                  </a:moveTo>
                  <a:lnTo>
                    <a:pt x="10264" y="17"/>
                  </a:lnTo>
                  <a:lnTo>
                    <a:pt x="9763" y="50"/>
                  </a:lnTo>
                  <a:lnTo>
                    <a:pt x="9262" y="117"/>
                  </a:lnTo>
                  <a:lnTo>
                    <a:pt x="8778" y="201"/>
                  </a:lnTo>
                  <a:lnTo>
                    <a:pt x="8311" y="317"/>
                  </a:lnTo>
                  <a:lnTo>
                    <a:pt x="7844" y="468"/>
                  </a:lnTo>
                  <a:lnTo>
                    <a:pt x="7377" y="634"/>
                  </a:lnTo>
                  <a:lnTo>
                    <a:pt x="6926" y="818"/>
                  </a:lnTo>
                  <a:lnTo>
                    <a:pt x="6492" y="1052"/>
                  </a:lnTo>
                  <a:lnTo>
                    <a:pt x="6042" y="1285"/>
                  </a:lnTo>
                  <a:lnTo>
                    <a:pt x="5624" y="1569"/>
                  </a:lnTo>
                  <a:lnTo>
                    <a:pt x="5190" y="1869"/>
                  </a:lnTo>
                  <a:lnTo>
                    <a:pt x="4790" y="2186"/>
                  </a:lnTo>
                  <a:lnTo>
                    <a:pt x="4373" y="2537"/>
                  </a:lnTo>
                  <a:lnTo>
                    <a:pt x="3972" y="2904"/>
                  </a:lnTo>
                  <a:lnTo>
                    <a:pt x="3588" y="3305"/>
                  </a:lnTo>
                  <a:lnTo>
                    <a:pt x="3205" y="3738"/>
                  </a:lnTo>
                  <a:lnTo>
                    <a:pt x="2854" y="4172"/>
                  </a:lnTo>
                  <a:lnTo>
                    <a:pt x="2520" y="4606"/>
                  </a:lnTo>
                  <a:lnTo>
                    <a:pt x="2203" y="5073"/>
                  </a:lnTo>
                  <a:lnTo>
                    <a:pt x="1920" y="5541"/>
                  </a:lnTo>
                  <a:lnTo>
                    <a:pt x="1653" y="6008"/>
                  </a:lnTo>
                  <a:lnTo>
                    <a:pt x="1386" y="6509"/>
                  </a:lnTo>
                  <a:lnTo>
                    <a:pt x="1169" y="7009"/>
                  </a:lnTo>
                  <a:lnTo>
                    <a:pt x="952" y="7527"/>
                  </a:lnTo>
                  <a:lnTo>
                    <a:pt x="768" y="8061"/>
                  </a:lnTo>
                  <a:lnTo>
                    <a:pt x="601" y="8595"/>
                  </a:lnTo>
                  <a:lnTo>
                    <a:pt x="451" y="9145"/>
                  </a:lnTo>
                  <a:lnTo>
                    <a:pt x="318" y="9713"/>
                  </a:lnTo>
                  <a:lnTo>
                    <a:pt x="218" y="10297"/>
                  </a:lnTo>
                  <a:lnTo>
                    <a:pt x="134" y="10881"/>
                  </a:lnTo>
                  <a:lnTo>
                    <a:pt x="67" y="11482"/>
                  </a:lnTo>
                  <a:lnTo>
                    <a:pt x="17" y="12082"/>
                  </a:lnTo>
                  <a:lnTo>
                    <a:pt x="1" y="12666"/>
                  </a:lnTo>
                  <a:lnTo>
                    <a:pt x="17" y="13251"/>
                  </a:lnTo>
                  <a:lnTo>
                    <a:pt x="34" y="13801"/>
                  </a:lnTo>
                  <a:lnTo>
                    <a:pt x="101" y="14352"/>
                  </a:lnTo>
                  <a:lnTo>
                    <a:pt x="167" y="14886"/>
                  </a:lnTo>
                  <a:lnTo>
                    <a:pt x="268" y="15403"/>
                  </a:lnTo>
                  <a:lnTo>
                    <a:pt x="401" y="15904"/>
                  </a:lnTo>
                  <a:lnTo>
                    <a:pt x="551" y="16388"/>
                  </a:lnTo>
                  <a:lnTo>
                    <a:pt x="718" y="16872"/>
                  </a:lnTo>
                  <a:lnTo>
                    <a:pt x="918" y="17339"/>
                  </a:lnTo>
                  <a:lnTo>
                    <a:pt x="1135" y="17790"/>
                  </a:lnTo>
                  <a:lnTo>
                    <a:pt x="1386" y="18224"/>
                  </a:lnTo>
                  <a:lnTo>
                    <a:pt x="1653" y="18641"/>
                  </a:lnTo>
                  <a:lnTo>
                    <a:pt x="1936" y="19041"/>
                  </a:lnTo>
                  <a:lnTo>
                    <a:pt x="2253" y="19442"/>
                  </a:lnTo>
                  <a:lnTo>
                    <a:pt x="2587" y="19826"/>
                  </a:lnTo>
                  <a:lnTo>
                    <a:pt x="2938" y="20176"/>
                  </a:lnTo>
                  <a:lnTo>
                    <a:pt x="3288" y="20493"/>
                  </a:lnTo>
                  <a:lnTo>
                    <a:pt x="3672" y="20793"/>
                  </a:lnTo>
                  <a:lnTo>
                    <a:pt x="4039" y="21077"/>
                  </a:lnTo>
                  <a:lnTo>
                    <a:pt x="4440" y="21327"/>
                  </a:lnTo>
                  <a:lnTo>
                    <a:pt x="4840" y="21561"/>
                  </a:lnTo>
                  <a:lnTo>
                    <a:pt x="5257" y="21761"/>
                  </a:lnTo>
                  <a:lnTo>
                    <a:pt x="5691" y="21945"/>
                  </a:lnTo>
                  <a:lnTo>
                    <a:pt x="6125" y="22112"/>
                  </a:lnTo>
                  <a:lnTo>
                    <a:pt x="6576" y="22245"/>
                  </a:lnTo>
                  <a:lnTo>
                    <a:pt x="7043" y="22345"/>
                  </a:lnTo>
                  <a:lnTo>
                    <a:pt x="7510" y="22429"/>
                  </a:lnTo>
                  <a:lnTo>
                    <a:pt x="7994" y="22496"/>
                  </a:lnTo>
                  <a:lnTo>
                    <a:pt x="8495" y="22529"/>
                  </a:lnTo>
                  <a:lnTo>
                    <a:pt x="9012" y="22546"/>
                  </a:lnTo>
                  <a:lnTo>
                    <a:pt x="9513" y="22529"/>
                  </a:lnTo>
                  <a:lnTo>
                    <a:pt x="10013" y="22496"/>
                  </a:lnTo>
                  <a:lnTo>
                    <a:pt x="10514" y="22429"/>
                  </a:lnTo>
                  <a:lnTo>
                    <a:pt x="10981" y="22345"/>
                  </a:lnTo>
                  <a:lnTo>
                    <a:pt x="11448" y="22229"/>
                  </a:lnTo>
                  <a:lnTo>
                    <a:pt x="11916" y="22095"/>
                  </a:lnTo>
                  <a:lnTo>
                    <a:pt x="12366" y="21928"/>
                  </a:lnTo>
                  <a:lnTo>
                    <a:pt x="12800" y="21745"/>
                  </a:lnTo>
                  <a:lnTo>
                    <a:pt x="13234" y="21528"/>
                  </a:lnTo>
                  <a:lnTo>
                    <a:pt x="13651" y="21294"/>
                  </a:lnTo>
                  <a:lnTo>
                    <a:pt x="14068" y="21044"/>
                  </a:lnTo>
                  <a:lnTo>
                    <a:pt x="14452" y="20760"/>
                  </a:lnTo>
                  <a:lnTo>
                    <a:pt x="14853" y="20443"/>
                  </a:lnTo>
                  <a:lnTo>
                    <a:pt x="15220" y="20109"/>
                  </a:lnTo>
                  <a:lnTo>
                    <a:pt x="15587" y="19742"/>
                  </a:lnTo>
                  <a:lnTo>
                    <a:pt x="15954" y="19358"/>
                  </a:lnTo>
                  <a:lnTo>
                    <a:pt x="16305" y="18958"/>
                  </a:lnTo>
                  <a:lnTo>
                    <a:pt x="16622" y="18541"/>
                  </a:lnTo>
                  <a:lnTo>
                    <a:pt x="16922" y="18107"/>
                  </a:lnTo>
                  <a:lnTo>
                    <a:pt x="17222" y="17656"/>
                  </a:lnTo>
                  <a:lnTo>
                    <a:pt x="17489" y="17206"/>
                  </a:lnTo>
                  <a:lnTo>
                    <a:pt x="17740" y="16738"/>
                  </a:lnTo>
                  <a:lnTo>
                    <a:pt x="17973" y="16254"/>
                  </a:lnTo>
                  <a:lnTo>
                    <a:pt x="18190" y="15754"/>
                  </a:lnTo>
                  <a:lnTo>
                    <a:pt x="18374" y="15236"/>
                  </a:lnTo>
                  <a:lnTo>
                    <a:pt x="18557" y="14719"/>
                  </a:lnTo>
                  <a:lnTo>
                    <a:pt x="18708" y="14185"/>
                  </a:lnTo>
                  <a:lnTo>
                    <a:pt x="18858" y="13618"/>
                  </a:lnTo>
                  <a:lnTo>
                    <a:pt x="18975" y="13067"/>
                  </a:lnTo>
                  <a:lnTo>
                    <a:pt x="19075" y="12483"/>
                  </a:lnTo>
                  <a:lnTo>
                    <a:pt x="19158" y="11882"/>
                  </a:lnTo>
                  <a:lnTo>
                    <a:pt x="19225" y="11281"/>
                  </a:lnTo>
                  <a:lnTo>
                    <a:pt x="19275" y="10681"/>
                  </a:lnTo>
                  <a:lnTo>
                    <a:pt x="19292" y="10080"/>
                  </a:lnTo>
                  <a:lnTo>
                    <a:pt x="19292" y="9512"/>
                  </a:lnTo>
                  <a:lnTo>
                    <a:pt x="19275" y="8945"/>
                  </a:lnTo>
                  <a:lnTo>
                    <a:pt x="19225" y="8394"/>
                  </a:lnTo>
                  <a:lnTo>
                    <a:pt x="19158" y="7844"/>
                  </a:lnTo>
                  <a:lnTo>
                    <a:pt x="19058" y="7326"/>
                  </a:lnTo>
                  <a:lnTo>
                    <a:pt x="18958" y="6809"/>
                  </a:lnTo>
                  <a:lnTo>
                    <a:pt x="18824" y="6308"/>
                  </a:lnTo>
                  <a:lnTo>
                    <a:pt x="18658" y="5824"/>
                  </a:lnTo>
                  <a:lnTo>
                    <a:pt x="18491" y="5357"/>
                  </a:lnTo>
                  <a:lnTo>
                    <a:pt x="18290" y="4890"/>
                  </a:lnTo>
                  <a:lnTo>
                    <a:pt x="18057" y="4456"/>
                  </a:lnTo>
                  <a:lnTo>
                    <a:pt x="17823" y="4022"/>
                  </a:lnTo>
                  <a:lnTo>
                    <a:pt x="17556" y="3605"/>
                  </a:lnTo>
                  <a:lnTo>
                    <a:pt x="17256" y="3188"/>
                  </a:lnTo>
                  <a:lnTo>
                    <a:pt x="16955" y="2804"/>
                  </a:lnTo>
                  <a:lnTo>
                    <a:pt x="16638" y="2437"/>
                  </a:lnTo>
                  <a:lnTo>
                    <a:pt x="16305" y="2103"/>
                  </a:lnTo>
                  <a:lnTo>
                    <a:pt x="15954" y="1803"/>
                  </a:lnTo>
                  <a:lnTo>
                    <a:pt x="15587" y="1502"/>
                  </a:lnTo>
                  <a:lnTo>
                    <a:pt x="15220" y="1252"/>
                  </a:lnTo>
                  <a:lnTo>
                    <a:pt x="14836" y="1002"/>
                  </a:lnTo>
                  <a:lnTo>
                    <a:pt x="14436" y="801"/>
                  </a:lnTo>
                  <a:lnTo>
                    <a:pt x="14018" y="601"/>
                  </a:lnTo>
                  <a:lnTo>
                    <a:pt x="13601" y="451"/>
                  </a:lnTo>
                  <a:lnTo>
                    <a:pt x="13151" y="317"/>
                  </a:lnTo>
                  <a:lnTo>
                    <a:pt x="12700" y="201"/>
                  </a:lnTo>
                  <a:lnTo>
                    <a:pt x="12233" y="117"/>
                  </a:lnTo>
                  <a:lnTo>
                    <a:pt x="11766" y="50"/>
                  </a:lnTo>
                  <a:lnTo>
                    <a:pt x="11265" y="17"/>
                  </a:lnTo>
                  <a:lnTo>
                    <a:pt x="10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0"/>
            <p:cNvSpPr/>
            <p:nvPr/>
          </p:nvSpPr>
          <p:spPr>
            <a:xfrm>
              <a:off x="3463832" y="2179185"/>
              <a:ext cx="947891" cy="1096697"/>
            </a:xfrm>
            <a:custGeom>
              <a:avLst/>
              <a:gdLst/>
              <a:ahLst/>
              <a:cxnLst/>
              <a:rect l="l" t="t" r="r" b="b"/>
              <a:pathLst>
                <a:path w="20728" h="23982" extrusionOk="0">
                  <a:moveTo>
                    <a:pt x="11065" y="7026"/>
                  </a:moveTo>
                  <a:lnTo>
                    <a:pt x="11265" y="7043"/>
                  </a:lnTo>
                  <a:lnTo>
                    <a:pt x="11449" y="7060"/>
                  </a:lnTo>
                  <a:lnTo>
                    <a:pt x="11632" y="7076"/>
                  </a:lnTo>
                  <a:lnTo>
                    <a:pt x="11816" y="7127"/>
                  </a:lnTo>
                  <a:lnTo>
                    <a:pt x="12000" y="7177"/>
                  </a:lnTo>
                  <a:lnTo>
                    <a:pt x="12166" y="7243"/>
                  </a:lnTo>
                  <a:lnTo>
                    <a:pt x="12333" y="7310"/>
                  </a:lnTo>
                  <a:lnTo>
                    <a:pt x="12500" y="7394"/>
                  </a:lnTo>
                  <a:lnTo>
                    <a:pt x="12650" y="7494"/>
                  </a:lnTo>
                  <a:lnTo>
                    <a:pt x="12801" y="7594"/>
                  </a:lnTo>
                  <a:lnTo>
                    <a:pt x="12951" y="7711"/>
                  </a:lnTo>
                  <a:lnTo>
                    <a:pt x="13101" y="7844"/>
                  </a:lnTo>
                  <a:lnTo>
                    <a:pt x="13234" y="7978"/>
                  </a:lnTo>
                  <a:lnTo>
                    <a:pt x="13368" y="8128"/>
                  </a:lnTo>
                  <a:lnTo>
                    <a:pt x="13501" y="8295"/>
                  </a:lnTo>
                  <a:lnTo>
                    <a:pt x="13635" y="8462"/>
                  </a:lnTo>
                  <a:lnTo>
                    <a:pt x="13752" y="8662"/>
                  </a:lnTo>
                  <a:lnTo>
                    <a:pt x="13869" y="8862"/>
                  </a:lnTo>
                  <a:lnTo>
                    <a:pt x="13969" y="9062"/>
                  </a:lnTo>
                  <a:lnTo>
                    <a:pt x="14069" y="9263"/>
                  </a:lnTo>
                  <a:lnTo>
                    <a:pt x="14152" y="9479"/>
                  </a:lnTo>
                  <a:lnTo>
                    <a:pt x="14236" y="9696"/>
                  </a:lnTo>
                  <a:lnTo>
                    <a:pt x="14302" y="9930"/>
                  </a:lnTo>
                  <a:lnTo>
                    <a:pt x="14353" y="10147"/>
                  </a:lnTo>
                  <a:lnTo>
                    <a:pt x="14403" y="10381"/>
                  </a:lnTo>
                  <a:lnTo>
                    <a:pt x="14436" y="10631"/>
                  </a:lnTo>
                  <a:lnTo>
                    <a:pt x="14469" y="10881"/>
                  </a:lnTo>
                  <a:lnTo>
                    <a:pt x="14486" y="11132"/>
                  </a:lnTo>
                  <a:lnTo>
                    <a:pt x="14503" y="11649"/>
                  </a:lnTo>
                  <a:lnTo>
                    <a:pt x="14469" y="12200"/>
                  </a:lnTo>
                  <a:lnTo>
                    <a:pt x="14386" y="12750"/>
                  </a:lnTo>
                  <a:lnTo>
                    <a:pt x="14286" y="13284"/>
                  </a:lnTo>
                  <a:lnTo>
                    <a:pt x="14169" y="13802"/>
                  </a:lnTo>
                  <a:lnTo>
                    <a:pt x="14002" y="14269"/>
                  </a:lnTo>
                  <a:lnTo>
                    <a:pt x="13802" y="14736"/>
                  </a:lnTo>
                  <a:lnTo>
                    <a:pt x="13568" y="15170"/>
                  </a:lnTo>
                  <a:lnTo>
                    <a:pt x="13318" y="15571"/>
                  </a:lnTo>
                  <a:lnTo>
                    <a:pt x="13168" y="15771"/>
                  </a:lnTo>
                  <a:lnTo>
                    <a:pt x="13034" y="15954"/>
                  </a:lnTo>
                  <a:lnTo>
                    <a:pt x="12717" y="16288"/>
                  </a:lnTo>
                  <a:lnTo>
                    <a:pt x="12567" y="16438"/>
                  </a:lnTo>
                  <a:lnTo>
                    <a:pt x="12400" y="16589"/>
                  </a:lnTo>
                  <a:lnTo>
                    <a:pt x="12250" y="16722"/>
                  </a:lnTo>
                  <a:lnTo>
                    <a:pt x="12083" y="16839"/>
                  </a:lnTo>
                  <a:lnTo>
                    <a:pt x="11899" y="16939"/>
                  </a:lnTo>
                  <a:lnTo>
                    <a:pt x="11733" y="17039"/>
                  </a:lnTo>
                  <a:lnTo>
                    <a:pt x="11549" y="17123"/>
                  </a:lnTo>
                  <a:lnTo>
                    <a:pt x="11365" y="17206"/>
                  </a:lnTo>
                  <a:lnTo>
                    <a:pt x="11165" y="17273"/>
                  </a:lnTo>
                  <a:lnTo>
                    <a:pt x="10982" y="17323"/>
                  </a:lnTo>
                  <a:lnTo>
                    <a:pt x="10781" y="17373"/>
                  </a:lnTo>
                  <a:lnTo>
                    <a:pt x="10581" y="17406"/>
                  </a:lnTo>
                  <a:lnTo>
                    <a:pt x="10364" y="17440"/>
                  </a:lnTo>
                  <a:lnTo>
                    <a:pt x="10164" y="17456"/>
                  </a:lnTo>
                  <a:lnTo>
                    <a:pt x="9747" y="17456"/>
                  </a:lnTo>
                  <a:lnTo>
                    <a:pt x="9546" y="17423"/>
                  </a:lnTo>
                  <a:lnTo>
                    <a:pt x="9346" y="17390"/>
                  </a:lnTo>
                  <a:lnTo>
                    <a:pt x="9163" y="17356"/>
                  </a:lnTo>
                  <a:lnTo>
                    <a:pt x="8979" y="17289"/>
                  </a:lnTo>
                  <a:lnTo>
                    <a:pt x="8795" y="17223"/>
                  </a:lnTo>
                  <a:lnTo>
                    <a:pt x="8612" y="17156"/>
                  </a:lnTo>
                  <a:lnTo>
                    <a:pt x="8428" y="17056"/>
                  </a:lnTo>
                  <a:lnTo>
                    <a:pt x="8261" y="16956"/>
                  </a:lnTo>
                  <a:lnTo>
                    <a:pt x="8095" y="16839"/>
                  </a:lnTo>
                  <a:lnTo>
                    <a:pt x="7928" y="16705"/>
                  </a:lnTo>
                  <a:lnTo>
                    <a:pt x="7761" y="16572"/>
                  </a:lnTo>
                  <a:lnTo>
                    <a:pt x="7611" y="16422"/>
                  </a:lnTo>
                  <a:lnTo>
                    <a:pt x="7444" y="16255"/>
                  </a:lnTo>
                  <a:lnTo>
                    <a:pt x="7294" y="16071"/>
                  </a:lnTo>
                  <a:lnTo>
                    <a:pt x="7143" y="15888"/>
                  </a:lnTo>
                  <a:lnTo>
                    <a:pt x="7010" y="15687"/>
                  </a:lnTo>
                  <a:lnTo>
                    <a:pt x="6893" y="15470"/>
                  </a:lnTo>
                  <a:lnTo>
                    <a:pt x="6776" y="15270"/>
                  </a:lnTo>
                  <a:lnTo>
                    <a:pt x="6676" y="15053"/>
                  </a:lnTo>
                  <a:lnTo>
                    <a:pt x="6593" y="14820"/>
                  </a:lnTo>
                  <a:lnTo>
                    <a:pt x="6509" y="14603"/>
                  </a:lnTo>
                  <a:lnTo>
                    <a:pt x="6443" y="14369"/>
                  </a:lnTo>
                  <a:lnTo>
                    <a:pt x="6392" y="14119"/>
                  </a:lnTo>
                  <a:lnTo>
                    <a:pt x="6359" y="13868"/>
                  </a:lnTo>
                  <a:lnTo>
                    <a:pt x="6326" y="13618"/>
                  </a:lnTo>
                  <a:lnTo>
                    <a:pt x="6309" y="13351"/>
                  </a:lnTo>
                  <a:lnTo>
                    <a:pt x="6309" y="13084"/>
                  </a:lnTo>
                  <a:lnTo>
                    <a:pt x="6309" y="12800"/>
                  </a:lnTo>
                  <a:lnTo>
                    <a:pt x="6326" y="12517"/>
                  </a:lnTo>
                  <a:lnTo>
                    <a:pt x="6359" y="12216"/>
                  </a:lnTo>
                  <a:lnTo>
                    <a:pt x="6443" y="11632"/>
                  </a:lnTo>
                  <a:lnTo>
                    <a:pt x="6509" y="11349"/>
                  </a:lnTo>
                  <a:lnTo>
                    <a:pt x="6576" y="11082"/>
                  </a:lnTo>
                  <a:lnTo>
                    <a:pt x="6643" y="10815"/>
                  </a:lnTo>
                  <a:lnTo>
                    <a:pt x="6743" y="10564"/>
                  </a:lnTo>
                  <a:lnTo>
                    <a:pt x="6826" y="10297"/>
                  </a:lnTo>
                  <a:lnTo>
                    <a:pt x="6926" y="10064"/>
                  </a:lnTo>
                  <a:lnTo>
                    <a:pt x="7043" y="9830"/>
                  </a:lnTo>
                  <a:lnTo>
                    <a:pt x="7160" y="9596"/>
                  </a:lnTo>
                  <a:lnTo>
                    <a:pt x="7294" y="9379"/>
                  </a:lnTo>
                  <a:lnTo>
                    <a:pt x="7427" y="9162"/>
                  </a:lnTo>
                  <a:lnTo>
                    <a:pt x="7561" y="8962"/>
                  </a:lnTo>
                  <a:lnTo>
                    <a:pt x="7727" y="8762"/>
                  </a:lnTo>
                  <a:lnTo>
                    <a:pt x="7878" y="8578"/>
                  </a:lnTo>
                  <a:lnTo>
                    <a:pt x="8045" y="8395"/>
                  </a:lnTo>
                  <a:lnTo>
                    <a:pt x="8395" y="8061"/>
                  </a:lnTo>
                  <a:lnTo>
                    <a:pt x="8745" y="7794"/>
                  </a:lnTo>
                  <a:lnTo>
                    <a:pt x="8912" y="7661"/>
                  </a:lnTo>
                  <a:lnTo>
                    <a:pt x="9096" y="7560"/>
                  </a:lnTo>
                  <a:lnTo>
                    <a:pt x="9279" y="7460"/>
                  </a:lnTo>
                  <a:lnTo>
                    <a:pt x="9463" y="7360"/>
                  </a:lnTo>
                  <a:lnTo>
                    <a:pt x="9647" y="7293"/>
                  </a:lnTo>
                  <a:lnTo>
                    <a:pt x="9830" y="7210"/>
                  </a:lnTo>
                  <a:lnTo>
                    <a:pt x="10030" y="7160"/>
                  </a:lnTo>
                  <a:lnTo>
                    <a:pt x="10214" y="7110"/>
                  </a:lnTo>
                  <a:lnTo>
                    <a:pt x="10414" y="7076"/>
                  </a:lnTo>
                  <a:lnTo>
                    <a:pt x="10614" y="7043"/>
                  </a:lnTo>
                  <a:lnTo>
                    <a:pt x="10815" y="7026"/>
                  </a:lnTo>
                  <a:close/>
                  <a:moveTo>
                    <a:pt x="10798" y="5591"/>
                  </a:moveTo>
                  <a:lnTo>
                    <a:pt x="10514" y="5625"/>
                  </a:lnTo>
                  <a:lnTo>
                    <a:pt x="10247" y="5658"/>
                  </a:lnTo>
                  <a:lnTo>
                    <a:pt x="9980" y="5708"/>
                  </a:lnTo>
                  <a:lnTo>
                    <a:pt x="9713" y="5758"/>
                  </a:lnTo>
                  <a:lnTo>
                    <a:pt x="9446" y="5842"/>
                  </a:lnTo>
                  <a:lnTo>
                    <a:pt x="9196" y="5925"/>
                  </a:lnTo>
                  <a:lnTo>
                    <a:pt x="8929" y="6042"/>
                  </a:lnTo>
                  <a:lnTo>
                    <a:pt x="8679" y="6159"/>
                  </a:lnTo>
                  <a:lnTo>
                    <a:pt x="8428" y="6292"/>
                  </a:lnTo>
                  <a:lnTo>
                    <a:pt x="8195" y="6426"/>
                  </a:lnTo>
                  <a:lnTo>
                    <a:pt x="7944" y="6592"/>
                  </a:lnTo>
                  <a:lnTo>
                    <a:pt x="7711" y="6776"/>
                  </a:lnTo>
                  <a:lnTo>
                    <a:pt x="7477" y="6960"/>
                  </a:lnTo>
                  <a:lnTo>
                    <a:pt x="7244" y="7160"/>
                  </a:lnTo>
                  <a:lnTo>
                    <a:pt x="7027" y="7377"/>
                  </a:lnTo>
                  <a:lnTo>
                    <a:pt x="6810" y="7610"/>
                  </a:lnTo>
                  <a:lnTo>
                    <a:pt x="6609" y="7844"/>
                  </a:lnTo>
                  <a:lnTo>
                    <a:pt x="6426" y="8078"/>
                  </a:lnTo>
                  <a:lnTo>
                    <a:pt x="6242" y="8345"/>
                  </a:lnTo>
                  <a:lnTo>
                    <a:pt x="6075" y="8595"/>
                  </a:lnTo>
                  <a:lnTo>
                    <a:pt x="5925" y="8862"/>
                  </a:lnTo>
                  <a:lnTo>
                    <a:pt x="5775" y="9146"/>
                  </a:lnTo>
                  <a:lnTo>
                    <a:pt x="5641" y="9429"/>
                  </a:lnTo>
                  <a:lnTo>
                    <a:pt x="5508" y="9730"/>
                  </a:lnTo>
                  <a:lnTo>
                    <a:pt x="5391" y="10030"/>
                  </a:lnTo>
                  <a:lnTo>
                    <a:pt x="5291" y="10347"/>
                  </a:lnTo>
                  <a:lnTo>
                    <a:pt x="5191" y="10681"/>
                  </a:lnTo>
                  <a:lnTo>
                    <a:pt x="5107" y="10998"/>
                  </a:lnTo>
                  <a:lnTo>
                    <a:pt x="5041" y="11349"/>
                  </a:lnTo>
                  <a:lnTo>
                    <a:pt x="4974" y="11699"/>
                  </a:lnTo>
                  <a:lnTo>
                    <a:pt x="4924" y="12049"/>
                  </a:lnTo>
                  <a:lnTo>
                    <a:pt x="4891" y="12417"/>
                  </a:lnTo>
                  <a:lnTo>
                    <a:pt x="4874" y="12767"/>
                  </a:lnTo>
                  <a:lnTo>
                    <a:pt x="4857" y="13117"/>
                  </a:lnTo>
                  <a:lnTo>
                    <a:pt x="4874" y="13468"/>
                  </a:lnTo>
                  <a:lnTo>
                    <a:pt x="4891" y="13802"/>
                  </a:lnTo>
                  <a:lnTo>
                    <a:pt x="4941" y="14119"/>
                  </a:lnTo>
                  <a:lnTo>
                    <a:pt x="4991" y="14452"/>
                  </a:lnTo>
                  <a:lnTo>
                    <a:pt x="5057" y="14753"/>
                  </a:lnTo>
                  <a:lnTo>
                    <a:pt x="5158" y="15070"/>
                  </a:lnTo>
                  <a:lnTo>
                    <a:pt x="5258" y="15370"/>
                  </a:lnTo>
                  <a:lnTo>
                    <a:pt x="5374" y="15654"/>
                  </a:lnTo>
                  <a:lnTo>
                    <a:pt x="5508" y="15938"/>
                  </a:lnTo>
                  <a:lnTo>
                    <a:pt x="5658" y="16205"/>
                  </a:lnTo>
                  <a:lnTo>
                    <a:pt x="5808" y="16472"/>
                  </a:lnTo>
                  <a:lnTo>
                    <a:pt x="5992" y="16739"/>
                  </a:lnTo>
                  <a:lnTo>
                    <a:pt x="6192" y="16989"/>
                  </a:lnTo>
                  <a:lnTo>
                    <a:pt x="6392" y="17206"/>
                  </a:lnTo>
                  <a:lnTo>
                    <a:pt x="6593" y="17423"/>
                  </a:lnTo>
                  <a:lnTo>
                    <a:pt x="6793" y="17623"/>
                  </a:lnTo>
                  <a:lnTo>
                    <a:pt x="7010" y="17823"/>
                  </a:lnTo>
                  <a:lnTo>
                    <a:pt x="7227" y="17990"/>
                  </a:lnTo>
                  <a:lnTo>
                    <a:pt x="7460" y="18141"/>
                  </a:lnTo>
                  <a:lnTo>
                    <a:pt x="7677" y="18291"/>
                  </a:lnTo>
                  <a:lnTo>
                    <a:pt x="7928" y="18408"/>
                  </a:lnTo>
                  <a:lnTo>
                    <a:pt x="8161" y="18524"/>
                  </a:lnTo>
                  <a:lnTo>
                    <a:pt x="8412" y="18624"/>
                  </a:lnTo>
                  <a:lnTo>
                    <a:pt x="8662" y="18708"/>
                  </a:lnTo>
                  <a:lnTo>
                    <a:pt x="8912" y="18775"/>
                  </a:lnTo>
                  <a:lnTo>
                    <a:pt x="9163" y="18825"/>
                  </a:lnTo>
                  <a:lnTo>
                    <a:pt x="9430" y="18858"/>
                  </a:lnTo>
                  <a:lnTo>
                    <a:pt x="9697" y="18891"/>
                  </a:lnTo>
                  <a:lnTo>
                    <a:pt x="10231" y="18891"/>
                  </a:lnTo>
                  <a:lnTo>
                    <a:pt x="10514" y="18875"/>
                  </a:lnTo>
                  <a:lnTo>
                    <a:pt x="10798" y="18825"/>
                  </a:lnTo>
                  <a:lnTo>
                    <a:pt x="11082" y="18775"/>
                  </a:lnTo>
                  <a:lnTo>
                    <a:pt x="11349" y="18725"/>
                  </a:lnTo>
                  <a:lnTo>
                    <a:pt x="11616" y="18641"/>
                  </a:lnTo>
                  <a:lnTo>
                    <a:pt x="11866" y="18558"/>
                  </a:lnTo>
                  <a:lnTo>
                    <a:pt x="12116" y="18441"/>
                  </a:lnTo>
                  <a:lnTo>
                    <a:pt x="12367" y="18324"/>
                  </a:lnTo>
                  <a:lnTo>
                    <a:pt x="12617" y="18191"/>
                  </a:lnTo>
                  <a:lnTo>
                    <a:pt x="12851" y="18040"/>
                  </a:lnTo>
                  <a:lnTo>
                    <a:pt x="13084" y="17890"/>
                  </a:lnTo>
                  <a:lnTo>
                    <a:pt x="13301" y="17707"/>
                  </a:lnTo>
                  <a:lnTo>
                    <a:pt x="13518" y="17523"/>
                  </a:lnTo>
                  <a:lnTo>
                    <a:pt x="13735" y="17323"/>
                  </a:lnTo>
                  <a:lnTo>
                    <a:pt x="13935" y="17106"/>
                  </a:lnTo>
                  <a:lnTo>
                    <a:pt x="14136" y="16872"/>
                  </a:lnTo>
                  <a:lnTo>
                    <a:pt x="14319" y="16639"/>
                  </a:lnTo>
                  <a:lnTo>
                    <a:pt x="14486" y="16405"/>
                  </a:lnTo>
                  <a:lnTo>
                    <a:pt x="14653" y="16155"/>
                  </a:lnTo>
                  <a:lnTo>
                    <a:pt x="14803" y="15904"/>
                  </a:lnTo>
                  <a:lnTo>
                    <a:pt x="14953" y="15654"/>
                  </a:lnTo>
                  <a:lnTo>
                    <a:pt x="15087" y="15387"/>
                  </a:lnTo>
                  <a:lnTo>
                    <a:pt x="15204" y="15103"/>
                  </a:lnTo>
                  <a:lnTo>
                    <a:pt x="15320" y="14820"/>
                  </a:lnTo>
                  <a:lnTo>
                    <a:pt x="15437" y="14536"/>
                  </a:lnTo>
                  <a:lnTo>
                    <a:pt x="15521" y="14236"/>
                  </a:lnTo>
                  <a:lnTo>
                    <a:pt x="15621" y="13935"/>
                  </a:lnTo>
                  <a:lnTo>
                    <a:pt x="15688" y="13635"/>
                  </a:lnTo>
                  <a:lnTo>
                    <a:pt x="15754" y="13318"/>
                  </a:lnTo>
                  <a:lnTo>
                    <a:pt x="15804" y="13001"/>
                  </a:lnTo>
                  <a:lnTo>
                    <a:pt x="15854" y="12667"/>
                  </a:lnTo>
                  <a:lnTo>
                    <a:pt x="15888" y="12333"/>
                  </a:lnTo>
                  <a:lnTo>
                    <a:pt x="15921" y="11999"/>
                  </a:lnTo>
                  <a:lnTo>
                    <a:pt x="15938" y="11666"/>
                  </a:lnTo>
                  <a:lnTo>
                    <a:pt x="15938" y="11332"/>
                  </a:lnTo>
                  <a:lnTo>
                    <a:pt x="15921" y="11015"/>
                  </a:lnTo>
                  <a:lnTo>
                    <a:pt x="15888" y="10698"/>
                  </a:lnTo>
                  <a:lnTo>
                    <a:pt x="15854" y="10397"/>
                  </a:lnTo>
                  <a:lnTo>
                    <a:pt x="15804" y="10080"/>
                  </a:lnTo>
                  <a:lnTo>
                    <a:pt x="15754" y="9797"/>
                  </a:lnTo>
                  <a:lnTo>
                    <a:pt x="15671" y="9496"/>
                  </a:lnTo>
                  <a:lnTo>
                    <a:pt x="15587" y="9212"/>
                  </a:lnTo>
                  <a:lnTo>
                    <a:pt x="15487" y="8945"/>
                  </a:lnTo>
                  <a:lnTo>
                    <a:pt x="15371" y="8662"/>
                  </a:lnTo>
                  <a:lnTo>
                    <a:pt x="15254" y="8395"/>
                  </a:lnTo>
                  <a:lnTo>
                    <a:pt x="15120" y="8144"/>
                  </a:lnTo>
                  <a:lnTo>
                    <a:pt x="14970" y="7894"/>
                  </a:lnTo>
                  <a:lnTo>
                    <a:pt x="14803" y="7644"/>
                  </a:lnTo>
                  <a:lnTo>
                    <a:pt x="14636" y="7410"/>
                  </a:lnTo>
                  <a:lnTo>
                    <a:pt x="14453" y="7177"/>
                  </a:lnTo>
                  <a:lnTo>
                    <a:pt x="14252" y="6960"/>
                  </a:lnTo>
                  <a:lnTo>
                    <a:pt x="14052" y="6759"/>
                  </a:lnTo>
                  <a:lnTo>
                    <a:pt x="13852" y="6576"/>
                  </a:lnTo>
                  <a:lnTo>
                    <a:pt x="13635" y="6409"/>
                  </a:lnTo>
                  <a:lnTo>
                    <a:pt x="13401" y="6259"/>
                  </a:lnTo>
                  <a:lnTo>
                    <a:pt x="13168" y="6125"/>
                  </a:lnTo>
                  <a:lnTo>
                    <a:pt x="12934" y="6008"/>
                  </a:lnTo>
                  <a:lnTo>
                    <a:pt x="12700" y="5892"/>
                  </a:lnTo>
                  <a:lnTo>
                    <a:pt x="12433" y="5808"/>
                  </a:lnTo>
                  <a:lnTo>
                    <a:pt x="12183" y="5725"/>
                  </a:lnTo>
                  <a:lnTo>
                    <a:pt x="11916" y="5675"/>
                  </a:lnTo>
                  <a:lnTo>
                    <a:pt x="11649" y="5625"/>
                  </a:lnTo>
                  <a:lnTo>
                    <a:pt x="11365" y="5608"/>
                  </a:lnTo>
                  <a:lnTo>
                    <a:pt x="11082" y="5591"/>
                  </a:lnTo>
                  <a:close/>
                  <a:moveTo>
                    <a:pt x="11482" y="1436"/>
                  </a:moveTo>
                  <a:lnTo>
                    <a:pt x="11950" y="1453"/>
                  </a:lnTo>
                  <a:lnTo>
                    <a:pt x="12400" y="1486"/>
                  </a:lnTo>
                  <a:lnTo>
                    <a:pt x="12834" y="1536"/>
                  </a:lnTo>
                  <a:lnTo>
                    <a:pt x="13268" y="1619"/>
                  </a:lnTo>
                  <a:lnTo>
                    <a:pt x="13668" y="1720"/>
                  </a:lnTo>
                  <a:lnTo>
                    <a:pt x="14069" y="1836"/>
                  </a:lnTo>
                  <a:lnTo>
                    <a:pt x="14453" y="1987"/>
                  </a:lnTo>
                  <a:lnTo>
                    <a:pt x="14837" y="2154"/>
                  </a:lnTo>
                  <a:lnTo>
                    <a:pt x="15187" y="2354"/>
                  </a:lnTo>
                  <a:lnTo>
                    <a:pt x="15537" y="2554"/>
                  </a:lnTo>
                  <a:lnTo>
                    <a:pt x="15888" y="2804"/>
                  </a:lnTo>
                  <a:lnTo>
                    <a:pt x="16205" y="3055"/>
                  </a:lnTo>
                  <a:lnTo>
                    <a:pt x="16522" y="3355"/>
                  </a:lnTo>
                  <a:lnTo>
                    <a:pt x="16822" y="3655"/>
                  </a:lnTo>
                  <a:lnTo>
                    <a:pt x="17123" y="3989"/>
                  </a:lnTo>
                  <a:lnTo>
                    <a:pt x="17406" y="4340"/>
                  </a:lnTo>
                  <a:lnTo>
                    <a:pt x="17673" y="4723"/>
                  </a:lnTo>
                  <a:lnTo>
                    <a:pt x="17924" y="5107"/>
                  </a:lnTo>
                  <a:lnTo>
                    <a:pt x="18141" y="5508"/>
                  </a:lnTo>
                  <a:lnTo>
                    <a:pt x="18358" y="5925"/>
                  </a:lnTo>
                  <a:lnTo>
                    <a:pt x="18541" y="6359"/>
                  </a:lnTo>
                  <a:lnTo>
                    <a:pt x="18708" y="6809"/>
                  </a:lnTo>
                  <a:lnTo>
                    <a:pt x="18858" y="7260"/>
                  </a:lnTo>
                  <a:lnTo>
                    <a:pt x="18975" y="7727"/>
                  </a:lnTo>
                  <a:lnTo>
                    <a:pt x="19075" y="8211"/>
                  </a:lnTo>
                  <a:lnTo>
                    <a:pt x="19159" y="8712"/>
                  </a:lnTo>
                  <a:lnTo>
                    <a:pt x="19225" y="9212"/>
                  </a:lnTo>
                  <a:lnTo>
                    <a:pt x="19275" y="9730"/>
                  </a:lnTo>
                  <a:lnTo>
                    <a:pt x="19292" y="10264"/>
                  </a:lnTo>
                  <a:lnTo>
                    <a:pt x="19292" y="10815"/>
                  </a:lnTo>
                  <a:lnTo>
                    <a:pt x="19259" y="11365"/>
                  </a:lnTo>
                  <a:lnTo>
                    <a:pt x="19225" y="11933"/>
                  </a:lnTo>
                  <a:lnTo>
                    <a:pt x="19159" y="12517"/>
                  </a:lnTo>
                  <a:lnTo>
                    <a:pt x="19092" y="13067"/>
                  </a:lnTo>
                  <a:lnTo>
                    <a:pt x="18992" y="13618"/>
                  </a:lnTo>
                  <a:lnTo>
                    <a:pt x="18875" y="14152"/>
                  </a:lnTo>
                  <a:lnTo>
                    <a:pt x="18741" y="14686"/>
                  </a:lnTo>
                  <a:lnTo>
                    <a:pt x="18591" y="15203"/>
                  </a:lnTo>
                  <a:lnTo>
                    <a:pt x="18424" y="15687"/>
                  </a:lnTo>
                  <a:lnTo>
                    <a:pt x="18241" y="16188"/>
                  </a:lnTo>
                  <a:lnTo>
                    <a:pt x="18041" y="16655"/>
                  </a:lnTo>
                  <a:lnTo>
                    <a:pt x="17824" y="17123"/>
                  </a:lnTo>
                  <a:lnTo>
                    <a:pt x="17573" y="17556"/>
                  </a:lnTo>
                  <a:lnTo>
                    <a:pt x="17323" y="18007"/>
                  </a:lnTo>
                  <a:lnTo>
                    <a:pt x="17056" y="18424"/>
                  </a:lnTo>
                  <a:lnTo>
                    <a:pt x="16756" y="18825"/>
                  </a:lnTo>
                  <a:lnTo>
                    <a:pt x="16455" y="19225"/>
                  </a:lnTo>
                  <a:lnTo>
                    <a:pt x="16138" y="19609"/>
                  </a:lnTo>
                  <a:lnTo>
                    <a:pt x="15804" y="19960"/>
                  </a:lnTo>
                  <a:lnTo>
                    <a:pt x="15454" y="20293"/>
                  </a:lnTo>
                  <a:lnTo>
                    <a:pt x="15104" y="20610"/>
                  </a:lnTo>
                  <a:lnTo>
                    <a:pt x="14753" y="20894"/>
                  </a:lnTo>
                  <a:lnTo>
                    <a:pt x="14386" y="21161"/>
                  </a:lnTo>
                  <a:lnTo>
                    <a:pt x="14002" y="21395"/>
                  </a:lnTo>
                  <a:lnTo>
                    <a:pt x="13618" y="21612"/>
                  </a:lnTo>
                  <a:lnTo>
                    <a:pt x="13234" y="21812"/>
                  </a:lnTo>
                  <a:lnTo>
                    <a:pt x="12834" y="21979"/>
                  </a:lnTo>
                  <a:lnTo>
                    <a:pt x="12417" y="22129"/>
                  </a:lnTo>
                  <a:lnTo>
                    <a:pt x="11983" y="22262"/>
                  </a:lnTo>
                  <a:lnTo>
                    <a:pt x="11549" y="22363"/>
                  </a:lnTo>
                  <a:lnTo>
                    <a:pt x="11115" y="22446"/>
                  </a:lnTo>
                  <a:lnTo>
                    <a:pt x="10665" y="22496"/>
                  </a:lnTo>
                  <a:lnTo>
                    <a:pt x="10197" y="22529"/>
                  </a:lnTo>
                  <a:lnTo>
                    <a:pt x="9730" y="22546"/>
                  </a:lnTo>
                  <a:lnTo>
                    <a:pt x="9246" y="22529"/>
                  </a:lnTo>
                  <a:lnTo>
                    <a:pt x="8795" y="22496"/>
                  </a:lnTo>
                  <a:lnTo>
                    <a:pt x="8345" y="22446"/>
                  </a:lnTo>
                  <a:lnTo>
                    <a:pt x="7911" y="22363"/>
                  </a:lnTo>
                  <a:lnTo>
                    <a:pt x="7477" y="22262"/>
                  </a:lnTo>
                  <a:lnTo>
                    <a:pt x="7060" y="22146"/>
                  </a:lnTo>
                  <a:lnTo>
                    <a:pt x="6659" y="21995"/>
                  </a:lnTo>
                  <a:lnTo>
                    <a:pt x="6276" y="21845"/>
                  </a:lnTo>
                  <a:lnTo>
                    <a:pt x="5892" y="21645"/>
                  </a:lnTo>
                  <a:lnTo>
                    <a:pt x="5525" y="21445"/>
                  </a:lnTo>
                  <a:lnTo>
                    <a:pt x="5174" y="21211"/>
                  </a:lnTo>
                  <a:lnTo>
                    <a:pt x="4824" y="20944"/>
                  </a:lnTo>
                  <a:lnTo>
                    <a:pt x="4473" y="20677"/>
                  </a:lnTo>
                  <a:lnTo>
                    <a:pt x="4156" y="20377"/>
                  </a:lnTo>
                  <a:lnTo>
                    <a:pt x="3839" y="20043"/>
                  </a:lnTo>
                  <a:lnTo>
                    <a:pt x="3522" y="19692"/>
                  </a:lnTo>
                  <a:lnTo>
                    <a:pt x="3238" y="19325"/>
                  </a:lnTo>
                  <a:lnTo>
                    <a:pt x="2971" y="18958"/>
                  </a:lnTo>
                  <a:lnTo>
                    <a:pt x="2721" y="18558"/>
                  </a:lnTo>
                  <a:lnTo>
                    <a:pt x="2487" y="18157"/>
                  </a:lnTo>
                  <a:lnTo>
                    <a:pt x="2287" y="17740"/>
                  </a:lnTo>
                  <a:lnTo>
                    <a:pt x="2104" y="17306"/>
                  </a:lnTo>
                  <a:lnTo>
                    <a:pt x="1953" y="16856"/>
                  </a:lnTo>
                  <a:lnTo>
                    <a:pt x="1803" y="16405"/>
                  </a:lnTo>
                  <a:lnTo>
                    <a:pt x="1686" y="15938"/>
                  </a:lnTo>
                  <a:lnTo>
                    <a:pt x="1603" y="15437"/>
                  </a:lnTo>
                  <a:lnTo>
                    <a:pt x="1520" y="14953"/>
                  </a:lnTo>
                  <a:lnTo>
                    <a:pt x="1470" y="14436"/>
                  </a:lnTo>
                  <a:lnTo>
                    <a:pt x="1453" y="13918"/>
                  </a:lnTo>
                  <a:lnTo>
                    <a:pt x="1436" y="13384"/>
                  </a:lnTo>
                  <a:lnTo>
                    <a:pt x="1453" y="12834"/>
                  </a:lnTo>
                  <a:lnTo>
                    <a:pt x="1503" y="12266"/>
                  </a:lnTo>
                  <a:lnTo>
                    <a:pt x="1553" y="11699"/>
                  </a:lnTo>
                  <a:lnTo>
                    <a:pt x="1636" y="11132"/>
                  </a:lnTo>
                  <a:lnTo>
                    <a:pt x="1737" y="10598"/>
                  </a:lnTo>
                  <a:lnTo>
                    <a:pt x="1870" y="10064"/>
                  </a:lnTo>
                  <a:lnTo>
                    <a:pt x="2004" y="9530"/>
                  </a:lnTo>
                  <a:lnTo>
                    <a:pt x="2170" y="9012"/>
                  </a:lnTo>
                  <a:lnTo>
                    <a:pt x="2337" y="8512"/>
                  </a:lnTo>
                  <a:lnTo>
                    <a:pt x="2538" y="8028"/>
                  </a:lnTo>
                  <a:lnTo>
                    <a:pt x="2754" y="7544"/>
                  </a:lnTo>
                  <a:lnTo>
                    <a:pt x="3005" y="7076"/>
                  </a:lnTo>
                  <a:lnTo>
                    <a:pt x="3255" y="6626"/>
                  </a:lnTo>
                  <a:lnTo>
                    <a:pt x="3539" y="6175"/>
                  </a:lnTo>
                  <a:lnTo>
                    <a:pt x="3823" y="5741"/>
                  </a:lnTo>
                  <a:lnTo>
                    <a:pt x="4140" y="5324"/>
                  </a:lnTo>
                  <a:lnTo>
                    <a:pt x="4473" y="4907"/>
                  </a:lnTo>
                  <a:lnTo>
                    <a:pt x="4824" y="4523"/>
                  </a:lnTo>
                  <a:lnTo>
                    <a:pt x="5191" y="4139"/>
                  </a:lnTo>
                  <a:lnTo>
                    <a:pt x="5575" y="3789"/>
                  </a:lnTo>
                  <a:lnTo>
                    <a:pt x="5942" y="3455"/>
                  </a:lnTo>
                  <a:lnTo>
                    <a:pt x="6326" y="3155"/>
                  </a:lnTo>
                  <a:lnTo>
                    <a:pt x="6726" y="2888"/>
                  </a:lnTo>
                  <a:lnTo>
                    <a:pt x="7127" y="2637"/>
                  </a:lnTo>
                  <a:lnTo>
                    <a:pt x="7527" y="2404"/>
                  </a:lnTo>
                  <a:lnTo>
                    <a:pt x="7928" y="2204"/>
                  </a:lnTo>
                  <a:lnTo>
                    <a:pt x="8345" y="2020"/>
                  </a:lnTo>
                  <a:lnTo>
                    <a:pt x="8779" y="1870"/>
                  </a:lnTo>
                  <a:lnTo>
                    <a:pt x="9213" y="1736"/>
                  </a:lnTo>
                  <a:lnTo>
                    <a:pt x="9647" y="1619"/>
                  </a:lnTo>
                  <a:lnTo>
                    <a:pt x="10097" y="1536"/>
                  </a:lnTo>
                  <a:lnTo>
                    <a:pt x="10548" y="1486"/>
                  </a:lnTo>
                  <a:lnTo>
                    <a:pt x="11015" y="1453"/>
                  </a:lnTo>
                  <a:lnTo>
                    <a:pt x="11482" y="1436"/>
                  </a:lnTo>
                  <a:close/>
                  <a:moveTo>
                    <a:pt x="11482" y="1"/>
                  </a:moveTo>
                  <a:lnTo>
                    <a:pt x="10948" y="17"/>
                  </a:lnTo>
                  <a:lnTo>
                    <a:pt x="10398" y="51"/>
                  </a:lnTo>
                  <a:lnTo>
                    <a:pt x="9880" y="118"/>
                  </a:lnTo>
                  <a:lnTo>
                    <a:pt x="9363" y="218"/>
                  </a:lnTo>
                  <a:lnTo>
                    <a:pt x="8846" y="351"/>
                  </a:lnTo>
                  <a:lnTo>
                    <a:pt x="8345" y="501"/>
                  </a:lnTo>
                  <a:lnTo>
                    <a:pt x="7844" y="685"/>
                  </a:lnTo>
                  <a:lnTo>
                    <a:pt x="7360" y="885"/>
                  </a:lnTo>
                  <a:lnTo>
                    <a:pt x="6876" y="1119"/>
                  </a:lnTo>
                  <a:lnTo>
                    <a:pt x="6409" y="1386"/>
                  </a:lnTo>
                  <a:lnTo>
                    <a:pt x="5959" y="1670"/>
                  </a:lnTo>
                  <a:lnTo>
                    <a:pt x="5491" y="1987"/>
                  </a:lnTo>
                  <a:lnTo>
                    <a:pt x="5057" y="2337"/>
                  </a:lnTo>
                  <a:lnTo>
                    <a:pt x="4624" y="2721"/>
                  </a:lnTo>
                  <a:lnTo>
                    <a:pt x="4190" y="3105"/>
                  </a:lnTo>
                  <a:lnTo>
                    <a:pt x="3789" y="3539"/>
                  </a:lnTo>
                  <a:lnTo>
                    <a:pt x="3389" y="3989"/>
                  </a:lnTo>
                  <a:lnTo>
                    <a:pt x="3021" y="4440"/>
                  </a:lnTo>
                  <a:lnTo>
                    <a:pt x="2654" y="4907"/>
                  </a:lnTo>
                  <a:lnTo>
                    <a:pt x="2337" y="5391"/>
                  </a:lnTo>
                  <a:lnTo>
                    <a:pt x="2020" y="5875"/>
                  </a:lnTo>
                  <a:lnTo>
                    <a:pt x="1737" y="6392"/>
                  </a:lnTo>
                  <a:lnTo>
                    <a:pt x="1470" y="6910"/>
                  </a:lnTo>
                  <a:lnTo>
                    <a:pt x="1219" y="7444"/>
                  </a:lnTo>
                  <a:lnTo>
                    <a:pt x="1002" y="7978"/>
                  </a:lnTo>
                  <a:lnTo>
                    <a:pt x="802" y="8545"/>
                  </a:lnTo>
                  <a:lnTo>
                    <a:pt x="635" y="9112"/>
                  </a:lnTo>
                  <a:lnTo>
                    <a:pt x="468" y="9696"/>
                  </a:lnTo>
                  <a:lnTo>
                    <a:pt x="335" y="10281"/>
                  </a:lnTo>
                  <a:lnTo>
                    <a:pt x="218" y="10898"/>
                  </a:lnTo>
                  <a:lnTo>
                    <a:pt x="134" y="11515"/>
                  </a:lnTo>
                  <a:lnTo>
                    <a:pt x="68" y="12133"/>
                  </a:lnTo>
                  <a:lnTo>
                    <a:pt x="18" y="12767"/>
                  </a:lnTo>
                  <a:lnTo>
                    <a:pt x="1" y="13401"/>
                  </a:lnTo>
                  <a:lnTo>
                    <a:pt x="18" y="14002"/>
                  </a:lnTo>
                  <a:lnTo>
                    <a:pt x="51" y="14603"/>
                  </a:lnTo>
                  <a:lnTo>
                    <a:pt x="101" y="15187"/>
                  </a:lnTo>
                  <a:lnTo>
                    <a:pt x="185" y="15754"/>
                  </a:lnTo>
                  <a:lnTo>
                    <a:pt x="301" y="16305"/>
                  </a:lnTo>
                  <a:lnTo>
                    <a:pt x="435" y="16839"/>
                  </a:lnTo>
                  <a:lnTo>
                    <a:pt x="602" y="17356"/>
                  </a:lnTo>
                  <a:lnTo>
                    <a:pt x="785" y="17874"/>
                  </a:lnTo>
                  <a:lnTo>
                    <a:pt x="986" y="18374"/>
                  </a:lnTo>
                  <a:lnTo>
                    <a:pt x="1236" y="18841"/>
                  </a:lnTo>
                  <a:lnTo>
                    <a:pt x="1486" y="19309"/>
                  </a:lnTo>
                  <a:lnTo>
                    <a:pt x="1770" y="19759"/>
                  </a:lnTo>
                  <a:lnTo>
                    <a:pt x="2087" y="20210"/>
                  </a:lnTo>
                  <a:lnTo>
                    <a:pt x="2421" y="20627"/>
                  </a:lnTo>
                  <a:lnTo>
                    <a:pt x="2788" y="21028"/>
                  </a:lnTo>
                  <a:lnTo>
                    <a:pt x="3155" y="21411"/>
                  </a:lnTo>
                  <a:lnTo>
                    <a:pt x="3556" y="21762"/>
                  </a:lnTo>
                  <a:lnTo>
                    <a:pt x="3939" y="22096"/>
                  </a:lnTo>
                  <a:lnTo>
                    <a:pt x="4357" y="22396"/>
                  </a:lnTo>
                  <a:lnTo>
                    <a:pt x="4790" y="22663"/>
                  </a:lnTo>
                  <a:lnTo>
                    <a:pt x="5224" y="22913"/>
                  </a:lnTo>
                  <a:lnTo>
                    <a:pt x="5675" y="23130"/>
                  </a:lnTo>
                  <a:lnTo>
                    <a:pt x="6142" y="23330"/>
                  </a:lnTo>
                  <a:lnTo>
                    <a:pt x="6609" y="23497"/>
                  </a:lnTo>
                  <a:lnTo>
                    <a:pt x="7093" y="23648"/>
                  </a:lnTo>
                  <a:lnTo>
                    <a:pt x="7594" y="23764"/>
                  </a:lnTo>
                  <a:lnTo>
                    <a:pt x="8111" y="23864"/>
                  </a:lnTo>
                  <a:lnTo>
                    <a:pt x="8645" y="23931"/>
                  </a:lnTo>
                  <a:lnTo>
                    <a:pt x="9179" y="23965"/>
                  </a:lnTo>
                  <a:lnTo>
                    <a:pt x="9730" y="23981"/>
                  </a:lnTo>
                  <a:lnTo>
                    <a:pt x="10264" y="23965"/>
                  </a:lnTo>
                  <a:lnTo>
                    <a:pt x="10815" y="23931"/>
                  </a:lnTo>
                  <a:lnTo>
                    <a:pt x="11332" y="23864"/>
                  </a:lnTo>
                  <a:lnTo>
                    <a:pt x="11849" y="23764"/>
                  </a:lnTo>
                  <a:lnTo>
                    <a:pt x="12367" y="23648"/>
                  </a:lnTo>
                  <a:lnTo>
                    <a:pt x="12851" y="23497"/>
                  </a:lnTo>
                  <a:lnTo>
                    <a:pt x="13335" y="23314"/>
                  </a:lnTo>
                  <a:lnTo>
                    <a:pt x="13819" y="23114"/>
                  </a:lnTo>
                  <a:lnTo>
                    <a:pt x="14286" y="22897"/>
                  </a:lnTo>
                  <a:lnTo>
                    <a:pt x="14736" y="22630"/>
                  </a:lnTo>
                  <a:lnTo>
                    <a:pt x="15170" y="22363"/>
                  </a:lnTo>
                  <a:lnTo>
                    <a:pt x="15604" y="22045"/>
                  </a:lnTo>
                  <a:lnTo>
                    <a:pt x="16021" y="21712"/>
                  </a:lnTo>
                  <a:lnTo>
                    <a:pt x="16422" y="21361"/>
                  </a:lnTo>
                  <a:lnTo>
                    <a:pt x="16822" y="20961"/>
                  </a:lnTo>
                  <a:lnTo>
                    <a:pt x="17206" y="20560"/>
                  </a:lnTo>
                  <a:lnTo>
                    <a:pt x="17573" y="20126"/>
                  </a:lnTo>
                  <a:lnTo>
                    <a:pt x="17907" y="19692"/>
                  </a:lnTo>
                  <a:lnTo>
                    <a:pt x="18241" y="19242"/>
                  </a:lnTo>
                  <a:lnTo>
                    <a:pt x="18541" y="18775"/>
                  </a:lnTo>
                  <a:lnTo>
                    <a:pt x="18825" y="18291"/>
                  </a:lnTo>
                  <a:lnTo>
                    <a:pt x="19092" y="17790"/>
                  </a:lnTo>
                  <a:lnTo>
                    <a:pt x="19326" y="17273"/>
                  </a:lnTo>
                  <a:lnTo>
                    <a:pt x="19559" y="16755"/>
                  </a:lnTo>
                  <a:lnTo>
                    <a:pt x="19759" y="16221"/>
                  </a:lnTo>
                  <a:lnTo>
                    <a:pt x="19943" y="15671"/>
                  </a:lnTo>
                  <a:lnTo>
                    <a:pt x="20110" y="15103"/>
                  </a:lnTo>
                  <a:lnTo>
                    <a:pt x="20260" y="14519"/>
                  </a:lnTo>
                  <a:lnTo>
                    <a:pt x="20394" y="13918"/>
                  </a:lnTo>
                  <a:lnTo>
                    <a:pt x="20494" y="13318"/>
                  </a:lnTo>
                  <a:lnTo>
                    <a:pt x="20594" y="12700"/>
                  </a:lnTo>
                  <a:lnTo>
                    <a:pt x="20661" y="12066"/>
                  </a:lnTo>
                  <a:lnTo>
                    <a:pt x="20711" y="11432"/>
                  </a:lnTo>
                  <a:lnTo>
                    <a:pt x="20727" y="10798"/>
                  </a:lnTo>
                  <a:lnTo>
                    <a:pt x="20727" y="10197"/>
                  </a:lnTo>
                  <a:lnTo>
                    <a:pt x="20694" y="9596"/>
                  </a:lnTo>
                  <a:lnTo>
                    <a:pt x="20644" y="9012"/>
                  </a:lnTo>
                  <a:lnTo>
                    <a:pt x="20577" y="8445"/>
                  </a:lnTo>
                  <a:lnTo>
                    <a:pt x="20477" y="7877"/>
                  </a:lnTo>
                  <a:lnTo>
                    <a:pt x="20360" y="7343"/>
                  </a:lnTo>
                  <a:lnTo>
                    <a:pt x="20210" y="6809"/>
                  </a:lnTo>
                  <a:lnTo>
                    <a:pt x="20043" y="6292"/>
                  </a:lnTo>
                  <a:lnTo>
                    <a:pt x="19860" y="5791"/>
                  </a:lnTo>
                  <a:lnTo>
                    <a:pt x="19643" y="5291"/>
                  </a:lnTo>
                  <a:lnTo>
                    <a:pt x="19409" y="4824"/>
                  </a:lnTo>
                  <a:lnTo>
                    <a:pt x="19142" y="4356"/>
                  </a:lnTo>
                  <a:lnTo>
                    <a:pt x="18858" y="3906"/>
                  </a:lnTo>
                  <a:lnTo>
                    <a:pt x="18558" y="3472"/>
                  </a:lnTo>
                  <a:lnTo>
                    <a:pt x="18224" y="3055"/>
                  </a:lnTo>
                  <a:lnTo>
                    <a:pt x="17874" y="2671"/>
                  </a:lnTo>
                  <a:lnTo>
                    <a:pt x="17507" y="2304"/>
                  </a:lnTo>
                  <a:lnTo>
                    <a:pt x="17123" y="1953"/>
                  </a:lnTo>
                  <a:lnTo>
                    <a:pt x="16739" y="1653"/>
                  </a:lnTo>
                  <a:lnTo>
                    <a:pt x="16322" y="1369"/>
                  </a:lnTo>
                  <a:lnTo>
                    <a:pt x="15905" y="1102"/>
                  </a:lnTo>
                  <a:lnTo>
                    <a:pt x="15471" y="869"/>
                  </a:lnTo>
                  <a:lnTo>
                    <a:pt x="15020" y="668"/>
                  </a:lnTo>
                  <a:lnTo>
                    <a:pt x="14553" y="485"/>
                  </a:lnTo>
                  <a:lnTo>
                    <a:pt x="14086" y="335"/>
                  </a:lnTo>
                  <a:lnTo>
                    <a:pt x="13585" y="218"/>
                  </a:lnTo>
                  <a:lnTo>
                    <a:pt x="13084" y="118"/>
                  </a:lnTo>
                  <a:lnTo>
                    <a:pt x="12567" y="51"/>
                  </a:lnTo>
                  <a:lnTo>
                    <a:pt x="12033" y="17"/>
                  </a:lnTo>
                  <a:lnTo>
                    <a:pt x="11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0"/>
            <p:cNvSpPr/>
            <p:nvPr/>
          </p:nvSpPr>
          <p:spPr>
            <a:xfrm>
              <a:off x="4474246" y="2195237"/>
              <a:ext cx="747182" cy="1044016"/>
            </a:xfrm>
            <a:custGeom>
              <a:avLst/>
              <a:gdLst/>
              <a:ahLst/>
              <a:cxnLst/>
              <a:rect l="l" t="t" r="r" b="b"/>
              <a:pathLst>
                <a:path w="16339" h="22830" extrusionOk="0">
                  <a:moveTo>
                    <a:pt x="3288" y="0"/>
                  </a:moveTo>
                  <a:lnTo>
                    <a:pt x="2971" y="17"/>
                  </a:lnTo>
                  <a:lnTo>
                    <a:pt x="2671" y="34"/>
                  </a:lnTo>
                  <a:lnTo>
                    <a:pt x="2387" y="84"/>
                  </a:lnTo>
                  <a:lnTo>
                    <a:pt x="2103" y="134"/>
                  </a:lnTo>
                  <a:lnTo>
                    <a:pt x="1836" y="217"/>
                  </a:lnTo>
                  <a:lnTo>
                    <a:pt x="1586" y="301"/>
                  </a:lnTo>
                  <a:lnTo>
                    <a:pt x="1336" y="417"/>
                  </a:lnTo>
                  <a:lnTo>
                    <a:pt x="1102" y="551"/>
                  </a:lnTo>
                  <a:lnTo>
                    <a:pt x="1" y="22178"/>
                  </a:lnTo>
                  <a:lnTo>
                    <a:pt x="351" y="22329"/>
                  </a:lnTo>
                  <a:lnTo>
                    <a:pt x="685" y="22462"/>
                  </a:lnTo>
                  <a:lnTo>
                    <a:pt x="1019" y="22579"/>
                  </a:lnTo>
                  <a:lnTo>
                    <a:pt x="1336" y="22662"/>
                  </a:lnTo>
                  <a:lnTo>
                    <a:pt x="1670" y="22729"/>
                  </a:lnTo>
                  <a:lnTo>
                    <a:pt x="1987" y="22796"/>
                  </a:lnTo>
                  <a:lnTo>
                    <a:pt x="2304" y="22829"/>
                  </a:lnTo>
                  <a:lnTo>
                    <a:pt x="2904" y="22829"/>
                  </a:lnTo>
                  <a:lnTo>
                    <a:pt x="3205" y="22796"/>
                  </a:lnTo>
                  <a:lnTo>
                    <a:pt x="3505" y="22763"/>
                  </a:lnTo>
                  <a:lnTo>
                    <a:pt x="3789" y="22696"/>
                  </a:lnTo>
                  <a:lnTo>
                    <a:pt x="4073" y="22612"/>
                  </a:lnTo>
                  <a:lnTo>
                    <a:pt x="4356" y="22512"/>
                  </a:lnTo>
                  <a:lnTo>
                    <a:pt x="4623" y="22379"/>
                  </a:lnTo>
                  <a:lnTo>
                    <a:pt x="4890" y="22245"/>
                  </a:lnTo>
                  <a:lnTo>
                    <a:pt x="5224" y="13851"/>
                  </a:lnTo>
                  <a:lnTo>
                    <a:pt x="11732" y="22462"/>
                  </a:lnTo>
                  <a:lnTo>
                    <a:pt x="12233" y="22529"/>
                  </a:lnTo>
                  <a:lnTo>
                    <a:pt x="12717" y="22546"/>
                  </a:lnTo>
                  <a:lnTo>
                    <a:pt x="13151" y="22546"/>
                  </a:lnTo>
                  <a:lnTo>
                    <a:pt x="13551" y="22496"/>
                  </a:lnTo>
                  <a:lnTo>
                    <a:pt x="13918" y="22429"/>
                  </a:lnTo>
                  <a:lnTo>
                    <a:pt x="14085" y="22379"/>
                  </a:lnTo>
                  <a:lnTo>
                    <a:pt x="14235" y="22312"/>
                  </a:lnTo>
                  <a:lnTo>
                    <a:pt x="14402" y="22245"/>
                  </a:lnTo>
                  <a:lnTo>
                    <a:pt x="14536" y="22178"/>
                  </a:lnTo>
                  <a:lnTo>
                    <a:pt x="14669" y="22095"/>
                  </a:lnTo>
                  <a:lnTo>
                    <a:pt x="14786" y="21995"/>
                  </a:lnTo>
                  <a:lnTo>
                    <a:pt x="15020" y="21795"/>
                  </a:lnTo>
                  <a:lnTo>
                    <a:pt x="15237" y="21578"/>
                  </a:lnTo>
                  <a:lnTo>
                    <a:pt x="15420" y="21311"/>
                  </a:lnTo>
                  <a:lnTo>
                    <a:pt x="15587" y="21044"/>
                  </a:lnTo>
                  <a:lnTo>
                    <a:pt x="15721" y="20727"/>
                  </a:lnTo>
                  <a:lnTo>
                    <a:pt x="15838" y="20393"/>
                  </a:lnTo>
                  <a:lnTo>
                    <a:pt x="15938" y="20042"/>
                  </a:lnTo>
                  <a:lnTo>
                    <a:pt x="16021" y="19659"/>
                  </a:lnTo>
                  <a:lnTo>
                    <a:pt x="8595" y="10647"/>
                  </a:lnTo>
                  <a:lnTo>
                    <a:pt x="16338" y="2904"/>
                  </a:lnTo>
                  <a:lnTo>
                    <a:pt x="16205" y="2587"/>
                  </a:lnTo>
                  <a:lnTo>
                    <a:pt x="16054" y="2270"/>
                  </a:lnTo>
                  <a:lnTo>
                    <a:pt x="15904" y="1986"/>
                  </a:lnTo>
                  <a:lnTo>
                    <a:pt x="15737" y="1736"/>
                  </a:lnTo>
                  <a:lnTo>
                    <a:pt x="15554" y="1502"/>
                  </a:lnTo>
                  <a:lnTo>
                    <a:pt x="15354" y="1285"/>
                  </a:lnTo>
                  <a:lnTo>
                    <a:pt x="15137" y="1102"/>
                  </a:lnTo>
                  <a:lnTo>
                    <a:pt x="14903" y="918"/>
                  </a:lnTo>
                  <a:lnTo>
                    <a:pt x="14669" y="785"/>
                  </a:lnTo>
                  <a:lnTo>
                    <a:pt x="14402" y="651"/>
                  </a:lnTo>
                  <a:lnTo>
                    <a:pt x="14135" y="551"/>
                  </a:lnTo>
                  <a:lnTo>
                    <a:pt x="13852" y="484"/>
                  </a:lnTo>
                  <a:lnTo>
                    <a:pt x="13551" y="417"/>
                  </a:lnTo>
                  <a:lnTo>
                    <a:pt x="13234" y="384"/>
                  </a:lnTo>
                  <a:lnTo>
                    <a:pt x="12900" y="384"/>
                  </a:lnTo>
                  <a:lnTo>
                    <a:pt x="12550" y="401"/>
                  </a:lnTo>
                  <a:lnTo>
                    <a:pt x="5758" y="7276"/>
                  </a:lnTo>
                  <a:lnTo>
                    <a:pt x="6175" y="551"/>
                  </a:lnTo>
                  <a:lnTo>
                    <a:pt x="5775" y="417"/>
                  </a:lnTo>
                  <a:lnTo>
                    <a:pt x="5391" y="301"/>
                  </a:lnTo>
                  <a:lnTo>
                    <a:pt x="5007" y="217"/>
                  </a:lnTo>
                  <a:lnTo>
                    <a:pt x="4640" y="134"/>
                  </a:lnTo>
                  <a:lnTo>
                    <a:pt x="4290" y="84"/>
                  </a:lnTo>
                  <a:lnTo>
                    <a:pt x="3939" y="34"/>
                  </a:lnTo>
                  <a:lnTo>
                    <a:pt x="3605" y="17"/>
                  </a:lnTo>
                  <a:lnTo>
                    <a:pt x="32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0"/>
            <p:cNvSpPr/>
            <p:nvPr/>
          </p:nvSpPr>
          <p:spPr>
            <a:xfrm>
              <a:off x="4441457" y="2163180"/>
              <a:ext cx="812759" cy="1108861"/>
            </a:xfrm>
            <a:custGeom>
              <a:avLst/>
              <a:gdLst/>
              <a:ahLst/>
              <a:cxnLst/>
              <a:rect l="l" t="t" r="r" b="b"/>
              <a:pathLst>
                <a:path w="17773" h="24248" extrusionOk="0">
                  <a:moveTo>
                    <a:pt x="4105" y="1435"/>
                  </a:moveTo>
                  <a:lnTo>
                    <a:pt x="4573" y="1452"/>
                  </a:lnTo>
                  <a:lnTo>
                    <a:pt x="5073" y="1519"/>
                  </a:lnTo>
                  <a:lnTo>
                    <a:pt x="5591" y="1619"/>
                  </a:lnTo>
                  <a:lnTo>
                    <a:pt x="6141" y="1769"/>
                  </a:lnTo>
                  <a:lnTo>
                    <a:pt x="5757" y="7927"/>
                  </a:lnTo>
                  <a:lnTo>
                    <a:pt x="5757" y="8044"/>
                  </a:lnTo>
                  <a:lnTo>
                    <a:pt x="5774" y="8144"/>
                  </a:lnTo>
                  <a:lnTo>
                    <a:pt x="5808" y="8244"/>
                  </a:lnTo>
                  <a:lnTo>
                    <a:pt x="5858" y="8344"/>
                  </a:lnTo>
                  <a:lnTo>
                    <a:pt x="5908" y="8428"/>
                  </a:lnTo>
                  <a:lnTo>
                    <a:pt x="5991" y="8511"/>
                  </a:lnTo>
                  <a:lnTo>
                    <a:pt x="6075" y="8578"/>
                  </a:lnTo>
                  <a:lnTo>
                    <a:pt x="6175" y="8628"/>
                  </a:lnTo>
                  <a:lnTo>
                    <a:pt x="6275" y="8661"/>
                  </a:lnTo>
                  <a:lnTo>
                    <a:pt x="6392" y="8695"/>
                  </a:lnTo>
                  <a:lnTo>
                    <a:pt x="6492" y="8695"/>
                  </a:lnTo>
                  <a:lnTo>
                    <a:pt x="6609" y="8678"/>
                  </a:lnTo>
                  <a:lnTo>
                    <a:pt x="6709" y="8661"/>
                  </a:lnTo>
                  <a:lnTo>
                    <a:pt x="6809" y="8611"/>
                  </a:lnTo>
                  <a:lnTo>
                    <a:pt x="6892" y="8561"/>
                  </a:lnTo>
                  <a:lnTo>
                    <a:pt x="6976" y="8478"/>
                  </a:lnTo>
                  <a:lnTo>
                    <a:pt x="13584" y="1803"/>
                  </a:lnTo>
                  <a:lnTo>
                    <a:pt x="13818" y="1803"/>
                  </a:lnTo>
                  <a:lnTo>
                    <a:pt x="14035" y="1819"/>
                  </a:lnTo>
                  <a:lnTo>
                    <a:pt x="14252" y="1853"/>
                  </a:lnTo>
                  <a:lnTo>
                    <a:pt x="14452" y="1903"/>
                  </a:lnTo>
                  <a:lnTo>
                    <a:pt x="14635" y="1953"/>
                  </a:lnTo>
                  <a:lnTo>
                    <a:pt x="14819" y="2020"/>
                  </a:lnTo>
                  <a:lnTo>
                    <a:pt x="15003" y="2103"/>
                  </a:lnTo>
                  <a:lnTo>
                    <a:pt x="15169" y="2203"/>
                  </a:lnTo>
                  <a:lnTo>
                    <a:pt x="15320" y="2303"/>
                  </a:lnTo>
                  <a:lnTo>
                    <a:pt x="15470" y="2420"/>
                  </a:lnTo>
                  <a:lnTo>
                    <a:pt x="15620" y="2554"/>
                  </a:lnTo>
                  <a:lnTo>
                    <a:pt x="15754" y="2704"/>
                  </a:lnTo>
                  <a:lnTo>
                    <a:pt x="15870" y="2871"/>
                  </a:lnTo>
                  <a:lnTo>
                    <a:pt x="15987" y="3038"/>
                  </a:lnTo>
                  <a:lnTo>
                    <a:pt x="16104" y="3238"/>
                  </a:lnTo>
                  <a:lnTo>
                    <a:pt x="16204" y="3438"/>
                  </a:lnTo>
                  <a:lnTo>
                    <a:pt x="8795" y="10847"/>
                  </a:lnTo>
                  <a:lnTo>
                    <a:pt x="8711" y="10948"/>
                  </a:lnTo>
                  <a:lnTo>
                    <a:pt x="8644" y="11064"/>
                  </a:lnTo>
                  <a:lnTo>
                    <a:pt x="8611" y="11181"/>
                  </a:lnTo>
                  <a:lnTo>
                    <a:pt x="8594" y="11315"/>
                  </a:lnTo>
                  <a:lnTo>
                    <a:pt x="8594" y="11448"/>
                  </a:lnTo>
                  <a:lnTo>
                    <a:pt x="8628" y="11565"/>
                  </a:lnTo>
                  <a:lnTo>
                    <a:pt x="8678" y="11699"/>
                  </a:lnTo>
                  <a:lnTo>
                    <a:pt x="8745" y="11799"/>
                  </a:lnTo>
                  <a:lnTo>
                    <a:pt x="15970" y="20543"/>
                  </a:lnTo>
                  <a:lnTo>
                    <a:pt x="15904" y="20810"/>
                  </a:lnTo>
                  <a:lnTo>
                    <a:pt x="15820" y="21060"/>
                  </a:lnTo>
                  <a:lnTo>
                    <a:pt x="15720" y="21277"/>
                  </a:lnTo>
                  <a:lnTo>
                    <a:pt x="15620" y="21478"/>
                  </a:lnTo>
                  <a:lnTo>
                    <a:pt x="15503" y="21678"/>
                  </a:lnTo>
                  <a:lnTo>
                    <a:pt x="15370" y="21845"/>
                  </a:lnTo>
                  <a:lnTo>
                    <a:pt x="15219" y="21995"/>
                  </a:lnTo>
                  <a:lnTo>
                    <a:pt x="15069" y="22145"/>
                  </a:lnTo>
                  <a:lnTo>
                    <a:pt x="14886" y="22262"/>
                  </a:lnTo>
                  <a:lnTo>
                    <a:pt x="14685" y="22345"/>
                  </a:lnTo>
                  <a:lnTo>
                    <a:pt x="14435" y="22429"/>
                  </a:lnTo>
                  <a:lnTo>
                    <a:pt x="14168" y="22479"/>
                  </a:lnTo>
                  <a:lnTo>
                    <a:pt x="13884" y="22512"/>
                  </a:lnTo>
                  <a:lnTo>
                    <a:pt x="13551" y="22529"/>
                  </a:lnTo>
                  <a:lnTo>
                    <a:pt x="13217" y="22512"/>
                  </a:lnTo>
                  <a:lnTo>
                    <a:pt x="12833" y="22496"/>
                  </a:lnTo>
                  <a:lnTo>
                    <a:pt x="6525" y="14118"/>
                  </a:lnTo>
                  <a:lnTo>
                    <a:pt x="6442" y="14035"/>
                  </a:lnTo>
                  <a:lnTo>
                    <a:pt x="6358" y="13951"/>
                  </a:lnTo>
                  <a:lnTo>
                    <a:pt x="6275" y="13901"/>
                  </a:lnTo>
                  <a:lnTo>
                    <a:pt x="6175" y="13868"/>
                  </a:lnTo>
                  <a:lnTo>
                    <a:pt x="6058" y="13835"/>
                  </a:lnTo>
                  <a:lnTo>
                    <a:pt x="5958" y="13818"/>
                  </a:lnTo>
                  <a:lnTo>
                    <a:pt x="5841" y="13835"/>
                  </a:lnTo>
                  <a:lnTo>
                    <a:pt x="5741" y="13851"/>
                  </a:lnTo>
                  <a:lnTo>
                    <a:pt x="5624" y="13901"/>
                  </a:lnTo>
                  <a:lnTo>
                    <a:pt x="5541" y="13951"/>
                  </a:lnTo>
                  <a:lnTo>
                    <a:pt x="5457" y="14018"/>
                  </a:lnTo>
                  <a:lnTo>
                    <a:pt x="5374" y="14102"/>
                  </a:lnTo>
                  <a:lnTo>
                    <a:pt x="5324" y="14202"/>
                  </a:lnTo>
                  <a:lnTo>
                    <a:pt x="5274" y="14302"/>
                  </a:lnTo>
                  <a:lnTo>
                    <a:pt x="5240" y="14402"/>
                  </a:lnTo>
                  <a:lnTo>
                    <a:pt x="5223" y="14519"/>
                  </a:lnTo>
                  <a:lnTo>
                    <a:pt x="4906" y="22496"/>
                  </a:lnTo>
                  <a:lnTo>
                    <a:pt x="4706" y="22579"/>
                  </a:lnTo>
                  <a:lnTo>
                    <a:pt x="4523" y="22646"/>
                  </a:lnTo>
                  <a:lnTo>
                    <a:pt x="4322" y="22696"/>
                  </a:lnTo>
                  <a:lnTo>
                    <a:pt x="4122" y="22746"/>
                  </a:lnTo>
                  <a:lnTo>
                    <a:pt x="3922" y="22779"/>
                  </a:lnTo>
                  <a:lnTo>
                    <a:pt x="3705" y="22813"/>
                  </a:lnTo>
                  <a:lnTo>
                    <a:pt x="3071" y="22813"/>
                  </a:lnTo>
                  <a:lnTo>
                    <a:pt x="2854" y="22779"/>
                  </a:lnTo>
                  <a:lnTo>
                    <a:pt x="2637" y="22746"/>
                  </a:lnTo>
                  <a:lnTo>
                    <a:pt x="2403" y="22713"/>
                  </a:lnTo>
                  <a:lnTo>
                    <a:pt x="2170" y="22646"/>
                  </a:lnTo>
                  <a:lnTo>
                    <a:pt x="1936" y="22579"/>
                  </a:lnTo>
                  <a:lnTo>
                    <a:pt x="1452" y="22412"/>
                  </a:lnTo>
                  <a:lnTo>
                    <a:pt x="2520" y="1702"/>
                  </a:lnTo>
                  <a:lnTo>
                    <a:pt x="2687" y="1636"/>
                  </a:lnTo>
                  <a:lnTo>
                    <a:pt x="2870" y="1569"/>
                  </a:lnTo>
                  <a:lnTo>
                    <a:pt x="3054" y="1519"/>
                  </a:lnTo>
                  <a:lnTo>
                    <a:pt x="3254" y="1486"/>
                  </a:lnTo>
                  <a:lnTo>
                    <a:pt x="3455" y="1452"/>
                  </a:lnTo>
                  <a:lnTo>
                    <a:pt x="3671" y="1435"/>
                  </a:lnTo>
                  <a:close/>
                  <a:moveTo>
                    <a:pt x="3571" y="0"/>
                  </a:moveTo>
                  <a:lnTo>
                    <a:pt x="3238" y="34"/>
                  </a:lnTo>
                  <a:lnTo>
                    <a:pt x="2921" y="84"/>
                  </a:lnTo>
                  <a:lnTo>
                    <a:pt x="2603" y="167"/>
                  </a:lnTo>
                  <a:lnTo>
                    <a:pt x="2286" y="251"/>
                  </a:lnTo>
                  <a:lnTo>
                    <a:pt x="2003" y="351"/>
                  </a:lnTo>
                  <a:lnTo>
                    <a:pt x="1719" y="484"/>
                  </a:lnTo>
                  <a:lnTo>
                    <a:pt x="1452" y="618"/>
                  </a:lnTo>
                  <a:lnTo>
                    <a:pt x="1385" y="668"/>
                  </a:lnTo>
                  <a:lnTo>
                    <a:pt x="1318" y="735"/>
                  </a:lnTo>
                  <a:lnTo>
                    <a:pt x="1252" y="801"/>
                  </a:lnTo>
                  <a:lnTo>
                    <a:pt x="1202" y="868"/>
                  </a:lnTo>
                  <a:lnTo>
                    <a:pt x="1168" y="952"/>
                  </a:lnTo>
                  <a:lnTo>
                    <a:pt x="1135" y="1035"/>
                  </a:lnTo>
                  <a:lnTo>
                    <a:pt x="1118" y="1118"/>
                  </a:lnTo>
                  <a:lnTo>
                    <a:pt x="1102" y="1202"/>
                  </a:lnTo>
                  <a:lnTo>
                    <a:pt x="0" y="22846"/>
                  </a:lnTo>
                  <a:lnTo>
                    <a:pt x="0" y="22946"/>
                  </a:lnTo>
                  <a:lnTo>
                    <a:pt x="17" y="23063"/>
                  </a:lnTo>
                  <a:lnTo>
                    <a:pt x="50" y="23163"/>
                  </a:lnTo>
                  <a:lnTo>
                    <a:pt x="100" y="23247"/>
                  </a:lnTo>
                  <a:lnTo>
                    <a:pt x="167" y="23347"/>
                  </a:lnTo>
                  <a:lnTo>
                    <a:pt x="234" y="23413"/>
                  </a:lnTo>
                  <a:lnTo>
                    <a:pt x="317" y="23480"/>
                  </a:lnTo>
                  <a:lnTo>
                    <a:pt x="417" y="23530"/>
                  </a:lnTo>
                  <a:lnTo>
                    <a:pt x="801" y="23697"/>
                  </a:lnTo>
                  <a:lnTo>
                    <a:pt x="1185" y="23847"/>
                  </a:lnTo>
                  <a:lnTo>
                    <a:pt x="1569" y="23981"/>
                  </a:lnTo>
                  <a:lnTo>
                    <a:pt x="1936" y="24081"/>
                  </a:lnTo>
                  <a:lnTo>
                    <a:pt x="2303" y="24148"/>
                  </a:lnTo>
                  <a:lnTo>
                    <a:pt x="2670" y="24214"/>
                  </a:lnTo>
                  <a:lnTo>
                    <a:pt x="3037" y="24248"/>
                  </a:lnTo>
                  <a:lnTo>
                    <a:pt x="3722" y="24248"/>
                  </a:lnTo>
                  <a:lnTo>
                    <a:pt x="4055" y="24214"/>
                  </a:lnTo>
                  <a:lnTo>
                    <a:pt x="4389" y="24164"/>
                  </a:lnTo>
                  <a:lnTo>
                    <a:pt x="4723" y="24081"/>
                  </a:lnTo>
                  <a:lnTo>
                    <a:pt x="5040" y="23981"/>
                  </a:lnTo>
                  <a:lnTo>
                    <a:pt x="5357" y="23864"/>
                  </a:lnTo>
                  <a:lnTo>
                    <a:pt x="5657" y="23731"/>
                  </a:lnTo>
                  <a:lnTo>
                    <a:pt x="5958" y="23564"/>
                  </a:lnTo>
                  <a:lnTo>
                    <a:pt x="6041" y="23514"/>
                  </a:lnTo>
                  <a:lnTo>
                    <a:pt x="6108" y="23447"/>
                  </a:lnTo>
                  <a:lnTo>
                    <a:pt x="6175" y="23380"/>
                  </a:lnTo>
                  <a:lnTo>
                    <a:pt x="6225" y="23313"/>
                  </a:lnTo>
                  <a:lnTo>
                    <a:pt x="6258" y="23230"/>
                  </a:lnTo>
                  <a:lnTo>
                    <a:pt x="6291" y="23146"/>
                  </a:lnTo>
                  <a:lnTo>
                    <a:pt x="6308" y="23063"/>
                  </a:lnTo>
                  <a:lnTo>
                    <a:pt x="6325" y="22963"/>
                  </a:lnTo>
                  <a:lnTo>
                    <a:pt x="6592" y="16588"/>
                  </a:lnTo>
                  <a:lnTo>
                    <a:pt x="11865" y="23597"/>
                  </a:lnTo>
                  <a:lnTo>
                    <a:pt x="11965" y="23697"/>
                  </a:lnTo>
                  <a:lnTo>
                    <a:pt x="12082" y="23781"/>
                  </a:lnTo>
                  <a:lnTo>
                    <a:pt x="12199" y="23847"/>
                  </a:lnTo>
                  <a:lnTo>
                    <a:pt x="12349" y="23881"/>
                  </a:lnTo>
                  <a:lnTo>
                    <a:pt x="12933" y="23947"/>
                  </a:lnTo>
                  <a:lnTo>
                    <a:pt x="13484" y="23964"/>
                  </a:lnTo>
                  <a:lnTo>
                    <a:pt x="13734" y="23964"/>
                  </a:lnTo>
                  <a:lnTo>
                    <a:pt x="13985" y="23947"/>
                  </a:lnTo>
                  <a:lnTo>
                    <a:pt x="14218" y="23931"/>
                  </a:lnTo>
                  <a:lnTo>
                    <a:pt x="14452" y="23897"/>
                  </a:lnTo>
                  <a:lnTo>
                    <a:pt x="14669" y="23847"/>
                  </a:lnTo>
                  <a:lnTo>
                    <a:pt x="14886" y="23797"/>
                  </a:lnTo>
                  <a:lnTo>
                    <a:pt x="15086" y="23731"/>
                  </a:lnTo>
                  <a:lnTo>
                    <a:pt x="15286" y="23664"/>
                  </a:lnTo>
                  <a:lnTo>
                    <a:pt x="15470" y="23580"/>
                  </a:lnTo>
                  <a:lnTo>
                    <a:pt x="15637" y="23480"/>
                  </a:lnTo>
                  <a:lnTo>
                    <a:pt x="15804" y="23380"/>
                  </a:lnTo>
                  <a:lnTo>
                    <a:pt x="15954" y="23263"/>
                  </a:lnTo>
                  <a:lnTo>
                    <a:pt x="16237" y="23013"/>
                  </a:lnTo>
                  <a:lnTo>
                    <a:pt x="16488" y="22746"/>
                  </a:lnTo>
                  <a:lnTo>
                    <a:pt x="16721" y="22446"/>
                  </a:lnTo>
                  <a:lnTo>
                    <a:pt x="16922" y="22095"/>
                  </a:lnTo>
                  <a:lnTo>
                    <a:pt x="17089" y="21745"/>
                  </a:lnTo>
                  <a:lnTo>
                    <a:pt x="17239" y="21344"/>
                  </a:lnTo>
                  <a:lnTo>
                    <a:pt x="17356" y="20927"/>
                  </a:lnTo>
                  <a:lnTo>
                    <a:pt x="17439" y="20476"/>
                  </a:lnTo>
                  <a:lnTo>
                    <a:pt x="17456" y="20326"/>
                  </a:lnTo>
                  <a:lnTo>
                    <a:pt x="17439" y="20176"/>
                  </a:lnTo>
                  <a:lnTo>
                    <a:pt x="17372" y="20026"/>
                  </a:lnTo>
                  <a:lnTo>
                    <a:pt x="17289" y="19892"/>
                  </a:lnTo>
                  <a:lnTo>
                    <a:pt x="10280" y="11398"/>
                  </a:lnTo>
                  <a:lnTo>
                    <a:pt x="17556" y="4122"/>
                  </a:lnTo>
                  <a:lnTo>
                    <a:pt x="17623" y="4039"/>
                  </a:lnTo>
                  <a:lnTo>
                    <a:pt x="17673" y="3955"/>
                  </a:lnTo>
                  <a:lnTo>
                    <a:pt x="17723" y="3855"/>
                  </a:lnTo>
                  <a:lnTo>
                    <a:pt x="17756" y="3772"/>
                  </a:lnTo>
                  <a:lnTo>
                    <a:pt x="17773" y="3672"/>
                  </a:lnTo>
                  <a:lnTo>
                    <a:pt x="17773" y="3572"/>
                  </a:lnTo>
                  <a:lnTo>
                    <a:pt x="17756" y="3471"/>
                  </a:lnTo>
                  <a:lnTo>
                    <a:pt x="17723" y="3371"/>
                  </a:lnTo>
                  <a:lnTo>
                    <a:pt x="17572" y="2987"/>
                  </a:lnTo>
                  <a:lnTo>
                    <a:pt x="17406" y="2620"/>
                  </a:lnTo>
                  <a:lnTo>
                    <a:pt x="17222" y="2287"/>
                  </a:lnTo>
                  <a:lnTo>
                    <a:pt x="17022" y="1986"/>
                  </a:lnTo>
                  <a:lnTo>
                    <a:pt x="16788" y="1702"/>
                  </a:lnTo>
                  <a:lnTo>
                    <a:pt x="16555" y="1452"/>
                  </a:lnTo>
                  <a:lnTo>
                    <a:pt x="16288" y="1235"/>
                  </a:lnTo>
                  <a:lnTo>
                    <a:pt x="16021" y="1018"/>
                  </a:lnTo>
                  <a:lnTo>
                    <a:pt x="15720" y="851"/>
                  </a:lnTo>
                  <a:lnTo>
                    <a:pt x="15420" y="701"/>
                  </a:lnTo>
                  <a:lnTo>
                    <a:pt x="15086" y="584"/>
                  </a:lnTo>
                  <a:lnTo>
                    <a:pt x="14752" y="484"/>
                  </a:lnTo>
                  <a:lnTo>
                    <a:pt x="14385" y="418"/>
                  </a:lnTo>
                  <a:lnTo>
                    <a:pt x="14018" y="384"/>
                  </a:lnTo>
                  <a:lnTo>
                    <a:pt x="13634" y="367"/>
                  </a:lnTo>
                  <a:lnTo>
                    <a:pt x="13234" y="384"/>
                  </a:lnTo>
                  <a:lnTo>
                    <a:pt x="13100" y="401"/>
                  </a:lnTo>
                  <a:lnTo>
                    <a:pt x="12983" y="451"/>
                  </a:lnTo>
                  <a:lnTo>
                    <a:pt x="12867" y="501"/>
                  </a:lnTo>
                  <a:lnTo>
                    <a:pt x="12766" y="584"/>
                  </a:lnTo>
                  <a:lnTo>
                    <a:pt x="7309" y="6108"/>
                  </a:lnTo>
                  <a:lnTo>
                    <a:pt x="7610" y="1285"/>
                  </a:lnTo>
                  <a:lnTo>
                    <a:pt x="7610" y="1168"/>
                  </a:lnTo>
                  <a:lnTo>
                    <a:pt x="7593" y="1052"/>
                  </a:lnTo>
                  <a:lnTo>
                    <a:pt x="7560" y="935"/>
                  </a:lnTo>
                  <a:lnTo>
                    <a:pt x="7493" y="835"/>
                  </a:lnTo>
                  <a:lnTo>
                    <a:pt x="7426" y="751"/>
                  </a:lnTo>
                  <a:lnTo>
                    <a:pt x="7343" y="668"/>
                  </a:lnTo>
                  <a:lnTo>
                    <a:pt x="7243" y="601"/>
                  </a:lnTo>
                  <a:lnTo>
                    <a:pt x="7126" y="568"/>
                  </a:lnTo>
                  <a:lnTo>
                    <a:pt x="6692" y="418"/>
                  </a:lnTo>
                  <a:lnTo>
                    <a:pt x="6258" y="301"/>
                  </a:lnTo>
                  <a:lnTo>
                    <a:pt x="5841" y="217"/>
                  </a:lnTo>
                  <a:lnTo>
                    <a:pt x="5440" y="134"/>
                  </a:lnTo>
                  <a:lnTo>
                    <a:pt x="5040" y="67"/>
                  </a:lnTo>
                  <a:lnTo>
                    <a:pt x="4656" y="17"/>
                  </a:lnTo>
                  <a:lnTo>
                    <a:pt x="4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0"/>
            <p:cNvSpPr/>
            <p:nvPr/>
          </p:nvSpPr>
          <p:spPr>
            <a:xfrm>
              <a:off x="5299223" y="2192173"/>
              <a:ext cx="347274" cy="1015023"/>
            </a:xfrm>
            <a:custGeom>
              <a:avLst/>
              <a:gdLst/>
              <a:ahLst/>
              <a:cxnLst/>
              <a:rect l="l" t="t" r="r" b="b"/>
              <a:pathLst>
                <a:path w="7594" h="22196" extrusionOk="0">
                  <a:moveTo>
                    <a:pt x="4089" y="0"/>
                  </a:moveTo>
                  <a:lnTo>
                    <a:pt x="3738" y="17"/>
                  </a:lnTo>
                  <a:lnTo>
                    <a:pt x="3371" y="67"/>
                  </a:lnTo>
                  <a:lnTo>
                    <a:pt x="3004" y="134"/>
                  </a:lnTo>
                  <a:lnTo>
                    <a:pt x="2620" y="217"/>
                  </a:lnTo>
                  <a:lnTo>
                    <a:pt x="2253" y="318"/>
                  </a:lnTo>
                  <a:lnTo>
                    <a:pt x="1469" y="15871"/>
                  </a:lnTo>
                  <a:lnTo>
                    <a:pt x="1636" y="15971"/>
                  </a:lnTo>
                  <a:lnTo>
                    <a:pt x="1803" y="16054"/>
                  </a:lnTo>
                  <a:lnTo>
                    <a:pt x="1969" y="16138"/>
                  </a:lnTo>
                  <a:lnTo>
                    <a:pt x="2153" y="16204"/>
                  </a:lnTo>
                  <a:lnTo>
                    <a:pt x="2320" y="16254"/>
                  </a:lnTo>
                  <a:lnTo>
                    <a:pt x="2520" y="16288"/>
                  </a:lnTo>
                  <a:lnTo>
                    <a:pt x="2704" y="16321"/>
                  </a:lnTo>
                  <a:lnTo>
                    <a:pt x="2904" y="16338"/>
                  </a:lnTo>
                  <a:lnTo>
                    <a:pt x="3305" y="16338"/>
                  </a:lnTo>
                  <a:lnTo>
                    <a:pt x="3521" y="16321"/>
                  </a:lnTo>
                  <a:lnTo>
                    <a:pt x="3738" y="16288"/>
                  </a:lnTo>
                  <a:lnTo>
                    <a:pt x="3955" y="16254"/>
                  </a:lnTo>
                  <a:lnTo>
                    <a:pt x="4189" y="16204"/>
                  </a:lnTo>
                  <a:lnTo>
                    <a:pt x="4656" y="16071"/>
                  </a:lnTo>
                  <a:lnTo>
                    <a:pt x="7593" y="1018"/>
                  </a:lnTo>
                  <a:lnTo>
                    <a:pt x="7310" y="835"/>
                  </a:lnTo>
                  <a:lnTo>
                    <a:pt x="7009" y="668"/>
                  </a:lnTo>
                  <a:lnTo>
                    <a:pt x="6709" y="518"/>
                  </a:lnTo>
                  <a:lnTo>
                    <a:pt x="6408" y="384"/>
                  </a:lnTo>
                  <a:lnTo>
                    <a:pt x="6091" y="267"/>
                  </a:lnTo>
                  <a:lnTo>
                    <a:pt x="5774" y="167"/>
                  </a:lnTo>
                  <a:lnTo>
                    <a:pt x="5457" y="101"/>
                  </a:lnTo>
                  <a:lnTo>
                    <a:pt x="5124" y="51"/>
                  </a:lnTo>
                  <a:lnTo>
                    <a:pt x="4790" y="17"/>
                  </a:lnTo>
                  <a:lnTo>
                    <a:pt x="4439" y="0"/>
                  </a:lnTo>
                  <a:close/>
                  <a:moveTo>
                    <a:pt x="2420" y="17373"/>
                  </a:moveTo>
                  <a:lnTo>
                    <a:pt x="2120" y="17389"/>
                  </a:lnTo>
                  <a:lnTo>
                    <a:pt x="1819" y="17456"/>
                  </a:lnTo>
                  <a:lnTo>
                    <a:pt x="1519" y="17556"/>
                  </a:lnTo>
                  <a:lnTo>
                    <a:pt x="1235" y="17690"/>
                  </a:lnTo>
                  <a:lnTo>
                    <a:pt x="1085" y="17773"/>
                  </a:lnTo>
                  <a:lnTo>
                    <a:pt x="952" y="17857"/>
                  </a:lnTo>
                  <a:lnTo>
                    <a:pt x="835" y="17957"/>
                  </a:lnTo>
                  <a:lnTo>
                    <a:pt x="718" y="18057"/>
                  </a:lnTo>
                  <a:lnTo>
                    <a:pt x="601" y="18174"/>
                  </a:lnTo>
                  <a:lnTo>
                    <a:pt x="501" y="18307"/>
                  </a:lnTo>
                  <a:lnTo>
                    <a:pt x="418" y="18441"/>
                  </a:lnTo>
                  <a:lnTo>
                    <a:pt x="334" y="18574"/>
                  </a:lnTo>
                  <a:lnTo>
                    <a:pt x="184" y="18874"/>
                  </a:lnTo>
                  <a:lnTo>
                    <a:pt x="134" y="19025"/>
                  </a:lnTo>
                  <a:lnTo>
                    <a:pt x="84" y="19175"/>
                  </a:lnTo>
                  <a:lnTo>
                    <a:pt x="50" y="19325"/>
                  </a:lnTo>
                  <a:lnTo>
                    <a:pt x="17" y="19475"/>
                  </a:lnTo>
                  <a:lnTo>
                    <a:pt x="0" y="19642"/>
                  </a:lnTo>
                  <a:lnTo>
                    <a:pt x="0" y="19792"/>
                  </a:lnTo>
                  <a:lnTo>
                    <a:pt x="0" y="19943"/>
                  </a:lnTo>
                  <a:lnTo>
                    <a:pt x="17" y="20109"/>
                  </a:lnTo>
                  <a:lnTo>
                    <a:pt x="50" y="20260"/>
                  </a:lnTo>
                  <a:lnTo>
                    <a:pt x="84" y="20410"/>
                  </a:lnTo>
                  <a:lnTo>
                    <a:pt x="184" y="20710"/>
                  </a:lnTo>
                  <a:lnTo>
                    <a:pt x="317" y="20994"/>
                  </a:lnTo>
                  <a:lnTo>
                    <a:pt x="401" y="21144"/>
                  </a:lnTo>
                  <a:lnTo>
                    <a:pt x="501" y="21278"/>
                  </a:lnTo>
                  <a:lnTo>
                    <a:pt x="601" y="21394"/>
                  </a:lnTo>
                  <a:lnTo>
                    <a:pt x="701" y="21511"/>
                  </a:lnTo>
                  <a:lnTo>
                    <a:pt x="818" y="21611"/>
                  </a:lnTo>
                  <a:lnTo>
                    <a:pt x="935" y="21711"/>
                  </a:lnTo>
                  <a:lnTo>
                    <a:pt x="1068" y="21812"/>
                  </a:lnTo>
                  <a:lnTo>
                    <a:pt x="1219" y="21895"/>
                  </a:lnTo>
                  <a:lnTo>
                    <a:pt x="1502" y="22028"/>
                  </a:lnTo>
                  <a:lnTo>
                    <a:pt x="1803" y="22129"/>
                  </a:lnTo>
                  <a:lnTo>
                    <a:pt x="2103" y="22179"/>
                  </a:lnTo>
                  <a:lnTo>
                    <a:pt x="2420" y="22195"/>
                  </a:lnTo>
                  <a:lnTo>
                    <a:pt x="2737" y="22179"/>
                  </a:lnTo>
                  <a:lnTo>
                    <a:pt x="3038" y="22129"/>
                  </a:lnTo>
                  <a:lnTo>
                    <a:pt x="3338" y="22028"/>
                  </a:lnTo>
                  <a:lnTo>
                    <a:pt x="3622" y="21895"/>
                  </a:lnTo>
                  <a:lnTo>
                    <a:pt x="3772" y="21812"/>
                  </a:lnTo>
                  <a:lnTo>
                    <a:pt x="3905" y="21711"/>
                  </a:lnTo>
                  <a:lnTo>
                    <a:pt x="4022" y="21611"/>
                  </a:lnTo>
                  <a:lnTo>
                    <a:pt x="4139" y="21511"/>
                  </a:lnTo>
                  <a:lnTo>
                    <a:pt x="4256" y="21394"/>
                  </a:lnTo>
                  <a:lnTo>
                    <a:pt x="4356" y="21278"/>
                  </a:lnTo>
                  <a:lnTo>
                    <a:pt x="4439" y="21144"/>
                  </a:lnTo>
                  <a:lnTo>
                    <a:pt x="4523" y="20994"/>
                  </a:lnTo>
                  <a:lnTo>
                    <a:pt x="4673" y="20710"/>
                  </a:lnTo>
                  <a:lnTo>
                    <a:pt x="4773" y="20410"/>
                  </a:lnTo>
                  <a:lnTo>
                    <a:pt x="4806" y="20260"/>
                  </a:lnTo>
                  <a:lnTo>
                    <a:pt x="4823" y="20109"/>
                  </a:lnTo>
                  <a:lnTo>
                    <a:pt x="4840" y="19943"/>
                  </a:lnTo>
                  <a:lnTo>
                    <a:pt x="4840" y="19792"/>
                  </a:lnTo>
                  <a:lnTo>
                    <a:pt x="4840" y="19642"/>
                  </a:lnTo>
                  <a:lnTo>
                    <a:pt x="4823" y="19475"/>
                  </a:lnTo>
                  <a:lnTo>
                    <a:pt x="4806" y="19325"/>
                  </a:lnTo>
                  <a:lnTo>
                    <a:pt x="4756" y="19175"/>
                  </a:lnTo>
                  <a:lnTo>
                    <a:pt x="4723" y="19025"/>
                  </a:lnTo>
                  <a:lnTo>
                    <a:pt x="4656" y="18874"/>
                  </a:lnTo>
                  <a:lnTo>
                    <a:pt x="4523" y="18574"/>
                  </a:lnTo>
                  <a:lnTo>
                    <a:pt x="4439" y="18441"/>
                  </a:lnTo>
                  <a:lnTo>
                    <a:pt x="4339" y="18307"/>
                  </a:lnTo>
                  <a:lnTo>
                    <a:pt x="4239" y="18174"/>
                  </a:lnTo>
                  <a:lnTo>
                    <a:pt x="4122" y="18057"/>
                  </a:lnTo>
                  <a:lnTo>
                    <a:pt x="4005" y="17957"/>
                  </a:lnTo>
                  <a:lnTo>
                    <a:pt x="3889" y="17857"/>
                  </a:lnTo>
                  <a:lnTo>
                    <a:pt x="3755" y="17773"/>
                  </a:lnTo>
                  <a:lnTo>
                    <a:pt x="3605" y="17690"/>
                  </a:lnTo>
                  <a:lnTo>
                    <a:pt x="3321" y="17556"/>
                  </a:lnTo>
                  <a:lnTo>
                    <a:pt x="3021" y="17456"/>
                  </a:lnTo>
                  <a:lnTo>
                    <a:pt x="2720" y="17389"/>
                  </a:lnTo>
                  <a:lnTo>
                    <a:pt x="2420" y="1737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0"/>
            <p:cNvSpPr/>
            <p:nvPr/>
          </p:nvSpPr>
          <p:spPr>
            <a:xfrm>
              <a:off x="5266389" y="2159339"/>
              <a:ext cx="412896" cy="1080646"/>
            </a:xfrm>
            <a:custGeom>
              <a:avLst/>
              <a:gdLst/>
              <a:ahLst/>
              <a:cxnLst/>
              <a:rect l="l" t="t" r="r" b="b"/>
              <a:pathLst>
                <a:path w="9029" h="23631" extrusionOk="0">
                  <a:moveTo>
                    <a:pt x="5224" y="1436"/>
                  </a:moveTo>
                  <a:lnTo>
                    <a:pt x="5474" y="1453"/>
                  </a:lnTo>
                  <a:lnTo>
                    <a:pt x="5708" y="1469"/>
                  </a:lnTo>
                  <a:lnTo>
                    <a:pt x="5942" y="1503"/>
                  </a:lnTo>
                  <a:lnTo>
                    <a:pt x="6192" y="1553"/>
                  </a:lnTo>
                  <a:lnTo>
                    <a:pt x="6409" y="1620"/>
                  </a:lnTo>
                  <a:lnTo>
                    <a:pt x="6643" y="1686"/>
                  </a:lnTo>
                  <a:lnTo>
                    <a:pt x="6859" y="1770"/>
                  </a:lnTo>
                  <a:lnTo>
                    <a:pt x="7093" y="1853"/>
                  </a:lnTo>
                  <a:lnTo>
                    <a:pt x="7310" y="1970"/>
                  </a:lnTo>
                  <a:lnTo>
                    <a:pt x="7510" y="2087"/>
                  </a:lnTo>
                  <a:lnTo>
                    <a:pt x="4757" y="16222"/>
                  </a:lnTo>
                  <a:lnTo>
                    <a:pt x="4490" y="16272"/>
                  </a:lnTo>
                  <a:lnTo>
                    <a:pt x="4239" y="16322"/>
                  </a:lnTo>
                  <a:lnTo>
                    <a:pt x="3989" y="16338"/>
                  </a:lnTo>
                  <a:lnTo>
                    <a:pt x="3756" y="16338"/>
                  </a:lnTo>
                  <a:lnTo>
                    <a:pt x="3539" y="16322"/>
                  </a:lnTo>
                  <a:lnTo>
                    <a:pt x="3322" y="16288"/>
                  </a:lnTo>
                  <a:lnTo>
                    <a:pt x="3121" y="16238"/>
                  </a:lnTo>
                  <a:lnTo>
                    <a:pt x="2938" y="16171"/>
                  </a:lnTo>
                  <a:lnTo>
                    <a:pt x="3655" y="1586"/>
                  </a:lnTo>
                  <a:lnTo>
                    <a:pt x="3922" y="1536"/>
                  </a:lnTo>
                  <a:lnTo>
                    <a:pt x="4189" y="1486"/>
                  </a:lnTo>
                  <a:lnTo>
                    <a:pt x="4456" y="1453"/>
                  </a:lnTo>
                  <a:lnTo>
                    <a:pt x="4723" y="1436"/>
                  </a:lnTo>
                  <a:close/>
                  <a:moveTo>
                    <a:pt x="3138" y="18808"/>
                  </a:moveTo>
                  <a:lnTo>
                    <a:pt x="3355" y="18825"/>
                  </a:lnTo>
                  <a:lnTo>
                    <a:pt x="3572" y="18858"/>
                  </a:lnTo>
                  <a:lnTo>
                    <a:pt x="3772" y="18942"/>
                  </a:lnTo>
                  <a:lnTo>
                    <a:pt x="3989" y="19042"/>
                  </a:lnTo>
                  <a:lnTo>
                    <a:pt x="4173" y="19159"/>
                  </a:lnTo>
                  <a:lnTo>
                    <a:pt x="4340" y="19292"/>
                  </a:lnTo>
                  <a:lnTo>
                    <a:pt x="4490" y="19459"/>
                  </a:lnTo>
                  <a:lnTo>
                    <a:pt x="4607" y="19643"/>
                  </a:lnTo>
                  <a:lnTo>
                    <a:pt x="4707" y="19859"/>
                  </a:lnTo>
                  <a:lnTo>
                    <a:pt x="4790" y="20076"/>
                  </a:lnTo>
                  <a:lnTo>
                    <a:pt x="4824" y="20293"/>
                  </a:lnTo>
                  <a:lnTo>
                    <a:pt x="4840" y="20510"/>
                  </a:lnTo>
                  <a:lnTo>
                    <a:pt x="4824" y="20727"/>
                  </a:lnTo>
                  <a:lnTo>
                    <a:pt x="4790" y="20944"/>
                  </a:lnTo>
                  <a:lnTo>
                    <a:pt x="4723" y="21161"/>
                  </a:lnTo>
                  <a:lnTo>
                    <a:pt x="4623" y="21378"/>
                  </a:lnTo>
                  <a:lnTo>
                    <a:pt x="4490" y="21562"/>
                  </a:lnTo>
                  <a:lnTo>
                    <a:pt x="4356" y="21712"/>
                  </a:lnTo>
                  <a:lnTo>
                    <a:pt x="4189" y="21862"/>
                  </a:lnTo>
                  <a:lnTo>
                    <a:pt x="4006" y="21979"/>
                  </a:lnTo>
                  <a:lnTo>
                    <a:pt x="3789" y="22079"/>
                  </a:lnTo>
                  <a:lnTo>
                    <a:pt x="3572" y="22146"/>
                  </a:lnTo>
                  <a:lnTo>
                    <a:pt x="3355" y="22196"/>
                  </a:lnTo>
                  <a:lnTo>
                    <a:pt x="3121" y="22212"/>
                  </a:lnTo>
                  <a:lnTo>
                    <a:pt x="2904" y="22196"/>
                  </a:lnTo>
                  <a:lnTo>
                    <a:pt x="2687" y="22146"/>
                  </a:lnTo>
                  <a:lnTo>
                    <a:pt x="2487" y="22079"/>
                  </a:lnTo>
                  <a:lnTo>
                    <a:pt x="2270" y="21979"/>
                  </a:lnTo>
                  <a:lnTo>
                    <a:pt x="2087" y="21862"/>
                  </a:lnTo>
                  <a:lnTo>
                    <a:pt x="1937" y="21729"/>
                  </a:lnTo>
                  <a:lnTo>
                    <a:pt x="1786" y="21562"/>
                  </a:lnTo>
                  <a:lnTo>
                    <a:pt x="1670" y="21378"/>
                  </a:lnTo>
                  <a:lnTo>
                    <a:pt x="1569" y="21161"/>
                  </a:lnTo>
                  <a:lnTo>
                    <a:pt x="1503" y="20944"/>
                  </a:lnTo>
                  <a:lnTo>
                    <a:pt x="1453" y="20727"/>
                  </a:lnTo>
                  <a:lnTo>
                    <a:pt x="1436" y="20510"/>
                  </a:lnTo>
                  <a:lnTo>
                    <a:pt x="1453" y="20293"/>
                  </a:lnTo>
                  <a:lnTo>
                    <a:pt x="1503" y="20076"/>
                  </a:lnTo>
                  <a:lnTo>
                    <a:pt x="1569" y="19859"/>
                  </a:lnTo>
                  <a:lnTo>
                    <a:pt x="1670" y="19643"/>
                  </a:lnTo>
                  <a:lnTo>
                    <a:pt x="1803" y="19459"/>
                  </a:lnTo>
                  <a:lnTo>
                    <a:pt x="1937" y="19292"/>
                  </a:lnTo>
                  <a:lnTo>
                    <a:pt x="2103" y="19159"/>
                  </a:lnTo>
                  <a:lnTo>
                    <a:pt x="2287" y="19042"/>
                  </a:lnTo>
                  <a:lnTo>
                    <a:pt x="2504" y="18942"/>
                  </a:lnTo>
                  <a:lnTo>
                    <a:pt x="2704" y="18858"/>
                  </a:lnTo>
                  <a:lnTo>
                    <a:pt x="2921" y="18825"/>
                  </a:lnTo>
                  <a:lnTo>
                    <a:pt x="3138" y="18808"/>
                  </a:lnTo>
                  <a:close/>
                  <a:moveTo>
                    <a:pt x="4807" y="1"/>
                  </a:moveTo>
                  <a:lnTo>
                    <a:pt x="4406" y="18"/>
                  </a:lnTo>
                  <a:lnTo>
                    <a:pt x="4006" y="68"/>
                  </a:lnTo>
                  <a:lnTo>
                    <a:pt x="3605" y="134"/>
                  </a:lnTo>
                  <a:lnTo>
                    <a:pt x="3188" y="235"/>
                  </a:lnTo>
                  <a:lnTo>
                    <a:pt x="2771" y="335"/>
                  </a:lnTo>
                  <a:lnTo>
                    <a:pt x="2654" y="385"/>
                  </a:lnTo>
                  <a:lnTo>
                    <a:pt x="2554" y="435"/>
                  </a:lnTo>
                  <a:lnTo>
                    <a:pt x="2471" y="502"/>
                  </a:lnTo>
                  <a:lnTo>
                    <a:pt x="2404" y="585"/>
                  </a:lnTo>
                  <a:lnTo>
                    <a:pt x="2337" y="668"/>
                  </a:lnTo>
                  <a:lnTo>
                    <a:pt x="2287" y="769"/>
                  </a:lnTo>
                  <a:lnTo>
                    <a:pt x="2254" y="885"/>
                  </a:lnTo>
                  <a:lnTo>
                    <a:pt x="2254" y="1002"/>
                  </a:lnTo>
                  <a:lnTo>
                    <a:pt x="1469" y="16555"/>
                  </a:lnTo>
                  <a:lnTo>
                    <a:pt x="1469" y="16655"/>
                  </a:lnTo>
                  <a:lnTo>
                    <a:pt x="1486" y="16739"/>
                  </a:lnTo>
                  <a:lnTo>
                    <a:pt x="1519" y="16822"/>
                  </a:lnTo>
                  <a:lnTo>
                    <a:pt x="1553" y="16922"/>
                  </a:lnTo>
                  <a:lnTo>
                    <a:pt x="1603" y="16989"/>
                  </a:lnTo>
                  <a:lnTo>
                    <a:pt x="1653" y="17073"/>
                  </a:lnTo>
                  <a:lnTo>
                    <a:pt x="1720" y="17139"/>
                  </a:lnTo>
                  <a:lnTo>
                    <a:pt x="1803" y="17189"/>
                  </a:lnTo>
                  <a:lnTo>
                    <a:pt x="2053" y="17340"/>
                  </a:lnTo>
                  <a:lnTo>
                    <a:pt x="2337" y="17473"/>
                  </a:lnTo>
                  <a:lnTo>
                    <a:pt x="2137" y="17540"/>
                  </a:lnTo>
                  <a:lnTo>
                    <a:pt x="1953" y="17607"/>
                  </a:lnTo>
                  <a:lnTo>
                    <a:pt x="1786" y="17690"/>
                  </a:lnTo>
                  <a:lnTo>
                    <a:pt x="1603" y="17774"/>
                  </a:lnTo>
                  <a:lnTo>
                    <a:pt x="1419" y="17874"/>
                  </a:lnTo>
                  <a:lnTo>
                    <a:pt x="1252" y="18007"/>
                  </a:lnTo>
                  <a:lnTo>
                    <a:pt x="1085" y="18124"/>
                  </a:lnTo>
                  <a:lnTo>
                    <a:pt x="935" y="18274"/>
                  </a:lnTo>
                  <a:lnTo>
                    <a:pt x="785" y="18424"/>
                  </a:lnTo>
                  <a:lnTo>
                    <a:pt x="652" y="18591"/>
                  </a:lnTo>
                  <a:lnTo>
                    <a:pt x="535" y="18758"/>
                  </a:lnTo>
                  <a:lnTo>
                    <a:pt x="418" y="18942"/>
                  </a:lnTo>
                  <a:lnTo>
                    <a:pt x="318" y="19125"/>
                  </a:lnTo>
                  <a:lnTo>
                    <a:pt x="234" y="19325"/>
                  </a:lnTo>
                  <a:lnTo>
                    <a:pt x="168" y="19509"/>
                  </a:lnTo>
                  <a:lnTo>
                    <a:pt x="101" y="19709"/>
                  </a:lnTo>
                  <a:lnTo>
                    <a:pt x="67" y="19910"/>
                  </a:lnTo>
                  <a:lnTo>
                    <a:pt x="34" y="20110"/>
                  </a:lnTo>
                  <a:lnTo>
                    <a:pt x="1" y="20310"/>
                  </a:lnTo>
                  <a:lnTo>
                    <a:pt x="1" y="20510"/>
                  </a:lnTo>
                  <a:lnTo>
                    <a:pt x="1" y="20711"/>
                  </a:lnTo>
                  <a:lnTo>
                    <a:pt x="34" y="20911"/>
                  </a:lnTo>
                  <a:lnTo>
                    <a:pt x="51" y="21111"/>
                  </a:lnTo>
                  <a:lnTo>
                    <a:pt x="101" y="21311"/>
                  </a:lnTo>
                  <a:lnTo>
                    <a:pt x="168" y="21495"/>
                  </a:lnTo>
                  <a:lnTo>
                    <a:pt x="234" y="21695"/>
                  </a:lnTo>
                  <a:lnTo>
                    <a:pt x="318" y="21879"/>
                  </a:lnTo>
                  <a:lnTo>
                    <a:pt x="418" y="22062"/>
                  </a:lnTo>
                  <a:lnTo>
                    <a:pt x="518" y="22246"/>
                  </a:lnTo>
                  <a:lnTo>
                    <a:pt x="635" y="22429"/>
                  </a:lnTo>
                  <a:lnTo>
                    <a:pt x="768" y="22580"/>
                  </a:lnTo>
                  <a:lnTo>
                    <a:pt x="919" y="22746"/>
                  </a:lnTo>
                  <a:lnTo>
                    <a:pt x="1069" y="22880"/>
                  </a:lnTo>
                  <a:lnTo>
                    <a:pt x="1236" y="23014"/>
                  </a:lnTo>
                  <a:lnTo>
                    <a:pt x="1403" y="23130"/>
                  </a:lnTo>
                  <a:lnTo>
                    <a:pt x="1586" y="23247"/>
                  </a:lnTo>
                  <a:lnTo>
                    <a:pt x="1770" y="23331"/>
                  </a:lnTo>
                  <a:lnTo>
                    <a:pt x="1953" y="23414"/>
                  </a:lnTo>
                  <a:lnTo>
                    <a:pt x="2153" y="23481"/>
                  </a:lnTo>
                  <a:lnTo>
                    <a:pt x="2337" y="23531"/>
                  </a:lnTo>
                  <a:lnTo>
                    <a:pt x="2537" y="23581"/>
                  </a:lnTo>
                  <a:lnTo>
                    <a:pt x="2738" y="23614"/>
                  </a:lnTo>
                  <a:lnTo>
                    <a:pt x="2938" y="23631"/>
                  </a:lnTo>
                  <a:lnTo>
                    <a:pt x="3338" y="23631"/>
                  </a:lnTo>
                  <a:lnTo>
                    <a:pt x="3539" y="23614"/>
                  </a:lnTo>
                  <a:lnTo>
                    <a:pt x="3739" y="23581"/>
                  </a:lnTo>
                  <a:lnTo>
                    <a:pt x="3939" y="23531"/>
                  </a:lnTo>
                  <a:lnTo>
                    <a:pt x="4123" y="23481"/>
                  </a:lnTo>
                  <a:lnTo>
                    <a:pt x="4306" y="23414"/>
                  </a:lnTo>
                  <a:lnTo>
                    <a:pt x="4506" y="23331"/>
                  </a:lnTo>
                  <a:lnTo>
                    <a:pt x="4690" y="23247"/>
                  </a:lnTo>
                  <a:lnTo>
                    <a:pt x="4874" y="23130"/>
                  </a:lnTo>
                  <a:lnTo>
                    <a:pt x="5040" y="23014"/>
                  </a:lnTo>
                  <a:lnTo>
                    <a:pt x="5207" y="22880"/>
                  </a:lnTo>
                  <a:lnTo>
                    <a:pt x="5358" y="22746"/>
                  </a:lnTo>
                  <a:lnTo>
                    <a:pt x="5508" y="22580"/>
                  </a:lnTo>
                  <a:lnTo>
                    <a:pt x="5641" y="22429"/>
                  </a:lnTo>
                  <a:lnTo>
                    <a:pt x="5758" y="22246"/>
                  </a:lnTo>
                  <a:lnTo>
                    <a:pt x="5875" y="22062"/>
                  </a:lnTo>
                  <a:lnTo>
                    <a:pt x="5975" y="21879"/>
                  </a:lnTo>
                  <a:lnTo>
                    <a:pt x="6058" y="21695"/>
                  </a:lnTo>
                  <a:lnTo>
                    <a:pt x="6125" y="21495"/>
                  </a:lnTo>
                  <a:lnTo>
                    <a:pt x="6175" y="21311"/>
                  </a:lnTo>
                  <a:lnTo>
                    <a:pt x="6225" y="21111"/>
                  </a:lnTo>
                  <a:lnTo>
                    <a:pt x="6259" y="20911"/>
                  </a:lnTo>
                  <a:lnTo>
                    <a:pt x="6275" y="20711"/>
                  </a:lnTo>
                  <a:lnTo>
                    <a:pt x="6275" y="20510"/>
                  </a:lnTo>
                  <a:lnTo>
                    <a:pt x="6275" y="20310"/>
                  </a:lnTo>
                  <a:lnTo>
                    <a:pt x="6259" y="20110"/>
                  </a:lnTo>
                  <a:lnTo>
                    <a:pt x="6225" y="19910"/>
                  </a:lnTo>
                  <a:lnTo>
                    <a:pt x="6175" y="19709"/>
                  </a:lnTo>
                  <a:lnTo>
                    <a:pt x="6125" y="19509"/>
                  </a:lnTo>
                  <a:lnTo>
                    <a:pt x="6042" y="19325"/>
                  </a:lnTo>
                  <a:lnTo>
                    <a:pt x="5958" y="19125"/>
                  </a:lnTo>
                  <a:lnTo>
                    <a:pt x="5858" y="18942"/>
                  </a:lnTo>
                  <a:lnTo>
                    <a:pt x="5758" y="18758"/>
                  </a:lnTo>
                  <a:lnTo>
                    <a:pt x="5625" y="18591"/>
                  </a:lnTo>
                  <a:lnTo>
                    <a:pt x="5491" y="18424"/>
                  </a:lnTo>
                  <a:lnTo>
                    <a:pt x="5358" y="18274"/>
                  </a:lnTo>
                  <a:lnTo>
                    <a:pt x="5191" y="18124"/>
                  </a:lnTo>
                  <a:lnTo>
                    <a:pt x="5024" y="17990"/>
                  </a:lnTo>
                  <a:lnTo>
                    <a:pt x="4857" y="17874"/>
                  </a:lnTo>
                  <a:lnTo>
                    <a:pt x="4673" y="17774"/>
                  </a:lnTo>
                  <a:lnTo>
                    <a:pt x="4573" y="17723"/>
                  </a:lnTo>
                  <a:lnTo>
                    <a:pt x="4824" y="17673"/>
                  </a:lnTo>
                  <a:lnTo>
                    <a:pt x="5074" y="17623"/>
                  </a:lnTo>
                  <a:lnTo>
                    <a:pt x="5341" y="17540"/>
                  </a:lnTo>
                  <a:lnTo>
                    <a:pt x="5591" y="17456"/>
                  </a:lnTo>
                  <a:lnTo>
                    <a:pt x="5691" y="17423"/>
                  </a:lnTo>
                  <a:lnTo>
                    <a:pt x="5775" y="17373"/>
                  </a:lnTo>
                  <a:lnTo>
                    <a:pt x="5842" y="17323"/>
                  </a:lnTo>
                  <a:lnTo>
                    <a:pt x="5908" y="17256"/>
                  </a:lnTo>
                  <a:lnTo>
                    <a:pt x="5975" y="17189"/>
                  </a:lnTo>
                  <a:lnTo>
                    <a:pt x="6008" y="17106"/>
                  </a:lnTo>
                  <a:lnTo>
                    <a:pt x="6058" y="17006"/>
                  </a:lnTo>
                  <a:lnTo>
                    <a:pt x="6075" y="16922"/>
                  </a:lnTo>
                  <a:lnTo>
                    <a:pt x="9012" y="1887"/>
                  </a:lnTo>
                  <a:lnTo>
                    <a:pt x="9029" y="1770"/>
                  </a:lnTo>
                  <a:lnTo>
                    <a:pt x="9029" y="1670"/>
                  </a:lnTo>
                  <a:lnTo>
                    <a:pt x="9012" y="1570"/>
                  </a:lnTo>
                  <a:lnTo>
                    <a:pt x="8979" y="1469"/>
                  </a:lnTo>
                  <a:lnTo>
                    <a:pt x="8929" y="1386"/>
                  </a:lnTo>
                  <a:lnTo>
                    <a:pt x="8879" y="1303"/>
                  </a:lnTo>
                  <a:lnTo>
                    <a:pt x="8812" y="1219"/>
                  </a:lnTo>
                  <a:lnTo>
                    <a:pt x="8729" y="1152"/>
                  </a:lnTo>
                  <a:lnTo>
                    <a:pt x="8411" y="952"/>
                  </a:lnTo>
                  <a:lnTo>
                    <a:pt x="8078" y="752"/>
                  </a:lnTo>
                  <a:lnTo>
                    <a:pt x="7744" y="585"/>
                  </a:lnTo>
                  <a:lnTo>
                    <a:pt x="7393" y="435"/>
                  </a:lnTo>
                  <a:lnTo>
                    <a:pt x="7043" y="301"/>
                  </a:lnTo>
                  <a:lnTo>
                    <a:pt x="6693" y="201"/>
                  </a:lnTo>
                  <a:lnTo>
                    <a:pt x="6325" y="118"/>
                  </a:lnTo>
                  <a:lnTo>
                    <a:pt x="5958" y="51"/>
                  </a:lnTo>
                  <a:lnTo>
                    <a:pt x="5574" y="18"/>
                  </a:lnTo>
                  <a:lnTo>
                    <a:pt x="51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70041-02A6-4109-8F1E-8B53C05470D2}"/>
              </a:ext>
            </a:extLst>
          </p:cNvPr>
          <p:cNvSpPr>
            <a:spLocks noGrp="1"/>
          </p:cNvSpPr>
          <p:nvPr>
            <p:ph type="title"/>
          </p:nvPr>
        </p:nvSpPr>
        <p:spPr>
          <a:xfrm>
            <a:off x="457199" y="0"/>
            <a:ext cx="8229600" cy="330900"/>
          </a:xfrm>
        </p:spPr>
        <p:txBody>
          <a:bodyPr/>
          <a:lstStyle/>
          <a:p>
            <a:r>
              <a:rPr lang="es-CO" dirty="0" err="1">
                <a:solidFill>
                  <a:srgbClr val="FF0000"/>
                </a:solidFill>
              </a:rPr>
              <a:t>Cover</a:t>
            </a:r>
            <a:r>
              <a:rPr lang="es-CO" dirty="0">
                <a:solidFill>
                  <a:srgbClr val="FF0000"/>
                </a:solidFill>
              </a:rPr>
              <a:t> page</a:t>
            </a:r>
          </a:p>
        </p:txBody>
      </p:sp>
      <p:pic>
        <p:nvPicPr>
          <p:cNvPr id="4" name="Imagen 3">
            <a:extLst>
              <a:ext uri="{FF2B5EF4-FFF2-40B4-BE49-F238E27FC236}">
                <a16:creationId xmlns:a16="http://schemas.microsoft.com/office/drawing/2014/main" id="{0A2011AB-6924-4466-8BD9-C2386D63A800}"/>
              </a:ext>
            </a:extLst>
          </p:cNvPr>
          <p:cNvPicPr>
            <a:picLocks noChangeAspect="1"/>
          </p:cNvPicPr>
          <p:nvPr/>
        </p:nvPicPr>
        <p:blipFill rotWithShape="1">
          <a:blip r:embed="rId2"/>
          <a:srcRect l="43487" t="27897" r="31048" b="19985"/>
          <a:stretch/>
        </p:blipFill>
        <p:spPr>
          <a:xfrm>
            <a:off x="2597002" y="511800"/>
            <a:ext cx="3949995" cy="4545200"/>
          </a:xfrm>
          <a:prstGeom prst="rect">
            <a:avLst/>
          </a:prstGeom>
        </p:spPr>
      </p:pic>
    </p:spTree>
    <p:extLst>
      <p:ext uri="{BB962C8B-B14F-4D97-AF65-F5344CB8AC3E}">
        <p14:creationId xmlns:p14="http://schemas.microsoft.com/office/powerpoint/2010/main" val="238176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grpSp>
        <p:nvGrpSpPr>
          <p:cNvPr id="1880" name="Google Shape;1880;p20"/>
          <p:cNvGrpSpPr/>
          <p:nvPr/>
        </p:nvGrpSpPr>
        <p:grpSpPr>
          <a:xfrm>
            <a:off x="330868" y="370239"/>
            <a:ext cx="8482263" cy="4590046"/>
            <a:chOff x="3142576" y="1697649"/>
            <a:chExt cx="2935043" cy="2604644"/>
          </a:xfrm>
        </p:grpSpPr>
        <p:sp>
          <p:nvSpPr>
            <p:cNvPr id="1881" name="Google Shape;1881;p20"/>
            <p:cNvSpPr/>
            <p:nvPr/>
          </p:nvSpPr>
          <p:spPr>
            <a:xfrm>
              <a:off x="3175364" y="1730483"/>
              <a:ext cx="2869466" cy="2538975"/>
            </a:xfrm>
            <a:custGeom>
              <a:avLst/>
              <a:gdLst/>
              <a:ahLst/>
              <a:cxnLst/>
              <a:rect l="l" t="t" r="r" b="b"/>
              <a:pathLst>
                <a:path w="62748" h="55521" extrusionOk="0">
                  <a:moveTo>
                    <a:pt x="32225" y="0"/>
                  </a:moveTo>
                  <a:lnTo>
                    <a:pt x="31658" y="17"/>
                  </a:lnTo>
                  <a:lnTo>
                    <a:pt x="30690" y="50"/>
                  </a:lnTo>
                  <a:lnTo>
                    <a:pt x="29705" y="117"/>
                  </a:lnTo>
                  <a:lnTo>
                    <a:pt x="28888" y="184"/>
                  </a:lnTo>
                  <a:lnTo>
                    <a:pt x="28087" y="267"/>
                  </a:lnTo>
                  <a:lnTo>
                    <a:pt x="27302" y="367"/>
                  </a:lnTo>
                  <a:lnTo>
                    <a:pt x="26501" y="468"/>
                  </a:lnTo>
                  <a:lnTo>
                    <a:pt x="25734" y="601"/>
                  </a:lnTo>
                  <a:lnTo>
                    <a:pt x="24949" y="735"/>
                  </a:lnTo>
                  <a:lnTo>
                    <a:pt x="24182" y="885"/>
                  </a:lnTo>
                  <a:lnTo>
                    <a:pt x="23431" y="1052"/>
                  </a:lnTo>
                  <a:lnTo>
                    <a:pt x="22663" y="1218"/>
                  </a:lnTo>
                  <a:lnTo>
                    <a:pt x="21929" y="1402"/>
                  </a:lnTo>
                  <a:lnTo>
                    <a:pt x="21195" y="1602"/>
                  </a:lnTo>
                  <a:lnTo>
                    <a:pt x="20460" y="1819"/>
                  </a:lnTo>
                  <a:lnTo>
                    <a:pt x="19743" y="2036"/>
                  </a:lnTo>
                  <a:lnTo>
                    <a:pt x="19042" y="2270"/>
                  </a:lnTo>
                  <a:lnTo>
                    <a:pt x="18341" y="2520"/>
                  </a:lnTo>
                  <a:lnTo>
                    <a:pt x="17640" y="2770"/>
                  </a:lnTo>
                  <a:lnTo>
                    <a:pt x="16956" y="3037"/>
                  </a:lnTo>
                  <a:lnTo>
                    <a:pt x="16288" y="3321"/>
                  </a:lnTo>
                  <a:lnTo>
                    <a:pt x="15621" y="3622"/>
                  </a:lnTo>
                  <a:lnTo>
                    <a:pt x="14970" y="3905"/>
                  </a:lnTo>
                  <a:lnTo>
                    <a:pt x="14336" y="4222"/>
                  </a:lnTo>
                  <a:lnTo>
                    <a:pt x="13702" y="4539"/>
                  </a:lnTo>
                  <a:lnTo>
                    <a:pt x="13084" y="4873"/>
                  </a:lnTo>
                  <a:lnTo>
                    <a:pt x="12483" y="5207"/>
                  </a:lnTo>
                  <a:lnTo>
                    <a:pt x="11883" y="5557"/>
                  </a:lnTo>
                  <a:lnTo>
                    <a:pt x="11299" y="5924"/>
                  </a:lnTo>
                  <a:lnTo>
                    <a:pt x="10715" y="6292"/>
                  </a:lnTo>
                  <a:lnTo>
                    <a:pt x="10164" y="6675"/>
                  </a:lnTo>
                  <a:lnTo>
                    <a:pt x="9613" y="7059"/>
                  </a:lnTo>
                  <a:lnTo>
                    <a:pt x="9079" y="7443"/>
                  </a:lnTo>
                  <a:lnTo>
                    <a:pt x="8545" y="7844"/>
                  </a:lnTo>
                  <a:lnTo>
                    <a:pt x="8045" y="8261"/>
                  </a:lnTo>
                  <a:lnTo>
                    <a:pt x="7544" y="8678"/>
                  </a:lnTo>
                  <a:lnTo>
                    <a:pt x="7060" y="9112"/>
                  </a:lnTo>
                  <a:lnTo>
                    <a:pt x="6593" y="9546"/>
                  </a:lnTo>
                  <a:lnTo>
                    <a:pt x="6142" y="9980"/>
                  </a:lnTo>
                  <a:lnTo>
                    <a:pt x="5708" y="10430"/>
                  </a:lnTo>
                  <a:lnTo>
                    <a:pt x="5274" y="10881"/>
                  </a:lnTo>
                  <a:lnTo>
                    <a:pt x="4857" y="11348"/>
                  </a:lnTo>
                  <a:lnTo>
                    <a:pt x="4473" y="11815"/>
                  </a:lnTo>
                  <a:lnTo>
                    <a:pt x="4089" y="12283"/>
                  </a:lnTo>
                  <a:lnTo>
                    <a:pt x="3722" y="12767"/>
                  </a:lnTo>
                  <a:lnTo>
                    <a:pt x="3372" y="13267"/>
                  </a:lnTo>
                  <a:lnTo>
                    <a:pt x="3038" y="13751"/>
                  </a:lnTo>
                  <a:lnTo>
                    <a:pt x="2721" y="14252"/>
                  </a:lnTo>
                  <a:lnTo>
                    <a:pt x="2421" y="14752"/>
                  </a:lnTo>
                  <a:lnTo>
                    <a:pt x="2137" y="15270"/>
                  </a:lnTo>
                  <a:lnTo>
                    <a:pt x="1870" y="15787"/>
                  </a:lnTo>
                  <a:lnTo>
                    <a:pt x="1620" y="16304"/>
                  </a:lnTo>
                  <a:lnTo>
                    <a:pt x="1369" y="16822"/>
                  </a:lnTo>
                  <a:lnTo>
                    <a:pt x="1169" y="17356"/>
                  </a:lnTo>
                  <a:lnTo>
                    <a:pt x="969" y="17890"/>
                  </a:lnTo>
                  <a:lnTo>
                    <a:pt x="785" y="18424"/>
                  </a:lnTo>
                  <a:lnTo>
                    <a:pt x="618" y="18974"/>
                  </a:lnTo>
                  <a:lnTo>
                    <a:pt x="468" y="19508"/>
                  </a:lnTo>
                  <a:lnTo>
                    <a:pt x="351" y="20059"/>
                  </a:lnTo>
                  <a:lnTo>
                    <a:pt x="251" y="20610"/>
                  </a:lnTo>
                  <a:lnTo>
                    <a:pt x="151" y="21177"/>
                  </a:lnTo>
                  <a:lnTo>
                    <a:pt x="84" y="21728"/>
                  </a:lnTo>
                  <a:lnTo>
                    <a:pt x="34" y="22295"/>
                  </a:lnTo>
                  <a:lnTo>
                    <a:pt x="18" y="22846"/>
                  </a:lnTo>
                  <a:lnTo>
                    <a:pt x="1" y="23413"/>
                  </a:lnTo>
                  <a:lnTo>
                    <a:pt x="18" y="23981"/>
                  </a:lnTo>
                  <a:lnTo>
                    <a:pt x="51" y="24565"/>
                  </a:lnTo>
                  <a:lnTo>
                    <a:pt x="101" y="25116"/>
                  </a:lnTo>
                  <a:lnTo>
                    <a:pt x="185" y="25666"/>
                  </a:lnTo>
                  <a:lnTo>
                    <a:pt x="185" y="25733"/>
                  </a:lnTo>
                  <a:lnTo>
                    <a:pt x="268" y="26217"/>
                  </a:lnTo>
                  <a:lnTo>
                    <a:pt x="351" y="26718"/>
                  </a:lnTo>
                  <a:lnTo>
                    <a:pt x="468" y="27235"/>
                  </a:lnTo>
                  <a:lnTo>
                    <a:pt x="585" y="27752"/>
                  </a:lnTo>
                  <a:lnTo>
                    <a:pt x="719" y="28270"/>
                  </a:lnTo>
                  <a:lnTo>
                    <a:pt x="869" y="28787"/>
                  </a:lnTo>
                  <a:lnTo>
                    <a:pt x="1019" y="29321"/>
                  </a:lnTo>
                  <a:lnTo>
                    <a:pt x="1186" y="29855"/>
                  </a:lnTo>
                  <a:lnTo>
                    <a:pt x="1386" y="30389"/>
                  </a:lnTo>
                  <a:lnTo>
                    <a:pt x="1570" y="30940"/>
                  </a:lnTo>
                  <a:lnTo>
                    <a:pt x="1787" y="31490"/>
                  </a:lnTo>
                  <a:lnTo>
                    <a:pt x="2004" y="32041"/>
                  </a:lnTo>
                  <a:lnTo>
                    <a:pt x="2254" y="32592"/>
                  </a:lnTo>
                  <a:lnTo>
                    <a:pt x="2487" y="33142"/>
                  </a:lnTo>
                  <a:lnTo>
                    <a:pt x="3021" y="34277"/>
                  </a:lnTo>
                  <a:lnTo>
                    <a:pt x="3606" y="35395"/>
                  </a:lnTo>
                  <a:lnTo>
                    <a:pt x="4223" y="36513"/>
                  </a:lnTo>
                  <a:lnTo>
                    <a:pt x="4891" y="37648"/>
                  </a:lnTo>
                  <a:lnTo>
                    <a:pt x="5591" y="38766"/>
                  </a:lnTo>
                  <a:lnTo>
                    <a:pt x="6342" y="39884"/>
                  </a:lnTo>
                  <a:lnTo>
                    <a:pt x="7127" y="40986"/>
                  </a:lnTo>
                  <a:lnTo>
                    <a:pt x="7944" y="42070"/>
                  </a:lnTo>
                  <a:lnTo>
                    <a:pt x="8812" y="43155"/>
                  </a:lnTo>
                  <a:lnTo>
                    <a:pt x="9263" y="43673"/>
                  </a:lnTo>
                  <a:lnTo>
                    <a:pt x="9713" y="44207"/>
                  </a:lnTo>
                  <a:lnTo>
                    <a:pt x="10164" y="44724"/>
                  </a:lnTo>
                  <a:lnTo>
                    <a:pt x="10648" y="45241"/>
                  </a:lnTo>
                  <a:lnTo>
                    <a:pt x="11115" y="45742"/>
                  </a:lnTo>
                  <a:lnTo>
                    <a:pt x="11599" y="46242"/>
                  </a:lnTo>
                  <a:lnTo>
                    <a:pt x="12100" y="46726"/>
                  </a:lnTo>
                  <a:lnTo>
                    <a:pt x="12600" y="47210"/>
                  </a:lnTo>
                  <a:lnTo>
                    <a:pt x="13118" y="47694"/>
                  </a:lnTo>
                  <a:lnTo>
                    <a:pt x="13635" y="48162"/>
                  </a:lnTo>
                  <a:lnTo>
                    <a:pt x="14152" y="48612"/>
                  </a:lnTo>
                  <a:lnTo>
                    <a:pt x="14686" y="49063"/>
                  </a:lnTo>
                  <a:lnTo>
                    <a:pt x="15220" y="49513"/>
                  </a:lnTo>
                  <a:lnTo>
                    <a:pt x="15754" y="49947"/>
                  </a:lnTo>
                  <a:lnTo>
                    <a:pt x="16305" y="50364"/>
                  </a:lnTo>
                  <a:lnTo>
                    <a:pt x="16872" y="50765"/>
                  </a:lnTo>
                  <a:lnTo>
                    <a:pt x="17440" y="51165"/>
                  </a:lnTo>
                  <a:lnTo>
                    <a:pt x="18007" y="51549"/>
                  </a:lnTo>
                  <a:lnTo>
                    <a:pt x="18575" y="51933"/>
                  </a:lnTo>
                  <a:lnTo>
                    <a:pt x="19159" y="52283"/>
                  </a:lnTo>
                  <a:lnTo>
                    <a:pt x="19743" y="52634"/>
                  </a:lnTo>
                  <a:lnTo>
                    <a:pt x="20343" y="52968"/>
                  </a:lnTo>
                  <a:lnTo>
                    <a:pt x="20928" y="53301"/>
                  </a:lnTo>
                  <a:lnTo>
                    <a:pt x="21528" y="53602"/>
                  </a:lnTo>
                  <a:lnTo>
                    <a:pt x="22146" y="53902"/>
                  </a:lnTo>
                  <a:lnTo>
                    <a:pt x="22747" y="54169"/>
                  </a:lnTo>
                  <a:lnTo>
                    <a:pt x="23364" y="54436"/>
                  </a:lnTo>
                  <a:lnTo>
                    <a:pt x="23981" y="54687"/>
                  </a:lnTo>
                  <a:lnTo>
                    <a:pt x="24616" y="54920"/>
                  </a:lnTo>
                  <a:lnTo>
                    <a:pt x="25250" y="55137"/>
                  </a:lnTo>
                  <a:lnTo>
                    <a:pt x="25867" y="55337"/>
                  </a:lnTo>
                  <a:lnTo>
                    <a:pt x="26518" y="55521"/>
                  </a:lnTo>
                  <a:lnTo>
                    <a:pt x="26518" y="55521"/>
                  </a:lnTo>
                  <a:lnTo>
                    <a:pt x="25717" y="54787"/>
                  </a:lnTo>
                  <a:lnTo>
                    <a:pt x="24949" y="54019"/>
                  </a:lnTo>
                  <a:lnTo>
                    <a:pt x="24198" y="53251"/>
                  </a:lnTo>
                  <a:lnTo>
                    <a:pt x="23464" y="52450"/>
                  </a:lnTo>
                  <a:lnTo>
                    <a:pt x="22747" y="51649"/>
                  </a:lnTo>
                  <a:lnTo>
                    <a:pt x="22062" y="50832"/>
                  </a:lnTo>
                  <a:lnTo>
                    <a:pt x="21395" y="49997"/>
                  </a:lnTo>
                  <a:lnTo>
                    <a:pt x="20744" y="49163"/>
                  </a:lnTo>
                  <a:lnTo>
                    <a:pt x="20110" y="48312"/>
                  </a:lnTo>
                  <a:lnTo>
                    <a:pt x="19509" y="47461"/>
                  </a:lnTo>
                  <a:lnTo>
                    <a:pt x="18942" y="46593"/>
                  </a:lnTo>
                  <a:lnTo>
                    <a:pt x="18374" y="45725"/>
                  </a:lnTo>
                  <a:lnTo>
                    <a:pt x="17857" y="44857"/>
                  </a:lnTo>
                  <a:lnTo>
                    <a:pt x="17340" y="43973"/>
                  </a:lnTo>
                  <a:lnTo>
                    <a:pt x="16872" y="43105"/>
                  </a:lnTo>
                  <a:lnTo>
                    <a:pt x="16422" y="42237"/>
                  </a:lnTo>
                  <a:lnTo>
                    <a:pt x="17340" y="42538"/>
                  </a:lnTo>
                  <a:lnTo>
                    <a:pt x="18291" y="42821"/>
                  </a:lnTo>
                  <a:lnTo>
                    <a:pt x="19259" y="43088"/>
                  </a:lnTo>
                  <a:lnTo>
                    <a:pt x="20243" y="43322"/>
                  </a:lnTo>
                  <a:lnTo>
                    <a:pt x="21245" y="43539"/>
                  </a:lnTo>
                  <a:lnTo>
                    <a:pt x="22263" y="43739"/>
                  </a:lnTo>
                  <a:lnTo>
                    <a:pt x="23281" y="43906"/>
                  </a:lnTo>
                  <a:lnTo>
                    <a:pt x="24332" y="44056"/>
                  </a:lnTo>
                  <a:lnTo>
                    <a:pt x="25383" y="44173"/>
                  </a:lnTo>
                  <a:lnTo>
                    <a:pt x="26451" y="44257"/>
                  </a:lnTo>
                  <a:lnTo>
                    <a:pt x="27519" y="44323"/>
                  </a:lnTo>
                  <a:lnTo>
                    <a:pt x="28604" y="44373"/>
                  </a:lnTo>
                  <a:lnTo>
                    <a:pt x="29705" y="44373"/>
                  </a:lnTo>
                  <a:lnTo>
                    <a:pt x="30807" y="44357"/>
                  </a:lnTo>
                  <a:lnTo>
                    <a:pt x="31925" y="44323"/>
                  </a:lnTo>
                  <a:lnTo>
                    <a:pt x="33043" y="44257"/>
                  </a:lnTo>
                  <a:lnTo>
                    <a:pt x="33861" y="44173"/>
                  </a:lnTo>
                  <a:lnTo>
                    <a:pt x="34662" y="44090"/>
                  </a:lnTo>
                  <a:lnTo>
                    <a:pt x="35446" y="44006"/>
                  </a:lnTo>
                  <a:lnTo>
                    <a:pt x="36247" y="43889"/>
                  </a:lnTo>
                  <a:lnTo>
                    <a:pt x="37015" y="43773"/>
                  </a:lnTo>
                  <a:lnTo>
                    <a:pt x="37799" y="43639"/>
                  </a:lnTo>
                  <a:lnTo>
                    <a:pt x="38567" y="43489"/>
                  </a:lnTo>
                  <a:lnTo>
                    <a:pt x="39318" y="43322"/>
                  </a:lnTo>
                  <a:lnTo>
                    <a:pt x="40085" y="43155"/>
                  </a:lnTo>
                  <a:lnTo>
                    <a:pt x="40820" y="42955"/>
                  </a:lnTo>
                  <a:lnTo>
                    <a:pt x="41554" y="42755"/>
                  </a:lnTo>
                  <a:lnTo>
                    <a:pt x="42288" y="42554"/>
                  </a:lnTo>
                  <a:lnTo>
                    <a:pt x="43006" y="42321"/>
                  </a:lnTo>
                  <a:lnTo>
                    <a:pt x="43723" y="42087"/>
                  </a:lnTo>
                  <a:lnTo>
                    <a:pt x="44424" y="41854"/>
                  </a:lnTo>
                  <a:lnTo>
                    <a:pt x="45108" y="41587"/>
                  </a:lnTo>
                  <a:lnTo>
                    <a:pt x="45792" y="41320"/>
                  </a:lnTo>
                  <a:lnTo>
                    <a:pt x="46460" y="41036"/>
                  </a:lnTo>
                  <a:lnTo>
                    <a:pt x="47128" y="40752"/>
                  </a:lnTo>
                  <a:lnTo>
                    <a:pt x="47778" y="40452"/>
                  </a:lnTo>
                  <a:lnTo>
                    <a:pt x="48412" y="40151"/>
                  </a:lnTo>
                  <a:lnTo>
                    <a:pt x="49047" y="39818"/>
                  </a:lnTo>
                  <a:lnTo>
                    <a:pt x="49664" y="39501"/>
                  </a:lnTo>
                  <a:lnTo>
                    <a:pt x="50282" y="39150"/>
                  </a:lnTo>
                  <a:lnTo>
                    <a:pt x="50866" y="38800"/>
                  </a:lnTo>
                  <a:lnTo>
                    <a:pt x="51450" y="38449"/>
                  </a:lnTo>
                  <a:lnTo>
                    <a:pt x="52034" y="38082"/>
                  </a:lnTo>
                  <a:lnTo>
                    <a:pt x="52584" y="37698"/>
                  </a:lnTo>
                  <a:lnTo>
                    <a:pt x="53135" y="37314"/>
                  </a:lnTo>
                  <a:lnTo>
                    <a:pt x="53669" y="36914"/>
                  </a:lnTo>
                  <a:lnTo>
                    <a:pt x="54203" y="36513"/>
                  </a:lnTo>
                  <a:lnTo>
                    <a:pt x="54704" y="36113"/>
                  </a:lnTo>
                  <a:lnTo>
                    <a:pt x="55204" y="35696"/>
                  </a:lnTo>
                  <a:lnTo>
                    <a:pt x="55688" y="35262"/>
                  </a:lnTo>
                  <a:lnTo>
                    <a:pt x="56156" y="34828"/>
                  </a:lnTo>
                  <a:lnTo>
                    <a:pt x="56606" y="34394"/>
                  </a:lnTo>
                  <a:lnTo>
                    <a:pt x="57057" y="33943"/>
                  </a:lnTo>
                  <a:lnTo>
                    <a:pt x="57474" y="33476"/>
                  </a:lnTo>
                  <a:lnTo>
                    <a:pt x="57891" y="33026"/>
                  </a:lnTo>
                  <a:lnTo>
                    <a:pt x="58275" y="32558"/>
                  </a:lnTo>
                  <a:lnTo>
                    <a:pt x="58659" y="32074"/>
                  </a:lnTo>
                  <a:lnTo>
                    <a:pt x="59026" y="31590"/>
                  </a:lnTo>
                  <a:lnTo>
                    <a:pt x="59376" y="31107"/>
                  </a:lnTo>
                  <a:lnTo>
                    <a:pt x="59710" y="30606"/>
                  </a:lnTo>
                  <a:lnTo>
                    <a:pt x="60027" y="30122"/>
                  </a:lnTo>
                  <a:lnTo>
                    <a:pt x="60328" y="29605"/>
                  </a:lnTo>
                  <a:lnTo>
                    <a:pt x="60611" y="29104"/>
                  </a:lnTo>
                  <a:lnTo>
                    <a:pt x="60895" y="28587"/>
                  </a:lnTo>
                  <a:lnTo>
                    <a:pt x="61145" y="28069"/>
                  </a:lnTo>
                  <a:lnTo>
                    <a:pt x="61379" y="27535"/>
                  </a:lnTo>
                  <a:lnTo>
                    <a:pt x="61596" y="27018"/>
                  </a:lnTo>
                  <a:lnTo>
                    <a:pt x="61779" y="26484"/>
                  </a:lnTo>
                  <a:lnTo>
                    <a:pt x="61963" y="25933"/>
                  </a:lnTo>
                  <a:lnTo>
                    <a:pt x="62130" y="25399"/>
                  </a:lnTo>
                  <a:lnTo>
                    <a:pt x="62280" y="24849"/>
                  </a:lnTo>
                  <a:lnTo>
                    <a:pt x="62397" y="24298"/>
                  </a:lnTo>
                  <a:lnTo>
                    <a:pt x="62497" y="23747"/>
                  </a:lnTo>
                  <a:lnTo>
                    <a:pt x="62597" y="23196"/>
                  </a:lnTo>
                  <a:lnTo>
                    <a:pt x="62664" y="22646"/>
                  </a:lnTo>
                  <a:lnTo>
                    <a:pt x="62714" y="22078"/>
                  </a:lnTo>
                  <a:lnTo>
                    <a:pt x="62731" y="21511"/>
                  </a:lnTo>
                  <a:lnTo>
                    <a:pt x="62747" y="20944"/>
                  </a:lnTo>
                  <a:lnTo>
                    <a:pt x="62731" y="20376"/>
                  </a:lnTo>
                  <a:lnTo>
                    <a:pt x="62697" y="19809"/>
                  </a:lnTo>
                  <a:lnTo>
                    <a:pt x="62631" y="19075"/>
                  </a:lnTo>
                  <a:lnTo>
                    <a:pt x="62514" y="18340"/>
                  </a:lnTo>
                  <a:lnTo>
                    <a:pt x="62380" y="17623"/>
                  </a:lnTo>
                  <a:lnTo>
                    <a:pt x="62213" y="16922"/>
                  </a:lnTo>
                  <a:lnTo>
                    <a:pt x="61996" y="16221"/>
                  </a:lnTo>
                  <a:lnTo>
                    <a:pt x="61763" y="15537"/>
                  </a:lnTo>
                  <a:lnTo>
                    <a:pt x="61496" y="14853"/>
                  </a:lnTo>
                  <a:lnTo>
                    <a:pt x="61195" y="14185"/>
                  </a:lnTo>
                  <a:lnTo>
                    <a:pt x="60878" y="13534"/>
                  </a:lnTo>
                  <a:lnTo>
                    <a:pt x="60528" y="12883"/>
                  </a:lnTo>
                  <a:lnTo>
                    <a:pt x="60144" y="12249"/>
                  </a:lnTo>
                  <a:lnTo>
                    <a:pt x="59727" y="11632"/>
                  </a:lnTo>
                  <a:lnTo>
                    <a:pt x="59293" y="11014"/>
                  </a:lnTo>
                  <a:lnTo>
                    <a:pt x="58826" y="10414"/>
                  </a:lnTo>
                  <a:lnTo>
                    <a:pt x="58342" y="9829"/>
                  </a:lnTo>
                  <a:lnTo>
                    <a:pt x="57824" y="9262"/>
                  </a:lnTo>
                  <a:lnTo>
                    <a:pt x="57391" y="8828"/>
                  </a:lnTo>
                  <a:lnTo>
                    <a:pt x="56957" y="8394"/>
                  </a:lnTo>
                  <a:lnTo>
                    <a:pt x="56506" y="7977"/>
                  </a:lnTo>
                  <a:lnTo>
                    <a:pt x="56056" y="7577"/>
                  </a:lnTo>
                  <a:lnTo>
                    <a:pt x="55572" y="7176"/>
                  </a:lnTo>
                  <a:lnTo>
                    <a:pt x="55088" y="6776"/>
                  </a:lnTo>
                  <a:lnTo>
                    <a:pt x="54570" y="6392"/>
                  </a:lnTo>
                  <a:lnTo>
                    <a:pt x="54053" y="6025"/>
                  </a:lnTo>
                  <a:lnTo>
                    <a:pt x="54003" y="5991"/>
                  </a:lnTo>
                  <a:lnTo>
                    <a:pt x="53486" y="5641"/>
                  </a:lnTo>
                  <a:lnTo>
                    <a:pt x="52952" y="5290"/>
                  </a:lnTo>
                  <a:lnTo>
                    <a:pt x="52401" y="4957"/>
                  </a:lnTo>
                  <a:lnTo>
                    <a:pt x="51850" y="4623"/>
                  </a:lnTo>
                  <a:lnTo>
                    <a:pt x="51283" y="4306"/>
                  </a:lnTo>
                  <a:lnTo>
                    <a:pt x="50699" y="4005"/>
                  </a:lnTo>
                  <a:lnTo>
                    <a:pt x="50098" y="3705"/>
                  </a:lnTo>
                  <a:lnTo>
                    <a:pt x="49497" y="3421"/>
                  </a:lnTo>
                  <a:lnTo>
                    <a:pt x="49330" y="3338"/>
                  </a:lnTo>
                  <a:lnTo>
                    <a:pt x="48529" y="2987"/>
                  </a:lnTo>
                  <a:lnTo>
                    <a:pt x="47728" y="2654"/>
                  </a:lnTo>
                  <a:lnTo>
                    <a:pt x="47712" y="2637"/>
                  </a:lnTo>
                  <a:lnTo>
                    <a:pt x="46844" y="2320"/>
                  </a:lnTo>
                  <a:lnTo>
                    <a:pt x="45976" y="2020"/>
                  </a:lnTo>
                  <a:lnTo>
                    <a:pt x="45843" y="1969"/>
                  </a:lnTo>
                  <a:lnTo>
                    <a:pt x="45058" y="1719"/>
                  </a:lnTo>
                  <a:lnTo>
                    <a:pt x="44274" y="1486"/>
                  </a:lnTo>
                  <a:lnTo>
                    <a:pt x="43923" y="1402"/>
                  </a:lnTo>
                  <a:lnTo>
                    <a:pt x="43106" y="1185"/>
                  </a:lnTo>
                  <a:lnTo>
                    <a:pt x="42271" y="985"/>
                  </a:lnTo>
                  <a:lnTo>
                    <a:pt x="42155" y="968"/>
                  </a:lnTo>
                  <a:lnTo>
                    <a:pt x="41253" y="768"/>
                  </a:lnTo>
                  <a:lnTo>
                    <a:pt x="40336" y="601"/>
                  </a:lnTo>
                  <a:lnTo>
                    <a:pt x="39968" y="551"/>
                  </a:lnTo>
                  <a:lnTo>
                    <a:pt x="39217" y="434"/>
                  </a:lnTo>
                  <a:lnTo>
                    <a:pt x="38483" y="334"/>
                  </a:lnTo>
                  <a:lnTo>
                    <a:pt x="37983" y="267"/>
                  </a:lnTo>
                  <a:lnTo>
                    <a:pt x="37131" y="184"/>
                  </a:lnTo>
                  <a:lnTo>
                    <a:pt x="36264" y="100"/>
                  </a:lnTo>
                  <a:lnTo>
                    <a:pt x="36114" y="100"/>
                  </a:lnTo>
                  <a:lnTo>
                    <a:pt x="35162" y="34"/>
                  </a:lnTo>
                  <a:lnTo>
                    <a:pt x="342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0"/>
            <p:cNvSpPr/>
            <p:nvPr/>
          </p:nvSpPr>
          <p:spPr>
            <a:xfrm>
              <a:off x="3142576" y="1697649"/>
              <a:ext cx="2935043" cy="2604644"/>
            </a:xfrm>
            <a:custGeom>
              <a:avLst/>
              <a:gdLst/>
              <a:ahLst/>
              <a:cxnLst/>
              <a:rect l="l" t="t" r="r" b="b"/>
              <a:pathLst>
                <a:path w="64182" h="56957" extrusionOk="0">
                  <a:moveTo>
                    <a:pt x="34911" y="1436"/>
                  </a:moveTo>
                  <a:lnTo>
                    <a:pt x="35846" y="1469"/>
                  </a:lnTo>
                  <a:lnTo>
                    <a:pt x="36831" y="1536"/>
                  </a:lnTo>
                  <a:lnTo>
                    <a:pt x="36931" y="1536"/>
                  </a:lnTo>
                  <a:lnTo>
                    <a:pt x="37782" y="1619"/>
                  </a:lnTo>
                  <a:lnTo>
                    <a:pt x="38616" y="1703"/>
                  </a:lnTo>
                  <a:lnTo>
                    <a:pt x="39100" y="1753"/>
                  </a:lnTo>
                  <a:lnTo>
                    <a:pt x="39834" y="1853"/>
                  </a:lnTo>
                  <a:lnTo>
                    <a:pt x="40569" y="1970"/>
                  </a:lnTo>
                  <a:lnTo>
                    <a:pt x="40919" y="2037"/>
                  </a:lnTo>
                  <a:lnTo>
                    <a:pt x="41837" y="2204"/>
                  </a:lnTo>
                  <a:lnTo>
                    <a:pt x="42771" y="2387"/>
                  </a:lnTo>
                  <a:lnTo>
                    <a:pt x="42838" y="2404"/>
                  </a:lnTo>
                  <a:lnTo>
                    <a:pt x="43656" y="2604"/>
                  </a:lnTo>
                  <a:lnTo>
                    <a:pt x="44457" y="2804"/>
                  </a:lnTo>
                  <a:lnTo>
                    <a:pt x="44791" y="2904"/>
                  </a:lnTo>
                  <a:lnTo>
                    <a:pt x="45575" y="3138"/>
                  </a:lnTo>
                  <a:lnTo>
                    <a:pt x="46343" y="3372"/>
                  </a:lnTo>
                  <a:lnTo>
                    <a:pt x="46459" y="3405"/>
                  </a:lnTo>
                  <a:lnTo>
                    <a:pt x="47327" y="3722"/>
                  </a:lnTo>
                  <a:lnTo>
                    <a:pt x="48178" y="4039"/>
                  </a:lnTo>
                  <a:lnTo>
                    <a:pt x="48979" y="4356"/>
                  </a:lnTo>
                  <a:lnTo>
                    <a:pt x="49747" y="4707"/>
                  </a:lnTo>
                  <a:lnTo>
                    <a:pt x="49914" y="4790"/>
                  </a:lnTo>
                  <a:lnTo>
                    <a:pt x="50498" y="5057"/>
                  </a:lnTo>
                  <a:lnTo>
                    <a:pt x="51082" y="5358"/>
                  </a:lnTo>
                  <a:lnTo>
                    <a:pt x="51649" y="5658"/>
                  </a:lnTo>
                  <a:lnTo>
                    <a:pt x="52217" y="5975"/>
                  </a:lnTo>
                  <a:lnTo>
                    <a:pt x="52767" y="6292"/>
                  </a:lnTo>
                  <a:lnTo>
                    <a:pt x="53301" y="6626"/>
                  </a:lnTo>
                  <a:lnTo>
                    <a:pt x="53835" y="6976"/>
                  </a:lnTo>
                  <a:lnTo>
                    <a:pt x="54369" y="7327"/>
                  </a:lnTo>
                  <a:lnTo>
                    <a:pt x="54870" y="7694"/>
                  </a:lnTo>
                  <a:lnTo>
                    <a:pt x="55354" y="8061"/>
                  </a:lnTo>
                  <a:lnTo>
                    <a:pt x="55838" y="8445"/>
                  </a:lnTo>
                  <a:lnTo>
                    <a:pt x="56305" y="8829"/>
                  </a:lnTo>
                  <a:lnTo>
                    <a:pt x="56756" y="9229"/>
                  </a:lnTo>
                  <a:lnTo>
                    <a:pt x="57190" y="9630"/>
                  </a:lnTo>
                  <a:lnTo>
                    <a:pt x="57607" y="10047"/>
                  </a:lnTo>
                  <a:lnTo>
                    <a:pt x="58007" y="10464"/>
                  </a:lnTo>
                  <a:lnTo>
                    <a:pt x="58525" y="11031"/>
                  </a:lnTo>
                  <a:lnTo>
                    <a:pt x="59009" y="11615"/>
                  </a:lnTo>
                  <a:lnTo>
                    <a:pt x="59459" y="12200"/>
                  </a:lnTo>
                  <a:lnTo>
                    <a:pt x="59876" y="12800"/>
                  </a:lnTo>
                  <a:lnTo>
                    <a:pt x="60277" y="13401"/>
                  </a:lnTo>
                  <a:lnTo>
                    <a:pt x="60644" y="14019"/>
                  </a:lnTo>
                  <a:lnTo>
                    <a:pt x="60995" y="14653"/>
                  </a:lnTo>
                  <a:lnTo>
                    <a:pt x="61295" y="15287"/>
                  </a:lnTo>
                  <a:lnTo>
                    <a:pt x="61579" y="15921"/>
                  </a:lnTo>
                  <a:lnTo>
                    <a:pt x="61829" y="16572"/>
                  </a:lnTo>
                  <a:lnTo>
                    <a:pt x="62046" y="17223"/>
                  </a:lnTo>
                  <a:lnTo>
                    <a:pt x="62246" y="17890"/>
                  </a:lnTo>
                  <a:lnTo>
                    <a:pt x="62396" y="18558"/>
                  </a:lnTo>
                  <a:lnTo>
                    <a:pt x="62530" y="19225"/>
                  </a:lnTo>
                  <a:lnTo>
                    <a:pt x="62630" y="19909"/>
                  </a:lnTo>
                  <a:lnTo>
                    <a:pt x="62697" y="20577"/>
                  </a:lnTo>
                  <a:lnTo>
                    <a:pt x="62730" y="21111"/>
                  </a:lnTo>
                  <a:lnTo>
                    <a:pt x="62747" y="21645"/>
                  </a:lnTo>
                  <a:lnTo>
                    <a:pt x="62730" y="22162"/>
                  </a:lnTo>
                  <a:lnTo>
                    <a:pt x="62713" y="22696"/>
                  </a:lnTo>
                  <a:lnTo>
                    <a:pt x="62663" y="23230"/>
                  </a:lnTo>
                  <a:lnTo>
                    <a:pt x="62613" y="23748"/>
                  </a:lnTo>
                  <a:lnTo>
                    <a:pt x="62530" y="24265"/>
                  </a:lnTo>
                  <a:lnTo>
                    <a:pt x="62430" y="24799"/>
                  </a:lnTo>
                  <a:lnTo>
                    <a:pt x="62313" y="25316"/>
                  </a:lnTo>
                  <a:lnTo>
                    <a:pt x="62179" y="25834"/>
                  </a:lnTo>
                  <a:lnTo>
                    <a:pt x="62029" y="26334"/>
                  </a:lnTo>
                  <a:lnTo>
                    <a:pt x="61862" y="26852"/>
                  </a:lnTo>
                  <a:lnTo>
                    <a:pt x="61679" y="27369"/>
                  </a:lnTo>
                  <a:lnTo>
                    <a:pt x="61479" y="27870"/>
                  </a:lnTo>
                  <a:lnTo>
                    <a:pt x="61262" y="28370"/>
                  </a:lnTo>
                  <a:lnTo>
                    <a:pt x="61028" y="28871"/>
                  </a:lnTo>
                  <a:lnTo>
                    <a:pt x="60761" y="29371"/>
                  </a:lnTo>
                  <a:lnTo>
                    <a:pt x="60494" y="29855"/>
                  </a:lnTo>
                  <a:lnTo>
                    <a:pt x="60210" y="30356"/>
                  </a:lnTo>
                  <a:lnTo>
                    <a:pt x="59910" y="30840"/>
                  </a:lnTo>
                  <a:lnTo>
                    <a:pt x="59576" y="31324"/>
                  </a:lnTo>
                  <a:lnTo>
                    <a:pt x="59242" y="31791"/>
                  </a:lnTo>
                  <a:lnTo>
                    <a:pt x="58892" y="32258"/>
                  </a:lnTo>
                  <a:lnTo>
                    <a:pt x="58525" y="32726"/>
                  </a:lnTo>
                  <a:lnTo>
                    <a:pt x="58124" y="33193"/>
                  </a:lnTo>
                  <a:lnTo>
                    <a:pt x="57724" y="33644"/>
                  </a:lnTo>
                  <a:lnTo>
                    <a:pt x="57307" y="34094"/>
                  </a:lnTo>
                  <a:lnTo>
                    <a:pt x="56873" y="34545"/>
                  </a:lnTo>
                  <a:lnTo>
                    <a:pt x="56422" y="34995"/>
                  </a:lnTo>
                  <a:lnTo>
                    <a:pt x="55955" y="35429"/>
                  </a:lnTo>
                  <a:lnTo>
                    <a:pt x="55471" y="35846"/>
                  </a:lnTo>
                  <a:lnTo>
                    <a:pt x="54970" y="36264"/>
                  </a:lnTo>
                  <a:lnTo>
                    <a:pt x="54453" y="36697"/>
                  </a:lnTo>
                  <a:lnTo>
                    <a:pt x="53919" y="37098"/>
                  </a:lnTo>
                  <a:lnTo>
                    <a:pt x="53368" y="37498"/>
                  </a:lnTo>
                  <a:lnTo>
                    <a:pt x="52818" y="37882"/>
                  </a:lnTo>
                  <a:lnTo>
                    <a:pt x="52250" y="38266"/>
                  </a:lnTo>
                  <a:lnTo>
                    <a:pt x="51666" y="38633"/>
                  </a:lnTo>
                  <a:lnTo>
                    <a:pt x="51082" y="38984"/>
                  </a:lnTo>
                  <a:lnTo>
                    <a:pt x="50481" y="39334"/>
                  </a:lnTo>
                  <a:lnTo>
                    <a:pt x="49880" y="39668"/>
                  </a:lnTo>
                  <a:lnTo>
                    <a:pt x="49263" y="40002"/>
                  </a:lnTo>
                  <a:lnTo>
                    <a:pt x="48629" y="40319"/>
                  </a:lnTo>
                  <a:lnTo>
                    <a:pt x="47995" y="40619"/>
                  </a:lnTo>
                  <a:lnTo>
                    <a:pt x="47344" y="40919"/>
                  </a:lnTo>
                  <a:lnTo>
                    <a:pt x="46693" y="41186"/>
                  </a:lnTo>
                  <a:lnTo>
                    <a:pt x="46026" y="41470"/>
                  </a:lnTo>
                  <a:lnTo>
                    <a:pt x="45358" y="41720"/>
                  </a:lnTo>
                  <a:lnTo>
                    <a:pt x="44691" y="41971"/>
                  </a:lnTo>
                  <a:lnTo>
                    <a:pt x="43990" y="42204"/>
                  </a:lnTo>
                  <a:lnTo>
                    <a:pt x="43305" y="42438"/>
                  </a:lnTo>
                  <a:lnTo>
                    <a:pt x="42605" y="42638"/>
                  </a:lnTo>
                  <a:lnTo>
                    <a:pt x="41887" y="42839"/>
                  </a:lnTo>
                  <a:lnTo>
                    <a:pt x="41169" y="43039"/>
                  </a:lnTo>
                  <a:lnTo>
                    <a:pt x="40452" y="43206"/>
                  </a:lnTo>
                  <a:lnTo>
                    <a:pt x="39734" y="43373"/>
                  </a:lnTo>
                  <a:lnTo>
                    <a:pt x="39000" y="43523"/>
                  </a:lnTo>
                  <a:lnTo>
                    <a:pt x="38249" y="43673"/>
                  </a:lnTo>
                  <a:lnTo>
                    <a:pt x="37515" y="43806"/>
                  </a:lnTo>
                  <a:lnTo>
                    <a:pt x="36764" y="43907"/>
                  </a:lnTo>
                  <a:lnTo>
                    <a:pt x="35996" y="44023"/>
                  </a:lnTo>
                  <a:lnTo>
                    <a:pt x="35245" y="44107"/>
                  </a:lnTo>
                  <a:lnTo>
                    <a:pt x="34478" y="44190"/>
                  </a:lnTo>
                  <a:lnTo>
                    <a:pt x="33710" y="44257"/>
                  </a:lnTo>
                  <a:lnTo>
                    <a:pt x="32642" y="44324"/>
                  </a:lnTo>
                  <a:lnTo>
                    <a:pt x="31574" y="44357"/>
                  </a:lnTo>
                  <a:lnTo>
                    <a:pt x="30506" y="44374"/>
                  </a:lnTo>
                  <a:lnTo>
                    <a:pt x="29454" y="44374"/>
                  </a:lnTo>
                  <a:lnTo>
                    <a:pt x="28403" y="44324"/>
                  </a:lnTo>
                  <a:lnTo>
                    <a:pt x="27352" y="44274"/>
                  </a:lnTo>
                  <a:lnTo>
                    <a:pt x="26300" y="44190"/>
                  </a:lnTo>
                  <a:lnTo>
                    <a:pt x="25266" y="44073"/>
                  </a:lnTo>
                  <a:lnTo>
                    <a:pt x="24248" y="43940"/>
                  </a:lnTo>
                  <a:lnTo>
                    <a:pt x="23230" y="43773"/>
                  </a:lnTo>
                  <a:lnTo>
                    <a:pt x="22212" y="43590"/>
                  </a:lnTo>
                  <a:lnTo>
                    <a:pt x="21227" y="43373"/>
                  </a:lnTo>
                  <a:lnTo>
                    <a:pt x="20243" y="43139"/>
                  </a:lnTo>
                  <a:lnTo>
                    <a:pt x="19275" y="42872"/>
                  </a:lnTo>
                  <a:lnTo>
                    <a:pt x="18307" y="42588"/>
                  </a:lnTo>
                  <a:lnTo>
                    <a:pt x="17372" y="42271"/>
                  </a:lnTo>
                  <a:lnTo>
                    <a:pt x="17256" y="42238"/>
                  </a:lnTo>
                  <a:lnTo>
                    <a:pt x="17055" y="42238"/>
                  </a:lnTo>
                  <a:lnTo>
                    <a:pt x="16955" y="42254"/>
                  </a:lnTo>
                  <a:lnTo>
                    <a:pt x="16855" y="42288"/>
                  </a:lnTo>
                  <a:lnTo>
                    <a:pt x="16755" y="42338"/>
                  </a:lnTo>
                  <a:lnTo>
                    <a:pt x="16672" y="42405"/>
                  </a:lnTo>
                  <a:lnTo>
                    <a:pt x="16588" y="42471"/>
                  </a:lnTo>
                  <a:lnTo>
                    <a:pt x="16521" y="42555"/>
                  </a:lnTo>
                  <a:lnTo>
                    <a:pt x="16471" y="42655"/>
                  </a:lnTo>
                  <a:lnTo>
                    <a:pt x="16438" y="42755"/>
                  </a:lnTo>
                  <a:lnTo>
                    <a:pt x="16421" y="42855"/>
                  </a:lnTo>
                  <a:lnTo>
                    <a:pt x="16421" y="42955"/>
                  </a:lnTo>
                  <a:lnTo>
                    <a:pt x="16421" y="43072"/>
                  </a:lnTo>
                  <a:lnTo>
                    <a:pt x="16455" y="43172"/>
                  </a:lnTo>
                  <a:lnTo>
                    <a:pt x="16488" y="43272"/>
                  </a:lnTo>
                  <a:lnTo>
                    <a:pt x="16872" y="44023"/>
                  </a:lnTo>
                  <a:lnTo>
                    <a:pt x="17289" y="44774"/>
                  </a:lnTo>
                  <a:lnTo>
                    <a:pt x="17706" y="45509"/>
                  </a:lnTo>
                  <a:lnTo>
                    <a:pt x="18140" y="46260"/>
                  </a:lnTo>
                  <a:lnTo>
                    <a:pt x="18591" y="46994"/>
                  </a:lnTo>
                  <a:lnTo>
                    <a:pt x="19058" y="47728"/>
                  </a:lnTo>
                  <a:lnTo>
                    <a:pt x="19542" y="48446"/>
                  </a:lnTo>
                  <a:lnTo>
                    <a:pt x="20043" y="49163"/>
                  </a:lnTo>
                  <a:lnTo>
                    <a:pt x="20560" y="49864"/>
                  </a:lnTo>
                  <a:lnTo>
                    <a:pt x="21077" y="50565"/>
                  </a:lnTo>
                  <a:lnTo>
                    <a:pt x="21628" y="51266"/>
                  </a:lnTo>
                  <a:lnTo>
                    <a:pt x="22162" y="51933"/>
                  </a:lnTo>
                  <a:lnTo>
                    <a:pt x="22729" y="52618"/>
                  </a:lnTo>
                  <a:lnTo>
                    <a:pt x="23297" y="53268"/>
                  </a:lnTo>
                  <a:lnTo>
                    <a:pt x="23881" y="53919"/>
                  </a:lnTo>
                  <a:lnTo>
                    <a:pt x="24482" y="54553"/>
                  </a:lnTo>
                  <a:lnTo>
                    <a:pt x="23897" y="54303"/>
                  </a:lnTo>
                  <a:lnTo>
                    <a:pt x="23330" y="54053"/>
                  </a:lnTo>
                  <a:lnTo>
                    <a:pt x="22746" y="53786"/>
                  </a:lnTo>
                  <a:lnTo>
                    <a:pt x="22195" y="53502"/>
                  </a:lnTo>
                  <a:lnTo>
                    <a:pt x="21628" y="53218"/>
                  </a:lnTo>
                  <a:lnTo>
                    <a:pt x="21077" y="52901"/>
                  </a:lnTo>
                  <a:lnTo>
                    <a:pt x="20526" y="52584"/>
                  </a:lnTo>
                  <a:lnTo>
                    <a:pt x="19976" y="52267"/>
                  </a:lnTo>
                  <a:lnTo>
                    <a:pt x="19442" y="51917"/>
                  </a:lnTo>
                  <a:lnTo>
                    <a:pt x="18908" y="51566"/>
                  </a:lnTo>
                  <a:lnTo>
                    <a:pt x="18390" y="51216"/>
                  </a:lnTo>
                  <a:lnTo>
                    <a:pt x="17856" y="50849"/>
                  </a:lnTo>
                  <a:lnTo>
                    <a:pt x="17356" y="50465"/>
                  </a:lnTo>
                  <a:lnTo>
                    <a:pt x="16838" y="50081"/>
                  </a:lnTo>
                  <a:lnTo>
                    <a:pt x="16338" y="49681"/>
                  </a:lnTo>
                  <a:lnTo>
                    <a:pt x="15837" y="49280"/>
                  </a:lnTo>
                  <a:lnTo>
                    <a:pt x="15353" y="48863"/>
                  </a:lnTo>
                  <a:lnTo>
                    <a:pt x="14869" y="48446"/>
                  </a:lnTo>
                  <a:lnTo>
                    <a:pt x="13918" y="47578"/>
                  </a:lnTo>
                  <a:lnTo>
                    <a:pt x="13017" y="46693"/>
                  </a:lnTo>
                  <a:lnTo>
                    <a:pt x="12116" y="45776"/>
                  </a:lnTo>
                  <a:lnTo>
                    <a:pt x="11265" y="44824"/>
                  </a:lnTo>
                  <a:lnTo>
                    <a:pt x="10430" y="43873"/>
                  </a:lnTo>
                  <a:lnTo>
                    <a:pt x="9629" y="42889"/>
                  </a:lnTo>
                  <a:lnTo>
                    <a:pt x="8862" y="41904"/>
                  </a:lnTo>
                  <a:lnTo>
                    <a:pt x="8127" y="40903"/>
                  </a:lnTo>
                  <a:lnTo>
                    <a:pt x="7426" y="39901"/>
                  </a:lnTo>
                  <a:lnTo>
                    <a:pt x="6759" y="38884"/>
                  </a:lnTo>
                  <a:lnTo>
                    <a:pt x="6142" y="37849"/>
                  </a:lnTo>
                  <a:lnTo>
                    <a:pt x="5541" y="36831"/>
                  </a:lnTo>
                  <a:lnTo>
                    <a:pt x="4990" y="35813"/>
                  </a:lnTo>
                  <a:lnTo>
                    <a:pt x="4456" y="34795"/>
                  </a:lnTo>
                  <a:lnTo>
                    <a:pt x="3972" y="33794"/>
                  </a:lnTo>
                  <a:lnTo>
                    <a:pt x="3538" y="32792"/>
                  </a:lnTo>
                  <a:lnTo>
                    <a:pt x="3138" y="31808"/>
                  </a:lnTo>
                  <a:lnTo>
                    <a:pt x="2771" y="30840"/>
                  </a:lnTo>
                  <a:lnTo>
                    <a:pt x="2454" y="29872"/>
                  </a:lnTo>
                  <a:lnTo>
                    <a:pt x="2170" y="28938"/>
                  </a:lnTo>
                  <a:lnTo>
                    <a:pt x="1936" y="28036"/>
                  </a:lnTo>
                  <a:lnTo>
                    <a:pt x="1753" y="27152"/>
                  </a:lnTo>
                  <a:lnTo>
                    <a:pt x="1602" y="26284"/>
                  </a:lnTo>
                  <a:lnTo>
                    <a:pt x="1536" y="25750"/>
                  </a:lnTo>
                  <a:lnTo>
                    <a:pt x="1486" y="25216"/>
                  </a:lnTo>
                  <a:lnTo>
                    <a:pt x="1452" y="24665"/>
                  </a:lnTo>
                  <a:lnTo>
                    <a:pt x="1436" y="24115"/>
                  </a:lnTo>
                  <a:lnTo>
                    <a:pt x="1452" y="23581"/>
                  </a:lnTo>
                  <a:lnTo>
                    <a:pt x="1486" y="23030"/>
                  </a:lnTo>
                  <a:lnTo>
                    <a:pt x="1519" y="22479"/>
                  </a:lnTo>
                  <a:lnTo>
                    <a:pt x="1586" y="21945"/>
                  </a:lnTo>
                  <a:lnTo>
                    <a:pt x="1686" y="21411"/>
                  </a:lnTo>
                  <a:lnTo>
                    <a:pt x="1786" y="20877"/>
                  </a:lnTo>
                  <a:lnTo>
                    <a:pt x="1903" y="20343"/>
                  </a:lnTo>
                  <a:lnTo>
                    <a:pt x="2053" y="19826"/>
                  </a:lnTo>
                  <a:lnTo>
                    <a:pt x="2203" y="19292"/>
                  </a:lnTo>
                  <a:lnTo>
                    <a:pt x="2387" y="18775"/>
                  </a:lnTo>
                  <a:lnTo>
                    <a:pt x="2570" y="18257"/>
                  </a:lnTo>
                  <a:lnTo>
                    <a:pt x="2787" y="17740"/>
                  </a:lnTo>
                  <a:lnTo>
                    <a:pt x="3021" y="17239"/>
                  </a:lnTo>
                  <a:lnTo>
                    <a:pt x="3271" y="16739"/>
                  </a:lnTo>
                  <a:lnTo>
                    <a:pt x="3522" y="16238"/>
                  </a:lnTo>
                  <a:lnTo>
                    <a:pt x="3805" y="15737"/>
                  </a:lnTo>
                  <a:lnTo>
                    <a:pt x="4106" y="15253"/>
                  </a:lnTo>
                  <a:lnTo>
                    <a:pt x="4406" y="14769"/>
                  </a:lnTo>
                  <a:lnTo>
                    <a:pt x="4740" y="14302"/>
                  </a:lnTo>
                  <a:lnTo>
                    <a:pt x="5090" y="13818"/>
                  </a:lnTo>
                  <a:lnTo>
                    <a:pt x="5441" y="13351"/>
                  </a:lnTo>
                  <a:lnTo>
                    <a:pt x="5808" y="12900"/>
                  </a:lnTo>
                  <a:lnTo>
                    <a:pt x="6208" y="12450"/>
                  </a:lnTo>
                  <a:lnTo>
                    <a:pt x="6609" y="11999"/>
                  </a:lnTo>
                  <a:lnTo>
                    <a:pt x="7026" y="11549"/>
                  </a:lnTo>
                  <a:lnTo>
                    <a:pt x="7460" y="11115"/>
                  </a:lnTo>
                  <a:lnTo>
                    <a:pt x="7894" y="10698"/>
                  </a:lnTo>
                  <a:lnTo>
                    <a:pt x="8361" y="10264"/>
                  </a:lnTo>
                  <a:lnTo>
                    <a:pt x="8828" y="9863"/>
                  </a:lnTo>
                  <a:lnTo>
                    <a:pt x="9312" y="9446"/>
                  </a:lnTo>
                  <a:lnTo>
                    <a:pt x="9813" y="9062"/>
                  </a:lnTo>
                  <a:lnTo>
                    <a:pt x="10330" y="8662"/>
                  </a:lnTo>
                  <a:lnTo>
                    <a:pt x="10848" y="8278"/>
                  </a:lnTo>
                  <a:lnTo>
                    <a:pt x="11382" y="7911"/>
                  </a:lnTo>
                  <a:lnTo>
                    <a:pt x="11932" y="7544"/>
                  </a:lnTo>
                  <a:lnTo>
                    <a:pt x="12500" y="7193"/>
                  </a:lnTo>
                  <a:lnTo>
                    <a:pt x="13067" y="6843"/>
                  </a:lnTo>
                  <a:lnTo>
                    <a:pt x="13651" y="6492"/>
                  </a:lnTo>
                  <a:lnTo>
                    <a:pt x="14252" y="6175"/>
                  </a:lnTo>
                  <a:lnTo>
                    <a:pt x="14853" y="5858"/>
                  </a:lnTo>
                  <a:lnTo>
                    <a:pt x="15470" y="5541"/>
                  </a:lnTo>
                  <a:lnTo>
                    <a:pt x="16088" y="5241"/>
                  </a:lnTo>
                  <a:lnTo>
                    <a:pt x="16722" y="4940"/>
                  </a:lnTo>
                  <a:lnTo>
                    <a:pt x="17372" y="4673"/>
                  </a:lnTo>
                  <a:lnTo>
                    <a:pt x="18040" y="4390"/>
                  </a:lnTo>
                  <a:lnTo>
                    <a:pt x="18691" y="4139"/>
                  </a:lnTo>
                  <a:lnTo>
                    <a:pt x="19375" y="3889"/>
                  </a:lnTo>
                  <a:lnTo>
                    <a:pt x="20059" y="3655"/>
                  </a:lnTo>
                  <a:lnTo>
                    <a:pt x="20760" y="3422"/>
                  </a:lnTo>
                  <a:lnTo>
                    <a:pt x="21461" y="3205"/>
                  </a:lnTo>
                  <a:lnTo>
                    <a:pt x="22162" y="3005"/>
                  </a:lnTo>
                  <a:lnTo>
                    <a:pt x="22879" y="2804"/>
                  </a:lnTo>
                  <a:lnTo>
                    <a:pt x="23614" y="2621"/>
                  </a:lnTo>
                  <a:lnTo>
                    <a:pt x="24348" y="2454"/>
                  </a:lnTo>
                  <a:lnTo>
                    <a:pt x="25082" y="2304"/>
                  </a:lnTo>
                  <a:lnTo>
                    <a:pt x="25833" y="2153"/>
                  </a:lnTo>
                  <a:lnTo>
                    <a:pt x="26601" y="2020"/>
                  </a:lnTo>
                  <a:lnTo>
                    <a:pt x="27352" y="1903"/>
                  </a:lnTo>
                  <a:lnTo>
                    <a:pt x="28119" y="1786"/>
                  </a:lnTo>
                  <a:lnTo>
                    <a:pt x="28904" y="1703"/>
                  </a:lnTo>
                  <a:lnTo>
                    <a:pt x="29688" y="1619"/>
                  </a:lnTo>
                  <a:lnTo>
                    <a:pt x="30472" y="1553"/>
                  </a:lnTo>
                  <a:lnTo>
                    <a:pt x="31440" y="1486"/>
                  </a:lnTo>
                  <a:lnTo>
                    <a:pt x="32392" y="1453"/>
                  </a:lnTo>
                  <a:lnTo>
                    <a:pt x="32959" y="1436"/>
                  </a:lnTo>
                  <a:close/>
                  <a:moveTo>
                    <a:pt x="32926" y="1"/>
                  </a:moveTo>
                  <a:lnTo>
                    <a:pt x="32358" y="17"/>
                  </a:lnTo>
                  <a:lnTo>
                    <a:pt x="31357" y="51"/>
                  </a:lnTo>
                  <a:lnTo>
                    <a:pt x="30372" y="118"/>
                  </a:lnTo>
                  <a:lnTo>
                    <a:pt x="29538" y="184"/>
                  </a:lnTo>
                  <a:lnTo>
                    <a:pt x="28720" y="268"/>
                  </a:lnTo>
                  <a:lnTo>
                    <a:pt x="27903" y="368"/>
                  </a:lnTo>
                  <a:lnTo>
                    <a:pt x="27102" y="485"/>
                  </a:lnTo>
                  <a:lnTo>
                    <a:pt x="26300" y="618"/>
                  </a:lnTo>
                  <a:lnTo>
                    <a:pt x="25516" y="752"/>
                  </a:lnTo>
                  <a:lnTo>
                    <a:pt x="24732" y="902"/>
                  </a:lnTo>
                  <a:lnTo>
                    <a:pt x="23947" y="1069"/>
                  </a:lnTo>
                  <a:lnTo>
                    <a:pt x="23180" y="1252"/>
                  </a:lnTo>
                  <a:lnTo>
                    <a:pt x="22429" y="1453"/>
                  </a:lnTo>
                  <a:lnTo>
                    <a:pt x="21661" y="1653"/>
                  </a:lnTo>
                  <a:lnTo>
                    <a:pt x="20927" y="1870"/>
                  </a:lnTo>
                  <a:lnTo>
                    <a:pt x="20193" y="2103"/>
                  </a:lnTo>
                  <a:lnTo>
                    <a:pt x="19458" y="2337"/>
                  </a:lnTo>
                  <a:lnTo>
                    <a:pt x="18741" y="2587"/>
                  </a:lnTo>
                  <a:lnTo>
                    <a:pt x="18040" y="2854"/>
                  </a:lnTo>
                  <a:lnTo>
                    <a:pt x="17339" y="3138"/>
                  </a:lnTo>
                  <a:lnTo>
                    <a:pt x="16655" y="3422"/>
                  </a:lnTo>
                  <a:lnTo>
                    <a:pt x="15987" y="3722"/>
                  </a:lnTo>
                  <a:lnTo>
                    <a:pt x="15320" y="4039"/>
                  </a:lnTo>
                  <a:lnTo>
                    <a:pt x="14652" y="4356"/>
                  </a:lnTo>
                  <a:lnTo>
                    <a:pt x="14018" y="4690"/>
                  </a:lnTo>
                  <a:lnTo>
                    <a:pt x="13384" y="5024"/>
                  </a:lnTo>
                  <a:lnTo>
                    <a:pt x="12767" y="5374"/>
                  </a:lnTo>
                  <a:lnTo>
                    <a:pt x="12149" y="5741"/>
                  </a:lnTo>
                  <a:lnTo>
                    <a:pt x="11548" y="6108"/>
                  </a:lnTo>
                  <a:lnTo>
                    <a:pt x="10964" y="6492"/>
                  </a:lnTo>
                  <a:lnTo>
                    <a:pt x="10397" y="6876"/>
                  </a:lnTo>
                  <a:lnTo>
                    <a:pt x="9830" y="7277"/>
                  </a:lnTo>
                  <a:lnTo>
                    <a:pt x="9279" y="7677"/>
                  </a:lnTo>
                  <a:lnTo>
                    <a:pt x="8745" y="8094"/>
                  </a:lnTo>
                  <a:lnTo>
                    <a:pt x="8228" y="8512"/>
                  </a:lnTo>
                  <a:lnTo>
                    <a:pt x="7727" y="8945"/>
                  </a:lnTo>
                  <a:lnTo>
                    <a:pt x="7226" y="9396"/>
                  </a:lnTo>
                  <a:lnTo>
                    <a:pt x="6742" y="9830"/>
                  </a:lnTo>
                  <a:lnTo>
                    <a:pt x="6275" y="10297"/>
                  </a:lnTo>
                  <a:lnTo>
                    <a:pt x="5824" y="10748"/>
                  </a:lnTo>
                  <a:lnTo>
                    <a:pt x="5391" y="11232"/>
                  </a:lnTo>
                  <a:lnTo>
                    <a:pt x="4973" y="11699"/>
                  </a:lnTo>
                  <a:lnTo>
                    <a:pt x="4573" y="12183"/>
                  </a:lnTo>
                  <a:lnTo>
                    <a:pt x="4172" y="12684"/>
                  </a:lnTo>
                  <a:lnTo>
                    <a:pt x="3805" y="13167"/>
                  </a:lnTo>
                  <a:lnTo>
                    <a:pt x="3438" y="13685"/>
                  </a:lnTo>
                  <a:lnTo>
                    <a:pt x="3104" y="14185"/>
                  </a:lnTo>
                  <a:lnTo>
                    <a:pt x="2771" y="14703"/>
                  </a:lnTo>
                  <a:lnTo>
                    <a:pt x="2470" y="15220"/>
                  </a:lnTo>
                  <a:lnTo>
                    <a:pt x="2170" y="15754"/>
                  </a:lnTo>
                  <a:lnTo>
                    <a:pt x="1903" y="16288"/>
                  </a:lnTo>
                  <a:lnTo>
                    <a:pt x="1652" y="16822"/>
                  </a:lnTo>
                  <a:lnTo>
                    <a:pt x="1402" y="17356"/>
                  </a:lnTo>
                  <a:lnTo>
                    <a:pt x="1185" y="17907"/>
                  </a:lnTo>
                  <a:lnTo>
                    <a:pt x="985" y="18458"/>
                  </a:lnTo>
                  <a:lnTo>
                    <a:pt x="801" y="19008"/>
                  </a:lnTo>
                  <a:lnTo>
                    <a:pt x="635" y="19559"/>
                  </a:lnTo>
                  <a:lnTo>
                    <a:pt x="484" y="20126"/>
                  </a:lnTo>
                  <a:lnTo>
                    <a:pt x="351" y="20694"/>
                  </a:lnTo>
                  <a:lnTo>
                    <a:pt x="251" y="21261"/>
                  </a:lnTo>
                  <a:lnTo>
                    <a:pt x="167" y="21845"/>
                  </a:lnTo>
                  <a:lnTo>
                    <a:pt x="84" y="22413"/>
                  </a:lnTo>
                  <a:lnTo>
                    <a:pt x="50" y="22997"/>
                  </a:lnTo>
                  <a:lnTo>
                    <a:pt x="17" y="23581"/>
                  </a:lnTo>
                  <a:lnTo>
                    <a:pt x="0" y="24148"/>
                  </a:lnTo>
                  <a:lnTo>
                    <a:pt x="17" y="24749"/>
                  </a:lnTo>
                  <a:lnTo>
                    <a:pt x="50" y="25333"/>
                  </a:lnTo>
                  <a:lnTo>
                    <a:pt x="101" y="25917"/>
                  </a:lnTo>
                  <a:lnTo>
                    <a:pt x="201" y="26551"/>
                  </a:lnTo>
                  <a:lnTo>
                    <a:pt x="284" y="27085"/>
                  </a:lnTo>
                  <a:lnTo>
                    <a:pt x="384" y="27619"/>
                  </a:lnTo>
                  <a:lnTo>
                    <a:pt x="484" y="28170"/>
                  </a:lnTo>
                  <a:lnTo>
                    <a:pt x="618" y="28721"/>
                  </a:lnTo>
                  <a:lnTo>
                    <a:pt x="751" y="29271"/>
                  </a:lnTo>
                  <a:lnTo>
                    <a:pt x="918" y="29839"/>
                  </a:lnTo>
                  <a:lnTo>
                    <a:pt x="1085" y="30389"/>
                  </a:lnTo>
                  <a:lnTo>
                    <a:pt x="1269" y="30957"/>
                  </a:lnTo>
                  <a:lnTo>
                    <a:pt x="1469" y="31524"/>
                  </a:lnTo>
                  <a:lnTo>
                    <a:pt x="1669" y="32108"/>
                  </a:lnTo>
                  <a:lnTo>
                    <a:pt x="1903" y="32676"/>
                  </a:lnTo>
                  <a:lnTo>
                    <a:pt x="2136" y="33243"/>
                  </a:lnTo>
                  <a:lnTo>
                    <a:pt x="2387" y="33827"/>
                  </a:lnTo>
                  <a:lnTo>
                    <a:pt x="2637" y="34411"/>
                  </a:lnTo>
                  <a:lnTo>
                    <a:pt x="2921" y="34979"/>
                  </a:lnTo>
                  <a:lnTo>
                    <a:pt x="3204" y="35563"/>
                  </a:lnTo>
                  <a:lnTo>
                    <a:pt x="3488" y="36147"/>
                  </a:lnTo>
                  <a:lnTo>
                    <a:pt x="3805" y="36731"/>
                  </a:lnTo>
                  <a:lnTo>
                    <a:pt x="4122" y="37298"/>
                  </a:lnTo>
                  <a:lnTo>
                    <a:pt x="4456" y="37882"/>
                  </a:lnTo>
                  <a:lnTo>
                    <a:pt x="4790" y="38466"/>
                  </a:lnTo>
                  <a:lnTo>
                    <a:pt x="5140" y="39034"/>
                  </a:lnTo>
                  <a:lnTo>
                    <a:pt x="5507" y="39601"/>
                  </a:lnTo>
                  <a:lnTo>
                    <a:pt x="5875" y="40185"/>
                  </a:lnTo>
                  <a:lnTo>
                    <a:pt x="6659" y="41320"/>
                  </a:lnTo>
                  <a:lnTo>
                    <a:pt x="7477" y="42438"/>
                  </a:lnTo>
                  <a:lnTo>
                    <a:pt x="7894" y="42989"/>
                  </a:lnTo>
                  <a:lnTo>
                    <a:pt x="8328" y="43539"/>
                  </a:lnTo>
                  <a:lnTo>
                    <a:pt x="8762" y="44090"/>
                  </a:lnTo>
                  <a:lnTo>
                    <a:pt x="9212" y="44624"/>
                  </a:lnTo>
                  <a:lnTo>
                    <a:pt x="9679" y="45158"/>
                  </a:lnTo>
                  <a:lnTo>
                    <a:pt x="10130" y="45675"/>
                  </a:lnTo>
                  <a:lnTo>
                    <a:pt x="10614" y="46210"/>
                  </a:lnTo>
                  <a:lnTo>
                    <a:pt x="11098" y="46710"/>
                  </a:lnTo>
                  <a:lnTo>
                    <a:pt x="11582" y="47227"/>
                  </a:lnTo>
                  <a:lnTo>
                    <a:pt x="12082" y="47728"/>
                  </a:lnTo>
                  <a:lnTo>
                    <a:pt x="12583" y="48212"/>
                  </a:lnTo>
                  <a:lnTo>
                    <a:pt x="13100" y="48696"/>
                  </a:lnTo>
                  <a:lnTo>
                    <a:pt x="13618" y="49180"/>
                  </a:lnTo>
                  <a:lnTo>
                    <a:pt x="14135" y="49647"/>
                  </a:lnTo>
                  <a:lnTo>
                    <a:pt x="14669" y="50098"/>
                  </a:lnTo>
                  <a:lnTo>
                    <a:pt x="15220" y="50548"/>
                  </a:lnTo>
                  <a:lnTo>
                    <a:pt x="15754" y="50982"/>
                  </a:lnTo>
                  <a:lnTo>
                    <a:pt x="16304" y="51416"/>
                  </a:lnTo>
                  <a:lnTo>
                    <a:pt x="16872" y="51833"/>
                  </a:lnTo>
                  <a:lnTo>
                    <a:pt x="17423" y="52234"/>
                  </a:lnTo>
                  <a:lnTo>
                    <a:pt x="18007" y="52634"/>
                  </a:lnTo>
                  <a:lnTo>
                    <a:pt x="18574" y="53018"/>
                  </a:lnTo>
                  <a:lnTo>
                    <a:pt x="19158" y="53385"/>
                  </a:lnTo>
                  <a:lnTo>
                    <a:pt x="19725" y="53736"/>
                  </a:lnTo>
                  <a:lnTo>
                    <a:pt x="20326" y="54086"/>
                  </a:lnTo>
                  <a:lnTo>
                    <a:pt x="20910" y="54420"/>
                  </a:lnTo>
                  <a:lnTo>
                    <a:pt x="21511" y="54737"/>
                  </a:lnTo>
                  <a:lnTo>
                    <a:pt x="22112" y="55037"/>
                  </a:lnTo>
                  <a:lnTo>
                    <a:pt x="22713" y="55338"/>
                  </a:lnTo>
                  <a:lnTo>
                    <a:pt x="23330" y="55605"/>
                  </a:lnTo>
                  <a:lnTo>
                    <a:pt x="23931" y="55872"/>
                  </a:lnTo>
                  <a:lnTo>
                    <a:pt x="24548" y="56105"/>
                  </a:lnTo>
                  <a:lnTo>
                    <a:pt x="25166" y="56339"/>
                  </a:lnTo>
                  <a:lnTo>
                    <a:pt x="25783" y="56556"/>
                  </a:lnTo>
                  <a:lnTo>
                    <a:pt x="26417" y="56756"/>
                  </a:lnTo>
                  <a:lnTo>
                    <a:pt x="27035" y="56940"/>
                  </a:lnTo>
                  <a:lnTo>
                    <a:pt x="27135" y="56957"/>
                  </a:lnTo>
                  <a:lnTo>
                    <a:pt x="27318" y="56957"/>
                  </a:lnTo>
                  <a:lnTo>
                    <a:pt x="27419" y="56940"/>
                  </a:lnTo>
                  <a:lnTo>
                    <a:pt x="27502" y="56906"/>
                  </a:lnTo>
                  <a:lnTo>
                    <a:pt x="27585" y="56856"/>
                  </a:lnTo>
                  <a:lnTo>
                    <a:pt x="27669" y="56806"/>
                  </a:lnTo>
                  <a:lnTo>
                    <a:pt x="27736" y="56740"/>
                  </a:lnTo>
                  <a:lnTo>
                    <a:pt x="27802" y="56673"/>
                  </a:lnTo>
                  <a:lnTo>
                    <a:pt x="27852" y="56589"/>
                  </a:lnTo>
                  <a:lnTo>
                    <a:pt x="27903" y="56473"/>
                  </a:lnTo>
                  <a:lnTo>
                    <a:pt x="27936" y="56356"/>
                  </a:lnTo>
                  <a:lnTo>
                    <a:pt x="27953" y="56239"/>
                  </a:lnTo>
                  <a:lnTo>
                    <a:pt x="27936" y="56122"/>
                  </a:lnTo>
                  <a:lnTo>
                    <a:pt x="27903" y="56005"/>
                  </a:lnTo>
                  <a:lnTo>
                    <a:pt x="27852" y="55905"/>
                  </a:lnTo>
                  <a:lnTo>
                    <a:pt x="27802" y="55805"/>
                  </a:lnTo>
                  <a:lnTo>
                    <a:pt x="27719" y="55705"/>
                  </a:lnTo>
                  <a:lnTo>
                    <a:pt x="27051" y="55087"/>
                  </a:lnTo>
                  <a:lnTo>
                    <a:pt x="26384" y="54453"/>
                  </a:lnTo>
                  <a:lnTo>
                    <a:pt x="25750" y="53803"/>
                  </a:lnTo>
                  <a:lnTo>
                    <a:pt x="25116" y="53118"/>
                  </a:lnTo>
                  <a:lnTo>
                    <a:pt x="24482" y="52434"/>
                  </a:lnTo>
                  <a:lnTo>
                    <a:pt x="23881" y="51733"/>
                  </a:lnTo>
                  <a:lnTo>
                    <a:pt x="23280" y="51032"/>
                  </a:lnTo>
                  <a:lnTo>
                    <a:pt x="22696" y="50298"/>
                  </a:lnTo>
                  <a:lnTo>
                    <a:pt x="22129" y="49564"/>
                  </a:lnTo>
                  <a:lnTo>
                    <a:pt x="21561" y="48813"/>
                  </a:lnTo>
                  <a:lnTo>
                    <a:pt x="21027" y="48062"/>
                  </a:lnTo>
                  <a:lnTo>
                    <a:pt x="20510" y="47294"/>
                  </a:lnTo>
                  <a:lnTo>
                    <a:pt x="19992" y="46527"/>
                  </a:lnTo>
                  <a:lnTo>
                    <a:pt x="19509" y="45742"/>
                  </a:lnTo>
                  <a:lnTo>
                    <a:pt x="19041" y="44958"/>
                  </a:lnTo>
                  <a:lnTo>
                    <a:pt x="18591" y="44174"/>
                  </a:lnTo>
                  <a:lnTo>
                    <a:pt x="19492" y="44424"/>
                  </a:lnTo>
                  <a:lnTo>
                    <a:pt x="20393" y="44641"/>
                  </a:lnTo>
                  <a:lnTo>
                    <a:pt x="21311" y="44858"/>
                  </a:lnTo>
                  <a:lnTo>
                    <a:pt x="22229" y="45041"/>
                  </a:lnTo>
                  <a:lnTo>
                    <a:pt x="23163" y="45208"/>
                  </a:lnTo>
                  <a:lnTo>
                    <a:pt x="24098" y="45358"/>
                  </a:lnTo>
                  <a:lnTo>
                    <a:pt x="25049" y="45492"/>
                  </a:lnTo>
                  <a:lnTo>
                    <a:pt x="26017" y="45592"/>
                  </a:lnTo>
                  <a:lnTo>
                    <a:pt x="26968" y="45675"/>
                  </a:lnTo>
                  <a:lnTo>
                    <a:pt x="27936" y="45742"/>
                  </a:lnTo>
                  <a:lnTo>
                    <a:pt x="28904" y="45792"/>
                  </a:lnTo>
                  <a:lnTo>
                    <a:pt x="29888" y="45809"/>
                  </a:lnTo>
                  <a:lnTo>
                    <a:pt x="30873" y="45809"/>
                  </a:lnTo>
                  <a:lnTo>
                    <a:pt x="31841" y="45792"/>
                  </a:lnTo>
                  <a:lnTo>
                    <a:pt x="32825" y="45742"/>
                  </a:lnTo>
                  <a:lnTo>
                    <a:pt x="33827" y="45675"/>
                  </a:lnTo>
                  <a:lnTo>
                    <a:pt x="34611" y="45609"/>
                  </a:lnTo>
                  <a:lnTo>
                    <a:pt x="35412" y="45542"/>
                  </a:lnTo>
                  <a:lnTo>
                    <a:pt x="36196" y="45442"/>
                  </a:lnTo>
                  <a:lnTo>
                    <a:pt x="36981" y="45342"/>
                  </a:lnTo>
                  <a:lnTo>
                    <a:pt x="37748" y="45208"/>
                  </a:lnTo>
                  <a:lnTo>
                    <a:pt x="38533" y="45075"/>
                  </a:lnTo>
                  <a:lnTo>
                    <a:pt x="39300" y="44941"/>
                  </a:lnTo>
                  <a:lnTo>
                    <a:pt x="40051" y="44774"/>
                  </a:lnTo>
                  <a:lnTo>
                    <a:pt x="40802" y="44607"/>
                  </a:lnTo>
                  <a:lnTo>
                    <a:pt x="41553" y="44424"/>
                  </a:lnTo>
                  <a:lnTo>
                    <a:pt x="42304" y="44224"/>
                  </a:lnTo>
                  <a:lnTo>
                    <a:pt x="43038" y="44007"/>
                  </a:lnTo>
                  <a:lnTo>
                    <a:pt x="43756" y="43790"/>
                  </a:lnTo>
                  <a:lnTo>
                    <a:pt x="44474" y="43556"/>
                  </a:lnTo>
                  <a:lnTo>
                    <a:pt x="45191" y="43306"/>
                  </a:lnTo>
                  <a:lnTo>
                    <a:pt x="45892" y="43055"/>
                  </a:lnTo>
                  <a:lnTo>
                    <a:pt x="46593" y="42788"/>
                  </a:lnTo>
                  <a:lnTo>
                    <a:pt x="47277" y="42505"/>
                  </a:lnTo>
                  <a:lnTo>
                    <a:pt x="47961" y="42204"/>
                  </a:lnTo>
                  <a:lnTo>
                    <a:pt x="48629" y="41904"/>
                  </a:lnTo>
                  <a:lnTo>
                    <a:pt x="49296" y="41587"/>
                  </a:lnTo>
                  <a:lnTo>
                    <a:pt x="49947" y="41270"/>
                  </a:lnTo>
                  <a:lnTo>
                    <a:pt x="50581" y="40919"/>
                  </a:lnTo>
                  <a:lnTo>
                    <a:pt x="51215" y="40569"/>
                  </a:lnTo>
                  <a:lnTo>
                    <a:pt x="51833" y="40219"/>
                  </a:lnTo>
                  <a:lnTo>
                    <a:pt x="52450" y="39835"/>
                  </a:lnTo>
                  <a:lnTo>
                    <a:pt x="53051" y="39451"/>
                  </a:lnTo>
                  <a:lnTo>
                    <a:pt x="53635" y="39067"/>
                  </a:lnTo>
                  <a:lnTo>
                    <a:pt x="54219" y="38650"/>
                  </a:lnTo>
                  <a:lnTo>
                    <a:pt x="54787" y="38249"/>
                  </a:lnTo>
                  <a:lnTo>
                    <a:pt x="55337" y="37815"/>
                  </a:lnTo>
                  <a:lnTo>
                    <a:pt x="55871" y="37382"/>
                  </a:lnTo>
                  <a:lnTo>
                    <a:pt x="56405" y="36931"/>
                  </a:lnTo>
                  <a:lnTo>
                    <a:pt x="56923" y="36464"/>
                  </a:lnTo>
                  <a:lnTo>
                    <a:pt x="57423" y="36013"/>
                  </a:lnTo>
                  <a:lnTo>
                    <a:pt x="57907" y="35529"/>
                  </a:lnTo>
                  <a:lnTo>
                    <a:pt x="58375" y="35062"/>
                  </a:lnTo>
                  <a:lnTo>
                    <a:pt x="58825" y="34578"/>
                  </a:lnTo>
                  <a:lnTo>
                    <a:pt x="59259" y="34077"/>
                  </a:lnTo>
                  <a:lnTo>
                    <a:pt x="59676" y="33593"/>
                  </a:lnTo>
                  <a:lnTo>
                    <a:pt x="60077" y="33093"/>
                  </a:lnTo>
                  <a:lnTo>
                    <a:pt x="60444" y="32575"/>
                  </a:lnTo>
                  <a:lnTo>
                    <a:pt x="60811" y="32075"/>
                  </a:lnTo>
                  <a:lnTo>
                    <a:pt x="61161" y="31558"/>
                  </a:lnTo>
                  <a:lnTo>
                    <a:pt x="61479" y="31024"/>
                  </a:lnTo>
                  <a:lnTo>
                    <a:pt x="61796" y="30506"/>
                  </a:lnTo>
                  <a:lnTo>
                    <a:pt x="62079" y="29972"/>
                  </a:lnTo>
                  <a:lnTo>
                    <a:pt x="62346" y="29438"/>
                  </a:lnTo>
                  <a:lnTo>
                    <a:pt x="62597" y="28904"/>
                  </a:lnTo>
                  <a:lnTo>
                    <a:pt x="62830" y="28353"/>
                  </a:lnTo>
                  <a:lnTo>
                    <a:pt x="63047" y="27803"/>
                  </a:lnTo>
                  <a:lnTo>
                    <a:pt x="63247" y="27269"/>
                  </a:lnTo>
                  <a:lnTo>
                    <a:pt x="63431" y="26701"/>
                  </a:lnTo>
                  <a:lnTo>
                    <a:pt x="63581" y="26151"/>
                  </a:lnTo>
                  <a:lnTo>
                    <a:pt x="63731" y="25600"/>
                  </a:lnTo>
                  <a:lnTo>
                    <a:pt x="63848" y="25033"/>
                  </a:lnTo>
                  <a:lnTo>
                    <a:pt x="63948" y="24465"/>
                  </a:lnTo>
                  <a:lnTo>
                    <a:pt x="64032" y="23898"/>
                  </a:lnTo>
                  <a:lnTo>
                    <a:pt x="64099" y="23330"/>
                  </a:lnTo>
                  <a:lnTo>
                    <a:pt x="64149" y="22763"/>
                  </a:lnTo>
                  <a:lnTo>
                    <a:pt x="64165" y="22196"/>
                  </a:lnTo>
                  <a:lnTo>
                    <a:pt x="64182" y="21628"/>
                  </a:lnTo>
                  <a:lnTo>
                    <a:pt x="64165" y="21044"/>
                  </a:lnTo>
                  <a:lnTo>
                    <a:pt x="64132" y="20477"/>
                  </a:lnTo>
                  <a:lnTo>
                    <a:pt x="64065" y="19726"/>
                  </a:lnTo>
                  <a:lnTo>
                    <a:pt x="63948" y="18992"/>
                  </a:lnTo>
                  <a:lnTo>
                    <a:pt x="63815" y="18257"/>
                  </a:lnTo>
                  <a:lnTo>
                    <a:pt x="63631" y="17540"/>
                  </a:lnTo>
                  <a:lnTo>
                    <a:pt x="63431" y="16822"/>
                  </a:lnTo>
                  <a:lnTo>
                    <a:pt x="63197" y="16105"/>
                  </a:lnTo>
                  <a:lnTo>
                    <a:pt x="62914" y="15404"/>
                  </a:lnTo>
                  <a:lnTo>
                    <a:pt x="62613" y="14703"/>
                  </a:lnTo>
                  <a:lnTo>
                    <a:pt x="62280" y="14019"/>
                  </a:lnTo>
                  <a:lnTo>
                    <a:pt x="61912" y="13334"/>
                  </a:lnTo>
                  <a:lnTo>
                    <a:pt x="61512" y="12667"/>
                  </a:lnTo>
                  <a:lnTo>
                    <a:pt x="61078" y="11999"/>
                  </a:lnTo>
                  <a:lnTo>
                    <a:pt x="60627" y="11365"/>
                  </a:lnTo>
                  <a:lnTo>
                    <a:pt x="60127" y="10714"/>
                  </a:lnTo>
                  <a:lnTo>
                    <a:pt x="59609" y="10097"/>
                  </a:lnTo>
                  <a:lnTo>
                    <a:pt x="59059" y="9479"/>
                  </a:lnTo>
                  <a:lnTo>
                    <a:pt x="58625" y="9046"/>
                  </a:lnTo>
                  <a:lnTo>
                    <a:pt x="58174" y="8595"/>
                  </a:lnTo>
                  <a:lnTo>
                    <a:pt x="57724" y="8178"/>
                  </a:lnTo>
                  <a:lnTo>
                    <a:pt x="57240" y="7744"/>
                  </a:lnTo>
                  <a:lnTo>
                    <a:pt x="56739" y="7327"/>
                  </a:lnTo>
                  <a:lnTo>
                    <a:pt x="56222" y="6926"/>
                  </a:lnTo>
                  <a:lnTo>
                    <a:pt x="55688" y="6509"/>
                  </a:lnTo>
                  <a:lnTo>
                    <a:pt x="55137" y="6125"/>
                  </a:lnTo>
                  <a:lnTo>
                    <a:pt x="54603" y="5758"/>
                  </a:lnTo>
                  <a:lnTo>
                    <a:pt x="54052" y="5391"/>
                  </a:lnTo>
                  <a:lnTo>
                    <a:pt x="53502" y="5057"/>
                  </a:lnTo>
                  <a:lnTo>
                    <a:pt x="52918" y="4723"/>
                  </a:lnTo>
                  <a:lnTo>
                    <a:pt x="52334" y="4390"/>
                  </a:lnTo>
                  <a:lnTo>
                    <a:pt x="51749" y="4073"/>
                  </a:lnTo>
                  <a:lnTo>
                    <a:pt x="51132" y="3772"/>
                  </a:lnTo>
                  <a:lnTo>
                    <a:pt x="50515" y="3488"/>
                  </a:lnTo>
                  <a:lnTo>
                    <a:pt x="50331" y="3405"/>
                  </a:lnTo>
                  <a:lnTo>
                    <a:pt x="49530" y="3038"/>
                  </a:lnTo>
                  <a:lnTo>
                    <a:pt x="48696" y="2687"/>
                  </a:lnTo>
                  <a:lnTo>
                    <a:pt x="47811" y="2370"/>
                  </a:lnTo>
                  <a:lnTo>
                    <a:pt x="46910" y="2053"/>
                  </a:lnTo>
                  <a:lnTo>
                    <a:pt x="46793" y="2003"/>
                  </a:lnTo>
                  <a:lnTo>
                    <a:pt x="45992" y="1753"/>
                  </a:lnTo>
                  <a:lnTo>
                    <a:pt x="45174" y="1519"/>
                  </a:lnTo>
                  <a:lnTo>
                    <a:pt x="44824" y="1419"/>
                  </a:lnTo>
                  <a:lnTo>
                    <a:pt x="43990" y="1202"/>
                  </a:lnTo>
                  <a:lnTo>
                    <a:pt x="43155" y="1002"/>
                  </a:lnTo>
                  <a:lnTo>
                    <a:pt x="43038" y="969"/>
                  </a:lnTo>
                  <a:lnTo>
                    <a:pt x="42104" y="785"/>
                  </a:lnTo>
                  <a:lnTo>
                    <a:pt x="41169" y="618"/>
                  </a:lnTo>
                  <a:lnTo>
                    <a:pt x="40802" y="551"/>
                  </a:lnTo>
                  <a:lnTo>
                    <a:pt x="40051" y="435"/>
                  </a:lnTo>
                  <a:lnTo>
                    <a:pt x="39284" y="334"/>
                  </a:lnTo>
                  <a:lnTo>
                    <a:pt x="38783" y="268"/>
                  </a:lnTo>
                  <a:lnTo>
                    <a:pt x="37899" y="184"/>
                  </a:lnTo>
                  <a:lnTo>
                    <a:pt x="36964" y="101"/>
                  </a:lnTo>
                  <a:lnTo>
                    <a:pt x="36881" y="101"/>
                  </a:lnTo>
                  <a:lnTo>
                    <a:pt x="35913" y="34"/>
                  </a:lnTo>
                  <a:lnTo>
                    <a:pt x="34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0"/>
            <p:cNvSpPr/>
            <p:nvPr/>
          </p:nvSpPr>
          <p:spPr>
            <a:xfrm>
              <a:off x="3428757" y="1839595"/>
              <a:ext cx="1433956" cy="635738"/>
            </a:xfrm>
            <a:custGeom>
              <a:avLst/>
              <a:gdLst/>
              <a:ahLst/>
              <a:cxnLst/>
              <a:rect l="l" t="t" r="r" b="b"/>
              <a:pathLst>
                <a:path w="31357" h="13902" extrusionOk="0">
                  <a:moveTo>
                    <a:pt x="30339" y="1"/>
                  </a:moveTo>
                  <a:lnTo>
                    <a:pt x="29221" y="17"/>
                  </a:lnTo>
                  <a:lnTo>
                    <a:pt x="28103" y="67"/>
                  </a:lnTo>
                  <a:lnTo>
                    <a:pt x="26985" y="134"/>
                  </a:lnTo>
                  <a:lnTo>
                    <a:pt x="25867" y="234"/>
                  </a:lnTo>
                  <a:lnTo>
                    <a:pt x="24748" y="334"/>
                  </a:lnTo>
                  <a:lnTo>
                    <a:pt x="23630" y="485"/>
                  </a:lnTo>
                  <a:lnTo>
                    <a:pt x="22512" y="635"/>
                  </a:lnTo>
                  <a:lnTo>
                    <a:pt x="21394" y="818"/>
                  </a:lnTo>
                  <a:lnTo>
                    <a:pt x="20293" y="1019"/>
                  </a:lnTo>
                  <a:lnTo>
                    <a:pt x="19191" y="1252"/>
                  </a:lnTo>
                  <a:lnTo>
                    <a:pt x="18107" y="1519"/>
                  </a:lnTo>
                  <a:lnTo>
                    <a:pt x="17005" y="1786"/>
                  </a:lnTo>
                  <a:lnTo>
                    <a:pt x="15937" y="2103"/>
                  </a:lnTo>
                  <a:lnTo>
                    <a:pt x="14853" y="2420"/>
                  </a:lnTo>
                  <a:lnTo>
                    <a:pt x="13785" y="2771"/>
                  </a:lnTo>
                  <a:lnTo>
                    <a:pt x="12733" y="3155"/>
                  </a:lnTo>
                  <a:lnTo>
                    <a:pt x="12233" y="3355"/>
                  </a:lnTo>
                  <a:lnTo>
                    <a:pt x="11749" y="3555"/>
                  </a:lnTo>
                  <a:lnTo>
                    <a:pt x="11281" y="3755"/>
                  </a:lnTo>
                  <a:lnTo>
                    <a:pt x="10814" y="3972"/>
                  </a:lnTo>
                  <a:lnTo>
                    <a:pt x="10364" y="4189"/>
                  </a:lnTo>
                  <a:lnTo>
                    <a:pt x="9930" y="4406"/>
                  </a:lnTo>
                  <a:lnTo>
                    <a:pt x="9496" y="4640"/>
                  </a:lnTo>
                  <a:lnTo>
                    <a:pt x="9079" y="4890"/>
                  </a:lnTo>
                  <a:lnTo>
                    <a:pt x="8244" y="5391"/>
                  </a:lnTo>
                  <a:lnTo>
                    <a:pt x="7460" y="5908"/>
                  </a:lnTo>
                  <a:lnTo>
                    <a:pt x="6692" y="6459"/>
                  </a:lnTo>
                  <a:lnTo>
                    <a:pt x="5958" y="7043"/>
                  </a:lnTo>
                  <a:lnTo>
                    <a:pt x="5224" y="7627"/>
                  </a:lnTo>
                  <a:lnTo>
                    <a:pt x="4506" y="8244"/>
                  </a:lnTo>
                  <a:lnTo>
                    <a:pt x="3805" y="8895"/>
                  </a:lnTo>
                  <a:lnTo>
                    <a:pt x="3104" y="9563"/>
                  </a:lnTo>
                  <a:lnTo>
                    <a:pt x="2403" y="10230"/>
                  </a:lnTo>
                  <a:lnTo>
                    <a:pt x="1686" y="10931"/>
                  </a:lnTo>
                  <a:lnTo>
                    <a:pt x="251" y="12383"/>
                  </a:lnTo>
                  <a:lnTo>
                    <a:pt x="184" y="12467"/>
                  </a:lnTo>
                  <a:lnTo>
                    <a:pt x="117" y="12567"/>
                  </a:lnTo>
                  <a:lnTo>
                    <a:pt x="67" y="12650"/>
                  </a:lnTo>
                  <a:lnTo>
                    <a:pt x="34" y="12734"/>
                  </a:lnTo>
                  <a:lnTo>
                    <a:pt x="17" y="12817"/>
                  </a:lnTo>
                  <a:lnTo>
                    <a:pt x="0" y="12900"/>
                  </a:lnTo>
                  <a:lnTo>
                    <a:pt x="0" y="12984"/>
                  </a:lnTo>
                  <a:lnTo>
                    <a:pt x="0" y="13067"/>
                  </a:lnTo>
                  <a:lnTo>
                    <a:pt x="50" y="13234"/>
                  </a:lnTo>
                  <a:lnTo>
                    <a:pt x="117" y="13384"/>
                  </a:lnTo>
                  <a:lnTo>
                    <a:pt x="217" y="13518"/>
                  </a:lnTo>
                  <a:lnTo>
                    <a:pt x="351" y="13651"/>
                  </a:lnTo>
                  <a:lnTo>
                    <a:pt x="501" y="13751"/>
                  </a:lnTo>
                  <a:lnTo>
                    <a:pt x="668" y="13835"/>
                  </a:lnTo>
                  <a:lnTo>
                    <a:pt x="835" y="13885"/>
                  </a:lnTo>
                  <a:lnTo>
                    <a:pt x="1018" y="13902"/>
                  </a:lnTo>
                  <a:lnTo>
                    <a:pt x="1202" y="13885"/>
                  </a:lnTo>
                  <a:lnTo>
                    <a:pt x="1385" y="13835"/>
                  </a:lnTo>
                  <a:lnTo>
                    <a:pt x="1486" y="13785"/>
                  </a:lnTo>
                  <a:lnTo>
                    <a:pt x="1569" y="13735"/>
                  </a:lnTo>
                  <a:lnTo>
                    <a:pt x="1652" y="13668"/>
                  </a:lnTo>
                  <a:lnTo>
                    <a:pt x="1736" y="13601"/>
                  </a:lnTo>
                  <a:lnTo>
                    <a:pt x="2420" y="12867"/>
                  </a:lnTo>
                  <a:lnTo>
                    <a:pt x="3104" y="12133"/>
                  </a:lnTo>
                  <a:lnTo>
                    <a:pt x="3772" y="11398"/>
                  </a:lnTo>
                  <a:lnTo>
                    <a:pt x="4456" y="10664"/>
                  </a:lnTo>
                  <a:lnTo>
                    <a:pt x="5140" y="9947"/>
                  </a:lnTo>
                  <a:lnTo>
                    <a:pt x="5491" y="9596"/>
                  </a:lnTo>
                  <a:lnTo>
                    <a:pt x="5858" y="9262"/>
                  </a:lnTo>
                  <a:lnTo>
                    <a:pt x="6225" y="8929"/>
                  </a:lnTo>
                  <a:lnTo>
                    <a:pt x="6609" y="8595"/>
                  </a:lnTo>
                  <a:lnTo>
                    <a:pt x="7009" y="8295"/>
                  </a:lnTo>
                  <a:lnTo>
                    <a:pt x="7410" y="7994"/>
                  </a:lnTo>
                  <a:lnTo>
                    <a:pt x="7810" y="7710"/>
                  </a:lnTo>
                  <a:lnTo>
                    <a:pt x="8211" y="7460"/>
                  </a:lnTo>
                  <a:lnTo>
                    <a:pt x="8628" y="7193"/>
                  </a:lnTo>
                  <a:lnTo>
                    <a:pt x="9045" y="6943"/>
                  </a:lnTo>
                  <a:lnTo>
                    <a:pt x="9896" y="6476"/>
                  </a:lnTo>
                  <a:lnTo>
                    <a:pt x="10781" y="6042"/>
                  </a:lnTo>
                  <a:lnTo>
                    <a:pt x="11665" y="5641"/>
                  </a:lnTo>
                  <a:lnTo>
                    <a:pt x="12566" y="5274"/>
                  </a:lnTo>
                  <a:lnTo>
                    <a:pt x="13467" y="4924"/>
                  </a:lnTo>
                  <a:lnTo>
                    <a:pt x="14385" y="4590"/>
                  </a:lnTo>
                  <a:lnTo>
                    <a:pt x="15370" y="4273"/>
                  </a:lnTo>
                  <a:lnTo>
                    <a:pt x="16354" y="3972"/>
                  </a:lnTo>
                  <a:lnTo>
                    <a:pt x="17339" y="3689"/>
                  </a:lnTo>
                  <a:lnTo>
                    <a:pt x="18340" y="3438"/>
                  </a:lnTo>
                  <a:lnTo>
                    <a:pt x="19342" y="3205"/>
                  </a:lnTo>
                  <a:lnTo>
                    <a:pt x="20343" y="2971"/>
                  </a:lnTo>
                  <a:lnTo>
                    <a:pt x="21344" y="2788"/>
                  </a:lnTo>
                  <a:lnTo>
                    <a:pt x="22362" y="2604"/>
                  </a:lnTo>
                  <a:lnTo>
                    <a:pt x="23363" y="2454"/>
                  </a:lnTo>
                  <a:lnTo>
                    <a:pt x="24381" y="2304"/>
                  </a:lnTo>
                  <a:lnTo>
                    <a:pt x="25399" y="2187"/>
                  </a:lnTo>
                  <a:lnTo>
                    <a:pt x="26434" y="2103"/>
                  </a:lnTo>
                  <a:lnTo>
                    <a:pt x="27452" y="2020"/>
                  </a:lnTo>
                  <a:lnTo>
                    <a:pt x="28487" y="1953"/>
                  </a:lnTo>
                  <a:lnTo>
                    <a:pt x="29505" y="1920"/>
                  </a:lnTo>
                  <a:lnTo>
                    <a:pt x="30539" y="1903"/>
                  </a:lnTo>
                  <a:lnTo>
                    <a:pt x="30656" y="1886"/>
                  </a:lnTo>
                  <a:lnTo>
                    <a:pt x="30756" y="1870"/>
                  </a:lnTo>
                  <a:lnTo>
                    <a:pt x="30840" y="1853"/>
                  </a:lnTo>
                  <a:lnTo>
                    <a:pt x="30940" y="1803"/>
                  </a:lnTo>
                  <a:lnTo>
                    <a:pt x="31006" y="1770"/>
                  </a:lnTo>
                  <a:lnTo>
                    <a:pt x="31090" y="1720"/>
                  </a:lnTo>
                  <a:lnTo>
                    <a:pt x="31140" y="1653"/>
                  </a:lnTo>
                  <a:lnTo>
                    <a:pt x="31207" y="1586"/>
                  </a:lnTo>
                  <a:lnTo>
                    <a:pt x="31290" y="1453"/>
                  </a:lnTo>
                  <a:lnTo>
                    <a:pt x="31340" y="1286"/>
                  </a:lnTo>
                  <a:lnTo>
                    <a:pt x="31357" y="1119"/>
                  </a:lnTo>
                  <a:lnTo>
                    <a:pt x="31357" y="935"/>
                  </a:lnTo>
                  <a:lnTo>
                    <a:pt x="31323" y="752"/>
                  </a:lnTo>
                  <a:lnTo>
                    <a:pt x="31273" y="585"/>
                  </a:lnTo>
                  <a:lnTo>
                    <a:pt x="31173" y="435"/>
                  </a:lnTo>
                  <a:lnTo>
                    <a:pt x="31056" y="284"/>
                  </a:lnTo>
                  <a:lnTo>
                    <a:pt x="30923" y="168"/>
                  </a:lnTo>
                  <a:lnTo>
                    <a:pt x="30840" y="117"/>
                  </a:lnTo>
                  <a:lnTo>
                    <a:pt x="30756" y="67"/>
                  </a:lnTo>
                  <a:lnTo>
                    <a:pt x="30656" y="34"/>
                  </a:lnTo>
                  <a:lnTo>
                    <a:pt x="30556" y="17"/>
                  </a:lnTo>
                  <a:lnTo>
                    <a:pt x="304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
            <p:cNvSpPr/>
            <p:nvPr/>
          </p:nvSpPr>
          <p:spPr>
            <a:xfrm>
              <a:off x="4939005" y="1866301"/>
              <a:ext cx="84738" cy="87070"/>
            </a:xfrm>
            <a:custGeom>
              <a:avLst/>
              <a:gdLst/>
              <a:ahLst/>
              <a:cxnLst/>
              <a:rect l="l" t="t" r="r" b="b"/>
              <a:pathLst>
                <a:path w="1853" h="1904" extrusionOk="0">
                  <a:moveTo>
                    <a:pt x="718" y="1"/>
                  </a:moveTo>
                  <a:lnTo>
                    <a:pt x="618" y="17"/>
                  </a:lnTo>
                  <a:lnTo>
                    <a:pt x="518" y="51"/>
                  </a:lnTo>
                  <a:lnTo>
                    <a:pt x="435" y="84"/>
                  </a:lnTo>
                  <a:lnTo>
                    <a:pt x="368" y="118"/>
                  </a:lnTo>
                  <a:lnTo>
                    <a:pt x="284" y="168"/>
                  </a:lnTo>
                  <a:lnTo>
                    <a:pt x="234" y="234"/>
                  </a:lnTo>
                  <a:lnTo>
                    <a:pt x="168" y="301"/>
                  </a:lnTo>
                  <a:lnTo>
                    <a:pt x="84" y="435"/>
                  </a:lnTo>
                  <a:lnTo>
                    <a:pt x="34" y="601"/>
                  </a:lnTo>
                  <a:lnTo>
                    <a:pt x="1" y="768"/>
                  </a:lnTo>
                  <a:lnTo>
                    <a:pt x="17" y="952"/>
                  </a:lnTo>
                  <a:lnTo>
                    <a:pt x="51" y="1119"/>
                  </a:lnTo>
                  <a:lnTo>
                    <a:pt x="101" y="1302"/>
                  </a:lnTo>
                  <a:lnTo>
                    <a:pt x="201" y="1453"/>
                  </a:lnTo>
                  <a:lnTo>
                    <a:pt x="318" y="1603"/>
                  </a:lnTo>
                  <a:lnTo>
                    <a:pt x="451" y="1720"/>
                  </a:lnTo>
                  <a:lnTo>
                    <a:pt x="618" y="1820"/>
                  </a:lnTo>
                  <a:lnTo>
                    <a:pt x="718" y="1853"/>
                  </a:lnTo>
                  <a:lnTo>
                    <a:pt x="818" y="1870"/>
                  </a:lnTo>
                  <a:lnTo>
                    <a:pt x="918" y="1886"/>
                  </a:lnTo>
                  <a:lnTo>
                    <a:pt x="1035" y="1903"/>
                  </a:lnTo>
                  <a:lnTo>
                    <a:pt x="1135" y="1886"/>
                  </a:lnTo>
                  <a:lnTo>
                    <a:pt x="1236" y="1870"/>
                  </a:lnTo>
                  <a:lnTo>
                    <a:pt x="1336" y="1853"/>
                  </a:lnTo>
                  <a:lnTo>
                    <a:pt x="1419" y="1820"/>
                  </a:lnTo>
                  <a:lnTo>
                    <a:pt x="1503" y="1770"/>
                  </a:lnTo>
                  <a:lnTo>
                    <a:pt x="1569" y="1720"/>
                  </a:lnTo>
                  <a:lnTo>
                    <a:pt x="1636" y="1670"/>
                  </a:lnTo>
                  <a:lnTo>
                    <a:pt x="1686" y="1603"/>
                  </a:lnTo>
                  <a:lnTo>
                    <a:pt x="1770" y="1453"/>
                  </a:lnTo>
                  <a:lnTo>
                    <a:pt x="1820" y="1302"/>
                  </a:lnTo>
                  <a:lnTo>
                    <a:pt x="1853" y="1119"/>
                  </a:lnTo>
                  <a:lnTo>
                    <a:pt x="1853" y="952"/>
                  </a:lnTo>
                  <a:lnTo>
                    <a:pt x="1820" y="768"/>
                  </a:lnTo>
                  <a:lnTo>
                    <a:pt x="1753" y="601"/>
                  </a:lnTo>
                  <a:lnTo>
                    <a:pt x="1669" y="435"/>
                  </a:lnTo>
                  <a:lnTo>
                    <a:pt x="1553" y="301"/>
                  </a:lnTo>
                  <a:lnTo>
                    <a:pt x="1402" y="168"/>
                  </a:lnTo>
                  <a:lnTo>
                    <a:pt x="1236" y="84"/>
                  </a:lnTo>
                  <a:lnTo>
                    <a:pt x="1152" y="51"/>
                  </a:lnTo>
                  <a:lnTo>
                    <a:pt x="1052" y="17"/>
                  </a:lnTo>
                  <a:lnTo>
                    <a:pt x="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
            <p:cNvSpPr/>
            <p:nvPr/>
          </p:nvSpPr>
          <p:spPr>
            <a:xfrm>
              <a:off x="4446031" y="3020159"/>
              <a:ext cx="1266081" cy="612096"/>
            </a:xfrm>
            <a:custGeom>
              <a:avLst/>
              <a:gdLst/>
              <a:ahLst/>
              <a:cxnLst/>
              <a:rect l="l" t="t" r="r" b="b"/>
              <a:pathLst>
                <a:path w="27686" h="13385" extrusionOk="0">
                  <a:moveTo>
                    <a:pt x="26567" y="1"/>
                  </a:moveTo>
                  <a:lnTo>
                    <a:pt x="26484" y="18"/>
                  </a:lnTo>
                  <a:lnTo>
                    <a:pt x="26400" y="51"/>
                  </a:lnTo>
                  <a:lnTo>
                    <a:pt x="26317" y="101"/>
                  </a:lnTo>
                  <a:lnTo>
                    <a:pt x="26234" y="151"/>
                  </a:lnTo>
                  <a:lnTo>
                    <a:pt x="26167" y="218"/>
                  </a:lnTo>
                  <a:lnTo>
                    <a:pt x="26100" y="285"/>
                  </a:lnTo>
                  <a:lnTo>
                    <a:pt x="26033" y="385"/>
                  </a:lnTo>
                  <a:lnTo>
                    <a:pt x="25466" y="1169"/>
                  </a:lnTo>
                  <a:lnTo>
                    <a:pt x="24899" y="1920"/>
                  </a:lnTo>
                  <a:lnTo>
                    <a:pt x="24298" y="2654"/>
                  </a:lnTo>
                  <a:lnTo>
                    <a:pt x="23680" y="3338"/>
                  </a:lnTo>
                  <a:lnTo>
                    <a:pt x="23046" y="3989"/>
                  </a:lnTo>
                  <a:lnTo>
                    <a:pt x="22395" y="4607"/>
                  </a:lnTo>
                  <a:lnTo>
                    <a:pt x="21711" y="5191"/>
                  </a:lnTo>
                  <a:lnTo>
                    <a:pt x="21027" y="5741"/>
                  </a:lnTo>
                  <a:lnTo>
                    <a:pt x="20326" y="6275"/>
                  </a:lnTo>
                  <a:lnTo>
                    <a:pt x="19592" y="6759"/>
                  </a:lnTo>
                  <a:lnTo>
                    <a:pt x="18858" y="7227"/>
                  </a:lnTo>
                  <a:lnTo>
                    <a:pt x="18107" y="7677"/>
                  </a:lnTo>
                  <a:lnTo>
                    <a:pt x="17339" y="8078"/>
                  </a:lnTo>
                  <a:lnTo>
                    <a:pt x="16555" y="8462"/>
                  </a:lnTo>
                  <a:lnTo>
                    <a:pt x="15770" y="8812"/>
                  </a:lnTo>
                  <a:lnTo>
                    <a:pt x="14969" y="9146"/>
                  </a:lnTo>
                  <a:lnTo>
                    <a:pt x="14135" y="9446"/>
                  </a:lnTo>
                  <a:lnTo>
                    <a:pt x="13317" y="9730"/>
                  </a:lnTo>
                  <a:lnTo>
                    <a:pt x="12466" y="9980"/>
                  </a:lnTo>
                  <a:lnTo>
                    <a:pt x="11615" y="10214"/>
                  </a:lnTo>
                  <a:lnTo>
                    <a:pt x="10764" y="10431"/>
                  </a:lnTo>
                  <a:lnTo>
                    <a:pt x="9896" y="10614"/>
                  </a:lnTo>
                  <a:lnTo>
                    <a:pt x="9012" y="10781"/>
                  </a:lnTo>
                  <a:lnTo>
                    <a:pt x="8127" y="10931"/>
                  </a:lnTo>
                  <a:lnTo>
                    <a:pt x="7243" y="11065"/>
                  </a:lnTo>
                  <a:lnTo>
                    <a:pt x="6342" y="11182"/>
                  </a:lnTo>
                  <a:lnTo>
                    <a:pt x="5424" y="11265"/>
                  </a:lnTo>
                  <a:lnTo>
                    <a:pt x="4523" y="11349"/>
                  </a:lnTo>
                  <a:lnTo>
                    <a:pt x="3605" y="11399"/>
                  </a:lnTo>
                  <a:lnTo>
                    <a:pt x="2670" y="11449"/>
                  </a:lnTo>
                  <a:lnTo>
                    <a:pt x="1753" y="11482"/>
                  </a:lnTo>
                  <a:lnTo>
                    <a:pt x="818" y="11499"/>
                  </a:lnTo>
                  <a:lnTo>
                    <a:pt x="718" y="11499"/>
                  </a:lnTo>
                  <a:lnTo>
                    <a:pt x="601" y="11515"/>
                  </a:lnTo>
                  <a:lnTo>
                    <a:pt x="518" y="11549"/>
                  </a:lnTo>
                  <a:lnTo>
                    <a:pt x="434" y="11582"/>
                  </a:lnTo>
                  <a:lnTo>
                    <a:pt x="351" y="11616"/>
                  </a:lnTo>
                  <a:lnTo>
                    <a:pt x="284" y="11666"/>
                  </a:lnTo>
                  <a:lnTo>
                    <a:pt x="217" y="11732"/>
                  </a:lnTo>
                  <a:lnTo>
                    <a:pt x="167" y="11799"/>
                  </a:lnTo>
                  <a:lnTo>
                    <a:pt x="84" y="11933"/>
                  </a:lnTo>
                  <a:lnTo>
                    <a:pt x="17" y="12100"/>
                  </a:lnTo>
                  <a:lnTo>
                    <a:pt x="0" y="12266"/>
                  </a:lnTo>
                  <a:lnTo>
                    <a:pt x="0" y="12450"/>
                  </a:lnTo>
                  <a:lnTo>
                    <a:pt x="34" y="12634"/>
                  </a:lnTo>
                  <a:lnTo>
                    <a:pt x="100" y="12800"/>
                  </a:lnTo>
                  <a:lnTo>
                    <a:pt x="184" y="12951"/>
                  </a:lnTo>
                  <a:lnTo>
                    <a:pt x="301" y="13101"/>
                  </a:lnTo>
                  <a:lnTo>
                    <a:pt x="434" y="13218"/>
                  </a:lnTo>
                  <a:lnTo>
                    <a:pt x="601" y="13318"/>
                  </a:lnTo>
                  <a:lnTo>
                    <a:pt x="701" y="13351"/>
                  </a:lnTo>
                  <a:lnTo>
                    <a:pt x="801" y="13368"/>
                  </a:lnTo>
                  <a:lnTo>
                    <a:pt x="901" y="13385"/>
                  </a:lnTo>
                  <a:lnTo>
                    <a:pt x="1018" y="13385"/>
                  </a:lnTo>
                  <a:lnTo>
                    <a:pt x="1986" y="13368"/>
                  </a:lnTo>
                  <a:lnTo>
                    <a:pt x="2971" y="13351"/>
                  </a:lnTo>
                  <a:lnTo>
                    <a:pt x="3939" y="13301"/>
                  </a:lnTo>
                  <a:lnTo>
                    <a:pt x="4907" y="13234"/>
                  </a:lnTo>
                  <a:lnTo>
                    <a:pt x="5858" y="13151"/>
                  </a:lnTo>
                  <a:lnTo>
                    <a:pt x="6809" y="13051"/>
                  </a:lnTo>
                  <a:lnTo>
                    <a:pt x="7760" y="12917"/>
                  </a:lnTo>
                  <a:lnTo>
                    <a:pt x="8695" y="12784"/>
                  </a:lnTo>
                  <a:lnTo>
                    <a:pt x="9629" y="12617"/>
                  </a:lnTo>
                  <a:lnTo>
                    <a:pt x="10564" y="12433"/>
                  </a:lnTo>
                  <a:lnTo>
                    <a:pt x="11465" y="12233"/>
                  </a:lnTo>
                  <a:lnTo>
                    <a:pt x="12383" y="11999"/>
                  </a:lnTo>
                  <a:lnTo>
                    <a:pt x="13267" y="11749"/>
                  </a:lnTo>
                  <a:lnTo>
                    <a:pt x="14152" y="11482"/>
                  </a:lnTo>
                  <a:lnTo>
                    <a:pt x="15019" y="11182"/>
                  </a:lnTo>
                  <a:lnTo>
                    <a:pt x="15887" y="10848"/>
                  </a:lnTo>
                  <a:lnTo>
                    <a:pt x="16738" y="10498"/>
                  </a:lnTo>
                  <a:lnTo>
                    <a:pt x="17573" y="10114"/>
                  </a:lnTo>
                  <a:lnTo>
                    <a:pt x="18390" y="9713"/>
                  </a:lnTo>
                  <a:lnTo>
                    <a:pt x="19191" y="9279"/>
                  </a:lnTo>
                  <a:lnTo>
                    <a:pt x="19976" y="8812"/>
                  </a:lnTo>
                  <a:lnTo>
                    <a:pt x="20760" y="8311"/>
                  </a:lnTo>
                  <a:lnTo>
                    <a:pt x="21511" y="7794"/>
                  </a:lnTo>
                  <a:lnTo>
                    <a:pt x="22262" y="7243"/>
                  </a:lnTo>
                  <a:lnTo>
                    <a:pt x="22979" y="6643"/>
                  </a:lnTo>
                  <a:lnTo>
                    <a:pt x="23697" y="6025"/>
                  </a:lnTo>
                  <a:lnTo>
                    <a:pt x="24381" y="5374"/>
                  </a:lnTo>
                  <a:lnTo>
                    <a:pt x="25049" y="4690"/>
                  </a:lnTo>
                  <a:lnTo>
                    <a:pt x="25700" y="3973"/>
                  </a:lnTo>
                  <a:lnTo>
                    <a:pt x="26317" y="3205"/>
                  </a:lnTo>
                  <a:lnTo>
                    <a:pt x="26918" y="2421"/>
                  </a:lnTo>
                  <a:lnTo>
                    <a:pt x="27502" y="1586"/>
                  </a:lnTo>
                  <a:lnTo>
                    <a:pt x="27569" y="1486"/>
                  </a:lnTo>
                  <a:lnTo>
                    <a:pt x="27619" y="1386"/>
                  </a:lnTo>
                  <a:lnTo>
                    <a:pt x="27652" y="1302"/>
                  </a:lnTo>
                  <a:lnTo>
                    <a:pt x="27669" y="1202"/>
                  </a:lnTo>
                  <a:lnTo>
                    <a:pt x="27685" y="1102"/>
                  </a:lnTo>
                  <a:lnTo>
                    <a:pt x="27685" y="1002"/>
                  </a:lnTo>
                  <a:lnTo>
                    <a:pt x="27669" y="819"/>
                  </a:lnTo>
                  <a:lnTo>
                    <a:pt x="27602" y="652"/>
                  </a:lnTo>
                  <a:lnTo>
                    <a:pt x="27519" y="485"/>
                  </a:lnTo>
                  <a:lnTo>
                    <a:pt x="27418" y="351"/>
                  </a:lnTo>
                  <a:lnTo>
                    <a:pt x="27285" y="218"/>
                  </a:lnTo>
                  <a:lnTo>
                    <a:pt x="27135" y="118"/>
                  </a:lnTo>
                  <a:lnTo>
                    <a:pt x="26985" y="51"/>
                  </a:lnTo>
                  <a:lnTo>
                    <a:pt x="268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
            <p:cNvSpPr/>
            <p:nvPr/>
          </p:nvSpPr>
          <p:spPr>
            <a:xfrm>
              <a:off x="5734989" y="2864494"/>
              <a:ext cx="84738" cy="87024"/>
            </a:xfrm>
            <a:custGeom>
              <a:avLst/>
              <a:gdLst/>
              <a:ahLst/>
              <a:cxnLst/>
              <a:rect l="l" t="t" r="r" b="b"/>
              <a:pathLst>
                <a:path w="1853" h="1903" extrusionOk="0">
                  <a:moveTo>
                    <a:pt x="834" y="1"/>
                  </a:moveTo>
                  <a:lnTo>
                    <a:pt x="718" y="17"/>
                  </a:lnTo>
                  <a:lnTo>
                    <a:pt x="618" y="34"/>
                  </a:lnTo>
                  <a:lnTo>
                    <a:pt x="517" y="51"/>
                  </a:lnTo>
                  <a:lnTo>
                    <a:pt x="434" y="84"/>
                  </a:lnTo>
                  <a:lnTo>
                    <a:pt x="351" y="134"/>
                  </a:lnTo>
                  <a:lnTo>
                    <a:pt x="284" y="184"/>
                  </a:lnTo>
                  <a:lnTo>
                    <a:pt x="217" y="234"/>
                  </a:lnTo>
                  <a:lnTo>
                    <a:pt x="167" y="301"/>
                  </a:lnTo>
                  <a:lnTo>
                    <a:pt x="84" y="451"/>
                  </a:lnTo>
                  <a:lnTo>
                    <a:pt x="33" y="601"/>
                  </a:lnTo>
                  <a:lnTo>
                    <a:pt x="0" y="785"/>
                  </a:lnTo>
                  <a:lnTo>
                    <a:pt x="0" y="952"/>
                  </a:lnTo>
                  <a:lnTo>
                    <a:pt x="33" y="1135"/>
                  </a:lnTo>
                  <a:lnTo>
                    <a:pt x="100" y="1302"/>
                  </a:lnTo>
                  <a:lnTo>
                    <a:pt x="184" y="1469"/>
                  </a:lnTo>
                  <a:lnTo>
                    <a:pt x="300" y="1603"/>
                  </a:lnTo>
                  <a:lnTo>
                    <a:pt x="451" y="1736"/>
                  </a:lnTo>
                  <a:lnTo>
                    <a:pt x="618" y="1819"/>
                  </a:lnTo>
                  <a:lnTo>
                    <a:pt x="701" y="1853"/>
                  </a:lnTo>
                  <a:lnTo>
                    <a:pt x="801" y="1886"/>
                  </a:lnTo>
                  <a:lnTo>
                    <a:pt x="918" y="1903"/>
                  </a:lnTo>
                  <a:lnTo>
                    <a:pt x="1135" y="1903"/>
                  </a:lnTo>
                  <a:lnTo>
                    <a:pt x="1235" y="1886"/>
                  </a:lnTo>
                  <a:lnTo>
                    <a:pt x="1335" y="1853"/>
                  </a:lnTo>
                  <a:lnTo>
                    <a:pt x="1419" y="1819"/>
                  </a:lnTo>
                  <a:lnTo>
                    <a:pt x="1502" y="1786"/>
                  </a:lnTo>
                  <a:lnTo>
                    <a:pt x="1569" y="1736"/>
                  </a:lnTo>
                  <a:lnTo>
                    <a:pt x="1636" y="1669"/>
                  </a:lnTo>
                  <a:lnTo>
                    <a:pt x="1686" y="1603"/>
                  </a:lnTo>
                  <a:lnTo>
                    <a:pt x="1769" y="1469"/>
                  </a:lnTo>
                  <a:lnTo>
                    <a:pt x="1819" y="1302"/>
                  </a:lnTo>
                  <a:lnTo>
                    <a:pt x="1852" y="1135"/>
                  </a:lnTo>
                  <a:lnTo>
                    <a:pt x="1836" y="952"/>
                  </a:lnTo>
                  <a:lnTo>
                    <a:pt x="1802" y="785"/>
                  </a:lnTo>
                  <a:lnTo>
                    <a:pt x="1752" y="601"/>
                  </a:lnTo>
                  <a:lnTo>
                    <a:pt x="1669" y="451"/>
                  </a:lnTo>
                  <a:lnTo>
                    <a:pt x="1552" y="301"/>
                  </a:lnTo>
                  <a:lnTo>
                    <a:pt x="1402" y="184"/>
                  </a:lnTo>
                  <a:lnTo>
                    <a:pt x="1235" y="84"/>
                  </a:lnTo>
                  <a:lnTo>
                    <a:pt x="1152" y="51"/>
                  </a:lnTo>
                  <a:lnTo>
                    <a:pt x="1051" y="34"/>
                  </a:lnTo>
                  <a:lnTo>
                    <a:pt x="935" y="17"/>
                  </a:lnTo>
                  <a:lnTo>
                    <a:pt x="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
            <p:cNvSpPr/>
            <p:nvPr/>
          </p:nvSpPr>
          <p:spPr>
            <a:xfrm>
              <a:off x="5331280" y="2985816"/>
              <a:ext cx="266377" cy="265646"/>
            </a:xfrm>
            <a:custGeom>
              <a:avLst/>
              <a:gdLst/>
              <a:ahLst/>
              <a:cxnLst/>
              <a:rect l="l" t="t" r="r" b="b"/>
              <a:pathLst>
                <a:path w="5825" h="5809" extrusionOk="0">
                  <a:moveTo>
                    <a:pt x="2720" y="1"/>
                  </a:moveTo>
                  <a:lnTo>
                    <a:pt x="2537" y="34"/>
                  </a:lnTo>
                  <a:lnTo>
                    <a:pt x="2353" y="51"/>
                  </a:lnTo>
                  <a:lnTo>
                    <a:pt x="2170" y="101"/>
                  </a:lnTo>
                  <a:lnTo>
                    <a:pt x="2003" y="151"/>
                  </a:lnTo>
                  <a:lnTo>
                    <a:pt x="1819" y="218"/>
                  </a:lnTo>
                  <a:lnTo>
                    <a:pt x="1652" y="285"/>
                  </a:lnTo>
                  <a:lnTo>
                    <a:pt x="1485" y="368"/>
                  </a:lnTo>
                  <a:lnTo>
                    <a:pt x="1302" y="468"/>
                  </a:lnTo>
                  <a:lnTo>
                    <a:pt x="1152" y="585"/>
                  </a:lnTo>
                  <a:lnTo>
                    <a:pt x="1001" y="702"/>
                  </a:lnTo>
                  <a:lnTo>
                    <a:pt x="851" y="835"/>
                  </a:lnTo>
                  <a:lnTo>
                    <a:pt x="734" y="969"/>
                  </a:lnTo>
                  <a:lnTo>
                    <a:pt x="601" y="1119"/>
                  </a:lnTo>
                  <a:lnTo>
                    <a:pt x="484" y="1286"/>
                  </a:lnTo>
                  <a:lnTo>
                    <a:pt x="384" y="1453"/>
                  </a:lnTo>
                  <a:lnTo>
                    <a:pt x="301" y="1620"/>
                  </a:lnTo>
                  <a:lnTo>
                    <a:pt x="217" y="1803"/>
                  </a:lnTo>
                  <a:lnTo>
                    <a:pt x="150" y="1987"/>
                  </a:lnTo>
                  <a:lnTo>
                    <a:pt x="100" y="2170"/>
                  </a:lnTo>
                  <a:lnTo>
                    <a:pt x="50" y="2354"/>
                  </a:lnTo>
                  <a:lnTo>
                    <a:pt x="17" y="2537"/>
                  </a:lnTo>
                  <a:lnTo>
                    <a:pt x="0" y="2721"/>
                  </a:lnTo>
                  <a:lnTo>
                    <a:pt x="0" y="2921"/>
                  </a:lnTo>
                  <a:lnTo>
                    <a:pt x="0" y="3105"/>
                  </a:lnTo>
                  <a:lnTo>
                    <a:pt x="17" y="3288"/>
                  </a:lnTo>
                  <a:lnTo>
                    <a:pt x="50" y="3472"/>
                  </a:lnTo>
                  <a:lnTo>
                    <a:pt x="100" y="3656"/>
                  </a:lnTo>
                  <a:lnTo>
                    <a:pt x="150" y="3822"/>
                  </a:lnTo>
                  <a:lnTo>
                    <a:pt x="217" y="4006"/>
                  </a:lnTo>
                  <a:lnTo>
                    <a:pt x="284" y="4190"/>
                  </a:lnTo>
                  <a:lnTo>
                    <a:pt x="384" y="4356"/>
                  </a:lnTo>
                  <a:lnTo>
                    <a:pt x="484" y="4523"/>
                  </a:lnTo>
                  <a:lnTo>
                    <a:pt x="584" y="4690"/>
                  </a:lnTo>
                  <a:lnTo>
                    <a:pt x="718" y="4840"/>
                  </a:lnTo>
                  <a:lnTo>
                    <a:pt x="851" y="4974"/>
                  </a:lnTo>
                  <a:lnTo>
                    <a:pt x="985" y="5107"/>
                  </a:lnTo>
                  <a:lnTo>
                    <a:pt x="1135" y="5224"/>
                  </a:lnTo>
                  <a:lnTo>
                    <a:pt x="1302" y="5341"/>
                  </a:lnTo>
                  <a:lnTo>
                    <a:pt x="1469" y="5441"/>
                  </a:lnTo>
                  <a:lnTo>
                    <a:pt x="1636" y="5525"/>
                  </a:lnTo>
                  <a:lnTo>
                    <a:pt x="1803" y="5608"/>
                  </a:lnTo>
                  <a:lnTo>
                    <a:pt x="1986" y="5675"/>
                  </a:lnTo>
                  <a:lnTo>
                    <a:pt x="2170" y="5725"/>
                  </a:lnTo>
                  <a:lnTo>
                    <a:pt x="2353" y="5758"/>
                  </a:lnTo>
                  <a:lnTo>
                    <a:pt x="2537" y="5792"/>
                  </a:lnTo>
                  <a:lnTo>
                    <a:pt x="2720" y="5808"/>
                  </a:lnTo>
                  <a:lnTo>
                    <a:pt x="3104" y="5808"/>
                  </a:lnTo>
                  <a:lnTo>
                    <a:pt x="3288" y="5792"/>
                  </a:lnTo>
                  <a:lnTo>
                    <a:pt x="3471" y="5758"/>
                  </a:lnTo>
                  <a:lnTo>
                    <a:pt x="3638" y="5725"/>
                  </a:lnTo>
                  <a:lnTo>
                    <a:pt x="3822" y="5675"/>
                  </a:lnTo>
                  <a:lnTo>
                    <a:pt x="4005" y="5608"/>
                  </a:lnTo>
                  <a:lnTo>
                    <a:pt x="4172" y="5525"/>
                  </a:lnTo>
                  <a:lnTo>
                    <a:pt x="4339" y="5441"/>
                  </a:lnTo>
                  <a:lnTo>
                    <a:pt x="4523" y="5341"/>
                  </a:lnTo>
                  <a:lnTo>
                    <a:pt x="4673" y="5224"/>
                  </a:lnTo>
                  <a:lnTo>
                    <a:pt x="4840" y="5107"/>
                  </a:lnTo>
                  <a:lnTo>
                    <a:pt x="4973" y="4974"/>
                  </a:lnTo>
                  <a:lnTo>
                    <a:pt x="5107" y="4840"/>
                  </a:lnTo>
                  <a:lnTo>
                    <a:pt x="5224" y="4690"/>
                  </a:lnTo>
                  <a:lnTo>
                    <a:pt x="5340" y="4523"/>
                  </a:lnTo>
                  <a:lnTo>
                    <a:pt x="5440" y="4356"/>
                  </a:lnTo>
                  <a:lnTo>
                    <a:pt x="5541" y="4190"/>
                  </a:lnTo>
                  <a:lnTo>
                    <a:pt x="5607" y="4006"/>
                  </a:lnTo>
                  <a:lnTo>
                    <a:pt x="5674" y="3822"/>
                  </a:lnTo>
                  <a:lnTo>
                    <a:pt x="5724" y="3656"/>
                  </a:lnTo>
                  <a:lnTo>
                    <a:pt x="5774" y="3472"/>
                  </a:lnTo>
                  <a:lnTo>
                    <a:pt x="5808" y="3288"/>
                  </a:lnTo>
                  <a:lnTo>
                    <a:pt x="5824" y="3105"/>
                  </a:lnTo>
                  <a:lnTo>
                    <a:pt x="5824" y="2921"/>
                  </a:lnTo>
                  <a:lnTo>
                    <a:pt x="5824" y="2721"/>
                  </a:lnTo>
                  <a:lnTo>
                    <a:pt x="5808" y="2537"/>
                  </a:lnTo>
                  <a:lnTo>
                    <a:pt x="5774" y="2354"/>
                  </a:lnTo>
                  <a:lnTo>
                    <a:pt x="5724" y="2170"/>
                  </a:lnTo>
                  <a:lnTo>
                    <a:pt x="5674" y="1987"/>
                  </a:lnTo>
                  <a:lnTo>
                    <a:pt x="5607" y="1803"/>
                  </a:lnTo>
                  <a:lnTo>
                    <a:pt x="5524" y="1620"/>
                  </a:lnTo>
                  <a:lnTo>
                    <a:pt x="5440" y="1453"/>
                  </a:lnTo>
                  <a:lnTo>
                    <a:pt x="5324" y="1286"/>
                  </a:lnTo>
                  <a:lnTo>
                    <a:pt x="5224" y="1119"/>
                  </a:lnTo>
                  <a:lnTo>
                    <a:pt x="5090" y="969"/>
                  </a:lnTo>
                  <a:lnTo>
                    <a:pt x="4957" y="835"/>
                  </a:lnTo>
                  <a:lnTo>
                    <a:pt x="4823" y="702"/>
                  </a:lnTo>
                  <a:lnTo>
                    <a:pt x="4673" y="585"/>
                  </a:lnTo>
                  <a:lnTo>
                    <a:pt x="4506" y="468"/>
                  </a:lnTo>
                  <a:lnTo>
                    <a:pt x="4339" y="368"/>
                  </a:lnTo>
                  <a:lnTo>
                    <a:pt x="4155" y="285"/>
                  </a:lnTo>
                  <a:lnTo>
                    <a:pt x="3989" y="201"/>
                  </a:lnTo>
                  <a:lnTo>
                    <a:pt x="3805" y="151"/>
                  </a:lnTo>
                  <a:lnTo>
                    <a:pt x="3621" y="84"/>
                  </a:lnTo>
                  <a:lnTo>
                    <a:pt x="3438" y="51"/>
                  </a:lnTo>
                  <a:lnTo>
                    <a:pt x="3254" y="18"/>
                  </a:lnTo>
                  <a:lnTo>
                    <a:pt x="307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0"/>
            <p:cNvSpPr/>
            <p:nvPr/>
          </p:nvSpPr>
          <p:spPr>
            <a:xfrm>
              <a:off x="5299223" y="2192173"/>
              <a:ext cx="347274" cy="1015023"/>
            </a:xfrm>
            <a:custGeom>
              <a:avLst/>
              <a:gdLst/>
              <a:ahLst/>
              <a:cxnLst/>
              <a:rect l="l" t="t" r="r" b="b"/>
              <a:pathLst>
                <a:path w="7594" h="22196" extrusionOk="0">
                  <a:moveTo>
                    <a:pt x="4089" y="0"/>
                  </a:moveTo>
                  <a:lnTo>
                    <a:pt x="3738" y="17"/>
                  </a:lnTo>
                  <a:lnTo>
                    <a:pt x="3371" y="67"/>
                  </a:lnTo>
                  <a:lnTo>
                    <a:pt x="3004" y="134"/>
                  </a:lnTo>
                  <a:lnTo>
                    <a:pt x="2620" y="217"/>
                  </a:lnTo>
                  <a:lnTo>
                    <a:pt x="2253" y="318"/>
                  </a:lnTo>
                  <a:lnTo>
                    <a:pt x="1469" y="15871"/>
                  </a:lnTo>
                  <a:lnTo>
                    <a:pt x="1636" y="15971"/>
                  </a:lnTo>
                  <a:lnTo>
                    <a:pt x="1803" y="16054"/>
                  </a:lnTo>
                  <a:lnTo>
                    <a:pt x="1969" y="16138"/>
                  </a:lnTo>
                  <a:lnTo>
                    <a:pt x="2153" y="16204"/>
                  </a:lnTo>
                  <a:lnTo>
                    <a:pt x="2320" y="16254"/>
                  </a:lnTo>
                  <a:lnTo>
                    <a:pt x="2520" y="16288"/>
                  </a:lnTo>
                  <a:lnTo>
                    <a:pt x="2704" y="16321"/>
                  </a:lnTo>
                  <a:lnTo>
                    <a:pt x="2904" y="16338"/>
                  </a:lnTo>
                  <a:lnTo>
                    <a:pt x="3305" y="16338"/>
                  </a:lnTo>
                  <a:lnTo>
                    <a:pt x="3521" y="16321"/>
                  </a:lnTo>
                  <a:lnTo>
                    <a:pt x="3738" y="16288"/>
                  </a:lnTo>
                  <a:lnTo>
                    <a:pt x="3955" y="16254"/>
                  </a:lnTo>
                  <a:lnTo>
                    <a:pt x="4189" y="16204"/>
                  </a:lnTo>
                  <a:lnTo>
                    <a:pt x="4656" y="16071"/>
                  </a:lnTo>
                  <a:lnTo>
                    <a:pt x="7593" y="1018"/>
                  </a:lnTo>
                  <a:lnTo>
                    <a:pt x="7310" y="835"/>
                  </a:lnTo>
                  <a:lnTo>
                    <a:pt x="7009" y="668"/>
                  </a:lnTo>
                  <a:lnTo>
                    <a:pt x="6709" y="518"/>
                  </a:lnTo>
                  <a:lnTo>
                    <a:pt x="6408" y="384"/>
                  </a:lnTo>
                  <a:lnTo>
                    <a:pt x="6091" y="267"/>
                  </a:lnTo>
                  <a:lnTo>
                    <a:pt x="5774" y="167"/>
                  </a:lnTo>
                  <a:lnTo>
                    <a:pt x="5457" y="101"/>
                  </a:lnTo>
                  <a:lnTo>
                    <a:pt x="5124" y="51"/>
                  </a:lnTo>
                  <a:lnTo>
                    <a:pt x="4790" y="17"/>
                  </a:lnTo>
                  <a:lnTo>
                    <a:pt x="4439" y="0"/>
                  </a:lnTo>
                  <a:close/>
                  <a:moveTo>
                    <a:pt x="2420" y="17373"/>
                  </a:moveTo>
                  <a:lnTo>
                    <a:pt x="2120" y="17389"/>
                  </a:lnTo>
                  <a:lnTo>
                    <a:pt x="1819" y="17456"/>
                  </a:lnTo>
                  <a:lnTo>
                    <a:pt x="1519" y="17556"/>
                  </a:lnTo>
                  <a:lnTo>
                    <a:pt x="1235" y="17690"/>
                  </a:lnTo>
                  <a:lnTo>
                    <a:pt x="1085" y="17773"/>
                  </a:lnTo>
                  <a:lnTo>
                    <a:pt x="952" y="17857"/>
                  </a:lnTo>
                  <a:lnTo>
                    <a:pt x="835" y="17957"/>
                  </a:lnTo>
                  <a:lnTo>
                    <a:pt x="718" y="18057"/>
                  </a:lnTo>
                  <a:lnTo>
                    <a:pt x="601" y="18174"/>
                  </a:lnTo>
                  <a:lnTo>
                    <a:pt x="501" y="18307"/>
                  </a:lnTo>
                  <a:lnTo>
                    <a:pt x="418" y="18441"/>
                  </a:lnTo>
                  <a:lnTo>
                    <a:pt x="334" y="18574"/>
                  </a:lnTo>
                  <a:lnTo>
                    <a:pt x="184" y="18874"/>
                  </a:lnTo>
                  <a:lnTo>
                    <a:pt x="134" y="19025"/>
                  </a:lnTo>
                  <a:lnTo>
                    <a:pt x="84" y="19175"/>
                  </a:lnTo>
                  <a:lnTo>
                    <a:pt x="50" y="19325"/>
                  </a:lnTo>
                  <a:lnTo>
                    <a:pt x="17" y="19475"/>
                  </a:lnTo>
                  <a:lnTo>
                    <a:pt x="0" y="19642"/>
                  </a:lnTo>
                  <a:lnTo>
                    <a:pt x="0" y="19792"/>
                  </a:lnTo>
                  <a:lnTo>
                    <a:pt x="0" y="19943"/>
                  </a:lnTo>
                  <a:lnTo>
                    <a:pt x="17" y="20109"/>
                  </a:lnTo>
                  <a:lnTo>
                    <a:pt x="50" y="20260"/>
                  </a:lnTo>
                  <a:lnTo>
                    <a:pt x="84" y="20410"/>
                  </a:lnTo>
                  <a:lnTo>
                    <a:pt x="184" y="20710"/>
                  </a:lnTo>
                  <a:lnTo>
                    <a:pt x="317" y="20994"/>
                  </a:lnTo>
                  <a:lnTo>
                    <a:pt x="401" y="21144"/>
                  </a:lnTo>
                  <a:lnTo>
                    <a:pt x="501" y="21278"/>
                  </a:lnTo>
                  <a:lnTo>
                    <a:pt x="601" y="21394"/>
                  </a:lnTo>
                  <a:lnTo>
                    <a:pt x="701" y="21511"/>
                  </a:lnTo>
                  <a:lnTo>
                    <a:pt x="818" y="21611"/>
                  </a:lnTo>
                  <a:lnTo>
                    <a:pt x="935" y="21711"/>
                  </a:lnTo>
                  <a:lnTo>
                    <a:pt x="1068" y="21812"/>
                  </a:lnTo>
                  <a:lnTo>
                    <a:pt x="1219" y="21895"/>
                  </a:lnTo>
                  <a:lnTo>
                    <a:pt x="1502" y="22028"/>
                  </a:lnTo>
                  <a:lnTo>
                    <a:pt x="1803" y="22129"/>
                  </a:lnTo>
                  <a:lnTo>
                    <a:pt x="2103" y="22179"/>
                  </a:lnTo>
                  <a:lnTo>
                    <a:pt x="2420" y="22195"/>
                  </a:lnTo>
                  <a:lnTo>
                    <a:pt x="2737" y="22179"/>
                  </a:lnTo>
                  <a:lnTo>
                    <a:pt x="3038" y="22129"/>
                  </a:lnTo>
                  <a:lnTo>
                    <a:pt x="3338" y="22028"/>
                  </a:lnTo>
                  <a:lnTo>
                    <a:pt x="3622" y="21895"/>
                  </a:lnTo>
                  <a:lnTo>
                    <a:pt x="3772" y="21812"/>
                  </a:lnTo>
                  <a:lnTo>
                    <a:pt x="3905" y="21711"/>
                  </a:lnTo>
                  <a:lnTo>
                    <a:pt x="4022" y="21611"/>
                  </a:lnTo>
                  <a:lnTo>
                    <a:pt x="4139" y="21511"/>
                  </a:lnTo>
                  <a:lnTo>
                    <a:pt x="4256" y="21394"/>
                  </a:lnTo>
                  <a:lnTo>
                    <a:pt x="4356" y="21278"/>
                  </a:lnTo>
                  <a:lnTo>
                    <a:pt x="4439" y="21144"/>
                  </a:lnTo>
                  <a:lnTo>
                    <a:pt x="4523" y="20994"/>
                  </a:lnTo>
                  <a:lnTo>
                    <a:pt x="4673" y="20710"/>
                  </a:lnTo>
                  <a:lnTo>
                    <a:pt x="4773" y="20410"/>
                  </a:lnTo>
                  <a:lnTo>
                    <a:pt x="4806" y="20260"/>
                  </a:lnTo>
                  <a:lnTo>
                    <a:pt x="4823" y="20109"/>
                  </a:lnTo>
                  <a:lnTo>
                    <a:pt x="4840" y="19943"/>
                  </a:lnTo>
                  <a:lnTo>
                    <a:pt x="4840" y="19792"/>
                  </a:lnTo>
                  <a:lnTo>
                    <a:pt x="4840" y="19642"/>
                  </a:lnTo>
                  <a:lnTo>
                    <a:pt x="4823" y="19475"/>
                  </a:lnTo>
                  <a:lnTo>
                    <a:pt x="4806" y="19325"/>
                  </a:lnTo>
                  <a:lnTo>
                    <a:pt x="4756" y="19175"/>
                  </a:lnTo>
                  <a:lnTo>
                    <a:pt x="4723" y="19025"/>
                  </a:lnTo>
                  <a:lnTo>
                    <a:pt x="4656" y="18874"/>
                  </a:lnTo>
                  <a:lnTo>
                    <a:pt x="4523" y="18574"/>
                  </a:lnTo>
                  <a:lnTo>
                    <a:pt x="4439" y="18441"/>
                  </a:lnTo>
                  <a:lnTo>
                    <a:pt x="4339" y="18307"/>
                  </a:lnTo>
                  <a:lnTo>
                    <a:pt x="4239" y="18174"/>
                  </a:lnTo>
                  <a:lnTo>
                    <a:pt x="4122" y="18057"/>
                  </a:lnTo>
                  <a:lnTo>
                    <a:pt x="4005" y="17957"/>
                  </a:lnTo>
                  <a:lnTo>
                    <a:pt x="3889" y="17857"/>
                  </a:lnTo>
                  <a:lnTo>
                    <a:pt x="3755" y="17773"/>
                  </a:lnTo>
                  <a:lnTo>
                    <a:pt x="3605" y="17690"/>
                  </a:lnTo>
                  <a:lnTo>
                    <a:pt x="3321" y="17556"/>
                  </a:lnTo>
                  <a:lnTo>
                    <a:pt x="3021" y="17456"/>
                  </a:lnTo>
                  <a:lnTo>
                    <a:pt x="2720" y="17389"/>
                  </a:lnTo>
                  <a:lnTo>
                    <a:pt x="2420" y="1737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0"/>
            <p:cNvSpPr/>
            <p:nvPr/>
          </p:nvSpPr>
          <p:spPr>
            <a:xfrm>
              <a:off x="5266389" y="2159339"/>
              <a:ext cx="412896" cy="1080646"/>
            </a:xfrm>
            <a:custGeom>
              <a:avLst/>
              <a:gdLst/>
              <a:ahLst/>
              <a:cxnLst/>
              <a:rect l="l" t="t" r="r" b="b"/>
              <a:pathLst>
                <a:path w="9029" h="23631" extrusionOk="0">
                  <a:moveTo>
                    <a:pt x="5224" y="1436"/>
                  </a:moveTo>
                  <a:lnTo>
                    <a:pt x="5474" y="1453"/>
                  </a:lnTo>
                  <a:lnTo>
                    <a:pt x="5708" y="1469"/>
                  </a:lnTo>
                  <a:lnTo>
                    <a:pt x="5942" y="1503"/>
                  </a:lnTo>
                  <a:lnTo>
                    <a:pt x="6192" y="1553"/>
                  </a:lnTo>
                  <a:lnTo>
                    <a:pt x="6409" y="1620"/>
                  </a:lnTo>
                  <a:lnTo>
                    <a:pt x="6643" y="1686"/>
                  </a:lnTo>
                  <a:lnTo>
                    <a:pt x="6859" y="1770"/>
                  </a:lnTo>
                  <a:lnTo>
                    <a:pt x="7093" y="1853"/>
                  </a:lnTo>
                  <a:lnTo>
                    <a:pt x="7310" y="1970"/>
                  </a:lnTo>
                  <a:lnTo>
                    <a:pt x="7510" y="2087"/>
                  </a:lnTo>
                  <a:lnTo>
                    <a:pt x="4757" y="16222"/>
                  </a:lnTo>
                  <a:lnTo>
                    <a:pt x="4490" y="16272"/>
                  </a:lnTo>
                  <a:lnTo>
                    <a:pt x="4239" y="16322"/>
                  </a:lnTo>
                  <a:lnTo>
                    <a:pt x="3989" y="16338"/>
                  </a:lnTo>
                  <a:lnTo>
                    <a:pt x="3756" y="16338"/>
                  </a:lnTo>
                  <a:lnTo>
                    <a:pt x="3539" y="16322"/>
                  </a:lnTo>
                  <a:lnTo>
                    <a:pt x="3322" y="16288"/>
                  </a:lnTo>
                  <a:lnTo>
                    <a:pt x="3121" y="16238"/>
                  </a:lnTo>
                  <a:lnTo>
                    <a:pt x="2938" y="16171"/>
                  </a:lnTo>
                  <a:lnTo>
                    <a:pt x="3655" y="1586"/>
                  </a:lnTo>
                  <a:lnTo>
                    <a:pt x="3922" y="1536"/>
                  </a:lnTo>
                  <a:lnTo>
                    <a:pt x="4189" y="1486"/>
                  </a:lnTo>
                  <a:lnTo>
                    <a:pt x="4456" y="1453"/>
                  </a:lnTo>
                  <a:lnTo>
                    <a:pt x="4723" y="1436"/>
                  </a:lnTo>
                  <a:close/>
                  <a:moveTo>
                    <a:pt x="3138" y="18808"/>
                  </a:moveTo>
                  <a:lnTo>
                    <a:pt x="3355" y="18825"/>
                  </a:lnTo>
                  <a:lnTo>
                    <a:pt x="3572" y="18858"/>
                  </a:lnTo>
                  <a:lnTo>
                    <a:pt x="3772" y="18942"/>
                  </a:lnTo>
                  <a:lnTo>
                    <a:pt x="3989" y="19042"/>
                  </a:lnTo>
                  <a:lnTo>
                    <a:pt x="4173" y="19159"/>
                  </a:lnTo>
                  <a:lnTo>
                    <a:pt x="4340" y="19292"/>
                  </a:lnTo>
                  <a:lnTo>
                    <a:pt x="4490" y="19459"/>
                  </a:lnTo>
                  <a:lnTo>
                    <a:pt x="4607" y="19643"/>
                  </a:lnTo>
                  <a:lnTo>
                    <a:pt x="4707" y="19859"/>
                  </a:lnTo>
                  <a:lnTo>
                    <a:pt x="4790" y="20076"/>
                  </a:lnTo>
                  <a:lnTo>
                    <a:pt x="4824" y="20293"/>
                  </a:lnTo>
                  <a:lnTo>
                    <a:pt x="4840" y="20510"/>
                  </a:lnTo>
                  <a:lnTo>
                    <a:pt x="4824" y="20727"/>
                  </a:lnTo>
                  <a:lnTo>
                    <a:pt x="4790" y="20944"/>
                  </a:lnTo>
                  <a:lnTo>
                    <a:pt x="4723" y="21161"/>
                  </a:lnTo>
                  <a:lnTo>
                    <a:pt x="4623" y="21378"/>
                  </a:lnTo>
                  <a:lnTo>
                    <a:pt x="4490" y="21562"/>
                  </a:lnTo>
                  <a:lnTo>
                    <a:pt x="4356" y="21712"/>
                  </a:lnTo>
                  <a:lnTo>
                    <a:pt x="4189" y="21862"/>
                  </a:lnTo>
                  <a:lnTo>
                    <a:pt x="4006" y="21979"/>
                  </a:lnTo>
                  <a:lnTo>
                    <a:pt x="3789" y="22079"/>
                  </a:lnTo>
                  <a:lnTo>
                    <a:pt x="3572" y="22146"/>
                  </a:lnTo>
                  <a:lnTo>
                    <a:pt x="3355" y="22196"/>
                  </a:lnTo>
                  <a:lnTo>
                    <a:pt x="3121" y="22212"/>
                  </a:lnTo>
                  <a:lnTo>
                    <a:pt x="2904" y="22196"/>
                  </a:lnTo>
                  <a:lnTo>
                    <a:pt x="2687" y="22146"/>
                  </a:lnTo>
                  <a:lnTo>
                    <a:pt x="2487" y="22079"/>
                  </a:lnTo>
                  <a:lnTo>
                    <a:pt x="2270" y="21979"/>
                  </a:lnTo>
                  <a:lnTo>
                    <a:pt x="2087" y="21862"/>
                  </a:lnTo>
                  <a:lnTo>
                    <a:pt x="1937" y="21729"/>
                  </a:lnTo>
                  <a:lnTo>
                    <a:pt x="1786" y="21562"/>
                  </a:lnTo>
                  <a:lnTo>
                    <a:pt x="1670" y="21378"/>
                  </a:lnTo>
                  <a:lnTo>
                    <a:pt x="1569" y="21161"/>
                  </a:lnTo>
                  <a:lnTo>
                    <a:pt x="1503" y="20944"/>
                  </a:lnTo>
                  <a:lnTo>
                    <a:pt x="1453" y="20727"/>
                  </a:lnTo>
                  <a:lnTo>
                    <a:pt x="1436" y="20510"/>
                  </a:lnTo>
                  <a:lnTo>
                    <a:pt x="1453" y="20293"/>
                  </a:lnTo>
                  <a:lnTo>
                    <a:pt x="1503" y="20076"/>
                  </a:lnTo>
                  <a:lnTo>
                    <a:pt x="1569" y="19859"/>
                  </a:lnTo>
                  <a:lnTo>
                    <a:pt x="1670" y="19643"/>
                  </a:lnTo>
                  <a:lnTo>
                    <a:pt x="1803" y="19459"/>
                  </a:lnTo>
                  <a:lnTo>
                    <a:pt x="1937" y="19292"/>
                  </a:lnTo>
                  <a:lnTo>
                    <a:pt x="2103" y="19159"/>
                  </a:lnTo>
                  <a:lnTo>
                    <a:pt x="2287" y="19042"/>
                  </a:lnTo>
                  <a:lnTo>
                    <a:pt x="2504" y="18942"/>
                  </a:lnTo>
                  <a:lnTo>
                    <a:pt x="2704" y="18858"/>
                  </a:lnTo>
                  <a:lnTo>
                    <a:pt x="2921" y="18825"/>
                  </a:lnTo>
                  <a:lnTo>
                    <a:pt x="3138" y="18808"/>
                  </a:lnTo>
                  <a:close/>
                  <a:moveTo>
                    <a:pt x="4807" y="1"/>
                  </a:moveTo>
                  <a:lnTo>
                    <a:pt x="4406" y="18"/>
                  </a:lnTo>
                  <a:lnTo>
                    <a:pt x="4006" y="68"/>
                  </a:lnTo>
                  <a:lnTo>
                    <a:pt x="3605" y="134"/>
                  </a:lnTo>
                  <a:lnTo>
                    <a:pt x="3188" y="235"/>
                  </a:lnTo>
                  <a:lnTo>
                    <a:pt x="2771" y="335"/>
                  </a:lnTo>
                  <a:lnTo>
                    <a:pt x="2654" y="385"/>
                  </a:lnTo>
                  <a:lnTo>
                    <a:pt x="2554" y="435"/>
                  </a:lnTo>
                  <a:lnTo>
                    <a:pt x="2471" y="502"/>
                  </a:lnTo>
                  <a:lnTo>
                    <a:pt x="2404" y="585"/>
                  </a:lnTo>
                  <a:lnTo>
                    <a:pt x="2337" y="668"/>
                  </a:lnTo>
                  <a:lnTo>
                    <a:pt x="2287" y="769"/>
                  </a:lnTo>
                  <a:lnTo>
                    <a:pt x="2254" y="885"/>
                  </a:lnTo>
                  <a:lnTo>
                    <a:pt x="2254" y="1002"/>
                  </a:lnTo>
                  <a:lnTo>
                    <a:pt x="1469" y="16555"/>
                  </a:lnTo>
                  <a:lnTo>
                    <a:pt x="1469" y="16655"/>
                  </a:lnTo>
                  <a:lnTo>
                    <a:pt x="1486" y="16739"/>
                  </a:lnTo>
                  <a:lnTo>
                    <a:pt x="1519" y="16822"/>
                  </a:lnTo>
                  <a:lnTo>
                    <a:pt x="1553" y="16922"/>
                  </a:lnTo>
                  <a:lnTo>
                    <a:pt x="1603" y="16989"/>
                  </a:lnTo>
                  <a:lnTo>
                    <a:pt x="1653" y="17073"/>
                  </a:lnTo>
                  <a:lnTo>
                    <a:pt x="1720" y="17139"/>
                  </a:lnTo>
                  <a:lnTo>
                    <a:pt x="1803" y="17189"/>
                  </a:lnTo>
                  <a:lnTo>
                    <a:pt x="2053" y="17340"/>
                  </a:lnTo>
                  <a:lnTo>
                    <a:pt x="2337" y="17473"/>
                  </a:lnTo>
                  <a:lnTo>
                    <a:pt x="2137" y="17540"/>
                  </a:lnTo>
                  <a:lnTo>
                    <a:pt x="1953" y="17607"/>
                  </a:lnTo>
                  <a:lnTo>
                    <a:pt x="1786" y="17690"/>
                  </a:lnTo>
                  <a:lnTo>
                    <a:pt x="1603" y="17774"/>
                  </a:lnTo>
                  <a:lnTo>
                    <a:pt x="1419" y="17874"/>
                  </a:lnTo>
                  <a:lnTo>
                    <a:pt x="1252" y="18007"/>
                  </a:lnTo>
                  <a:lnTo>
                    <a:pt x="1085" y="18124"/>
                  </a:lnTo>
                  <a:lnTo>
                    <a:pt x="935" y="18274"/>
                  </a:lnTo>
                  <a:lnTo>
                    <a:pt x="785" y="18424"/>
                  </a:lnTo>
                  <a:lnTo>
                    <a:pt x="652" y="18591"/>
                  </a:lnTo>
                  <a:lnTo>
                    <a:pt x="535" y="18758"/>
                  </a:lnTo>
                  <a:lnTo>
                    <a:pt x="418" y="18942"/>
                  </a:lnTo>
                  <a:lnTo>
                    <a:pt x="318" y="19125"/>
                  </a:lnTo>
                  <a:lnTo>
                    <a:pt x="234" y="19325"/>
                  </a:lnTo>
                  <a:lnTo>
                    <a:pt x="168" y="19509"/>
                  </a:lnTo>
                  <a:lnTo>
                    <a:pt x="101" y="19709"/>
                  </a:lnTo>
                  <a:lnTo>
                    <a:pt x="67" y="19910"/>
                  </a:lnTo>
                  <a:lnTo>
                    <a:pt x="34" y="20110"/>
                  </a:lnTo>
                  <a:lnTo>
                    <a:pt x="1" y="20310"/>
                  </a:lnTo>
                  <a:lnTo>
                    <a:pt x="1" y="20510"/>
                  </a:lnTo>
                  <a:lnTo>
                    <a:pt x="1" y="20711"/>
                  </a:lnTo>
                  <a:lnTo>
                    <a:pt x="34" y="20911"/>
                  </a:lnTo>
                  <a:lnTo>
                    <a:pt x="51" y="21111"/>
                  </a:lnTo>
                  <a:lnTo>
                    <a:pt x="101" y="21311"/>
                  </a:lnTo>
                  <a:lnTo>
                    <a:pt x="168" y="21495"/>
                  </a:lnTo>
                  <a:lnTo>
                    <a:pt x="234" y="21695"/>
                  </a:lnTo>
                  <a:lnTo>
                    <a:pt x="318" y="21879"/>
                  </a:lnTo>
                  <a:lnTo>
                    <a:pt x="418" y="22062"/>
                  </a:lnTo>
                  <a:lnTo>
                    <a:pt x="518" y="22246"/>
                  </a:lnTo>
                  <a:lnTo>
                    <a:pt x="635" y="22429"/>
                  </a:lnTo>
                  <a:lnTo>
                    <a:pt x="768" y="22580"/>
                  </a:lnTo>
                  <a:lnTo>
                    <a:pt x="919" y="22746"/>
                  </a:lnTo>
                  <a:lnTo>
                    <a:pt x="1069" y="22880"/>
                  </a:lnTo>
                  <a:lnTo>
                    <a:pt x="1236" y="23014"/>
                  </a:lnTo>
                  <a:lnTo>
                    <a:pt x="1403" y="23130"/>
                  </a:lnTo>
                  <a:lnTo>
                    <a:pt x="1586" y="23247"/>
                  </a:lnTo>
                  <a:lnTo>
                    <a:pt x="1770" y="23331"/>
                  </a:lnTo>
                  <a:lnTo>
                    <a:pt x="1953" y="23414"/>
                  </a:lnTo>
                  <a:lnTo>
                    <a:pt x="2153" y="23481"/>
                  </a:lnTo>
                  <a:lnTo>
                    <a:pt x="2337" y="23531"/>
                  </a:lnTo>
                  <a:lnTo>
                    <a:pt x="2537" y="23581"/>
                  </a:lnTo>
                  <a:lnTo>
                    <a:pt x="2738" y="23614"/>
                  </a:lnTo>
                  <a:lnTo>
                    <a:pt x="2938" y="23631"/>
                  </a:lnTo>
                  <a:lnTo>
                    <a:pt x="3338" y="23631"/>
                  </a:lnTo>
                  <a:lnTo>
                    <a:pt x="3539" y="23614"/>
                  </a:lnTo>
                  <a:lnTo>
                    <a:pt x="3739" y="23581"/>
                  </a:lnTo>
                  <a:lnTo>
                    <a:pt x="3939" y="23531"/>
                  </a:lnTo>
                  <a:lnTo>
                    <a:pt x="4123" y="23481"/>
                  </a:lnTo>
                  <a:lnTo>
                    <a:pt x="4306" y="23414"/>
                  </a:lnTo>
                  <a:lnTo>
                    <a:pt x="4506" y="23331"/>
                  </a:lnTo>
                  <a:lnTo>
                    <a:pt x="4690" y="23247"/>
                  </a:lnTo>
                  <a:lnTo>
                    <a:pt x="4874" y="23130"/>
                  </a:lnTo>
                  <a:lnTo>
                    <a:pt x="5040" y="23014"/>
                  </a:lnTo>
                  <a:lnTo>
                    <a:pt x="5207" y="22880"/>
                  </a:lnTo>
                  <a:lnTo>
                    <a:pt x="5358" y="22746"/>
                  </a:lnTo>
                  <a:lnTo>
                    <a:pt x="5508" y="22580"/>
                  </a:lnTo>
                  <a:lnTo>
                    <a:pt x="5641" y="22429"/>
                  </a:lnTo>
                  <a:lnTo>
                    <a:pt x="5758" y="22246"/>
                  </a:lnTo>
                  <a:lnTo>
                    <a:pt x="5875" y="22062"/>
                  </a:lnTo>
                  <a:lnTo>
                    <a:pt x="5975" y="21879"/>
                  </a:lnTo>
                  <a:lnTo>
                    <a:pt x="6058" y="21695"/>
                  </a:lnTo>
                  <a:lnTo>
                    <a:pt x="6125" y="21495"/>
                  </a:lnTo>
                  <a:lnTo>
                    <a:pt x="6175" y="21311"/>
                  </a:lnTo>
                  <a:lnTo>
                    <a:pt x="6225" y="21111"/>
                  </a:lnTo>
                  <a:lnTo>
                    <a:pt x="6259" y="20911"/>
                  </a:lnTo>
                  <a:lnTo>
                    <a:pt x="6275" y="20711"/>
                  </a:lnTo>
                  <a:lnTo>
                    <a:pt x="6275" y="20510"/>
                  </a:lnTo>
                  <a:lnTo>
                    <a:pt x="6275" y="20310"/>
                  </a:lnTo>
                  <a:lnTo>
                    <a:pt x="6259" y="20110"/>
                  </a:lnTo>
                  <a:lnTo>
                    <a:pt x="6225" y="19910"/>
                  </a:lnTo>
                  <a:lnTo>
                    <a:pt x="6175" y="19709"/>
                  </a:lnTo>
                  <a:lnTo>
                    <a:pt x="6125" y="19509"/>
                  </a:lnTo>
                  <a:lnTo>
                    <a:pt x="6042" y="19325"/>
                  </a:lnTo>
                  <a:lnTo>
                    <a:pt x="5958" y="19125"/>
                  </a:lnTo>
                  <a:lnTo>
                    <a:pt x="5858" y="18942"/>
                  </a:lnTo>
                  <a:lnTo>
                    <a:pt x="5758" y="18758"/>
                  </a:lnTo>
                  <a:lnTo>
                    <a:pt x="5625" y="18591"/>
                  </a:lnTo>
                  <a:lnTo>
                    <a:pt x="5491" y="18424"/>
                  </a:lnTo>
                  <a:lnTo>
                    <a:pt x="5358" y="18274"/>
                  </a:lnTo>
                  <a:lnTo>
                    <a:pt x="5191" y="18124"/>
                  </a:lnTo>
                  <a:lnTo>
                    <a:pt x="5024" y="17990"/>
                  </a:lnTo>
                  <a:lnTo>
                    <a:pt x="4857" y="17874"/>
                  </a:lnTo>
                  <a:lnTo>
                    <a:pt x="4673" y="17774"/>
                  </a:lnTo>
                  <a:lnTo>
                    <a:pt x="4573" y="17723"/>
                  </a:lnTo>
                  <a:lnTo>
                    <a:pt x="4824" y="17673"/>
                  </a:lnTo>
                  <a:lnTo>
                    <a:pt x="5074" y="17623"/>
                  </a:lnTo>
                  <a:lnTo>
                    <a:pt x="5341" y="17540"/>
                  </a:lnTo>
                  <a:lnTo>
                    <a:pt x="5591" y="17456"/>
                  </a:lnTo>
                  <a:lnTo>
                    <a:pt x="5691" y="17423"/>
                  </a:lnTo>
                  <a:lnTo>
                    <a:pt x="5775" y="17373"/>
                  </a:lnTo>
                  <a:lnTo>
                    <a:pt x="5842" y="17323"/>
                  </a:lnTo>
                  <a:lnTo>
                    <a:pt x="5908" y="17256"/>
                  </a:lnTo>
                  <a:lnTo>
                    <a:pt x="5975" y="17189"/>
                  </a:lnTo>
                  <a:lnTo>
                    <a:pt x="6008" y="17106"/>
                  </a:lnTo>
                  <a:lnTo>
                    <a:pt x="6058" y="17006"/>
                  </a:lnTo>
                  <a:lnTo>
                    <a:pt x="6075" y="16922"/>
                  </a:lnTo>
                  <a:lnTo>
                    <a:pt x="9012" y="1887"/>
                  </a:lnTo>
                  <a:lnTo>
                    <a:pt x="9029" y="1770"/>
                  </a:lnTo>
                  <a:lnTo>
                    <a:pt x="9029" y="1670"/>
                  </a:lnTo>
                  <a:lnTo>
                    <a:pt x="9012" y="1570"/>
                  </a:lnTo>
                  <a:lnTo>
                    <a:pt x="8979" y="1469"/>
                  </a:lnTo>
                  <a:lnTo>
                    <a:pt x="8929" y="1386"/>
                  </a:lnTo>
                  <a:lnTo>
                    <a:pt x="8879" y="1303"/>
                  </a:lnTo>
                  <a:lnTo>
                    <a:pt x="8812" y="1219"/>
                  </a:lnTo>
                  <a:lnTo>
                    <a:pt x="8729" y="1152"/>
                  </a:lnTo>
                  <a:lnTo>
                    <a:pt x="8411" y="952"/>
                  </a:lnTo>
                  <a:lnTo>
                    <a:pt x="8078" y="752"/>
                  </a:lnTo>
                  <a:lnTo>
                    <a:pt x="7744" y="585"/>
                  </a:lnTo>
                  <a:lnTo>
                    <a:pt x="7393" y="435"/>
                  </a:lnTo>
                  <a:lnTo>
                    <a:pt x="7043" y="301"/>
                  </a:lnTo>
                  <a:lnTo>
                    <a:pt x="6693" y="201"/>
                  </a:lnTo>
                  <a:lnTo>
                    <a:pt x="6325" y="118"/>
                  </a:lnTo>
                  <a:lnTo>
                    <a:pt x="5958" y="51"/>
                  </a:lnTo>
                  <a:lnTo>
                    <a:pt x="5574" y="18"/>
                  </a:lnTo>
                  <a:lnTo>
                    <a:pt x="51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20"/>
          <p:cNvSpPr txBox="1"/>
          <p:nvPr/>
        </p:nvSpPr>
        <p:spPr>
          <a:xfrm>
            <a:off x="1352988" y="1553932"/>
            <a:ext cx="5293947" cy="15054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rgbClr val="FF0000"/>
                </a:solidFill>
                <a:latin typeface="Fira Sans Extra Condensed"/>
                <a:ea typeface="Fira Sans Extra Condensed"/>
                <a:cs typeface="Fira Sans Extra Condensed"/>
                <a:sym typeface="Fira Sans Extra Condensed"/>
              </a:rPr>
              <a:t>Problematizing question</a:t>
            </a:r>
          </a:p>
          <a:p>
            <a:pPr algn="ctr"/>
            <a:r>
              <a:rPr lang="en-US" sz="2800" b="1" dirty="0"/>
              <a:t>Why is it important to have skills in information management and the use of office tools?</a:t>
            </a:r>
            <a:endParaRPr sz="2800" b="1" dirty="0">
              <a:solidFill>
                <a:srgbClr val="FF0000"/>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94119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grpSp>
        <p:nvGrpSpPr>
          <p:cNvPr id="1880" name="Google Shape;1880;p20"/>
          <p:cNvGrpSpPr/>
          <p:nvPr/>
        </p:nvGrpSpPr>
        <p:grpSpPr>
          <a:xfrm>
            <a:off x="330868" y="370239"/>
            <a:ext cx="8482263" cy="4590046"/>
            <a:chOff x="3142576" y="1697649"/>
            <a:chExt cx="2935043" cy="2604644"/>
          </a:xfrm>
        </p:grpSpPr>
        <p:sp>
          <p:nvSpPr>
            <p:cNvPr id="1881" name="Google Shape;1881;p20"/>
            <p:cNvSpPr/>
            <p:nvPr/>
          </p:nvSpPr>
          <p:spPr>
            <a:xfrm>
              <a:off x="3175364" y="1730483"/>
              <a:ext cx="2869466" cy="2538975"/>
            </a:xfrm>
            <a:custGeom>
              <a:avLst/>
              <a:gdLst/>
              <a:ahLst/>
              <a:cxnLst/>
              <a:rect l="l" t="t" r="r" b="b"/>
              <a:pathLst>
                <a:path w="62748" h="55521" extrusionOk="0">
                  <a:moveTo>
                    <a:pt x="32225" y="0"/>
                  </a:moveTo>
                  <a:lnTo>
                    <a:pt x="31658" y="17"/>
                  </a:lnTo>
                  <a:lnTo>
                    <a:pt x="30690" y="50"/>
                  </a:lnTo>
                  <a:lnTo>
                    <a:pt x="29705" y="117"/>
                  </a:lnTo>
                  <a:lnTo>
                    <a:pt x="28888" y="184"/>
                  </a:lnTo>
                  <a:lnTo>
                    <a:pt x="28087" y="267"/>
                  </a:lnTo>
                  <a:lnTo>
                    <a:pt x="27302" y="367"/>
                  </a:lnTo>
                  <a:lnTo>
                    <a:pt x="26501" y="468"/>
                  </a:lnTo>
                  <a:lnTo>
                    <a:pt x="25734" y="601"/>
                  </a:lnTo>
                  <a:lnTo>
                    <a:pt x="24949" y="735"/>
                  </a:lnTo>
                  <a:lnTo>
                    <a:pt x="24182" y="885"/>
                  </a:lnTo>
                  <a:lnTo>
                    <a:pt x="23431" y="1052"/>
                  </a:lnTo>
                  <a:lnTo>
                    <a:pt x="22663" y="1218"/>
                  </a:lnTo>
                  <a:lnTo>
                    <a:pt x="21929" y="1402"/>
                  </a:lnTo>
                  <a:lnTo>
                    <a:pt x="21195" y="1602"/>
                  </a:lnTo>
                  <a:lnTo>
                    <a:pt x="20460" y="1819"/>
                  </a:lnTo>
                  <a:lnTo>
                    <a:pt x="19743" y="2036"/>
                  </a:lnTo>
                  <a:lnTo>
                    <a:pt x="19042" y="2270"/>
                  </a:lnTo>
                  <a:lnTo>
                    <a:pt x="18341" y="2520"/>
                  </a:lnTo>
                  <a:lnTo>
                    <a:pt x="17640" y="2770"/>
                  </a:lnTo>
                  <a:lnTo>
                    <a:pt x="16956" y="3037"/>
                  </a:lnTo>
                  <a:lnTo>
                    <a:pt x="16288" y="3321"/>
                  </a:lnTo>
                  <a:lnTo>
                    <a:pt x="15621" y="3622"/>
                  </a:lnTo>
                  <a:lnTo>
                    <a:pt x="14970" y="3905"/>
                  </a:lnTo>
                  <a:lnTo>
                    <a:pt x="14336" y="4222"/>
                  </a:lnTo>
                  <a:lnTo>
                    <a:pt x="13702" y="4539"/>
                  </a:lnTo>
                  <a:lnTo>
                    <a:pt x="13084" y="4873"/>
                  </a:lnTo>
                  <a:lnTo>
                    <a:pt x="12483" y="5207"/>
                  </a:lnTo>
                  <a:lnTo>
                    <a:pt x="11883" y="5557"/>
                  </a:lnTo>
                  <a:lnTo>
                    <a:pt x="11299" y="5924"/>
                  </a:lnTo>
                  <a:lnTo>
                    <a:pt x="10715" y="6292"/>
                  </a:lnTo>
                  <a:lnTo>
                    <a:pt x="10164" y="6675"/>
                  </a:lnTo>
                  <a:lnTo>
                    <a:pt x="9613" y="7059"/>
                  </a:lnTo>
                  <a:lnTo>
                    <a:pt x="9079" y="7443"/>
                  </a:lnTo>
                  <a:lnTo>
                    <a:pt x="8545" y="7844"/>
                  </a:lnTo>
                  <a:lnTo>
                    <a:pt x="8045" y="8261"/>
                  </a:lnTo>
                  <a:lnTo>
                    <a:pt x="7544" y="8678"/>
                  </a:lnTo>
                  <a:lnTo>
                    <a:pt x="7060" y="9112"/>
                  </a:lnTo>
                  <a:lnTo>
                    <a:pt x="6593" y="9546"/>
                  </a:lnTo>
                  <a:lnTo>
                    <a:pt x="6142" y="9980"/>
                  </a:lnTo>
                  <a:lnTo>
                    <a:pt x="5708" y="10430"/>
                  </a:lnTo>
                  <a:lnTo>
                    <a:pt x="5274" y="10881"/>
                  </a:lnTo>
                  <a:lnTo>
                    <a:pt x="4857" y="11348"/>
                  </a:lnTo>
                  <a:lnTo>
                    <a:pt x="4473" y="11815"/>
                  </a:lnTo>
                  <a:lnTo>
                    <a:pt x="4089" y="12283"/>
                  </a:lnTo>
                  <a:lnTo>
                    <a:pt x="3722" y="12767"/>
                  </a:lnTo>
                  <a:lnTo>
                    <a:pt x="3372" y="13267"/>
                  </a:lnTo>
                  <a:lnTo>
                    <a:pt x="3038" y="13751"/>
                  </a:lnTo>
                  <a:lnTo>
                    <a:pt x="2721" y="14252"/>
                  </a:lnTo>
                  <a:lnTo>
                    <a:pt x="2421" y="14752"/>
                  </a:lnTo>
                  <a:lnTo>
                    <a:pt x="2137" y="15270"/>
                  </a:lnTo>
                  <a:lnTo>
                    <a:pt x="1870" y="15787"/>
                  </a:lnTo>
                  <a:lnTo>
                    <a:pt x="1620" y="16304"/>
                  </a:lnTo>
                  <a:lnTo>
                    <a:pt x="1369" y="16822"/>
                  </a:lnTo>
                  <a:lnTo>
                    <a:pt x="1169" y="17356"/>
                  </a:lnTo>
                  <a:lnTo>
                    <a:pt x="969" y="17890"/>
                  </a:lnTo>
                  <a:lnTo>
                    <a:pt x="785" y="18424"/>
                  </a:lnTo>
                  <a:lnTo>
                    <a:pt x="618" y="18974"/>
                  </a:lnTo>
                  <a:lnTo>
                    <a:pt x="468" y="19508"/>
                  </a:lnTo>
                  <a:lnTo>
                    <a:pt x="351" y="20059"/>
                  </a:lnTo>
                  <a:lnTo>
                    <a:pt x="251" y="20610"/>
                  </a:lnTo>
                  <a:lnTo>
                    <a:pt x="151" y="21177"/>
                  </a:lnTo>
                  <a:lnTo>
                    <a:pt x="84" y="21728"/>
                  </a:lnTo>
                  <a:lnTo>
                    <a:pt x="34" y="22295"/>
                  </a:lnTo>
                  <a:lnTo>
                    <a:pt x="18" y="22846"/>
                  </a:lnTo>
                  <a:lnTo>
                    <a:pt x="1" y="23413"/>
                  </a:lnTo>
                  <a:lnTo>
                    <a:pt x="18" y="23981"/>
                  </a:lnTo>
                  <a:lnTo>
                    <a:pt x="51" y="24565"/>
                  </a:lnTo>
                  <a:lnTo>
                    <a:pt x="101" y="25116"/>
                  </a:lnTo>
                  <a:lnTo>
                    <a:pt x="185" y="25666"/>
                  </a:lnTo>
                  <a:lnTo>
                    <a:pt x="185" y="25733"/>
                  </a:lnTo>
                  <a:lnTo>
                    <a:pt x="268" y="26217"/>
                  </a:lnTo>
                  <a:lnTo>
                    <a:pt x="351" y="26718"/>
                  </a:lnTo>
                  <a:lnTo>
                    <a:pt x="468" y="27235"/>
                  </a:lnTo>
                  <a:lnTo>
                    <a:pt x="585" y="27752"/>
                  </a:lnTo>
                  <a:lnTo>
                    <a:pt x="719" y="28270"/>
                  </a:lnTo>
                  <a:lnTo>
                    <a:pt x="869" y="28787"/>
                  </a:lnTo>
                  <a:lnTo>
                    <a:pt x="1019" y="29321"/>
                  </a:lnTo>
                  <a:lnTo>
                    <a:pt x="1186" y="29855"/>
                  </a:lnTo>
                  <a:lnTo>
                    <a:pt x="1386" y="30389"/>
                  </a:lnTo>
                  <a:lnTo>
                    <a:pt x="1570" y="30940"/>
                  </a:lnTo>
                  <a:lnTo>
                    <a:pt x="1787" y="31490"/>
                  </a:lnTo>
                  <a:lnTo>
                    <a:pt x="2004" y="32041"/>
                  </a:lnTo>
                  <a:lnTo>
                    <a:pt x="2254" y="32592"/>
                  </a:lnTo>
                  <a:lnTo>
                    <a:pt x="2487" y="33142"/>
                  </a:lnTo>
                  <a:lnTo>
                    <a:pt x="3021" y="34277"/>
                  </a:lnTo>
                  <a:lnTo>
                    <a:pt x="3606" y="35395"/>
                  </a:lnTo>
                  <a:lnTo>
                    <a:pt x="4223" y="36513"/>
                  </a:lnTo>
                  <a:lnTo>
                    <a:pt x="4891" y="37648"/>
                  </a:lnTo>
                  <a:lnTo>
                    <a:pt x="5591" y="38766"/>
                  </a:lnTo>
                  <a:lnTo>
                    <a:pt x="6342" y="39884"/>
                  </a:lnTo>
                  <a:lnTo>
                    <a:pt x="7127" y="40986"/>
                  </a:lnTo>
                  <a:lnTo>
                    <a:pt x="7944" y="42070"/>
                  </a:lnTo>
                  <a:lnTo>
                    <a:pt x="8812" y="43155"/>
                  </a:lnTo>
                  <a:lnTo>
                    <a:pt x="9263" y="43673"/>
                  </a:lnTo>
                  <a:lnTo>
                    <a:pt x="9713" y="44207"/>
                  </a:lnTo>
                  <a:lnTo>
                    <a:pt x="10164" y="44724"/>
                  </a:lnTo>
                  <a:lnTo>
                    <a:pt x="10648" y="45241"/>
                  </a:lnTo>
                  <a:lnTo>
                    <a:pt x="11115" y="45742"/>
                  </a:lnTo>
                  <a:lnTo>
                    <a:pt x="11599" y="46242"/>
                  </a:lnTo>
                  <a:lnTo>
                    <a:pt x="12100" y="46726"/>
                  </a:lnTo>
                  <a:lnTo>
                    <a:pt x="12600" y="47210"/>
                  </a:lnTo>
                  <a:lnTo>
                    <a:pt x="13118" y="47694"/>
                  </a:lnTo>
                  <a:lnTo>
                    <a:pt x="13635" y="48162"/>
                  </a:lnTo>
                  <a:lnTo>
                    <a:pt x="14152" y="48612"/>
                  </a:lnTo>
                  <a:lnTo>
                    <a:pt x="14686" y="49063"/>
                  </a:lnTo>
                  <a:lnTo>
                    <a:pt x="15220" y="49513"/>
                  </a:lnTo>
                  <a:lnTo>
                    <a:pt x="15754" y="49947"/>
                  </a:lnTo>
                  <a:lnTo>
                    <a:pt x="16305" y="50364"/>
                  </a:lnTo>
                  <a:lnTo>
                    <a:pt x="16872" y="50765"/>
                  </a:lnTo>
                  <a:lnTo>
                    <a:pt x="17440" y="51165"/>
                  </a:lnTo>
                  <a:lnTo>
                    <a:pt x="18007" y="51549"/>
                  </a:lnTo>
                  <a:lnTo>
                    <a:pt x="18575" y="51933"/>
                  </a:lnTo>
                  <a:lnTo>
                    <a:pt x="19159" y="52283"/>
                  </a:lnTo>
                  <a:lnTo>
                    <a:pt x="19743" y="52634"/>
                  </a:lnTo>
                  <a:lnTo>
                    <a:pt x="20343" y="52968"/>
                  </a:lnTo>
                  <a:lnTo>
                    <a:pt x="20928" y="53301"/>
                  </a:lnTo>
                  <a:lnTo>
                    <a:pt x="21528" y="53602"/>
                  </a:lnTo>
                  <a:lnTo>
                    <a:pt x="22146" y="53902"/>
                  </a:lnTo>
                  <a:lnTo>
                    <a:pt x="22747" y="54169"/>
                  </a:lnTo>
                  <a:lnTo>
                    <a:pt x="23364" y="54436"/>
                  </a:lnTo>
                  <a:lnTo>
                    <a:pt x="23981" y="54687"/>
                  </a:lnTo>
                  <a:lnTo>
                    <a:pt x="24616" y="54920"/>
                  </a:lnTo>
                  <a:lnTo>
                    <a:pt x="25250" y="55137"/>
                  </a:lnTo>
                  <a:lnTo>
                    <a:pt x="25867" y="55337"/>
                  </a:lnTo>
                  <a:lnTo>
                    <a:pt x="26518" y="55521"/>
                  </a:lnTo>
                  <a:lnTo>
                    <a:pt x="26518" y="55521"/>
                  </a:lnTo>
                  <a:lnTo>
                    <a:pt x="25717" y="54787"/>
                  </a:lnTo>
                  <a:lnTo>
                    <a:pt x="24949" y="54019"/>
                  </a:lnTo>
                  <a:lnTo>
                    <a:pt x="24198" y="53251"/>
                  </a:lnTo>
                  <a:lnTo>
                    <a:pt x="23464" y="52450"/>
                  </a:lnTo>
                  <a:lnTo>
                    <a:pt x="22747" y="51649"/>
                  </a:lnTo>
                  <a:lnTo>
                    <a:pt x="22062" y="50832"/>
                  </a:lnTo>
                  <a:lnTo>
                    <a:pt x="21395" y="49997"/>
                  </a:lnTo>
                  <a:lnTo>
                    <a:pt x="20744" y="49163"/>
                  </a:lnTo>
                  <a:lnTo>
                    <a:pt x="20110" y="48312"/>
                  </a:lnTo>
                  <a:lnTo>
                    <a:pt x="19509" y="47461"/>
                  </a:lnTo>
                  <a:lnTo>
                    <a:pt x="18942" y="46593"/>
                  </a:lnTo>
                  <a:lnTo>
                    <a:pt x="18374" y="45725"/>
                  </a:lnTo>
                  <a:lnTo>
                    <a:pt x="17857" y="44857"/>
                  </a:lnTo>
                  <a:lnTo>
                    <a:pt x="17340" y="43973"/>
                  </a:lnTo>
                  <a:lnTo>
                    <a:pt x="16872" y="43105"/>
                  </a:lnTo>
                  <a:lnTo>
                    <a:pt x="16422" y="42237"/>
                  </a:lnTo>
                  <a:lnTo>
                    <a:pt x="17340" y="42538"/>
                  </a:lnTo>
                  <a:lnTo>
                    <a:pt x="18291" y="42821"/>
                  </a:lnTo>
                  <a:lnTo>
                    <a:pt x="19259" y="43088"/>
                  </a:lnTo>
                  <a:lnTo>
                    <a:pt x="20243" y="43322"/>
                  </a:lnTo>
                  <a:lnTo>
                    <a:pt x="21245" y="43539"/>
                  </a:lnTo>
                  <a:lnTo>
                    <a:pt x="22263" y="43739"/>
                  </a:lnTo>
                  <a:lnTo>
                    <a:pt x="23281" y="43906"/>
                  </a:lnTo>
                  <a:lnTo>
                    <a:pt x="24332" y="44056"/>
                  </a:lnTo>
                  <a:lnTo>
                    <a:pt x="25383" y="44173"/>
                  </a:lnTo>
                  <a:lnTo>
                    <a:pt x="26451" y="44257"/>
                  </a:lnTo>
                  <a:lnTo>
                    <a:pt x="27519" y="44323"/>
                  </a:lnTo>
                  <a:lnTo>
                    <a:pt x="28604" y="44373"/>
                  </a:lnTo>
                  <a:lnTo>
                    <a:pt x="29705" y="44373"/>
                  </a:lnTo>
                  <a:lnTo>
                    <a:pt x="30807" y="44357"/>
                  </a:lnTo>
                  <a:lnTo>
                    <a:pt x="31925" y="44323"/>
                  </a:lnTo>
                  <a:lnTo>
                    <a:pt x="33043" y="44257"/>
                  </a:lnTo>
                  <a:lnTo>
                    <a:pt x="33861" y="44173"/>
                  </a:lnTo>
                  <a:lnTo>
                    <a:pt x="34662" y="44090"/>
                  </a:lnTo>
                  <a:lnTo>
                    <a:pt x="35446" y="44006"/>
                  </a:lnTo>
                  <a:lnTo>
                    <a:pt x="36247" y="43889"/>
                  </a:lnTo>
                  <a:lnTo>
                    <a:pt x="37015" y="43773"/>
                  </a:lnTo>
                  <a:lnTo>
                    <a:pt x="37799" y="43639"/>
                  </a:lnTo>
                  <a:lnTo>
                    <a:pt x="38567" y="43489"/>
                  </a:lnTo>
                  <a:lnTo>
                    <a:pt x="39318" y="43322"/>
                  </a:lnTo>
                  <a:lnTo>
                    <a:pt x="40085" y="43155"/>
                  </a:lnTo>
                  <a:lnTo>
                    <a:pt x="40820" y="42955"/>
                  </a:lnTo>
                  <a:lnTo>
                    <a:pt x="41554" y="42755"/>
                  </a:lnTo>
                  <a:lnTo>
                    <a:pt x="42288" y="42554"/>
                  </a:lnTo>
                  <a:lnTo>
                    <a:pt x="43006" y="42321"/>
                  </a:lnTo>
                  <a:lnTo>
                    <a:pt x="43723" y="42087"/>
                  </a:lnTo>
                  <a:lnTo>
                    <a:pt x="44424" y="41854"/>
                  </a:lnTo>
                  <a:lnTo>
                    <a:pt x="45108" y="41587"/>
                  </a:lnTo>
                  <a:lnTo>
                    <a:pt x="45792" y="41320"/>
                  </a:lnTo>
                  <a:lnTo>
                    <a:pt x="46460" y="41036"/>
                  </a:lnTo>
                  <a:lnTo>
                    <a:pt x="47128" y="40752"/>
                  </a:lnTo>
                  <a:lnTo>
                    <a:pt x="47778" y="40452"/>
                  </a:lnTo>
                  <a:lnTo>
                    <a:pt x="48412" y="40151"/>
                  </a:lnTo>
                  <a:lnTo>
                    <a:pt x="49047" y="39818"/>
                  </a:lnTo>
                  <a:lnTo>
                    <a:pt x="49664" y="39501"/>
                  </a:lnTo>
                  <a:lnTo>
                    <a:pt x="50282" y="39150"/>
                  </a:lnTo>
                  <a:lnTo>
                    <a:pt x="50866" y="38800"/>
                  </a:lnTo>
                  <a:lnTo>
                    <a:pt x="51450" y="38449"/>
                  </a:lnTo>
                  <a:lnTo>
                    <a:pt x="52034" y="38082"/>
                  </a:lnTo>
                  <a:lnTo>
                    <a:pt x="52584" y="37698"/>
                  </a:lnTo>
                  <a:lnTo>
                    <a:pt x="53135" y="37314"/>
                  </a:lnTo>
                  <a:lnTo>
                    <a:pt x="53669" y="36914"/>
                  </a:lnTo>
                  <a:lnTo>
                    <a:pt x="54203" y="36513"/>
                  </a:lnTo>
                  <a:lnTo>
                    <a:pt x="54704" y="36113"/>
                  </a:lnTo>
                  <a:lnTo>
                    <a:pt x="55204" y="35696"/>
                  </a:lnTo>
                  <a:lnTo>
                    <a:pt x="55688" y="35262"/>
                  </a:lnTo>
                  <a:lnTo>
                    <a:pt x="56156" y="34828"/>
                  </a:lnTo>
                  <a:lnTo>
                    <a:pt x="56606" y="34394"/>
                  </a:lnTo>
                  <a:lnTo>
                    <a:pt x="57057" y="33943"/>
                  </a:lnTo>
                  <a:lnTo>
                    <a:pt x="57474" y="33476"/>
                  </a:lnTo>
                  <a:lnTo>
                    <a:pt x="57891" y="33026"/>
                  </a:lnTo>
                  <a:lnTo>
                    <a:pt x="58275" y="32558"/>
                  </a:lnTo>
                  <a:lnTo>
                    <a:pt x="58659" y="32074"/>
                  </a:lnTo>
                  <a:lnTo>
                    <a:pt x="59026" y="31590"/>
                  </a:lnTo>
                  <a:lnTo>
                    <a:pt x="59376" y="31107"/>
                  </a:lnTo>
                  <a:lnTo>
                    <a:pt x="59710" y="30606"/>
                  </a:lnTo>
                  <a:lnTo>
                    <a:pt x="60027" y="30122"/>
                  </a:lnTo>
                  <a:lnTo>
                    <a:pt x="60328" y="29605"/>
                  </a:lnTo>
                  <a:lnTo>
                    <a:pt x="60611" y="29104"/>
                  </a:lnTo>
                  <a:lnTo>
                    <a:pt x="60895" y="28587"/>
                  </a:lnTo>
                  <a:lnTo>
                    <a:pt x="61145" y="28069"/>
                  </a:lnTo>
                  <a:lnTo>
                    <a:pt x="61379" y="27535"/>
                  </a:lnTo>
                  <a:lnTo>
                    <a:pt x="61596" y="27018"/>
                  </a:lnTo>
                  <a:lnTo>
                    <a:pt x="61779" y="26484"/>
                  </a:lnTo>
                  <a:lnTo>
                    <a:pt x="61963" y="25933"/>
                  </a:lnTo>
                  <a:lnTo>
                    <a:pt x="62130" y="25399"/>
                  </a:lnTo>
                  <a:lnTo>
                    <a:pt x="62280" y="24849"/>
                  </a:lnTo>
                  <a:lnTo>
                    <a:pt x="62397" y="24298"/>
                  </a:lnTo>
                  <a:lnTo>
                    <a:pt x="62497" y="23747"/>
                  </a:lnTo>
                  <a:lnTo>
                    <a:pt x="62597" y="23196"/>
                  </a:lnTo>
                  <a:lnTo>
                    <a:pt x="62664" y="22646"/>
                  </a:lnTo>
                  <a:lnTo>
                    <a:pt x="62714" y="22078"/>
                  </a:lnTo>
                  <a:lnTo>
                    <a:pt x="62731" y="21511"/>
                  </a:lnTo>
                  <a:lnTo>
                    <a:pt x="62747" y="20944"/>
                  </a:lnTo>
                  <a:lnTo>
                    <a:pt x="62731" y="20376"/>
                  </a:lnTo>
                  <a:lnTo>
                    <a:pt x="62697" y="19809"/>
                  </a:lnTo>
                  <a:lnTo>
                    <a:pt x="62631" y="19075"/>
                  </a:lnTo>
                  <a:lnTo>
                    <a:pt x="62514" y="18340"/>
                  </a:lnTo>
                  <a:lnTo>
                    <a:pt x="62380" y="17623"/>
                  </a:lnTo>
                  <a:lnTo>
                    <a:pt x="62213" y="16922"/>
                  </a:lnTo>
                  <a:lnTo>
                    <a:pt x="61996" y="16221"/>
                  </a:lnTo>
                  <a:lnTo>
                    <a:pt x="61763" y="15537"/>
                  </a:lnTo>
                  <a:lnTo>
                    <a:pt x="61496" y="14853"/>
                  </a:lnTo>
                  <a:lnTo>
                    <a:pt x="61195" y="14185"/>
                  </a:lnTo>
                  <a:lnTo>
                    <a:pt x="60878" y="13534"/>
                  </a:lnTo>
                  <a:lnTo>
                    <a:pt x="60528" y="12883"/>
                  </a:lnTo>
                  <a:lnTo>
                    <a:pt x="60144" y="12249"/>
                  </a:lnTo>
                  <a:lnTo>
                    <a:pt x="59727" y="11632"/>
                  </a:lnTo>
                  <a:lnTo>
                    <a:pt x="59293" y="11014"/>
                  </a:lnTo>
                  <a:lnTo>
                    <a:pt x="58826" y="10414"/>
                  </a:lnTo>
                  <a:lnTo>
                    <a:pt x="58342" y="9829"/>
                  </a:lnTo>
                  <a:lnTo>
                    <a:pt x="57824" y="9262"/>
                  </a:lnTo>
                  <a:lnTo>
                    <a:pt x="57391" y="8828"/>
                  </a:lnTo>
                  <a:lnTo>
                    <a:pt x="56957" y="8394"/>
                  </a:lnTo>
                  <a:lnTo>
                    <a:pt x="56506" y="7977"/>
                  </a:lnTo>
                  <a:lnTo>
                    <a:pt x="56056" y="7577"/>
                  </a:lnTo>
                  <a:lnTo>
                    <a:pt x="55572" y="7176"/>
                  </a:lnTo>
                  <a:lnTo>
                    <a:pt x="55088" y="6776"/>
                  </a:lnTo>
                  <a:lnTo>
                    <a:pt x="54570" y="6392"/>
                  </a:lnTo>
                  <a:lnTo>
                    <a:pt x="54053" y="6025"/>
                  </a:lnTo>
                  <a:lnTo>
                    <a:pt x="54003" y="5991"/>
                  </a:lnTo>
                  <a:lnTo>
                    <a:pt x="53486" y="5641"/>
                  </a:lnTo>
                  <a:lnTo>
                    <a:pt x="52952" y="5290"/>
                  </a:lnTo>
                  <a:lnTo>
                    <a:pt x="52401" y="4957"/>
                  </a:lnTo>
                  <a:lnTo>
                    <a:pt x="51850" y="4623"/>
                  </a:lnTo>
                  <a:lnTo>
                    <a:pt x="51283" y="4306"/>
                  </a:lnTo>
                  <a:lnTo>
                    <a:pt x="50699" y="4005"/>
                  </a:lnTo>
                  <a:lnTo>
                    <a:pt x="50098" y="3705"/>
                  </a:lnTo>
                  <a:lnTo>
                    <a:pt x="49497" y="3421"/>
                  </a:lnTo>
                  <a:lnTo>
                    <a:pt x="49330" y="3338"/>
                  </a:lnTo>
                  <a:lnTo>
                    <a:pt x="48529" y="2987"/>
                  </a:lnTo>
                  <a:lnTo>
                    <a:pt x="47728" y="2654"/>
                  </a:lnTo>
                  <a:lnTo>
                    <a:pt x="47712" y="2637"/>
                  </a:lnTo>
                  <a:lnTo>
                    <a:pt x="46844" y="2320"/>
                  </a:lnTo>
                  <a:lnTo>
                    <a:pt x="45976" y="2020"/>
                  </a:lnTo>
                  <a:lnTo>
                    <a:pt x="45843" y="1969"/>
                  </a:lnTo>
                  <a:lnTo>
                    <a:pt x="45058" y="1719"/>
                  </a:lnTo>
                  <a:lnTo>
                    <a:pt x="44274" y="1486"/>
                  </a:lnTo>
                  <a:lnTo>
                    <a:pt x="43923" y="1402"/>
                  </a:lnTo>
                  <a:lnTo>
                    <a:pt x="43106" y="1185"/>
                  </a:lnTo>
                  <a:lnTo>
                    <a:pt x="42271" y="985"/>
                  </a:lnTo>
                  <a:lnTo>
                    <a:pt x="42155" y="968"/>
                  </a:lnTo>
                  <a:lnTo>
                    <a:pt x="41253" y="768"/>
                  </a:lnTo>
                  <a:lnTo>
                    <a:pt x="40336" y="601"/>
                  </a:lnTo>
                  <a:lnTo>
                    <a:pt x="39968" y="551"/>
                  </a:lnTo>
                  <a:lnTo>
                    <a:pt x="39217" y="434"/>
                  </a:lnTo>
                  <a:lnTo>
                    <a:pt x="38483" y="334"/>
                  </a:lnTo>
                  <a:lnTo>
                    <a:pt x="37983" y="267"/>
                  </a:lnTo>
                  <a:lnTo>
                    <a:pt x="37131" y="184"/>
                  </a:lnTo>
                  <a:lnTo>
                    <a:pt x="36264" y="100"/>
                  </a:lnTo>
                  <a:lnTo>
                    <a:pt x="36114" y="100"/>
                  </a:lnTo>
                  <a:lnTo>
                    <a:pt x="35162" y="34"/>
                  </a:lnTo>
                  <a:lnTo>
                    <a:pt x="342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0"/>
            <p:cNvSpPr/>
            <p:nvPr/>
          </p:nvSpPr>
          <p:spPr>
            <a:xfrm>
              <a:off x="3142576" y="1697649"/>
              <a:ext cx="2935043" cy="2604644"/>
            </a:xfrm>
            <a:custGeom>
              <a:avLst/>
              <a:gdLst/>
              <a:ahLst/>
              <a:cxnLst/>
              <a:rect l="l" t="t" r="r" b="b"/>
              <a:pathLst>
                <a:path w="64182" h="56957" extrusionOk="0">
                  <a:moveTo>
                    <a:pt x="34911" y="1436"/>
                  </a:moveTo>
                  <a:lnTo>
                    <a:pt x="35846" y="1469"/>
                  </a:lnTo>
                  <a:lnTo>
                    <a:pt x="36831" y="1536"/>
                  </a:lnTo>
                  <a:lnTo>
                    <a:pt x="36931" y="1536"/>
                  </a:lnTo>
                  <a:lnTo>
                    <a:pt x="37782" y="1619"/>
                  </a:lnTo>
                  <a:lnTo>
                    <a:pt x="38616" y="1703"/>
                  </a:lnTo>
                  <a:lnTo>
                    <a:pt x="39100" y="1753"/>
                  </a:lnTo>
                  <a:lnTo>
                    <a:pt x="39834" y="1853"/>
                  </a:lnTo>
                  <a:lnTo>
                    <a:pt x="40569" y="1970"/>
                  </a:lnTo>
                  <a:lnTo>
                    <a:pt x="40919" y="2037"/>
                  </a:lnTo>
                  <a:lnTo>
                    <a:pt x="41837" y="2204"/>
                  </a:lnTo>
                  <a:lnTo>
                    <a:pt x="42771" y="2387"/>
                  </a:lnTo>
                  <a:lnTo>
                    <a:pt x="42838" y="2404"/>
                  </a:lnTo>
                  <a:lnTo>
                    <a:pt x="43656" y="2604"/>
                  </a:lnTo>
                  <a:lnTo>
                    <a:pt x="44457" y="2804"/>
                  </a:lnTo>
                  <a:lnTo>
                    <a:pt x="44791" y="2904"/>
                  </a:lnTo>
                  <a:lnTo>
                    <a:pt x="45575" y="3138"/>
                  </a:lnTo>
                  <a:lnTo>
                    <a:pt x="46343" y="3372"/>
                  </a:lnTo>
                  <a:lnTo>
                    <a:pt x="46459" y="3405"/>
                  </a:lnTo>
                  <a:lnTo>
                    <a:pt x="47327" y="3722"/>
                  </a:lnTo>
                  <a:lnTo>
                    <a:pt x="48178" y="4039"/>
                  </a:lnTo>
                  <a:lnTo>
                    <a:pt x="48979" y="4356"/>
                  </a:lnTo>
                  <a:lnTo>
                    <a:pt x="49747" y="4707"/>
                  </a:lnTo>
                  <a:lnTo>
                    <a:pt x="49914" y="4790"/>
                  </a:lnTo>
                  <a:lnTo>
                    <a:pt x="50498" y="5057"/>
                  </a:lnTo>
                  <a:lnTo>
                    <a:pt x="51082" y="5358"/>
                  </a:lnTo>
                  <a:lnTo>
                    <a:pt x="51649" y="5658"/>
                  </a:lnTo>
                  <a:lnTo>
                    <a:pt x="52217" y="5975"/>
                  </a:lnTo>
                  <a:lnTo>
                    <a:pt x="52767" y="6292"/>
                  </a:lnTo>
                  <a:lnTo>
                    <a:pt x="53301" y="6626"/>
                  </a:lnTo>
                  <a:lnTo>
                    <a:pt x="53835" y="6976"/>
                  </a:lnTo>
                  <a:lnTo>
                    <a:pt x="54369" y="7327"/>
                  </a:lnTo>
                  <a:lnTo>
                    <a:pt x="54870" y="7694"/>
                  </a:lnTo>
                  <a:lnTo>
                    <a:pt x="55354" y="8061"/>
                  </a:lnTo>
                  <a:lnTo>
                    <a:pt x="55838" y="8445"/>
                  </a:lnTo>
                  <a:lnTo>
                    <a:pt x="56305" y="8829"/>
                  </a:lnTo>
                  <a:lnTo>
                    <a:pt x="56756" y="9229"/>
                  </a:lnTo>
                  <a:lnTo>
                    <a:pt x="57190" y="9630"/>
                  </a:lnTo>
                  <a:lnTo>
                    <a:pt x="57607" y="10047"/>
                  </a:lnTo>
                  <a:lnTo>
                    <a:pt x="58007" y="10464"/>
                  </a:lnTo>
                  <a:lnTo>
                    <a:pt x="58525" y="11031"/>
                  </a:lnTo>
                  <a:lnTo>
                    <a:pt x="59009" y="11615"/>
                  </a:lnTo>
                  <a:lnTo>
                    <a:pt x="59459" y="12200"/>
                  </a:lnTo>
                  <a:lnTo>
                    <a:pt x="59876" y="12800"/>
                  </a:lnTo>
                  <a:lnTo>
                    <a:pt x="60277" y="13401"/>
                  </a:lnTo>
                  <a:lnTo>
                    <a:pt x="60644" y="14019"/>
                  </a:lnTo>
                  <a:lnTo>
                    <a:pt x="60995" y="14653"/>
                  </a:lnTo>
                  <a:lnTo>
                    <a:pt x="61295" y="15287"/>
                  </a:lnTo>
                  <a:lnTo>
                    <a:pt x="61579" y="15921"/>
                  </a:lnTo>
                  <a:lnTo>
                    <a:pt x="61829" y="16572"/>
                  </a:lnTo>
                  <a:lnTo>
                    <a:pt x="62046" y="17223"/>
                  </a:lnTo>
                  <a:lnTo>
                    <a:pt x="62246" y="17890"/>
                  </a:lnTo>
                  <a:lnTo>
                    <a:pt x="62396" y="18558"/>
                  </a:lnTo>
                  <a:lnTo>
                    <a:pt x="62530" y="19225"/>
                  </a:lnTo>
                  <a:lnTo>
                    <a:pt x="62630" y="19909"/>
                  </a:lnTo>
                  <a:lnTo>
                    <a:pt x="62697" y="20577"/>
                  </a:lnTo>
                  <a:lnTo>
                    <a:pt x="62730" y="21111"/>
                  </a:lnTo>
                  <a:lnTo>
                    <a:pt x="62747" y="21645"/>
                  </a:lnTo>
                  <a:lnTo>
                    <a:pt x="62730" y="22162"/>
                  </a:lnTo>
                  <a:lnTo>
                    <a:pt x="62713" y="22696"/>
                  </a:lnTo>
                  <a:lnTo>
                    <a:pt x="62663" y="23230"/>
                  </a:lnTo>
                  <a:lnTo>
                    <a:pt x="62613" y="23748"/>
                  </a:lnTo>
                  <a:lnTo>
                    <a:pt x="62530" y="24265"/>
                  </a:lnTo>
                  <a:lnTo>
                    <a:pt x="62430" y="24799"/>
                  </a:lnTo>
                  <a:lnTo>
                    <a:pt x="62313" y="25316"/>
                  </a:lnTo>
                  <a:lnTo>
                    <a:pt x="62179" y="25834"/>
                  </a:lnTo>
                  <a:lnTo>
                    <a:pt x="62029" y="26334"/>
                  </a:lnTo>
                  <a:lnTo>
                    <a:pt x="61862" y="26852"/>
                  </a:lnTo>
                  <a:lnTo>
                    <a:pt x="61679" y="27369"/>
                  </a:lnTo>
                  <a:lnTo>
                    <a:pt x="61479" y="27870"/>
                  </a:lnTo>
                  <a:lnTo>
                    <a:pt x="61262" y="28370"/>
                  </a:lnTo>
                  <a:lnTo>
                    <a:pt x="61028" y="28871"/>
                  </a:lnTo>
                  <a:lnTo>
                    <a:pt x="60761" y="29371"/>
                  </a:lnTo>
                  <a:lnTo>
                    <a:pt x="60494" y="29855"/>
                  </a:lnTo>
                  <a:lnTo>
                    <a:pt x="60210" y="30356"/>
                  </a:lnTo>
                  <a:lnTo>
                    <a:pt x="59910" y="30840"/>
                  </a:lnTo>
                  <a:lnTo>
                    <a:pt x="59576" y="31324"/>
                  </a:lnTo>
                  <a:lnTo>
                    <a:pt x="59242" y="31791"/>
                  </a:lnTo>
                  <a:lnTo>
                    <a:pt x="58892" y="32258"/>
                  </a:lnTo>
                  <a:lnTo>
                    <a:pt x="58525" y="32726"/>
                  </a:lnTo>
                  <a:lnTo>
                    <a:pt x="58124" y="33193"/>
                  </a:lnTo>
                  <a:lnTo>
                    <a:pt x="57724" y="33644"/>
                  </a:lnTo>
                  <a:lnTo>
                    <a:pt x="57307" y="34094"/>
                  </a:lnTo>
                  <a:lnTo>
                    <a:pt x="56873" y="34545"/>
                  </a:lnTo>
                  <a:lnTo>
                    <a:pt x="56422" y="34995"/>
                  </a:lnTo>
                  <a:lnTo>
                    <a:pt x="55955" y="35429"/>
                  </a:lnTo>
                  <a:lnTo>
                    <a:pt x="55471" y="35846"/>
                  </a:lnTo>
                  <a:lnTo>
                    <a:pt x="54970" y="36264"/>
                  </a:lnTo>
                  <a:lnTo>
                    <a:pt x="54453" y="36697"/>
                  </a:lnTo>
                  <a:lnTo>
                    <a:pt x="53919" y="37098"/>
                  </a:lnTo>
                  <a:lnTo>
                    <a:pt x="53368" y="37498"/>
                  </a:lnTo>
                  <a:lnTo>
                    <a:pt x="52818" y="37882"/>
                  </a:lnTo>
                  <a:lnTo>
                    <a:pt x="52250" y="38266"/>
                  </a:lnTo>
                  <a:lnTo>
                    <a:pt x="51666" y="38633"/>
                  </a:lnTo>
                  <a:lnTo>
                    <a:pt x="51082" y="38984"/>
                  </a:lnTo>
                  <a:lnTo>
                    <a:pt x="50481" y="39334"/>
                  </a:lnTo>
                  <a:lnTo>
                    <a:pt x="49880" y="39668"/>
                  </a:lnTo>
                  <a:lnTo>
                    <a:pt x="49263" y="40002"/>
                  </a:lnTo>
                  <a:lnTo>
                    <a:pt x="48629" y="40319"/>
                  </a:lnTo>
                  <a:lnTo>
                    <a:pt x="47995" y="40619"/>
                  </a:lnTo>
                  <a:lnTo>
                    <a:pt x="47344" y="40919"/>
                  </a:lnTo>
                  <a:lnTo>
                    <a:pt x="46693" y="41186"/>
                  </a:lnTo>
                  <a:lnTo>
                    <a:pt x="46026" y="41470"/>
                  </a:lnTo>
                  <a:lnTo>
                    <a:pt x="45358" y="41720"/>
                  </a:lnTo>
                  <a:lnTo>
                    <a:pt x="44691" y="41971"/>
                  </a:lnTo>
                  <a:lnTo>
                    <a:pt x="43990" y="42204"/>
                  </a:lnTo>
                  <a:lnTo>
                    <a:pt x="43305" y="42438"/>
                  </a:lnTo>
                  <a:lnTo>
                    <a:pt x="42605" y="42638"/>
                  </a:lnTo>
                  <a:lnTo>
                    <a:pt x="41887" y="42839"/>
                  </a:lnTo>
                  <a:lnTo>
                    <a:pt x="41169" y="43039"/>
                  </a:lnTo>
                  <a:lnTo>
                    <a:pt x="40452" y="43206"/>
                  </a:lnTo>
                  <a:lnTo>
                    <a:pt x="39734" y="43373"/>
                  </a:lnTo>
                  <a:lnTo>
                    <a:pt x="39000" y="43523"/>
                  </a:lnTo>
                  <a:lnTo>
                    <a:pt x="38249" y="43673"/>
                  </a:lnTo>
                  <a:lnTo>
                    <a:pt x="37515" y="43806"/>
                  </a:lnTo>
                  <a:lnTo>
                    <a:pt x="36764" y="43907"/>
                  </a:lnTo>
                  <a:lnTo>
                    <a:pt x="35996" y="44023"/>
                  </a:lnTo>
                  <a:lnTo>
                    <a:pt x="35245" y="44107"/>
                  </a:lnTo>
                  <a:lnTo>
                    <a:pt x="34478" y="44190"/>
                  </a:lnTo>
                  <a:lnTo>
                    <a:pt x="33710" y="44257"/>
                  </a:lnTo>
                  <a:lnTo>
                    <a:pt x="32642" y="44324"/>
                  </a:lnTo>
                  <a:lnTo>
                    <a:pt x="31574" y="44357"/>
                  </a:lnTo>
                  <a:lnTo>
                    <a:pt x="30506" y="44374"/>
                  </a:lnTo>
                  <a:lnTo>
                    <a:pt x="29454" y="44374"/>
                  </a:lnTo>
                  <a:lnTo>
                    <a:pt x="28403" y="44324"/>
                  </a:lnTo>
                  <a:lnTo>
                    <a:pt x="27352" y="44274"/>
                  </a:lnTo>
                  <a:lnTo>
                    <a:pt x="26300" y="44190"/>
                  </a:lnTo>
                  <a:lnTo>
                    <a:pt x="25266" y="44073"/>
                  </a:lnTo>
                  <a:lnTo>
                    <a:pt x="24248" y="43940"/>
                  </a:lnTo>
                  <a:lnTo>
                    <a:pt x="23230" y="43773"/>
                  </a:lnTo>
                  <a:lnTo>
                    <a:pt x="22212" y="43590"/>
                  </a:lnTo>
                  <a:lnTo>
                    <a:pt x="21227" y="43373"/>
                  </a:lnTo>
                  <a:lnTo>
                    <a:pt x="20243" y="43139"/>
                  </a:lnTo>
                  <a:lnTo>
                    <a:pt x="19275" y="42872"/>
                  </a:lnTo>
                  <a:lnTo>
                    <a:pt x="18307" y="42588"/>
                  </a:lnTo>
                  <a:lnTo>
                    <a:pt x="17372" y="42271"/>
                  </a:lnTo>
                  <a:lnTo>
                    <a:pt x="17256" y="42238"/>
                  </a:lnTo>
                  <a:lnTo>
                    <a:pt x="17055" y="42238"/>
                  </a:lnTo>
                  <a:lnTo>
                    <a:pt x="16955" y="42254"/>
                  </a:lnTo>
                  <a:lnTo>
                    <a:pt x="16855" y="42288"/>
                  </a:lnTo>
                  <a:lnTo>
                    <a:pt x="16755" y="42338"/>
                  </a:lnTo>
                  <a:lnTo>
                    <a:pt x="16672" y="42405"/>
                  </a:lnTo>
                  <a:lnTo>
                    <a:pt x="16588" y="42471"/>
                  </a:lnTo>
                  <a:lnTo>
                    <a:pt x="16521" y="42555"/>
                  </a:lnTo>
                  <a:lnTo>
                    <a:pt x="16471" y="42655"/>
                  </a:lnTo>
                  <a:lnTo>
                    <a:pt x="16438" y="42755"/>
                  </a:lnTo>
                  <a:lnTo>
                    <a:pt x="16421" y="42855"/>
                  </a:lnTo>
                  <a:lnTo>
                    <a:pt x="16421" y="42955"/>
                  </a:lnTo>
                  <a:lnTo>
                    <a:pt x="16421" y="43072"/>
                  </a:lnTo>
                  <a:lnTo>
                    <a:pt x="16455" y="43172"/>
                  </a:lnTo>
                  <a:lnTo>
                    <a:pt x="16488" y="43272"/>
                  </a:lnTo>
                  <a:lnTo>
                    <a:pt x="16872" y="44023"/>
                  </a:lnTo>
                  <a:lnTo>
                    <a:pt x="17289" y="44774"/>
                  </a:lnTo>
                  <a:lnTo>
                    <a:pt x="17706" y="45509"/>
                  </a:lnTo>
                  <a:lnTo>
                    <a:pt x="18140" y="46260"/>
                  </a:lnTo>
                  <a:lnTo>
                    <a:pt x="18591" y="46994"/>
                  </a:lnTo>
                  <a:lnTo>
                    <a:pt x="19058" y="47728"/>
                  </a:lnTo>
                  <a:lnTo>
                    <a:pt x="19542" y="48446"/>
                  </a:lnTo>
                  <a:lnTo>
                    <a:pt x="20043" y="49163"/>
                  </a:lnTo>
                  <a:lnTo>
                    <a:pt x="20560" y="49864"/>
                  </a:lnTo>
                  <a:lnTo>
                    <a:pt x="21077" y="50565"/>
                  </a:lnTo>
                  <a:lnTo>
                    <a:pt x="21628" y="51266"/>
                  </a:lnTo>
                  <a:lnTo>
                    <a:pt x="22162" y="51933"/>
                  </a:lnTo>
                  <a:lnTo>
                    <a:pt x="22729" y="52618"/>
                  </a:lnTo>
                  <a:lnTo>
                    <a:pt x="23297" y="53268"/>
                  </a:lnTo>
                  <a:lnTo>
                    <a:pt x="23881" y="53919"/>
                  </a:lnTo>
                  <a:lnTo>
                    <a:pt x="24482" y="54553"/>
                  </a:lnTo>
                  <a:lnTo>
                    <a:pt x="23897" y="54303"/>
                  </a:lnTo>
                  <a:lnTo>
                    <a:pt x="23330" y="54053"/>
                  </a:lnTo>
                  <a:lnTo>
                    <a:pt x="22746" y="53786"/>
                  </a:lnTo>
                  <a:lnTo>
                    <a:pt x="22195" y="53502"/>
                  </a:lnTo>
                  <a:lnTo>
                    <a:pt x="21628" y="53218"/>
                  </a:lnTo>
                  <a:lnTo>
                    <a:pt x="21077" y="52901"/>
                  </a:lnTo>
                  <a:lnTo>
                    <a:pt x="20526" y="52584"/>
                  </a:lnTo>
                  <a:lnTo>
                    <a:pt x="19976" y="52267"/>
                  </a:lnTo>
                  <a:lnTo>
                    <a:pt x="19442" y="51917"/>
                  </a:lnTo>
                  <a:lnTo>
                    <a:pt x="18908" y="51566"/>
                  </a:lnTo>
                  <a:lnTo>
                    <a:pt x="18390" y="51216"/>
                  </a:lnTo>
                  <a:lnTo>
                    <a:pt x="17856" y="50849"/>
                  </a:lnTo>
                  <a:lnTo>
                    <a:pt x="17356" y="50465"/>
                  </a:lnTo>
                  <a:lnTo>
                    <a:pt x="16838" y="50081"/>
                  </a:lnTo>
                  <a:lnTo>
                    <a:pt x="16338" y="49681"/>
                  </a:lnTo>
                  <a:lnTo>
                    <a:pt x="15837" y="49280"/>
                  </a:lnTo>
                  <a:lnTo>
                    <a:pt x="15353" y="48863"/>
                  </a:lnTo>
                  <a:lnTo>
                    <a:pt x="14869" y="48446"/>
                  </a:lnTo>
                  <a:lnTo>
                    <a:pt x="13918" y="47578"/>
                  </a:lnTo>
                  <a:lnTo>
                    <a:pt x="13017" y="46693"/>
                  </a:lnTo>
                  <a:lnTo>
                    <a:pt x="12116" y="45776"/>
                  </a:lnTo>
                  <a:lnTo>
                    <a:pt x="11265" y="44824"/>
                  </a:lnTo>
                  <a:lnTo>
                    <a:pt x="10430" y="43873"/>
                  </a:lnTo>
                  <a:lnTo>
                    <a:pt x="9629" y="42889"/>
                  </a:lnTo>
                  <a:lnTo>
                    <a:pt x="8862" y="41904"/>
                  </a:lnTo>
                  <a:lnTo>
                    <a:pt x="8127" y="40903"/>
                  </a:lnTo>
                  <a:lnTo>
                    <a:pt x="7426" y="39901"/>
                  </a:lnTo>
                  <a:lnTo>
                    <a:pt x="6759" y="38884"/>
                  </a:lnTo>
                  <a:lnTo>
                    <a:pt x="6142" y="37849"/>
                  </a:lnTo>
                  <a:lnTo>
                    <a:pt x="5541" y="36831"/>
                  </a:lnTo>
                  <a:lnTo>
                    <a:pt x="4990" y="35813"/>
                  </a:lnTo>
                  <a:lnTo>
                    <a:pt x="4456" y="34795"/>
                  </a:lnTo>
                  <a:lnTo>
                    <a:pt x="3972" y="33794"/>
                  </a:lnTo>
                  <a:lnTo>
                    <a:pt x="3538" y="32792"/>
                  </a:lnTo>
                  <a:lnTo>
                    <a:pt x="3138" y="31808"/>
                  </a:lnTo>
                  <a:lnTo>
                    <a:pt x="2771" y="30840"/>
                  </a:lnTo>
                  <a:lnTo>
                    <a:pt x="2454" y="29872"/>
                  </a:lnTo>
                  <a:lnTo>
                    <a:pt x="2170" y="28938"/>
                  </a:lnTo>
                  <a:lnTo>
                    <a:pt x="1936" y="28036"/>
                  </a:lnTo>
                  <a:lnTo>
                    <a:pt x="1753" y="27152"/>
                  </a:lnTo>
                  <a:lnTo>
                    <a:pt x="1602" y="26284"/>
                  </a:lnTo>
                  <a:lnTo>
                    <a:pt x="1536" y="25750"/>
                  </a:lnTo>
                  <a:lnTo>
                    <a:pt x="1486" y="25216"/>
                  </a:lnTo>
                  <a:lnTo>
                    <a:pt x="1452" y="24665"/>
                  </a:lnTo>
                  <a:lnTo>
                    <a:pt x="1436" y="24115"/>
                  </a:lnTo>
                  <a:lnTo>
                    <a:pt x="1452" y="23581"/>
                  </a:lnTo>
                  <a:lnTo>
                    <a:pt x="1486" y="23030"/>
                  </a:lnTo>
                  <a:lnTo>
                    <a:pt x="1519" y="22479"/>
                  </a:lnTo>
                  <a:lnTo>
                    <a:pt x="1586" y="21945"/>
                  </a:lnTo>
                  <a:lnTo>
                    <a:pt x="1686" y="21411"/>
                  </a:lnTo>
                  <a:lnTo>
                    <a:pt x="1786" y="20877"/>
                  </a:lnTo>
                  <a:lnTo>
                    <a:pt x="1903" y="20343"/>
                  </a:lnTo>
                  <a:lnTo>
                    <a:pt x="2053" y="19826"/>
                  </a:lnTo>
                  <a:lnTo>
                    <a:pt x="2203" y="19292"/>
                  </a:lnTo>
                  <a:lnTo>
                    <a:pt x="2387" y="18775"/>
                  </a:lnTo>
                  <a:lnTo>
                    <a:pt x="2570" y="18257"/>
                  </a:lnTo>
                  <a:lnTo>
                    <a:pt x="2787" y="17740"/>
                  </a:lnTo>
                  <a:lnTo>
                    <a:pt x="3021" y="17239"/>
                  </a:lnTo>
                  <a:lnTo>
                    <a:pt x="3271" y="16739"/>
                  </a:lnTo>
                  <a:lnTo>
                    <a:pt x="3522" y="16238"/>
                  </a:lnTo>
                  <a:lnTo>
                    <a:pt x="3805" y="15737"/>
                  </a:lnTo>
                  <a:lnTo>
                    <a:pt x="4106" y="15253"/>
                  </a:lnTo>
                  <a:lnTo>
                    <a:pt x="4406" y="14769"/>
                  </a:lnTo>
                  <a:lnTo>
                    <a:pt x="4740" y="14302"/>
                  </a:lnTo>
                  <a:lnTo>
                    <a:pt x="5090" y="13818"/>
                  </a:lnTo>
                  <a:lnTo>
                    <a:pt x="5441" y="13351"/>
                  </a:lnTo>
                  <a:lnTo>
                    <a:pt x="5808" y="12900"/>
                  </a:lnTo>
                  <a:lnTo>
                    <a:pt x="6208" y="12450"/>
                  </a:lnTo>
                  <a:lnTo>
                    <a:pt x="6609" y="11999"/>
                  </a:lnTo>
                  <a:lnTo>
                    <a:pt x="7026" y="11549"/>
                  </a:lnTo>
                  <a:lnTo>
                    <a:pt x="7460" y="11115"/>
                  </a:lnTo>
                  <a:lnTo>
                    <a:pt x="7894" y="10698"/>
                  </a:lnTo>
                  <a:lnTo>
                    <a:pt x="8361" y="10264"/>
                  </a:lnTo>
                  <a:lnTo>
                    <a:pt x="8828" y="9863"/>
                  </a:lnTo>
                  <a:lnTo>
                    <a:pt x="9312" y="9446"/>
                  </a:lnTo>
                  <a:lnTo>
                    <a:pt x="9813" y="9062"/>
                  </a:lnTo>
                  <a:lnTo>
                    <a:pt x="10330" y="8662"/>
                  </a:lnTo>
                  <a:lnTo>
                    <a:pt x="10848" y="8278"/>
                  </a:lnTo>
                  <a:lnTo>
                    <a:pt x="11382" y="7911"/>
                  </a:lnTo>
                  <a:lnTo>
                    <a:pt x="11932" y="7544"/>
                  </a:lnTo>
                  <a:lnTo>
                    <a:pt x="12500" y="7193"/>
                  </a:lnTo>
                  <a:lnTo>
                    <a:pt x="13067" y="6843"/>
                  </a:lnTo>
                  <a:lnTo>
                    <a:pt x="13651" y="6492"/>
                  </a:lnTo>
                  <a:lnTo>
                    <a:pt x="14252" y="6175"/>
                  </a:lnTo>
                  <a:lnTo>
                    <a:pt x="14853" y="5858"/>
                  </a:lnTo>
                  <a:lnTo>
                    <a:pt x="15470" y="5541"/>
                  </a:lnTo>
                  <a:lnTo>
                    <a:pt x="16088" y="5241"/>
                  </a:lnTo>
                  <a:lnTo>
                    <a:pt x="16722" y="4940"/>
                  </a:lnTo>
                  <a:lnTo>
                    <a:pt x="17372" y="4673"/>
                  </a:lnTo>
                  <a:lnTo>
                    <a:pt x="18040" y="4390"/>
                  </a:lnTo>
                  <a:lnTo>
                    <a:pt x="18691" y="4139"/>
                  </a:lnTo>
                  <a:lnTo>
                    <a:pt x="19375" y="3889"/>
                  </a:lnTo>
                  <a:lnTo>
                    <a:pt x="20059" y="3655"/>
                  </a:lnTo>
                  <a:lnTo>
                    <a:pt x="20760" y="3422"/>
                  </a:lnTo>
                  <a:lnTo>
                    <a:pt x="21461" y="3205"/>
                  </a:lnTo>
                  <a:lnTo>
                    <a:pt x="22162" y="3005"/>
                  </a:lnTo>
                  <a:lnTo>
                    <a:pt x="22879" y="2804"/>
                  </a:lnTo>
                  <a:lnTo>
                    <a:pt x="23614" y="2621"/>
                  </a:lnTo>
                  <a:lnTo>
                    <a:pt x="24348" y="2454"/>
                  </a:lnTo>
                  <a:lnTo>
                    <a:pt x="25082" y="2304"/>
                  </a:lnTo>
                  <a:lnTo>
                    <a:pt x="25833" y="2153"/>
                  </a:lnTo>
                  <a:lnTo>
                    <a:pt x="26601" y="2020"/>
                  </a:lnTo>
                  <a:lnTo>
                    <a:pt x="27352" y="1903"/>
                  </a:lnTo>
                  <a:lnTo>
                    <a:pt x="28119" y="1786"/>
                  </a:lnTo>
                  <a:lnTo>
                    <a:pt x="28904" y="1703"/>
                  </a:lnTo>
                  <a:lnTo>
                    <a:pt x="29688" y="1619"/>
                  </a:lnTo>
                  <a:lnTo>
                    <a:pt x="30472" y="1553"/>
                  </a:lnTo>
                  <a:lnTo>
                    <a:pt x="31440" y="1486"/>
                  </a:lnTo>
                  <a:lnTo>
                    <a:pt x="32392" y="1453"/>
                  </a:lnTo>
                  <a:lnTo>
                    <a:pt x="32959" y="1436"/>
                  </a:lnTo>
                  <a:close/>
                  <a:moveTo>
                    <a:pt x="32926" y="1"/>
                  </a:moveTo>
                  <a:lnTo>
                    <a:pt x="32358" y="17"/>
                  </a:lnTo>
                  <a:lnTo>
                    <a:pt x="31357" y="51"/>
                  </a:lnTo>
                  <a:lnTo>
                    <a:pt x="30372" y="118"/>
                  </a:lnTo>
                  <a:lnTo>
                    <a:pt x="29538" y="184"/>
                  </a:lnTo>
                  <a:lnTo>
                    <a:pt x="28720" y="268"/>
                  </a:lnTo>
                  <a:lnTo>
                    <a:pt x="27903" y="368"/>
                  </a:lnTo>
                  <a:lnTo>
                    <a:pt x="27102" y="485"/>
                  </a:lnTo>
                  <a:lnTo>
                    <a:pt x="26300" y="618"/>
                  </a:lnTo>
                  <a:lnTo>
                    <a:pt x="25516" y="752"/>
                  </a:lnTo>
                  <a:lnTo>
                    <a:pt x="24732" y="902"/>
                  </a:lnTo>
                  <a:lnTo>
                    <a:pt x="23947" y="1069"/>
                  </a:lnTo>
                  <a:lnTo>
                    <a:pt x="23180" y="1252"/>
                  </a:lnTo>
                  <a:lnTo>
                    <a:pt x="22429" y="1453"/>
                  </a:lnTo>
                  <a:lnTo>
                    <a:pt x="21661" y="1653"/>
                  </a:lnTo>
                  <a:lnTo>
                    <a:pt x="20927" y="1870"/>
                  </a:lnTo>
                  <a:lnTo>
                    <a:pt x="20193" y="2103"/>
                  </a:lnTo>
                  <a:lnTo>
                    <a:pt x="19458" y="2337"/>
                  </a:lnTo>
                  <a:lnTo>
                    <a:pt x="18741" y="2587"/>
                  </a:lnTo>
                  <a:lnTo>
                    <a:pt x="18040" y="2854"/>
                  </a:lnTo>
                  <a:lnTo>
                    <a:pt x="17339" y="3138"/>
                  </a:lnTo>
                  <a:lnTo>
                    <a:pt x="16655" y="3422"/>
                  </a:lnTo>
                  <a:lnTo>
                    <a:pt x="15987" y="3722"/>
                  </a:lnTo>
                  <a:lnTo>
                    <a:pt x="15320" y="4039"/>
                  </a:lnTo>
                  <a:lnTo>
                    <a:pt x="14652" y="4356"/>
                  </a:lnTo>
                  <a:lnTo>
                    <a:pt x="14018" y="4690"/>
                  </a:lnTo>
                  <a:lnTo>
                    <a:pt x="13384" y="5024"/>
                  </a:lnTo>
                  <a:lnTo>
                    <a:pt x="12767" y="5374"/>
                  </a:lnTo>
                  <a:lnTo>
                    <a:pt x="12149" y="5741"/>
                  </a:lnTo>
                  <a:lnTo>
                    <a:pt x="11548" y="6108"/>
                  </a:lnTo>
                  <a:lnTo>
                    <a:pt x="10964" y="6492"/>
                  </a:lnTo>
                  <a:lnTo>
                    <a:pt x="10397" y="6876"/>
                  </a:lnTo>
                  <a:lnTo>
                    <a:pt x="9830" y="7277"/>
                  </a:lnTo>
                  <a:lnTo>
                    <a:pt x="9279" y="7677"/>
                  </a:lnTo>
                  <a:lnTo>
                    <a:pt x="8745" y="8094"/>
                  </a:lnTo>
                  <a:lnTo>
                    <a:pt x="8228" y="8512"/>
                  </a:lnTo>
                  <a:lnTo>
                    <a:pt x="7727" y="8945"/>
                  </a:lnTo>
                  <a:lnTo>
                    <a:pt x="7226" y="9396"/>
                  </a:lnTo>
                  <a:lnTo>
                    <a:pt x="6742" y="9830"/>
                  </a:lnTo>
                  <a:lnTo>
                    <a:pt x="6275" y="10297"/>
                  </a:lnTo>
                  <a:lnTo>
                    <a:pt x="5824" y="10748"/>
                  </a:lnTo>
                  <a:lnTo>
                    <a:pt x="5391" y="11232"/>
                  </a:lnTo>
                  <a:lnTo>
                    <a:pt x="4973" y="11699"/>
                  </a:lnTo>
                  <a:lnTo>
                    <a:pt x="4573" y="12183"/>
                  </a:lnTo>
                  <a:lnTo>
                    <a:pt x="4172" y="12684"/>
                  </a:lnTo>
                  <a:lnTo>
                    <a:pt x="3805" y="13167"/>
                  </a:lnTo>
                  <a:lnTo>
                    <a:pt x="3438" y="13685"/>
                  </a:lnTo>
                  <a:lnTo>
                    <a:pt x="3104" y="14185"/>
                  </a:lnTo>
                  <a:lnTo>
                    <a:pt x="2771" y="14703"/>
                  </a:lnTo>
                  <a:lnTo>
                    <a:pt x="2470" y="15220"/>
                  </a:lnTo>
                  <a:lnTo>
                    <a:pt x="2170" y="15754"/>
                  </a:lnTo>
                  <a:lnTo>
                    <a:pt x="1903" y="16288"/>
                  </a:lnTo>
                  <a:lnTo>
                    <a:pt x="1652" y="16822"/>
                  </a:lnTo>
                  <a:lnTo>
                    <a:pt x="1402" y="17356"/>
                  </a:lnTo>
                  <a:lnTo>
                    <a:pt x="1185" y="17907"/>
                  </a:lnTo>
                  <a:lnTo>
                    <a:pt x="985" y="18458"/>
                  </a:lnTo>
                  <a:lnTo>
                    <a:pt x="801" y="19008"/>
                  </a:lnTo>
                  <a:lnTo>
                    <a:pt x="635" y="19559"/>
                  </a:lnTo>
                  <a:lnTo>
                    <a:pt x="484" y="20126"/>
                  </a:lnTo>
                  <a:lnTo>
                    <a:pt x="351" y="20694"/>
                  </a:lnTo>
                  <a:lnTo>
                    <a:pt x="251" y="21261"/>
                  </a:lnTo>
                  <a:lnTo>
                    <a:pt x="167" y="21845"/>
                  </a:lnTo>
                  <a:lnTo>
                    <a:pt x="84" y="22413"/>
                  </a:lnTo>
                  <a:lnTo>
                    <a:pt x="50" y="22997"/>
                  </a:lnTo>
                  <a:lnTo>
                    <a:pt x="17" y="23581"/>
                  </a:lnTo>
                  <a:lnTo>
                    <a:pt x="0" y="24148"/>
                  </a:lnTo>
                  <a:lnTo>
                    <a:pt x="17" y="24749"/>
                  </a:lnTo>
                  <a:lnTo>
                    <a:pt x="50" y="25333"/>
                  </a:lnTo>
                  <a:lnTo>
                    <a:pt x="101" y="25917"/>
                  </a:lnTo>
                  <a:lnTo>
                    <a:pt x="201" y="26551"/>
                  </a:lnTo>
                  <a:lnTo>
                    <a:pt x="284" y="27085"/>
                  </a:lnTo>
                  <a:lnTo>
                    <a:pt x="384" y="27619"/>
                  </a:lnTo>
                  <a:lnTo>
                    <a:pt x="484" y="28170"/>
                  </a:lnTo>
                  <a:lnTo>
                    <a:pt x="618" y="28721"/>
                  </a:lnTo>
                  <a:lnTo>
                    <a:pt x="751" y="29271"/>
                  </a:lnTo>
                  <a:lnTo>
                    <a:pt x="918" y="29839"/>
                  </a:lnTo>
                  <a:lnTo>
                    <a:pt x="1085" y="30389"/>
                  </a:lnTo>
                  <a:lnTo>
                    <a:pt x="1269" y="30957"/>
                  </a:lnTo>
                  <a:lnTo>
                    <a:pt x="1469" y="31524"/>
                  </a:lnTo>
                  <a:lnTo>
                    <a:pt x="1669" y="32108"/>
                  </a:lnTo>
                  <a:lnTo>
                    <a:pt x="1903" y="32676"/>
                  </a:lnTo>
                  <a:lnTo>
                    <a:pt x="2136" y="33243"/>
                  </a:lnTo>
                  <a:lnTo>
                    <a:pt x="2387" y="33827"/>
                  </a:lnTo>
                  <a:lnTo>
                    <a:pt x="2637" y="34411"/>
                  </a:lnTo>
                  <a:lnTo>
                    <a:pt x="2921" y="34979"/>
                  </a:lnTo>
                  <a:lnTo>
                    <a:pt x="3204" y="35563"/>
                  </a:lnTo>
                  <a:lnTo>
                    <a:pt x="3488" y="36147"/>
                  </a:lnTo>
                  <a:lnTo>
                    <a:pt x="3805" y="36731"/>
                  </a:lnTo>
                  <a:lnTo>
                    <a:pt x="4122" y="37298"/>
                  </a:lnTo>
                  <a:lnTo>
                    <a:pt x="4456" y="37882"/>
                  </a:lnTo>
                  <a:lnTo>
                    <a:pt x="4790" y="38466"/>
                  </a:lnTo>
                  <a:lnTo>
                    <a:pt x="5140" y="39034"/>
                  </a:lnTo>
                  <a:lnTo>
                    <a:pt x="5507" y="39601"/>
                  </a:lnTo>
                  <a:lnTo>
                    <a:pt x="5875" y="40185"/>
                  </a:lnTo>
                  <a:lnTo>
                    <a:pt x="6659" y="41320"/>
                  </a:lnTo>
                  <a:lnTo>
                    <a:pt x="7477" y="42438"/>
                  </a:lnTo>
                  <a:lnTo>
                    <a:pt x="7894" y="42989"/>
                  </a:lnTo>
                  <a:lnTo>
                    <a:pt x="8328" y="43539"/>
                  </a:lnTo>
                  <a:lnTo>
                    <a:pt x="8762" y="44090"/>
                  </a:lnTo>
                  <a:lnTo>
                    <a:pt x="9212" y="44624"/>
                  </a:lnTo>
                  <a:lnTo>
                    <a:pt x="9679" y="45158"/>
                  </a:lnTo>
                  <a:lnTo>
                    <a:pt x="10130" y="45675"/>
                  </a:lnTo>
                  <a:lnTo>
                    <a:pt x="10614" y="46210"/>
                  </a:lnTo>
                  <a:lnTo>
                    <a:pt x="11098" y="46710"/>
                  </a:lnTo>
                  <a:lnTo>
                    <a:pt x="11582" y="47227"/>
                  </a:lnTo>
                  <a:lnTo>
                    <a:pt x="12082" y="47728"/>
                  </a:lnTo>
                  <a:lnTo>
                    <a:pt x="12583" y="48212"/>
                  </a:lnTo>
                  <a:lnTo>
                    <a:pt x="13100" y="48696"/>
                  </a:lnTo>
                  <a:lnTo>
                    <a:pt x="13618" y="49180"/>
                  </a:lnTo>
                  <a:lnTo>
                    <a:pt x="14135" y="49647"/>
                  </a:lnTo>
                  <a:lnTo>
                    <a:pt x="14669" y="50098"/>
                  </a:lnTo>
                  <a:lnTo>
                    <a:pt x="15220" y="50548"/>
                  </a:lnTo>
                  <a:lnTo>
                    <a:pt x="15754" y="50982"/>
                  </a:lnTo>
                  <a:lnTo>
                    <a:pt x="16304" y="51416"/>
                  </a:lnTo>
                  <a:lnTo>
                    <a:pt x="16872" y="51833"/>
                  </a:lnTo>
                  <a:lnTo>
                    <a:pt x="17423" y="52234"/>
                  </a:lnTo>
                  <a:lnTo>
                    <a:pt x="18007" y="52634"/>
                  </a:lnTo>
                  <a:lnTo>
                    <a:pt x="18574" y="53018"/>
                  </a:lnTo>
                  <a:lnTo>
                    <a:pt x="19158" y="53385"/>
                  </a:lnTo>
                  <a:lnTo>
                    <a:pt x="19725" y="53736"/>
                  </a:lnTo>
                  <a:lnTo>
                    <a:pt x="20326" y="54086"/>
                  </a:lnTo>
                  <a:lnTo>
                    <a:pt x="20910" y="54420"/>
                  </a:lnTo>
                  <a:lnTo>
                    <a:pt x="21511" y="54737"/>
                  </a:lnTo>
                  <a:lnTo>
                    <a:pt x="22112" y="55037"/>
                  </a:lnTo>
                  <a:lnTo>
                    <a:pt x="22713" y="55338"/>
                  </a:lnTo>
                  <a:lnTo>
                    <a:pt x="23330" y="55605"/>
                  </a:lnTo>
                  <a:lnTo>
                    <a:pt x="23931" y="55872"/>
                  </a:lnTo>
                  <a:lnTo>
                    <a:pt x="24548" y="56105"/>
                  </a:lnTo>
                  <a:lnTo>
                    <a:pt x="25166" y="56339"/>
                  </a:lnTo>
                  <a:lnTo>
                    <a:pt x="25783" y="56556"/>
                  </a:lnTo>
                  <a:lnTo>
                    <a:pt x="26417" y="56756"/>
                  </a:lnTo>
                  <a:lnTo>
                    <a:pt x="27035" y="56940"/>
                  </a:lnTo>
                  <a:lnTo>
                    <a:pt x="27135" y="56957"/>
                  </a:lnTo>
                  <a:lnTo>
                    <a:pt x="27318" y="56957"/>
                  </a:lnTo>
                  <a:lnTo>
                    <a:pt x="27419" y="56940"/>
                  </a:lnTo>
                  <a:lnTo>
                    <a:pt x="27502" y="56906"/>
                  </a:lnTo>
                  <a:lnTo>
                    <a:pt x="27585" y="56856"/>
                  </a:lnTo>
                  <a:lnTo>
                    <a:pt x="27669" y="56806"/>
                  </a:lnTo>
                  <a:lnTo>
                    <a:pt x="27736" y="56740"/>
                  </a:lnTo>
                  <a:lnTo>
                    <a:pt x="27802" y="56673"/>
                  </a:lnTo>
                  <a:lnTo>
                    <a:pt x="27852" y="56589"/>
                  </a:lnTo>
                  <a:lnTo>
                    <a:pt x="27903" y="56473"/>
                  </a:lnTo>
                  <a:lnTo>
                    <a:pt x="27936" y="56356"/>
                  </a:lnTo>
                  <a:lnTo>
                    <a:pt x="27953" y="56239"/>
                  </a:lnTo>
                  <a:lnTo>
                    <a:pt x="27936" y="56122"/>
                  </a:lnTo>
                  <a:lnTo>
                    <a:pt x="27903" y="56005"/>
                  </a:lnTo>
                  <a:lnTo>
                    <a:pt x="27852" y="55905"/>
                  </a:lnTo>
                  <a:lnTo>
                    <a:pt x="27802" y="55805"/>
                  </a:lnTo>
                  <a:lnTo>
                    <a:pt x="27719" y="55705"/>
                  </a:lnTo>
                  <a:lnTo>
                    <a:pt x="27051" y="55087"/>
                  </a:lnTo>
                  <a:lnTo>
                    <a:pt x="26384" y="54453"/>
                  </a:lnTo>
                  <a:lnTo>
                    <a:pt x="25750" y="53803"/>
                  </a:lnTo>
                  <a:lnTo>
                    <a:pt x="25116" y="53118"/>
                  </a:lnTo>
                  <a:lnTo>
                    <a:pt x="24482" y="52434"/>
                  </a:lnTo>
                  <a:lnTo>
                    <a:pt x="23881" y="51733"/>
                  </a:lnTo>
                  <a:lnTo>
                    <a:pt x="23280" y="51032"/>
                  </a:lnTo>
                  <a:lnTo>
                    <a:pt x="22696" y="50298"/>
                  </a:lnTo>
                  <a:lnTo>
                    <a:pt x="22129" y="49564"/>
                  </a:lnTo>
                  <a:lnTo>
                    <a:pt x="21561" y="48813"/>
                  </a:lnTo>
                  <a:lnTo>
                    <a:pt x="21027" y="48062"/>
                  </a:lnTo>
                  <a:lnTo>
                    <a:pt x="20510" y="47294"/>
                  </a:lnTo>
                  <a:lnTo>
                    <a:pt x="19992" y="46527"/>
                  </a:lnTo>
                  <a:lnTo>
                    <a:pt x="19509" y="45742"/>
                  </a:lnTo>
                  <a:lnTo>
                    <a:pt x="19041" y="44958"/>
                  </a:lnTo>
                  <a:lnTo>
                    <a:pt x="18591" y="44174"/>
                  </a:lnTo>
                  <a:lnTo>
                    <a:pt x="19492" y="44424"/>
                  </a:lnTo>
                  <a:lnTo>
                    <a:pt x="20393" y="44641"/>
                  </a:lnTo>
                  <a:lnTo>
                    <a:pt x="21311" y="44858"/>
                  </a:lnTo>
                  <a:lnTo>
                    <a:pt x="22229" y="45041"/>
                  </a:lnTo>
                  <a:lnTo>
                    <a:pt x="23163" y="45208"/>
                  </a:lnTo>
                  <a:lnTo>
                    <a:pt x="24098" y="45358"/>
                  </a:lnTo>
                  <a:lnTo>
                    <a:pt x="25049" y="45492"/>
                  </a:lnTo>
                  <a:lnTo>
                    <a:pt x="26017" y="45592"/>
                  </a:lnTo>
                  <a:lnTo>
                    <a:pt x="26968" y="45675"/>
                  </a:lnTo>
                  <a:lnTo>
                    <a:pt x="27936" y="45742"/>
                  </a:lnTo>
                  <a:lnTo>
                    <a:pt x="28904" y="45792"/>
                  </a:lnTo>
                  <a:lnTo>
                    <a:pt x="29888" y="45809"/>
                  </a:lnTo>
                  <a:lnTo>
                    <a:pt x="30873" y="45809"/>
                  </a:lnTo>
                  <a:lnTo>
                    <a:pt x="31841" y="45792"/>
                  </a:lnTo>
                  <a:lnTo>
                    <a:pt x="32825" y="45742"/>
                  </a:lnTo>
                  <a:lnTo>
                    <a:pt x="33827" y="45675"/>
                  </a:lnTo>
                  <a:lnTo>
                    <a:pt x="34611" y="45609"/>
                  </a:lnTo>
                  <a:lnTo>
                    <a:pt x="35412" y="45542"/>
                  </a:lnTo>
                  <a:lnTo>
                    <a:pt x="36196" y="45442"/>
                  </a:lnTo>
                  <a:lnTo>
                    <a:pt x="36981" y="45342"/>
                  </a:lnTo>
                  <a:lnTo>
                    <a:pt x="37748" y="45208"/>
                  </a:lnTo>
                  <a:lnTo>
                    <a:pt x="38533" y="45075"/>
                  </a:lnTo>
                  <a:lnTo>
                    <a:pt x="39300" y="44941"/>
                  </a:lnTo>
                  <a:lnTo>
                    <a:pt x="40051" y="44774"/>
                  </a:lnTo>
                  <a:lnTo>
                    <a:pt x="40802" y="44607"/>
                  </a:lnTo>
                  <a:lnTo>
                    <a:pt x="41553" y="44424"/>
                  </a:lnTo>
                  <a:lnTo>
                    <a:pt x="42304" y="44224"/>
                  </a:lnTo>
                  <a:lnTo>
                    <a:pt x="43038" y="44007"/>
                  </a:lnTo>
                  <a:lnTo>
                    <a:pt x="43756" y="43790"/>
                  </a:lnTo>
                  <a:lnTo>
                    <a:pt x="44474" y="43556"/>
                  </a:lnTo>
                  <a:lnTo>
                    <a:pt x="45191" y="43306"/>
                  </a:lnTo>
                  <a:lnTo>
                    <a:pt x="45892" y="43055"/>
                  </a:lnTo>
                  <a:lnTo>
                    <a:pt x="46593" y="42788"/>
                  </a:lnTo>
                  <a:lnTo>
                    <a:pt x="47277" y="42505"/>
                  </a:lnTo>
                  <a:lnTo>
                    <a:pt x="47961" y="42204"/>
                  </a:lnTo>
                  <a:lnTo>
                    <a:pt x="48629" y="41904"/>
                  </a:lnTo>
                  <a:lnTo>
                    <a:pt x="49296" y="41587"/>
                  </a:lnTo>
                  <a:lnTo>
                    <a:pt x="49947" y="41270"/>
                  </a:lnTo>
                  <a:lnTo>
                    <a:pt x="50581" y="40919"/>
                  </a:lnTo>
                  <a:lnTo>
                    <a:pt x="51215" y="40569"/>
                  </a:lnTo>
                  <a:lnTo>
                    <a:pt x="51833" y="40219"/>
                  </a:lnTo>
                  <a:lnTo>
                    <a:pt x="52450" y="39835"/>
                  </a:lnTo>
                  <a:lnTo>
                    <a:pt x="53051" y="39451"/>
                  </a:lnTo>
                  <a:lnTo>
                    <a:pt x="53635" y="39067"/>
                  </a:lnTo>
                  <a:lnTo>
                    <a:pt x="54219" y="38650"/>
                  </a:lnTo>
                  <a:lnTo>
                    <a:pt x="54787" y="38249"/>
                  </a:lnTo>
                  <a:lnTo>
                    <a:pt x="55337" y="37815"/>
                  </a:lnTo>
                  <a:lnTo>
                    <a:pt x="55871" y="37382"/>
                  </a:lnTo>
                  <a:lnTo>
                    <a:pt x="56405" y="36931"/>
                  </a:lnTo>
                  <a:lnTo>
                    <a:pt x="56923" y="36464"/>
                  </a:lnTo>
                  <a:lnTo>
                    <a:pt x="57423" y="36013"/>
                  </a:lnTo>
                  <a:lnTo>
                    <a:pt x="57907" y="35529"/>
                  </a:lnTo>
                  <a:lnTo>
                    <a:pt x="58375" y="35062"/>
                  </a:lnTo>
                  <a:lnTo>
                    <a:pt x="58825" y="34578"/>
                  </a:lnTo>
                  <a:lnTo>
                    <a:pt x="59259" y="34077"/>
                  </a:lnTo>
                  <a:lnTo>
                    <a:pt x="59676" y="33593"/>
                  </a:lnTo>
                  <a:lnTo>
                    <a:pt x="60077" y="33093"/>
                  </a:lnTo>
                  <a:lnTo>
                    <a:pt x="60444" y="32575"/>
                  </a:lnTo>
                  <a:lnTo>
                    <a:pt x="60811" y="32075"/>
                  </a:lnTo>
                  <a:lnTo>
                    <a:pt x="61161" y="31558"/>
                  </a:lnTo>
                  <a:lnTo>
                    <a:pt x="61479" y="31024"/>
                  </a:lnTo>
                  <a:lnTo>
                    <a:pt x="61796" y="30506"/>
                  </a:lnTo>
                  <a:lnTo>
                    <a:pt x="62079" y="29972"/>
                  </a:lnTo>
                  <a:lnTo>
                    <a:pt x="62346" y="29438"/>
                  </a:lnTo>
                  <a:lnTo>
                    <a:pt x="62597" y="28904"/>
                  </a:lnTo>
                  <a:lnTo>
                    <a:pt x="62830" y="28353"/>
                  </a:lnTo>
                  <a:lnTo>
                    <a:pt x="63047" y="27803"/>
                  </a:lnTo>
                  <a:lnTo>
                    <a:pt x="63247" y="27269"/>
                  </a:lnTo>
                  <a:lnTo>
                    <a:pt x="63431" y="26701"/>
                  </a:lnTo>
                  <a:lnTo>
                    <a:pt x="63581" y="26151"/>
                  </a:lnTo>
                  <a:lnTo>
                    <a:pt x="63731" y="25600"/>
                  </a:lnTo>
                  <a:lnTo>
                    <a:pt x="63848" y="25033"/>
                  </a:lnTo>
                  <a:lnTo>
                    <a:pt x="63948" y="24465"/>
                  </a:lnTo>
                  <a:lnTo>
                    <a:pt x="64032" y="23898"/>
                  </a:lnTo>
                  <a:lnTo>
                    <a:pt x="64099" y="23330"/>
                  </a:lnTo>
                  <a:lnTo>
                    <a:pt x="64149" y="22763"/>
                  </a:lnTo>
                  <a:lnTo>
                    <a:pt x="64165" y="22196"/>
                  </a:lnTo>
                  <a:lnTo>
                    <a:pt x="64182" y="21628"/>
                  </a:lnTo>
                  <a:lnTo>
                    <a:pt x="64165" y="21044"/>
                  </a:lnTo>
                  <a:lnTo>
                    <a:pt x="64132" y="20477"/>
                  </a:lnTo>
                  <a:lnTo>
                    <a:pt x="64065" y="19726"/>
                  </a:lnTo>
                  <a:lnTo>
                    <a:pt x="63948" y="18992"/>
                  </a:lnTo>
                  <a:lnTo>
                    <a:pt x="63815" y="18257"/>
                  </a:lnTo>
                  <a:lnTo>
                    <a:pt x="63631" y="17540"/>
                  </a:lnTo>
                  <a:lnTo>
                    <a:pt x="63431" y="16822"/>
                  </a:lnTo>
                  <a:lnTo>
                    <a:pt x="63197" y="16105"/>
                  </a:lnTo>
                  <a:lnTo>
                    <a:pt x="62914" y="15404"/>
                  </a:lnTo>
                  <a:lnTo>
                    <a:pt x="62613" y="14703"/>
                  </a:lnTo>
                  <a:lnTo>
                    <a:pt x="62280" y="14019"/>
                  </a:lnTo>
                  <a:lnTo>
                    <a:pt x="61912" y="13334"/>
                  </a:lnTo>
                  <a:lnTo>
                    <a:pt x="61512" y="12667"/>
                  </a:lnTo>
                  <a:lnTo>
                    <a:pt x="61078" y="11999"/>
                  </a:lnTo>
                  <a:lnTo>
                    <a:pt x="60627" y="11365"/>
                  </a:lnTo>
                  <a:lnTo>
                    <a:pt x="60127" y="10714"/>
                  </a:lnTo>
                  <a:lnTo>
                    <a:pt x="59609" y="10097"/>
                  </a:lnTo>
                  <a:lnTo>
                    <a:pt x="59059" y="9479"/>
                  </a:lnTo>
                  <a:lnTo>
                    <a:pt x="58625" y="9046"/>
                  </a:lnTo>
                  <a:lnTo>
                    <a:pt x="58174" y="8595"/>
                  </a:lnTo>
                  <a:lnTo>
                    <a:pt x="57724" y="8178"/>
                  </a:lnTo>
                  <a:lnTo>
                    <a:pt x="57240" y="7744"/>
                  </a:lnTo>
                  <a:lnTo>
                    <a:pt x="56739" y="7327"/>
                  </a:lnTo>
                  <a:lnTo>
                    <a:pt x="56222" y="6926"/>
                  </a:lnTo>
                  <a:lnTo>
                    <a:pt x="55688" y="6509"/>
                  </a:lnTo>
                  <a:lnTo>
                    <a:pt x="55137" y="6125"/>
                  </a:lnTo>
                  <a:lnTo>
                    <a:pt x="54603" y="5758"/>
                  </a:lnTo>
                  <a:lnTo>
                    <a:pt x="54052" y="5391"/>
                  </a:lnTo>
                  <a:lnTo>
                    <a:pt x="53502" y="5057"/>
                  </a:lnTo>
                  <a:lnTo>
                    <a:pt x="52918" y="4723"/>
                  </a:lnTo>
                  <a:lnTo>
                    <a:pt x="52334" y="4390"/>
                  </a:lnTo>
                  <a:lnTo>
                    <a:pt x="51749" y="4073"/>
                  </a:lnTo>
                  <a:lnTo>
                    <a:pt x="51132" y="3772"/>
                  </a:lnTo>
                  <a:lnTo>
                    <a:pt x="50515" y="3488"/>
                  </a:lnTo>
                  <a:lnTo>
                    <a:pt x="50331" y="3405"/>
                  </a:lnTo>
                  <a:lnTo>
                    <a:pt x="49530" y="3038"/>
                  </a:lnTo>
                  <a:lnTo>
                    <a:pt x="48696" y="2687"/>
                  </a:lnTo>
                  <a:lnTo>
                    <a:pt x="47811" y="2370"/>
                  </a:lnTo>
                  <a:lnTo>
                    <a:pt x="46910" y="2053"/>
                  </a:lnTo>
                  <a:lnTo>
                    <a:pt x="46793" y="2003"/>
                  </a:lnTo>
                  <a:lnTo>
                    <a:pt x="45992" y="1753"/>
                  </a:lnTo>
                  <a:lnTo>
                    <a:pt x="45174" y="1519"/>
                  </a:lnTo>
                  <a:lnTo>
                    <a:pt x="44824" y="1419"/>
                  </a:lnTo>
                  <a:lnTo>
                    <a:pt x="43990" y="1202"/>
                  </a:lnTo>
                  <a:lnTo>
                    <a:pt x="43155" y="1002"/>
                  </a:lnTo>
                  <a:lnTo>
                    <a:pt x="43038" y="969"/>
                  </a:lnTo>
                  <a:lnTo>
                    <a:pt x="42104" y="785"/>
                  </a:lnTo>
                  <a:lnTo>
                    <a:pt x="41169" y="618"/>
                  </a:lnTo>
                  <a:lnTo>
                    <a:pt x="40802" y="551"/>
                  </a:lnTo>
                  <a:lnTo>
                    <a:pt x="40051" y="435"/>
                  </a:lnTo>
                  <a:lnTo>
                    <a:pt x="39284" y="334"/>
                  </a:lnTo>
                  <a:lnTo>
                    <a:pt x="38783" y="268"/>
                  </a:lnTo>
                  <a:lnTo>
                    <a:pt x="37899" y="184"/>
                  </a:lnTo>
                  <a:lnTo>
                    <a:pt x="36964" y="101"/>
                  </a:lnTo>
                  <a:lnTo>
                    <a:pt x="36881" y="101"/>
                  </a:lnTo>
                  <a:lnTo>
                    <a:pt x="35913" y="34"/>
                  </a:lnTo>
                  <a:lnTo>
                    <a:pt x="34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0"/>
            <p:cNvSpPr/>
            <p:nvPr/>
          </p:nvSpPr>
          <p:spPr>
            <a:xfrm>
              <a:off x="3428757" y="1839595"/>
              <a:ext cx="1433956" cy="635738"/>
            </a:xfrm>
            <a:custGeom>
              <a:avLst/>
              <a:gdLst/>
              <a:ahLst/>
              <a:cxnLst/>
              <a:rect l="l" t="t" r="r" b="b"/>
              <a:pathLst>
                <a:path w="31357" h="13902" extrusionOk="0">
                  <a:moveTo>
                    <a:pt x="30339" y="1"/>
                  </a:moveTo>
                  <a:lnTo>
                    <a:pt x="29221" y="17"/>
                  </a:lnTo>
                  <a:lnTo>
                    <a:pt x="28103" y="67"/>
                  </a:lnTo>
                  <a:lnTo>
                    <a:pt x="26985" y="134"/>
                  </a:lnTo>
                  <a:lnTo>
                    <a:pt x="25867" y="234"/>
                  </a:lnTo>
                  <a:lnTo>
                    <a:pt x="24748" y="334"/>
                  </a:lnTo>
                  <a:lnTo>
                    <a:pt x="23630" y="485"/>
                  </a:lnTo>
                  <a:lnTo>
                    <a:pt x="22512" y="635"/>
                  </a:lnTo>
                  <a:lnTo>
                    <a:pt x="21394" y="818"/>
                  </a:lnTo>
                  <a:lnTo>
                    <a:pt x="20293" y="1019"/>
                  </a:lnTo>
                  <a:lnTo>
                    <a:pt x="19191" y="1252"/>
                  </a:lnTo>
                  <a:lnTo>
                    <a:pt x="18107" y="1519"/>
                  </a:lnTo>
                  <a:lnTo>
                    <a:pt x="17005" y="1786"/>
                  </a:lnTo>
                  <a:lnTo>
                    <a:pt x="15937" y="2103"/>
                  </a:lnTo>
                  <a:lnTo>
                    <a:pt x="14853" y="2420"/>
                  </a:lnTo>
                  <a:lnTo>
                    <a:pt x="13785" y="2771"/>
                  </a:lnTo>
                  <a:lnTo>
                    <a:pt x="12733" y="3155"/>
                  </a:lnTo>
                  <a:lnTo>
                    <a:pt x="12233" y="3355"/>
                  </a:lnTo>
                  <a:lnTo>
                    <a:pt x="11749" y="3555"/>
                  </a:lnTo>
                  <a:lnTo>
                    <a:pt x="11281" y="3755"/>
                  </a:lnTo>
                  <a:lnTo>
                    <a:pt x="10814" y="3972"/>
                  </a:lnTo>
                  <a:lnTo>
                    <a:pt x="10364" y="4189"/>
                  </a:lnTo>
                  <a:lnTo>
                    <a:pt x="9930" y="4406"/>
                  </a:lnTo>
                  <a:lnTo>
                    <a:pt x="9496" y="4640"/>
                  </a:lnTo>
                  <a:lnTo>
                    <a:pt x="9079" y="4890"/>
                  </a:lnTo>
                  <a:lnTo>
                    <a:pt x="8244" y="5391"/>
                  </a:lnTo>
                  <a:lnTo>
                    <a:pt x="7460" y="5908"/>
                  </a:lnTo>
                  <a:lnTo>
                    <a:pt x="6692" y="6459"/>
                  </a:lnTo>
                  <a:lnTo>
                    <a:pt x="5958" y="7043"/>
                  </a:lnTo>
                  <a:lnTo>
                    <a:pt x="5224" y="7627"/>
                  </a:lnTo>
                  <a:lnTo>
                    <a:pt x="4506" y="8244"/>
                  </a:lnTo>
                  <a:lnTo>
                    <a:pt x="3805" y="8895"/>
                  </a:lnTo>
                  <a:lnTo>
                    <a:pt x="3104" y="9563"/>
                  </a:lnTo>
                  <a:lnTo>
                    <a:pt x="2403" y="10230"/>
                  </a:lnTo>
                  <a:lnTo>
                    <a:pt x="1686" y="10931"/>
                  </a:lnTo>
                  <a:lnTo>
                    <a:pt x="251" y="12383"/>
                  </a:lnTo>
                  <a:lnTo>
                    <a:pt x="184" y="12467"/>
                  </a:lnTo>
                  <a:lnTo>
                    <a:pt x="117" y="12567"/>
                  </a:lnTo>
                  <a:lnTo>
                    <a:pt x="67" y="12650"/>
                  </a:lnTo>
                  <a:lnTo>
                    <a:pt x="34" y="12734"/>
                  </a:lnTo>
                  <a:lnTo>
                    <a:pt x="17" y="12817"/>
                  </a:lnTo>
                  <a:lnTo>
                    <a:pt x="0" y="12900"/>
                  </a:lnTo>
                  <a:lnTo>
                    <a:pt x="0" y="12984"/>
                  </a:lnTo>
                  <a:lnTo>
                    <a:pt x="0" y="13067"/>
                  </a:lnTo>
                  <a:lnTo>
                    <a:pt x="50" y="13234"/>
                  </a:lnTo>
                  <a:lnTo>
                    <a:pt x="117" y="13384"/>
                  </a:lnTo>
                  <a:lnTo>
                    <a:pt x="217" y="13518"/>
                  </a:lnTo>
                  <a:lnTo>
                    <a:pt x="351" y="13651"/>
                  </a:lnTo>
                  <a:lnTo>
                    <a:pt x="501" y="13751"/>
                  </a:lnTo>
                  <a:lnTo>
                    <a:pt x="668" y="13835"/>
                  </a:lnTo>
                  <a:lnTo>
                    <a:pt x="835" y="13885"/>
                  </a:lnTo>
                  <a:lnTo>
                    <a:pt x="1018" y="13902"/>
                  </a:lnTo>
                  <a:lnTo>
                    <a:pt x="1202" y="13885"/>
                  </a:lnTo>
                  <a:lnTo>
                    <a:pt x="1385" y="13835"/>
                  </a:lnTo>
                  <a:lnTo>
                    <a:pt x="1486" y="13785"/>
                  </a:lnTo>
                  <a:lnTo>
                    <a:pt x="1569" y="13735"/>
                  </a:lnTo>
                  <a:lnTo>
                    <a:pt x="1652" y="13668"/>
                  </a:lnTo>
                  <a:lnTo>
                    <a:pt x="1736" y="13601"/>
                  </a:lnTo>
                  <a:lnTo>
                    <a:pt x="2420" y="12867"/>
                  </a:lnTo>
                  <a:lnTo>
                    <a:pt x="3104" y="12133"/>
                  </a:lnTo>
                  <a:lnTo>
                    <a:pt x="3772" y="11398"/>
                  </a:lnTo>
                  <a:lnTo>
                    <a:pt x="4456" y="10664"/>
                  </a:lnTo>
                  <a:lnTo>
                    <a:pt x="5140" y="9947"/>
                  </a:lnTo>
                  <a:lnTo>
                    <a:pt x="5491" y="9596"/>
                  </a:lnTo>
                  <a:lnTo>
                    <a:pt x="5858" y="9262"/>
                  </a:lnTo>
                  <a:lnTo>
                    <a:pt x="6225" y="8929"/>
                  </a:lnTo>
                  <a:lnTo>
                    <a:pt x="6609" y="8595"/>
                  </a:lnTo>
                  <a:lnTo>
                    <a:pt x="7009" y="8295"/>
                  </a:lnTo>
                  <a:lnTo>
                    <a:pt x="7410" y="7994"/>
                  </a:lnTo>
                  <a:lnTo>
                    <a:pt x="7810" y="7710"/>
                  </a:lnTo>
                  <a:lnTo>
                    <a:pt x="8211" y="7460"/>
                  </a:lnTo>
                  <a:lnTo>
                    <a:pt x="8628" y="7193"/>
                  </a:lnTo>
                  <a:lnTo>
                    <a:pt x="9045" y="6943"/>
                  </a:lnTo>
                  <a:lnTo>
                    <a:pt x="9896" y="6476"/>
                  </a:lnTo>
                  <a:lnTo>
                    <a:pt x="10781" y="6042"/>
                  </a:lnTo>
                  <a:lnTo>
                    <a:pt x="11665" y="5641"/>
                  </a:lnTo>
                  <a:lnTo>
                    <a:pt x="12566" y="5274"/>
                  </a:lnTo>
                  <a:lnTo>
                    <a:pt x="13467" y="4924"/>
                  </a:lnTo>
                  <a:lnTo>
                    <a:pt x="14385" y="4590"/>
                  </a:lnTo>
                  <a:lnTo>
                    <a:pt x="15370" y="4273"/>
                  </a:lnTo>
                  <a:lnTo>
                    <a:pt x="16354" y="3972"/>
                  </a:lnTo>
                  <a:lnTo>
                    <a:pt x="17339" y="3689"/>
                  </a:lnTo>
                  <a:lnTo>
                    <a:pt x="18340" y="3438"/>
                  </a:lnTo>
                  <a:lnTo>
                    <a:pt x="19342" y="3205"/>
                  </a:lnTo>
                  <a:lnTo>
                    <a:pt x="20343" y="2971"/>
                  </a:lnTo>
                  <a:lnTo>
                    <a:pt x="21344" y="2788"/>
                  </a:lnTo>
                  <a:lnTo>
                    <a:pt x="22362" y="2604"/>
                  </a:lnTo>
                  <a:lnTo>
                    <a:pt x="23363" y="2454"/>
                  </a:lnTo>
                  <a:lnTo>
                    <a:pt x="24381" y="2304"/>
                  </a:lnTo>
                  <a:lnTo>
                    <a:pt x="25399" y="2187"/>
                  </a:lnTo>
                  <a:lnTo>
                    <a:pt x="26434" y="2103"/>
                  </a:lnTo>
                  <a:lnTo>
                    <a:pt x="27452" y="2020"/>
                  </a:lnTo>
                  <a:lnTo>
                    <a:pt x="28487" y="1953"/>
                  </a:lnTo>
                  <a:lnTo>
                    <a:pt x="29505" y="1920"/>
                  </a:lnTo>
                  <a:lnTo>
                    <a:pt x="30539" y="1903"/>
                  </a:lnTo>
                  <a:lnTo>
                    <a:pt x="30656" y="1886"/>
                  </a:lnTo>
                  <a:lnTo>
                    <a:pt x="30756" y="1870"/>
                  </a:lnTo>
                  <a:lnTo>
                    <a:pt x="30840" y="1853"/>
                  </a:lnTo>
                  <a:lnTo>
                    <a:pt x="30940" y="1803"/>
                  </a:lnTo>
                  <a:lnTo>
                    <a:pt x="31006" y="1770"/>
                  </a:lnTo>
                  <a:lnTo>
                    <a:pt x="31090" y="1720"/>
                  </a:lnTo>
                  <a:lnTo>
                    <a:pt x="31140" y="1653"/>
                  </a:lnTo>
                  <a:lnTo>
                    <a:pt x="31207" y="1586"/>
                  </a:lnTo>
                  <a:lnTo>
                    <a:pt x="31290" y="1453"/>
                  </a:lnTo>
                  <a:lnTo>
                    <a:pt x="31340" y="1286"/>
                  </a:lnTo>
                  <a:lnTo>
                    <a:pt x="31357" y="1119"/>
                  </a:lnTo>
                  <a:lnTo>
                    <a:pt x="31357" y="935"/>
                  </a:lnTo>
                  <a:lnTo>
                    <a:pt x="31323" y="752"/>
                  </a:lnTo>
                  <a:lnTo>
                    <a:pt x="31273" y="585"/>
                  </a:lnTo>
                  <a:lnTo>
                    <a:pt x="31173" y="435"/>
                  </a:lnTo>
                  <a:lnTo>
                    <a:pt x="31056" y="284"/>
                  </a:lnTo>
                  <a:lnTo>
                    <a:pt x="30923" y="168"/>
                  </a:lnTo>
                  <a:lnTo>
                    <a:pt x="30840" y="117"/>
                  </a:lnTo>
                  <a:lnTo>
                    <a:pt x="30756" y="67"/>
                  </a:lnTo>
                  <a:lnTo>
                    <a:pt x="30656" y="34"/>
                  </a:lnTo>
                  <a:lnTo>
                    <a:pt x="30556" y="17"/>
                  </a:lnTo>
                  <a:lnTo>
                    <a:pt x="304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
            <p:cNvSpPr/>
            <p:nvPr/>
          </p:nvSpPr>
          <p:spPr>
            <a:xfrm>
              <a:off x="4939005" y="1866301"/>
              <a:ext cx="84738" cy="87070"/>
            </a:xfrm>
            <a:custGeom>
              <a:avLst/>
              <a:gdLst/>
              <a:ahLst/>
              <a:cxnLst/>
              <a:rect l="l" t="t" r="r" b="b"/>
              <a:pathLst>
                <a:path w="1853" h="1904" extrusionOk="0">
                  <a:moveTo>
                    <a:pt x="718" y="1"/>
                  </a:moveTo>
                  <a:lnTo>
                    <a:pt x="618" y="17"/>
                  </a:lnTo>
                  <a:lnTo>
                    <a:pt x="518" y="51"/>
                  </a:lnTo>
                  <a:lnTo>
                    <a:pt x="435" y="84"/>
                  </a:lnTo>
                  <a:lnTo>
                    <a:pt x="368" y="118"/>
                  </a:lnTo>
                  <a:lnTo>
                    <a:pt x="284" y="168"/>
                  </a:lnTo>
                  <a:lnTo>
                    <a:pt x="234" y="234"/>
                  </a:lnTo>
                  <a:lnTo>
                    <a:pt x="168" y="301"/>
                  </a:lnTo>
                  <a:lnTo>
                    <a:pt x="84" y="435"/>
                  </a:lnTo>
                  <a:lnTo>
                    <a:pt x="34" y="601"/>
                  </a:lnTo>
                  <a:lnTo>
                    <a:pt x="1" y="768"/>
                  </a:lnTo>
                  <a:lnTo>
                    <a:pt x="17" y="952"/>
                  </a:lnTo>
                  <a:lnTo>
                    <a:pt x="51" y="1119"/>
                  </a:lnTo>
                  <a:lnTo>
                    <a:pt x="101" y="1302"/>
                  </a:lnTo>
                  <a:lnTo>
                    <a:pt x="201" y="1453"/>
                  </a:lnTo>
                  <a:lnTo>
                    <a:pt x="318" y="1603"/>
                  </a:lnTo>
                  <a:lnTo>
                    <a:pt x="451" y="1720"/>
                  </a:lnTo>
                  <a:lnTo>
                    <a:pt x="618" y="1820"/>
                  </a:lnTo>
                  <a:lnTo>
                    <a:pt x="718" y="1853"/>
                  </a:lnTo>
                  <a:lnTo>
                    <a:pt x="818" y="1870"/>
                  </a:lnTo>
                  <a:lnTo>
                    <a:pt x="918" y="1886"/>
                  </a:lnTo>
                  <a:lnTo>
                    <a:pt x="1035" y="1903"/>
                  </a:lnTo>
                  <a:lnTo>
                    <a:pt x="1135" y="1886"/>
                  </a:lnTo>
                  <a:lnTo>
                    <a:pt x="1236" y="1870"/>
                  </a:lnTo>
                  <a:lnTo>
                    <a:pt x="1336" y="1853"/>
                  </a:lnTo>
                  <a:lnTo>
                    <a:pt x="1419" y="1820"/>
                  </a:lnTo>
                  <a:lnTo>
                    <a:pt x="1503" y="1770"/>
                  </a:lnTo>
                  <a:lnTo>
                    <a:pt x="1569" y="1720"/>
                  </a:lnTo>
                  <a:lnTo>
                    <a:pt x="1636" y="1670"/>
                  </a:lnTo>
                  <a:lnTo>
                    <a:pt x="1686" y="1603"/>
                  </a:lnTo>
                  <a:lnTo>
                    <a:pt x="1770" y="1453"/>
                  </a:lnTo>
                  <a:lnTo>
                    <a:pt x="1820" y="1302"/>
                  </a:lnTo>
                  <a:lnTo>
                    <a:pt x="1853" y="1119"/>
                  </a:lnTo>
                  <a:lnTo>
                    <a:pt x="1853" y="952"/>
                  </a:lnTo>
                  <a:lnTo>
                    <a:pt x="1820" y="768"/>
                  </a:lnTo>
                  <a:lnTo>
                    <a:pt x="1753" y="601"/>
                  </a:lnTo>
                  <a:lnTo>
                    <a:pt x="1669" y="435"/>
                  </a:lnTo>
                  <a:lnTo>
                    <a:pt x="1553" y="301"/>
                  </a:lnTo>
                  <a:lnTo>
                    <a:pt x="1402" y="168"/>
                  </a:lnTo>
                  <a:lnTo>
                    <a:pt x="1236" y="84"/>
                  </a:lnTo>
                  <a:lnTo>
                    <a:pt x="1152" y="51"/>
                  </a:lnTo>
                  <a:lnTo>
                    <a:pt x="1052" y="17"/>
                  </a:lnTo>
                  <a:lnTo>
                    <a:pt x="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
            <p:cNvSpPr/>
            <p:nvPr/>
          </p:nvSpPr>
          <p:spPr>
            <a:xfrm>
              <a:off x="4446031" y="3020159"/>
              <a:ext cx="1266081" cy="612096"/>
            </a:xfrm>
            <a:custGeom>
              <a:avLst/>
              <a:gdLst/>
              <a:ahLst/>
              <a:cxnLst/>
              <a:rect l="l" t="t" r="r" b="b"/>
              <a:pathLst>
                <a:path w="27686" h="13385" extrusionOk="0">
                  <a:moveTo>
                    <a:pt x="26567" y="1"/>
                  </a:moveTo>
                  <a:lnTo>
                    <a:pt x="26484" y="18"/>
                  </a:lnTo>
                  <a:lnTo>
                    <a:pt x="26400" y="51"/>
                  </a:lnTo>
                  <a:lnTo>
                    <a:pt x="26317" y="101"/>
                  </a:lnTo>
                  <a:lnTo>
                    <a:pt x="26234" y="151"/>
                  </a:lnTo>
                  <a:lnTo>
                    <a:pt x="26167" y="218"/>
                  </a:lnTo>
                  <a:lnTo>
                    <a:pt x="26100" y="285"/>
                  </a:lnTo>
                  <a:lnTo>
                    <a:pt x="26033" y="385"/>
                  </a:lnTo>
                  <a:lnTo>
                    <a:pt x="25466" y="1169"/>
                  </a:lnTo>
                  <a:lnTo>
                    <a:pt x="24899" y="1920"/>
                  </a:lnTo>
                  <a:lnTo>
                    <a:pt x="24298" y="2654"/>
                  </a:lnTo>
                  <a:lnTo>
                    <a:pt x="23680" y="3338"/>
                  </a:lnTo>
                  <a:lnTo>
                    <a:pt x="23046" y="3989"/>
                  </a:lnTo>
                  <a:lnTo>
                    <a:pt x="22395" y="4607"/>
                  </a:lnTo>
                  <a:lnTo>
                    <a:pt x="21711" y="5191"/>
                  </a:lnTo>
                  <a:lnTo>
                    <a:pt x="21027" y="5741"/>
                  </a:lnTo>
                  <a:lnTo>
                    <a:pt x="20326" y="6275"/>
                  </a:lnTo>
                  <a:lnTo>
                    <a:pt x="19592" y="6759"/>
                  </a:lnTo>
                  <a:lnTo>
                    <a:pt x="18858" y="7227"/>
                  </a:lnTo>
                  <a:lnTo>
                    <a:pt x="18107" y="7677"/>
                  </a:lnTo>
                  <a:lnTo>
                    <a:pt x="17339" y="8078"/>
                  </a:lnTo>
                  <a:lnTo>
                    <a:pt x="16555" y="8462"/>
                  </a:lnTo>
                  <a:lnTo>
                    <a:pt x="15770" y="8812"/>
                  </a:lnTo>
                  <a:lnTo>
                    <a:pt x="14969" y="9146"/>
                  </a:lnTo>
                  <a:lnTo>
                    <a:pt x="14135" y="9446"/>
                  </a:lnTo>
                  <a:lnTo>
                    <a:pt x="13317" y="9730"/>
                  </a:lnTo>
                  <a:lnTo>
                    <a:pt x="12466" y="9980"/>
                  </a:lnTo>
                  <a:lnTo>
                    <a:pt x="11615" y="10214"/>
                  </a:lnTo>
                  <a:lnTo>
                    <a:pt x="10764" y="10431"/>
                  </a:lnTo>
                  <a:lnTo>
                    <a:pt x="9896" y="10614"/>
                  </a:lnTo>
                  <a:lnTo>
                    <a:pt x="9012" y="10781"/>
                  </a:lnTo>
                  <a:lnTo>
                    <a:pt x="8127" y="10931"/>
                  </a:lnTo>
                  <a:lnTo>
                    <a:pt x="7243" y="11065"/>
                  </a:lnTo>
                  <a:lnTo>
                    <a:pt x="6342" y="11182"/>
                  </a:lnTo>
                  <a:lnTo>
                    <a:pt x="5424" y="11265"/>
                  </a:lnTo>
                  <a:lnTo>
                    <a:pt x="4523" y="11349"/>
                  </a:lnTo>
                  <a:lnTo>
                    <a:pt x="3605" y="11399"/>
                  </a:lnTo>
                  <a:lnTo>
                    <a:pt x="2670" y="11449"/>
                  </a:lnTo>
                  <a:lnTo>
                    <a:pt x="1753" y="11482"/>
                  </a:lnTo>
                  <a:lnTo>
                    <a:pt x="818" y="11499"/>
                  </a:lnTo>
                  <a:lnTo>
                    <a:pt x="718" y="11499"/>
                  </a:lnTo>
                  <a:lnTo>
                    <a:pt x="601" y="11515"/>
                  </a:lnTo>
                  <a:lnTo>
                    <a:pt x="518" y="11549"/>
                  </a:lnTo>
                  <a:lnTo>
                    <a:pt x="434" y="11582"/>
                  </a:lnTo>
                  <a:lnTo>
                    <a:pt x="351" y="11616"/>
                  </a:lnTo>
                  <a:lnTo>
                    <a:pt x="284" y="11666"/>
                  </a:lnTo>
                  <a:lnTo>
                    <a:pt x="217" y="11732"/>
                  </a:lnTo>
                  <a:lnTo>
                    <a:pt x="167" y="11799"/>
                  </a:lnTo>
                  <a:lnTo>
                    <a:pt x="84" y="11933"/>
                  </a:lnTo>
                  <a:lnTo>
                    <a:pt x="17" y="12100"/>
                  </a:lnTo>
                  <a:lnTo>
                    <a:pt x="0" y="12266"/>
                  </a:lnTo>
                  <a:lnTo>
                    <a:pt x="0" y="12450"/>
                  </a:lnTo>
                  <a:lnTo>
                    <a:pt x="34" y="12634"/>
                  </a:lnTo>
                  <a:lnTo>
                    <a:pt x="100" y="12800"/>
                  </a:lnTo>
                  <a:lnTo>
                    <a:pt x="184" y="12951"/>
                  </a:lnTo>
                  <a:lnTo>
                    <a:pt x="301" y="13101"/>
                  </a:lnTo>
                  <a:lnTo>
                    <a:pt x="434" y="13218"/>
                  </a:lnTo>
                  <a:lnTo>
                    <a:pt x="601" y="13318"/>
                  </a:lnTo>
                  <a:lnTo>
                    <a:pt x="701" y="13351"/>
                  </a:lnTo>
                  <a:lnTo>
                    <a:pt x="801" y="13368"/>
                  </a:lnTo>
                  <a:lnTo>
                    <a:pt x="901" y="13385"/>
                  </a:lnTo>
                  <a:lnTo>
                    <a:pt x="1018" y="13385"/>
                  </a:lnTo>
                  <a:lnTo>
                    <a:pt x="1986" y="13368"/>
                  </a:lnTo>
                  <a:lnTo>
                    <a:pt x="2971" y="13351"/>
                  </a:lnTo>
                  <a:lnTo>
                    <a:pt x="3939" y="13301"/>
                  </a:lnTo>
                  <a:lnTo>
                    <a:pt x="4907" y="13234"/>
                  </a:lnTo>
                  <a:lnTo>
                    <a:pt x="5858" y="13151"/>
                  </a:lnTo>
                  <a:lnTo>
                    <a:pt x="6809" y="13051"/>
                  </a:lnTo>
                  <a:lnTo>
                    <a:pt x="7760" y="12917"/>
                  </a:lnTo>
                  <a:lnTo>
                    <a:pt x="8695" y="12784"/>
                  </a:lnTo>
                  <a:lnTo>
                    <a:pt x="9629" y="12617"/>
                  </a:lnTo>
                  <a:lnTo>
                    <a:pt x="10564" y="12433"/>
                  </a:lnTo>
                  <a:lnTo>
                    <a:pt x="11465" y="12233"/>
                  </a:lnTo>
                  <a:lnTo>
                    <a:pt x="12383" y="11999"/>
                  </a:lnTo>
                  <a:lnTo>
                    <a:pt x="13267" y="11749"/>
                  </a:lnTo>
                  <a:lnTo>
                    <a:pt x="14152" y="11482"/>
                  </a:lnTo>
                  <a:lnTo>
                    <a:pt x="15019" y="11182"/>
                  </a:lnTo>
                  <a:lnTo>
                    <a:pt x="15887" y="10848"/>
                  </a:lnTo>
                  <a:lnTo>
                    <a:pt x="16738" y="10498"/>
                  </a:lnTo>
                  <a:lnTo>
                    <a:pt x="17573" y="10114"/>
                  </a:lnTo>
                  <a:lnTo>
                    <a:pt x="18390" y="9713"/>
                  </a:lnTo>
                  <a:lnTo>
                    <a:pt x="19191" y="9279"/>
                  </a:lnTo>
                  <a:lnTo>
                    <a:pt x="19976" y="8812"/>
                  </a:lnTo>
                  <a:lnTo>
                    <a:pt x="20760" y="8311"/>
                  </a:lnTo>
                  <a:lnTo>
                    <a:pt x="21511" y="7794"/>
                  </a:lnTo>
                  <a:lnTo>
                    <a:pt x="22262" y="7243"/>
                  </a:lnTo>
                  <a:lnTo>
                    <a:pt x="22979" y="6643"/>
                  </a:lnTo>
                  <a:lnTo>
                    <a:pt x="23697" y="6025"/>
                  </a:lnTo>
                  <a:lnTo>
                    <a:pt x="24381" y="5374"/>
                  </a:lnTo>
                  <a:lnTo>
                    <a:pt x="25049" y="4690"/>
                  </a:lnTo>
                  <a:lnTo>
                    <a:pt x="25700" y="3973"/>
                  </a:lnTo>
                  <a:lnTo>
                    <a:pt x="26317" y="3205"/>
                  </a:lnTo>
                  <a:lnTo>
                    <a:pt x="26918" y="2421"/>
                  </a:lnTo>
                  <a:lnTo>
                    <a:pt x="27502" y="1586"/>
                  </a:lnTo>
                  <a:lnTo>
                    <a:pt x="27569" y="1486"/>
                  </a:lnTo>
                  <a:lnTo>
                    <a:pt x="27619" y="1386"/>
                  </a:lnTo>
                  <a:lnTo>
                    <a:pt x="27652" y="1302"/>
                  </a:lnTo>
                  <a:lnTo>
                    <a:pt x="27669" y="1202"/>
                  </a:lnTo>
                  <a:lnTo>
                    <a:pt x="27685" y="1102"/>
                  </a:lnTo>
                  <a:lnTo>
                    <a:pt x="27685" y="1002"/>
                  </a:lnTo>
                  <a:lnTo>
                    <a:pt x="27669" y="819"/>
                  </a:lnTo>
                  <a:lnTo>
                    <a:pt x="27602" y="652"/>
                  </a:lnTo>
                  <a:lnTo>
                    <a:pt x="27519" y="485"/>
                  </a:lnTo>
                  <a:lnTo>
                    <a:pt x="27418" y="351"/>
                  </a:lnTo>
                  <a:lnTo>
                    <a:pt x="27285" y="218"/>
                  </a:lnTo>
                  <a:lnTo>
                    <a:pt x="27135" y="118"/>
                  </a:lnTo>
                  <a:lnTo>
                    <a:pt x="26985" y="51"/>
                  </a:lnTo>
                  <a:lnTo>
                    <a:pt x="268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
            <p:cNvSpPr/>
            <p:nvPr/>
          </p:nvSpPr>
          <p:spPr>
            <a:xfrm>
              <a:off x="5734989" y="2864494"/>
              <a:ext cx="84738" cy="87024"/>
            </a:xfrm>
            <a:custGeom>
              <a:avLst/>
              <a:gdLst/>
              <a:ahLst/>
              <a:cxnLst/>
              <a:rect l="l" t="t" r="r" b="b"/>
              <a:pathLst>
                <a:path w="1853" h="1903" extrusionOk="0">
                  <a:moveTo>
                    <a:pt x="834" y="1"/>
                  </a:moveTo>
                  <a:lnTo>
                    <a:pt x="718" y="17"/>
                  </a:lnTo>
                  <a:lnTo>
                    <a:pt x="618" y="34"/>
                  </a:lnTo>
                  <a:lnTo>
                    <a:pt x="517" y="51"/>
                  </a:lnTo>
                  <a:lnTo>
                    <a:pt x="434" y="84"/>
                  </a:lnTo>
                  <a:lnTo>
                    <a:pt x="351" y="134"/>
                  </a:lnTo>
                  <a:lnTo>
                    <a:pt x="284" y="184"/>
                  </a:lnTo>
                  <a:lnTo>
                    <a:pt x="217" y="234"/>
                  </a:lnTo>
                  <a:lnTo>
                    <a:pt x="167" y="301"/>
                  </a:lnTo>
                  <a:lnTo>
                    <a:pt x="84" y="451"/>
                  </a:lnTo>
                  <a:lnTo>
                    <a:pt x="33" y="601"/>
                  </a:lnTo>
                  <a:lnTo>
                    <a:pt x="0" y="785"/>
                  </a:lnTo>
                  <a:lnTo>
                    <a:pt x="0" y="952"/>
                  </a:lnTo>
                  <a:lnTo>
                    <a:pt x="33" y="1135"/>
                  </a:lnTo>
                  <a:lnTo>
                    <a:pt x="100" y="1302"/>
                  </a:lnTo>
                  <a:lnTo>
                    <a:pt x="184" y="1469"/>
                  </a:lnTo>
                  <a:lnTo>
                    <a:pt x="300" y="1603"/>
                  </a:lnTo>
                  <a:lnTo>
                    <a:pt x="451" y="1736"/>
                  </a:lnTo>
                  <a:lnTo>
                    <a:pt x="618" y="1819"/>
                  </a:lnTo>
                  <a:lnTo>
                    <a:pt x="701" y="1853"/>
                  </a:lnTo>
                  <a:lnTo>
                    <a:pt x="801" y="1886"/>
                  </a:lnTo>
                  <a:lnTo>
                    <a:pt x="918" y="1903"/>
                  </a:lnTo>
                  <a:lnTo>
                    <a:pt x="1135" y="1903"/>
                  </a:lnTo>
                  <a:lnTo>
                    <a:pt x="1235" y="1886"/>
                  </a:lnTo>
                  <a:lnTo>
                    <a:pt x="1335" y="1853"/>
                  </a:lnTo>
                  <a:lnTo>
                    <a:pt x="1419" y="1819"/>
                  </a:lnTo>
                  <a:lnTo>
                    <a:pt x="1502" y="1786"/>
                  </a:lnTo>
                  <a:lnTo>
                    <a:pt x="1569" y="1736"/>
                  </a:lnTo>
                  <a:lnTo>
                    <a:pt x="1636" y="1669"/>
                  </a:lnTo>
                  <a:lnTo>
                    <a:pt x="1686" y="1603"/>
                  </a:lnTo>
                  <a:lnTo>
                    <a:pt x="1769" y="1469"/>
                  </a:lnTo>
                  <a:lnTo>
                    <a:pt x="1819" y="1302"/>
                  </a:lnTo>
                  <a:lnTo>
                    <a:pt x="1852" y="1135"/>
                  </a:lnTo>
                  <a:lnTo>
                    <a:pt x="1836" y="952"/>
                  </a:lnTo>
                  <a:lnTo>
                    <a:pt x="1802" y="785"/>
                  </a:lnTo>
                  <a:lnTo>
                    <a:pt x="1752" y="601"/>
                  </a:lnTo>
                  <a:lnTo>
                    <a:pt x="1669" y="451"/>
                  </a:lnTo>
                  <a:lnTo>
                    <a:pt x="1552" y="301"/>
                  </a:lnTo>
                  <a:lnTo>
                    <a:pt x="1402" y="184"/>
                  </a:lnTo>
                  <a:lnTo>
                    <a:pt x="1235" y="84"/>
                  </a:lnTo>
                  <a:lnTo>
                    <a:pt x="1152" y="51"/>
                  </a:lnTo>
                  <a:lnTo>
                    <a:pt x="1051" y="34"/>
                  </a:lnTo>
                  <a:lnTo>
                    <a:pt x="935" y="17"/>
                  </a:lnTo>
                  <a:lnTo>
                    <a:pt x="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
            <p:cNvSpPr/>
            <p:nvPr/>
          </p:nvSpPr>
          <p:spPr>
            <a:xfrm>
              <a:off x="5331280" y="2985816"/>
              <a:ext cx="266377" cy="265646"/>
            </a:xfrm>
            <a:custGeom>
              <a:avLst/>
              <a:gdLst/>
              <a:ahLst/>
              <a:cxnLst/>
              <a:rect l="l" t="t" r="r" b="b"/>
              <a:pathLst>
                <a:path w="5825" h="5809" extrusionOk="0">
                  <a:moveTo>
                    <a:pt x="2720" y="1"/>
                  </a:moveTo>
                  <a:lnTo>
                    <a:pt x="2537" y="34"/>
                  </a:lnTo>
                  <a:lnTo>
                    <a:pt x="2353" y="51"/>
                  </a:lnTo>
                  <a:lnTo>
                    <a:pt x="2170" y="101"/>
                  </a:lnTo>
                  <a:lnTo>
                    <a:pt x="2003" y="151"/>
                  </a:lnTo>
                  <a:lnTo>
                    <a:pt x="1819" y="218"/>
                  </a:lnTo>
                  <a:lnTo>
                    <a:pt x="1652" y="285"/>
                  </a:lnTo>
                  <a:lnTo>
                    <a:pt x="1485" y="368"/>
                  </a:lnTo>
                  <a:lnTo>
                    <a:pt x="1302" y="468"/>
                  </a:lnTo>
                  <a:lnTo>
                    <a:pt x="1152" y="585"/>
                  </a:lnTo>
                  <a:lnTo>
                    <a:pt x="1001" y="702"/>
                  </a:lnTo>
                  <a:lnTo>
                    <a:pt x="851" y="835"/>
                  </a:lnTo>
                  <a:lnTo>
                    <a:pt x="734" y="969"/>
                  </a:lnTo>
                  <a:lnTo>
                    <a:pt x="601" y="1119"/>
                  </a:lnTo>
                  <a:lnTo>
                    <a:pt x="484" y="1286"/>
                  </a:lnTo>
                  <a:lnTo>
                    <a:pt x="384" y="1453"/>
                  </a:lnTo>
                  <a:lnTo>
                    <a:pt x="301" y="1620"/>
                  </a:lnTo>
                  <a:lnTo>
                    <a:pt x="217" y="1803"/>
                  </a:lnTo>
                  <a:lnTo>
                    <a:pt x="150" y="1987"/>
                  </a:lnTo>
                  <a:lnTo>
                    <a:pt x="100" y="2170"/>
                  </a:lnTo>
                  <a:lnTo>
                    <a:pt x="50" y="2354"/>
                  </a:lnTo>
                  <a:lnTo>
                    <a:pt x="17" y="2537"/>
                  </a:lnTo>
                  <a:lnTo>
                    <a:pt x="0" y="2721"/>
                  </a:lnTo>
                  <a:lnTo>
                    <a:pt x="0" y="2921"/>
                  </a:lnTo>
                  <a:lnTo>
                    <a:pt x="0" y="3105"/>
                  </a:lnTo>
                  <a:lnTo>
                    <a:pt x="17" y="3288"/>
                  </a:lnTo>
                  <a:lnTo>
                    <a:pt x="50" y="3472"/>
                  </a:lnTo>
                  <a:lnTo>
                    <a:pt x="100" y="3656"/>
                  </a:lnTo>
                  <a:lnTo>
                    <a:pt x="150" y="3822"/>
                  </a:lnTo>
                  <a:lnTo>
                    <a:pt x="217" y="4006"/>
                  </a:lnTo>
                  <a:lnTo>
                    <a:pt x="284" y="4190"/>
                  </a:lnTo>
                  <a:lnTo>
                    <a:pt x="384" y="4356"/>
                  </a:lnTo>
                  <a:lnTo>
                    <a:pt x="484" y="4523"/>
                  </a:lnTo>
                  <a:lnTo>
                    <a:pt x="584" y="4690"/>
                  </a:lnTo>
                  <a:lnTo>
                    <a:pt x="718" y="4840"/>
                  </a:lnTo>
                  <a:lnTo>
                    <a:pt x="851" y="4974"/>
                  </a:lnTo>
                  <a:lnTo>
                    <a:pt x="985" y="5107"/>
                  </a:lnTo>
                  <a:lnTo>
                    <a:pt x="1135" y="5224"/>
                  </a:lnTo>
                  <a:lnTo>
                    <a:pt x="1302" y="5341"/>
                  </a:lnTo>
                  <a:lnTo>
                    <a:pt x="1469" y="5441"/>
                  </a:lnTo>
                  <a:lnTo>
                    <a:pt x="1636" y="5525"/>
                  </a:lnTo>
                  <a:lnTo>
                    <a:pt x="1803" y="5608"/>
                  </a:lnTo>
                  <a:lnTo>
                    <a:pt x="1986" y="5675"/>
                  </a:lnTo>
                  <a:lnTo>
                    <a:pt x="2170" y="5725"/>
                  </a:lnTo>
                  <a:lnTo>
                    <a:pt x="2353" y="5758"/>
                  </a:lnTo>
                  <a:lnTo>
                    <a:pt x="2537" y="5792"/>
                  </a:lnTo>
                  <a:lnTo>
                    <a:pt x="2720" y="5808"/>
                  </a:lnTo>
                  <a:lnTo>
                    <a:pt x="3104" y="5808"/>
                  </a:lnTo>
                  <a:lnTo>
                    <a:pt x="3288" y="5792"/>
                  </a:lnTo>
                  <a:lnTo>
                    <a:pt x="3471" y="5758"/>
                  </a:lnTo>
                  <a:lnTo>
                    <a:pt x="3638" y="5725"/>
                  </a:lnTo>
                  <a:lnTo>
                    <a:pt x="3822" y="5675"/>
                  </a:lnTo>
                  <a:lnTo>
                    <a:pt x="4005" y="5608"/>
                  </a:lnTo>
                  <a:lnTo>
                    <a:pt x="4172" y="5525"/>
                  </a:lnTo>
                  <a:lnTo>
                    <a:pt x="4339" y="5441"/>
                  </a:lnTo>
                  <a:lnTo>
                    <a:pt x="4523" y="5341"/>
                  </a:lnTo>
                  <a:lnTo>
                    <a:pt x="4673" y="5224"/>
                  </a:lnTo>
                  <a:lnTo>
                    <a:pt x="4840" y="5107"/>
                  </a:lnTo>
                  <a:lnTo>
                    <a:pt x="4973" y="4974"/>
                  </a:lnTo>
                  <a:lnTo>
                    <a:pt x="5107" y="4840"/>
                  </a:lnTo>
                  <a:lnTo>
                    <a:pt x="5224" y="4690"/>
                  </a:lnTo>
                  <a:lnTo>
                    <a:pt x="5340" y="4523"/>
                  </a:lnTo>
                  <a:lnTo>
                    <a:pt x="5440" y="4356"/>
                  </a:lnTo>
                  <a:lnTo>
                    <a:pt x="5541" y="4190"/>
                  </a:lnTo>
                  <a:lnTo>
                    <a:pt x="5607" y="4006"/>
                  </a:lnTo>
                  <a:lnTo>
                    <a:pt x="5674" y="3822"/>
                  </a:lnTo>
                  <a:lnTo>
                    <a:pt x="5724" y="3656"/>
                  </a:lnTo>
                  <a:lnTo>
                    <a:pt x="5774" y="3472"/>
                  </a:lnTo>
                  <a:lnTo>
                    <a:pt x="5808" y="3288"/>
                  </a:lnTo>
                  <a:lnTo>
                    <a:pt x="5824" y="3105"/>
                  </a:lnTo>
                  <a:lnTo>
                    <a:pt x="5824" y="2921"/>
                  </a:lnTo>
                  <a:lnTo>
                    <a:pt x="5824" y="2721"/>
                  </a:lnTo>
                  <a:lnTo>
                    <a:pt x="5808" y="2537"/>
                  </a:lnTo>
                  <a:lnTo>
                    <a:pt x="5774" y="2354"/>
                  </a:lnTo>
                  <a:lnTo>
                    <a:pt x="5724" y="2170"/>
                  </a:lnTo>
                  <a:lnTo>
                    <a:pt x="5674" y="1987"/>
                  </a:lnTo>
                  <a:lnTo>
                    <a:pt x="5607" y="1803"/>
                  </a:lnTo>
                  <a:lnTo>
                    <a:pt x="5524" y="1620"/>
                  </a:lnTo>
                  <a:lnTo>
                    <a:pt x="5440" y="1453"/>
                  </a:lnTo>
                  <a:lnTo>
                    <a:pt x="5324" y="1286"/>
                  </a:lnTo>
                  <a:lnTo>
                    <a:pt x="5224" y="1119"/>
                  </a:lnTo>
                  <a:lnTo>
                    <a:pt x="5090" y="969"/>
                  </a:lnTo>
                  <a:lnTo>
                    <a:pt x="4957" y="835"/>
                  </a:lnTo>
                  <a:lnTo>
                    <a:pt x="4823" y="702"/>
                  </a:lnTo>
                  <a:lnTo>
                    <a:pt x="4673" y="585"/>
                  </a:lnTo>
                  <a:lnTo>
                    <a:pt x="4506" y="468"/>
                  </a:lnTo>
                  <a:lnTo>
                    <a:pt x="4339" y="368"/>
                  </a:lnTo>
                  <a:lnTo>
                    <a:pt x="4155" y="285"/>
                  </a:lnTo>
                  <a:lnTo>
                    <a:pt x="3989" y="201"/>
                  </a:lnTo>
                  <a:lnTo>
                    <a:pt x="3805" y="151"/>
                  </a:lnTo>
                  <a:lnTo>
                    <a:pt x="3621" y="84"/>
                  </a:lnTo>
                  <a:lnTo>
                    <a:pt x="3438" y="51"/>
                  </a:lnTo>
                  <a:lnTo>
                    <a:pt x="3254" y="18"/>
                  </a:lnTo>
                  <a:lnTo>
                    <a:pt x="307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0"/>
            <p:cNvSpPr/>
            <p:nvPr/>
          </p:nvSpPr>
          <p:spPr>
            <a:xfrm>
              <a:off x="5299223" y="2192173"/>
              <a:ext cx="347274" cy="1015023"/>
            </a:xfrm>
            <a:custGeom>
              <a:avLst/>
              <a:gdLst/>
              <a:ahLst/>
              <a:cxnLst/>
              <a:rect l="l" t="t" r="r" b="b"/>
              <a:pathLst>
                <a:path w="7594" h="22196" extrusionOk="0">
                  <a:moveTo>
                    <a:pt x="4089" y="0"/>
                  </a:moveTo>
                  <a:lnTo>
                    <a:pt x="3738" y="17"/>
                  </a:lnTo>
                  <a:lnTo>
                    <a:pt x="3371" y="67"/>
                  </a:lnTo>
                  <a:lnTo>
                    <a:pt x="3004" y="134"/>
                  </a:lnTo>
                  <a:lnTo>
                    <a:pt x="2620" y="217"/>
                  </a:lnTo>
                  <a:lnTo>
                    <a:pt x="2253" y="318"/>
                  </a:lnTo>
                  <a:lnTo>
                    <a:pt x="1469" y="15871"/>
                  </a:lnTo>
                  <a:lnTo>
                    <a:pt x="1636" y="15971"/>
                  </a:lnTo>
                  <a:lnTo>
                    <a:pt x="1803" y="16054"/>
                  </a:lnTo>
                  <a:lnTo>
                    <a:pt x="1969" y="16138"/>
                  </a:lnTo>
                  <a:lnTo>
                    <a:pt x="2153" y="16204"/>
                  </a:lnTo>
                  <a:lnTo>
                    <a:pt x="2320" y="16254"/>
                  </a:lnTo>
                  <a:lnTo>
                    <a:pt x="2520" y="16288"/>
                  </a:lnTo>
                  <a:lnTo>
                    <a:pt x="2704" y="16321"/>
                  </a:lnTo>
                  <a:lnTo>
                    <a:pt x="2904" y="16338"/>
                  </a:lnTo>
                  <a:lnTo>
                    <a:pt x="3305" y="16338"/>
                  </a:lnTo>
                  <a:lnTo>
                    <a:pt x="3521" y="16321"/>
                  </a:lnTo>
                  <a:lnTo>
                    <a:pt x="3738" y="16288"/>
                  </a:lnTo>
                  <a:lnTo>
                    <a:pt x="3955" y="16254"/>
                  </a:lnTo>
                  <a:lnTo>
                    <a:pt x="4189" y="16204"/>
                  </a:lnTo>
                  <a:lnTo>
                    <a:pt x="4656" y="16071"/>
                  </a:lnTo>
                  <a:lnTo>
                    <a:pt x="7593" y="1018"/>
                  </a:lnTo>
                  <a:lnTo>
                    <a:pt x="7310" y="835"/>
                  </a:lnTo>
                  <a:lnTo>
                    <a:pt x="7009" y="668"/>
                  </a:lnTo>
                  <a:lnTo>
                    <a:pt x="6709" y="518"/>
                  </a:lnTo>
                  <a:lnTo>
                    <a:pt x="6408" y="384"/>
                  </a:lnTo>
                  <a:lnTo>
                    <a:pt x="6091" y="267"/>
                  </a:lnTo>
                  <a:lnTo>
                    <a:pt x="5774" y="167"/>
                  </a:lnTo>
                  <a:lnTo>
                    <a:pt x="5457" y="101"/>
                  </a:lnTo>
                  <a:lnTo>
                    <a:pt x="5124" y="51"/>
                  </a:lnTo>
                  <a:lnTo>
                    <a:pt x="4790" y="17"/>
                  </a:lnTo>
                  <a:lnTo>
                    <a:pt x="4439" y="0"/>
                  </a:lnTo>
                  <a:close/>
                  <a:moveTo>
                    <a:pt x="2420" y="17373"/>
                  </a:moveTo>
                  <a:lnTo>
                    <a:pt x="2120" y="17389"/>
                  </a:lnTo>
                  <a:lnTo>
                    <a:pt x="1819" y="17456"/>
                  </a:lnTo>
                  <a:lnTo>
                    <a:pt x="1519" y="17556"/>
                  </a:lnTo>
                  <a:lnTo>
                    <a:pt x="1235" y="17690"/>
                  </a:lnTo>
                  <a:lnTo>
                    <a:pt x="1085" y="17773"/>
                  </a:lnTo>
                  <a:lnTo>
                    <a:pt x="952" y="17857"/>
                  </a:lnTo>
                  <a:lnTo>
                    <a:pt x="835" y="17957"/>
                  </a:lnTo>
                  <a:lnTo>
                    <a:pt x="718" y="18057"/>
                  </a:lnTo>
                  <a:lnTo>
                    <a:pt x="601" y="18174"/>
                  </a:lnTo>
                  <a:lnTo>
                    <a:pt x="501" y="18307"/>
                  </a:lnTo>
                  <a:lnTo>
                    <a:pt x="418" y="18441"/>
                  </a:lnTo>
                  <a:lnTo>
                    <a:pt x="334" y="18574"/>
                  </a:lnTo>
                  <a:lnTo>
                    <a:pt x="184" y="18874"/>
                  </a:lnTo>
                  <a:lnTo>
                    <a:pt x="134" y="19025"/>
                  </a:lnTo>
                  <a:lnTo>
                    <a:pt x="84" y="19175"/>
                  </a:lnTo>
                  <a:lnTo>
                    <a:pt x="50" y="19325"/>
                  </a:lnTo>
                  <a:lnTo>
                    <a:pt x="17" y="19475"/>
                  </a:lnTo>
                  <a:lnTo>
                    <a:pt x="0" y="19642"/>
                  </a:lnTo>
                  <a:lnTo>
                    <a:pt x="0" y="19792"/>
                  </a:lnTo>
                  <a:lnTo>
                    <a:pt x="0" y="19943"/>
                  </a:lnTo>
                  <a:lnTo>
                    <a:pt x="17" y="20109"/>
                  </a:lnTo>
                  <a:lnTo>
                    <a:pt x="50" y="20260"/>
                  </a:lnTo>
                  <a:lnTo>
                    <a:pt x="84" y="20410"/>
                  </a:lnTo>
                  <a:lnTo>
                    <a:pt x="184" y="20710"/>
                  </a:lnTo>
                  <a:lnTo>
                    <a:pt x="317" y="20994"/>
                  </a:lnTo>
                  <a:lnTo>
                    <a:pt x="401" y="21144"/>
                  </a:lnTo>
                  <a:lnTo>
                    <a:pt x="501" y="21278"/>
                  </a:lnTo>
                  <a:lnTo>
                    <a:pt x="601" y="21394"/>
                  </a:lnTo>
                  <a:lnTo>
                    <a:pt x="701" y="21511"/>
                  </a:lnTo>
                  <a:lnTo>
                    <a:pt x="818" y="21611"/>
                  </a:lnTo>
                  <a:lnTo>
                    <a:pt x="935" y="21711"/>
                  </a:lnTo>
                  <a:lnTo>
                    <a:pt x="1068" y="21812"/>
                  </a:lnTo>
                  <a:lnTo>
                    <a:pt x="1219" y="21895"/>
                  </a:lnTo>
                  <a:lnTo>
                    <a:pt x="1502" y="22028"/>
                  </a:lnTo>
                  <a:lnTo>
                    <a:pt x="1803" y="22129"/>
                  </a:lnTo>
                  <a:lnTo>
                    <a:pt x="2103" y="22179"/>
                  </a:lnTo>
                  <a:lnTo>
                    <a:pt x="2420" y="22195"/>
                  </a:lnTo>
                  <a:lnTo>
                    <a:pt x="2737" y="22179"/>
                  </a:lnTo>
                  <a:lnTo>
                    <a:pt x="3038" y="22129"/>
                  </a:lnTo>
                  <a:lnTo>
                    <a:pt x="3338" y="22028"/>
                  </a:lnTo>
                  <a:lnTo>
                    <a:pt x="3622" y="21895"/>
                  </a:lnTo>
                  <a:lnTo>
                    <a:pt x="3772" y="21812"/>
                  </a:lnTo>
                  <a:lnTo>
                    <a:pt x="3905" y="21711"/>
                  </a:lnTo>
                  <a:lnTo>
                    <a:pt x="4022" y="21611"/>
                  </a:lnTo>
                  <a:lnTo>
                    <a:pt x="4139" y="21511"/>
                  </a:lnTo>
                  <a:lnTo>
                    <a:pt x="4256" y="21394"/>
                  </a:lnTo>
                  <a:lnTo>
                    <a:pt x="4356" y="21278"/>
                  </a:lnTo>
                  <a:lnTo>
                    <a:pt x="4439" y="21144"/>
                  </a:lnTo>
                  <a:lnTo>
                    <a:pt x="4523" y="20994"/>
                  </a:lnTo>
                  <a:lnTo>
                    <a:pt x="4673" y="20710"/>
                  </a:lnTo>
                  <a:lnTo>
                    <a:pt x="4773" y="20410"/>
                  </a:lnTo>
                  <a:lnTo>
                    <a:pt x="4806" y="20260"/>
                  </a:lnTo>
                  <a:lnTo>
                    <a:pt x="4823" y="20109"/>
                  </a:lnTo>
                  <a:lnTo>
                    <a:pt x="4840" y="19943"/>
                  </a:lnTo>
                  <a:lnTo>
                    <a:pt x="4840" y="19792"/>
                  </a:lnTo>
                  <a:lnTo>
                    <a:pt x="4840" y="19642"/>
                  </a:lnTo>
                  <a:lnTo>
                    <a:pt x="4823" y="19475"/>
                  </a:lnTo>
                  <a:lnTo>
                    <a:pt x="4806" y="19325"/>
                  </a:lnTo>
                  <a:lnTo>
                    <a:pt x="4756" y="19175"/>
                  </a:lnTo>
                  <a:lnTo>
                    <a:pt x="4723" y="19025"/>
                  </a:lnTo>
                  <a:lnTo>
                    <a:pt x="4656" y="18874"/>
                  </a:lnTo>
                  <a:lnTo>
                    <a:pt x="4523" y="18574"/>
                  </a:lnTo>
                  <a:lnTo>
                    <a:pt x="4439" y="18441"/>
                  </a:lnTo>
                  <a:lnTo>
                    <a:pt x="4339" y="18307"/>
                  </a:lnTo>
                  <a:lnTo>
                    <a:pt x="4239" y="18174"/>
                  </a:lnTo>
                  <a:lnTo>
                    <a:pt x="4122" y="18057"/>
                  </a:lnTo>
                  <a:lnTo>
                    <a:pt x="4005" y="17957"/>
                  </a:lnTo>
                  <a:lnTo>
                    <a:pt x="3889" y="17857"/>
                  </a:lnTo>
                  <a:lnTo>
                    <a:pt x="3755" y="17773"/>
                  </a:lnTo>
                  <a:lnTo>
                    <a:pt x="3605" y="17690"/>
                  </a:lnTo>
                  <a:lnTo>
                    <a:pt x="3321" y="17556"/>
                  </a:lnTo>
                  <a:lnTo>
                    <a:pt x="3021" y="17456"/>
                  </a:lnTo>
                  <a:lnTo>
                    <a:pt x="2720" y="17389"/>
                  </a:lnTo>
                  <a:lnTo>
                    <a:pt x="2420" y="1737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0"/>
            <p:cNvSpPr/>
            <p:nvPr/>
          </p:nvSpPr>
          <p:spPr>
            <a:xfrm>
              <a:off x="5266389" y="2159339"/>
              <a:ext cx="412896" cy="1080646"/>
            </a:xfrm>
            <a:custGeom>
              <a:avLst/>
              <a:gdLst/>
              <a:ahLst/>
              <a:cxnLst/>
              <a:rect l="l" t="t" r="r" b="b"/>
              <a:pathLst>
                <a:path w="9029" h="23631" extrusionOk="0">
                  <a:moveTo>
                    <a:pt x="5224" y="1436"/>
                  </a:moveTo>
                  <a:lnTo>
                    <a:pt x="5474" y="1453"/>
                  </a:lnTo>
                  <a:lnTo>
                    <a:pt x="5708" y="1469"/>
                  </a:lnTo>
                  <a:lnTo>
                    <a:pt x="5942" y="1503"/>
                  </a:lnTo>
                  <a:lnTo>
                    <a:pt x="6192" y="1553"/>
                  </a:lnTo>
                  <a:lnTo>
                    <a:pt x="6409" y="1620"/>
                  </a:lnTo>
                  <a:lnTo>
                    <a:pt x="6643" y="1686"/>
                  </a:lnTo>
                  <a:lnTo>
                    <a:pt x="6859" y="1770"/>
                  </a:lnTo>
                  <a:lnTo>
                    <a:pt x="7093" y="1853"/>
                  </a:lnTo>
                  <a:lnTo>
                    <a:pt x="7310" y="1970"/>
                  </a:lnTo>
                  <a:lnTo>
                    <a:pt x="7510" y="2087"/>
                  </a:lnTo>
                  <a:lnTo>
                    <a:pt x="4757" y="16222"/>
                  </a:lnTo>
                  <a:lnTo>
                    <a:pt x="4490" y="16272"/>
                  </a:lnTo>
                  <a:lnTo>
                    <a:pt x="4239" y="16322"/>
                  </a:lnTo>
                  <a:lnTo>
                    <a:pt x="3989" y="16338"/>
                  </a:lnTo>
                  <a:lnTo>
                    <a:pt x="3756" y="16338"/>
                  </a:lnTo>
                  <a:lnTo>
                    <a:pt x="3539" y="16322"/>
                  </a:lnTo>
                  <a:lnTo>
                    <a:pt x="3322" y="16288"/>
                  </a:lnTo>
                  <a:lnTo>
                    <a:pt x="3121" y="16238"/>
                  </a:lnTo>
                  <a:lnTo>
                    <a:pt x="2938" y="16171"/>
                  </a:lnTo>
                  <a:lnTo>
                    <a:pt x="3655" y="1586"/>
                  </a:lnTo>
                  <a:lnTo>
                    <a:pt x="3922" y="1536"/>
                  </a:lnTo>
                  <a:lnTo>
                    <a:pt x="4189" y="1486"/>
                  </a:lnTo>
                  <a:lnTo>
                    <a:pt x="4456" y="1453"/>
                  </a:lnTo>
                  <a:lnTo>
                    <a:pt x="4723" y="1436"/>
                  </a:lnTo>
                  <a:close/>
                  <a:moveTo>
                    <a:pt x="3138" y="18808"/>
                  </a:moveTo>
                  <a:lnTo>
                    <a:pt x="3355" y="18825"/>
                  </a:lnTo>
                  <a:lnTo>
                    <a:pt x="3572" y="18858"/>
                  </a:lnTo>
                  <a:lnTo>
                    <a:pt x="3772" y="18942"/>
                  </a:lnTo>
                  <a:lnTo>
                    <a:pt x="3989" y="19042"/>
                  </a:lnTo>
                  <a:lnTo>
                    <a:pt x="4173" y="19159"/>
                  </a:lnTo>
                  <a:lnTo>
                    <a:pt x="4340" y="19292"/>
                  </a:lnTo>
                  <a:lnTo>
                    <a:pt x="4490" y="19459"/>
                  </a:lnTo>
                  <a:lnTo>
                    <a:pt x="4607" y="19643"/>
                  </a:lnTo>
                  <a:lnTo>
                    <a:pt x="4707" y="19859"/>
                  </a:lnTo>
                  <a:lnTo>
                    <a:pt x="4790" y="20076"/>
                  </a:lnTo>
                  <a:lnTo>
                    <a:pt x="4824" y="20293"/>
                  </a:lnTo>
                  <a:lnTo>
                    <a:pt x="4840" y="20510"/>
                  </a:lnTo>
                  <a:lnTo>
                    <a:pt x="4824" y="20727"/>
                  </a:lnTo>
                  <a:lnTo>
                    <a:pt x="4790" y="20944"/>
                  </a:lnTo>
                  <a:lnTo>
                    <a:pt x="4723" y="21161"/>
                  </a:lnTo>
                  <a:lnTo>
                    <a:pt x="4623" y="21378"/>
                  </a:lnTo>
                  <a:lnTo>
                    <a:pt x="4490" y="21562"/>
                  </a:lnTo>
                  <a:lnTo>
                    <a:pt x="4356" y="21712"/>
                  </a:lnTo>
                  <a:lnTo>
                    <a:pt x="4189" y="21862"/>
                  </a:lnTo>
                  <a:lnTo>
                    <a:pt x="4006" y="21979"/>
                  </a:lnTo>
                  <a:lnTo>
                    <a:pt x="3789" y="22079"/>
                  </a:lnTo>
                  <a:lnTo>
                    <a:pt x="3572" y="22146"/>
                  </a:lnTo>
                  <a:lnTo>
                    <a:pt x="3355" y="22196"/>
                  </a:lnTo>
                  <a:lnTo>
                    <a:pt x="3121" y="22212"/>
                  </a:lnTo>
                  <a:lnTo>
                    <a:pt x="2904" y="22196"/>
                  </a:lnTo>
                  <a:lnTo>
                    <a:pt x="2687" y="22146"/>
                  </a:lnTo>
                  <a:lnTo>
                    <a:pt x="2487" y="22079"/>
                  </a:lnTo>
                  <a:lnTo>
                    <a:pt x="2270" y="21979"/>
                  </a:lnTo>
                  <a:lnTo>
                    <a:pt x="2087" y="21862"/>
                  </a:lnTo>
                  <a:lnTo>
                    <a:pt x="1937" y="21729"/>
                  </a:lnTo>
                  <a:lnTo>
                    <a:pt x="1786" y="21562"/>
                  </a:lnTo>
                  <a:lnTo>
                    <a:pt x="1670" y="21378"/>
                  </a:lnTo>
                  <a:lnTo>
                    <a:pt x="1569" y="21161"/>
                  </a:lnTo>
                  <a:lnTo>
                    <a:pt x="1503" y="20944"/>
                  </a:lnTo>
                  <a:lnTo>
                    <a:pt x="1453" y="20727"/>
                  </a:lnTo>
                  <a:lnTo>
                    <a:pt x="1436" y="20510"/>
                  </a:lnTo>
                  <a:lnTo>
                    <a:pt x="1453" y="20293"/>
                  </a:lnTo>
                  <a:lnTo>
                    <a:pt x="1503" y="20076"/>
                  </a:lnTo>
                  <a:lnTo>
                    <a:pt x="1569" y="19859"/>
                  </a:lnTo>
                  <a:lnTo>
                    <a:pt x="1670" y="19643"/>
                  </a:lnTo>
                  <a:lnTo>
                    <a:pt x="1803" y="19459"/>
                  </a:lnTo>
                  <a:lnTo>
                    <a:pt x="1937" y="19292"/>
                  </a:lnTo>
                  <a:lnTo>
                    <a:pt x="2103" y="19159"/>
                  </a:lnTo>
                  <a:lnTo>
                    <a:pt x="2287" y="19042"/>
                  </a:lnTo>
                  <a:lnTo>
                    <a:pt x="2504" y="18942"/>
                  </a:lnTo>
                  <a:lnTo>
                    <a:pt x="2704" y="18858"/>
                  </a:lnTo>
                  <a:lnTo>
                    <a:pt x="2921" y="18825"/>
                  </a:lnTo>
                  <a:lnTo>
                    <a:pt x="3138" y="18808"/>
                  </a:lnTo>
                  <a:close/>
                  <a:moveTo>
                    <a:pt x="4807" y="1"/>
                  </a:moveTo>
                  <a:lnTo>
                    <a:pt x="4406" y="18"/>
                  </a:lnTo>
                  <a:lnTo>
                    <a:pt x="4006" y="68"/>
                  </a:lnTo>
                  <a:lnTo>
                    <a:pt x="3605" y="134"/>
                  </a:lnTo>
                  <a:lnTo>
                    <a:pt x="3188" y="235"/>
                  </a:lnTo>
                  <a:lnTo>
                    <a:pt x="2771" y="335"/>
                  </a:lnTo>
                  <a:lnTo>
                    <a:pt x="2654" y="385"/>
                  </a:lnTo>
                  <a:lnTo>
                    <a:pt x="2554" y="435"/>
                  </a:lnTo>
                  <a:lnTo>
                    <a:pt x="2471" y="502"/>
                  </a:lnTo>
                  <a:lnTo>
                    <a:pt x="2404" y="585"/>
                  </a:lnTo>
                  <a:lnTo>
                    <a:pt x="2337" y="668"/>
                  </a:lnTo>
                  <a:lnTo>
                    <a:pt x="2287" y="769"/>
                  </a:lnTo>
                  <a:lnTo>
                    <a:pt x="2254" y="885"/>
                  </a:lnTo>
                  <a:lnTo>
                    <a:pt x="2254" y="1002"/>
                  </a:lnTo>
                  <a:lnTo>
                    <a:pt x="1469" y="16555"/>
                  </a:lnTo>
                  <a:lnTo>
                    <a:pt x="1469" y="16655"/>
                  </a:lnTo>
                  <a:lnTo>
                    <a:pt x="1486" y="16739"/>
                  </a:lnTo>
                  <a:lnTo>
                    <a:pt x="1519" y="16822"/>
                  </a:lnTo>
                  <a:lnTo>
                    <a:pt x="1553" y="16922"/>
                  </a:lnTo>
                  <a:lnTo>
                    <a:pt x="1603" y="16989"/>
                  </a:lnTo>
                  <a:lnTo>
                    <a:pt x="1653" y="17073"/>
                  </a:lnTo>
                  <a:lnTo>
                    <a:pt x="1720" y="17139"/>
                  </a:lnTo>
                  <a:lnTo>
                    <a:pt x="1803" y="17189"/>
                  </a:lnTo>
                  <a:lnTo>
                    <a:pt x="2053" y="17340"/>
                  </a:lnTo>
                  <a:lnTo>
                    <a:pt x="2337" y="17473"/>
                  </a:lnTo>
                  <a:lnTo>
                    <a:pt x="2137" y="17540"/>
                  </a:lnTo>
                  <a:lnTo>
                    <a:pt x="1953" y="17607"/>
                  </a:lnTo>
                  <a:lnTo>
                    <a:pt x="1786" y="17690"/>
                  </a:lnTo>
                  <a:lnTo>
                    <a:pt x="1603" y="17774"/>
                  </a:lnTo>
                  <a:lnTo>
                    <a:pt x="1419" y="17874"/>
                  </a:lnTo>
                  <a:lnTo>
                    <a:pt x="1252" y="18007"/>
                  </a:lnTo>
                  <a:lnTo>
                    <a:pt x="1085" y="18124"/>
                  </a:lnTo>
                  <a:lnTo>
                    <a:pt x="935" y="18274"/>
                  </a:lnTo>
                  <a:lnTo>
                    <a:pt x="785" y="18424"/>
                  </a:lnTo>
                  <a:lnTo>
                    <a:pt x="652" y="18591"/>
                  </a:lnTo>
                  <a:lnTo>
                    <a:pt x="535" y="18758"/>
                  </a:lnTo>
                  <a:lnTo>
                    <a:pt x="418" y="18942"/>
                  </a:lnTo>
                  <a:lnTo>
                    <a:pt x="318" y="19125"/>
                  </a:lnTo>
                  <a:lnTo>
                    <a:pt x="234" y="19325"/>
                  </a:lnTo>
                  <a:lnTo>
                    <a:pt x="168" y="19509"/>
                  </a:lnTo>
                  <a:lnTo>
                    <a:pt x="101" y="19709"/>
                  </a:lnTo>
                  <a:lnTo>
                    <a:pt x="67" y="19910"/>
                  </a:lnTo>
                  <a:lnTo>
                    <a:pt x="34" y="20110"/>
                  </a:lnTo>
                  <a:lnTo>
                    <a:pt x="1" y="20310"/>
                  </a:lnTo>
                  <a:lnTo>
                    <a:pt x="1" y="20510"/>
                  </a:lnTo>
                  <a:lnTo>
                    <a:pt x="1" y="20711"/>
                  </a:lnTo>
                  <a:lnTo>
                    <a:pt x="34" y="20911"/>
                  </a:lnTo>
                  <a:lnTo>
                    <a:pt x="51" y="21111"/>
                  </a:lnTo>
                  <a:lnTo>
                    <a:pt x="101" y="21311"/>
                  </a:lnTo>
                  <a:lnTo>
                    <a:pt x="168" y="21495"/>
                  </a:lnTo>
                  <a:lnTo>
                    <a:pt x="234" y="21695"/>
                  </a:lnTo>
                  <a:lnTo>
                    <a:pt x="318" y="21879"/>
                  </a:lnTo>
                  <a:lnTo>
                    <a:pt x="418" y="22062"/>
                  </a:lnTo>
                  <a:lnTo>
                    <a:pt x="518" y="22246"/>
                  </a:lnTo>
                  <a:lnTo>
                    <a:pt x="635" y="22429"/>
                  </a:lnTo>
                  <a:lnTo>
                    <a:pt x="768" y="22580"/>
                  </a:lnTo>
                  <a:lnTo>
                    <a:pt x="919" y="22746"/>
                  </a:lnTo>
                  <a:lnTo>
                    <a:pt x="1069" y="22880"/>
                  </a:lnTo>
                  <a:lnTo>
                    <a:pt x="1236" y="23014"/>
                  </a:lnTo>
                  <a:lnTo>
                    <a:pt x="1403" y="23130"/>
                  </a:lnTo>
                  <a:lnTo>
                    <a:pt x="1586" y="23247"/>
                  </a:lnTo>
                  <a:lnTo>
                    <a:pt x="1770" y="23331"/>
                  </a:lnTo>
                  <a:lnTo>
                    <a:pt x="1953" y="23414"/>
                  </a:lnTo>
                  <a:lnTo>
                    <a:pt x="2153" y="23481"/>
                  </a:lnTo>
                  <a:lnTo>
                    <a:pt x="2337" y="23531"/>
                  </a:lnTo>
                  <a:lnTo>
                    <a:pt x="2537" y="23581"/>
                  </a:lnTo>
                  <a:lnTo>
                    <a:pt x="2738" y="23614"/>
                  </a:lnTo>
                  <a:lnTo>
                    <a:pt x="2938" y="23631"/>
                  </a:lnTo>
                  <a:lnTo>
                    <a:pt x="3338" y="23631"/>
                  </a:lnTo>
                  <a:lnTo>
                    <a:pt x="3539" y="23614"/>
                  </a:lnTo>
                  <a:lnTo>
                    <a:pt x="3739" y="23581"/>
                  </a:lnTo>
                  <a:lnTo>
                    <a:pt x="3939" y="23531"/>
                  </a:lnTo>
                  <a:lnTo>
                    <a:pt x="4123" y="23481"/>
                  </a:lnTo>
                  <a:lnTo>
                    <a:pt x="4306" y="23414"/>
                  </a:lnTo>
                  <a:lnTo>
                    <a:pt x="4506" y="23331"/>
                  </a:lnTo>
                  <a:lnTo>
                    <a:pt x="4690" y="23247"/>
                  </a:lnTo>
                  <a:lnTo>
                    <a:pt x="4874" y="23130"/>
                  </a:lnTo>
                  <a:lnTo>
                    <a:pt x="5040" y="23014"/>
                  </a:lnTo>
                  <a:lnTo>
                    <a:pt x="5207" y="22880"/>
                  </a:lnTo>
                  <a:lnTo>
                    <a:pt x="5358" y="22746"/>
                  </a:lnTo>
                  <a:lnTo>
                    <a:pt x="5508" y="22580"/>
                  </a:lnTo>
                  <a:lnTo>
                    <a:pt x="5641" y="22429"/>
                  </a:lnTo>
                  <a:lnTo>
                    <a:pt x="5758" y="22246"/>
                  </a:lnTo>
                  <a:lnTo>
                    <a:pt x="5875" y="22062"/>
                  </a:lnTo>
                  <a:lnTo>
                    <a:pt x="5975" y="21879"/>
                  </a:lnTo>
                  <a:lnTo>
                    <a:pt x="6058" y="21695"/>
                  </a:lnTo>
                  <a:lnTo>
                    <a:pt x="6125" y="21495"/>
                  </a:lnTo>
                  <a:lnTo>
                    <a:pt x="6175" y="21311"/>
                  </a:lnTo>
                  <a:lnTo>
                    <a:pt x="6225" y="21111"/>
                  </a:lnTo>
                  <a:lnTo>
                    <a:pt x="6259" y="20911"/>
                  </a:lnTo>
                  <a:lnTo>
                    <a:pt x="6275" y="20711"/>
                  </a:lnTo>
                  <a:lnTo>
                    <a:pt x="6275" y="20510"/>
                  </a:lnTo>
                  <a:lnTo>
                    <a:pt x="6275" y="20310"/>
                  </a:lnTo>
                  <a:lnTo>
                    <a:pt x="6259" y="20110"/>
                  </a:lnTo>
                  <a:lnTo>
                    <a:pt x="6225" y="19910"/>
                  </a:lnTo>
                  <a:lnTo>
                    <a:pt x="6175" y="19709"/>
                  </a:lnTo>
                  <a:lnTo>
                    <a:pt x="6125" y="19509"/>
                  </a:lnTo>
                  <a:lnTo>
                    <a:pt x="6042" y="19325"/>
                  </a:lnTo>
                  <a:lnTo>
                    <a:pt x="5958" y="19125"/>
                  </a:lnTo>
                  <a:lnTo>
                    <a:pt x="5858" y="18942"/>
                  </a:lnTo>
                  <a:lnTo>
                    <a:pt x="5758" y="18758"/>
                  </a:lnTo>
                  <a:lnTo>
                    <a:pt x="5625" y="18591"/>
                  </a:lnTo>
                  <a:lnTo>
                    <a:pt x="5491" y="18424"/>
                  </a:lnTo>
                  <a:lnTo>
                    <a:pt x="5358" y="18274"/>
                  </a:lnTo>
                  <a:lnTo>
                    <a:pt x="5191" y="18124"/>
                  </a:lnTo>
                  <a:lnTo>
                    <a:pt x="5024" y="17990"/>
                  </a:lnTo>
                  <a:lnTo>
                    <a:pt x="4857" y="17874"/>
                  </a:lnTo>
                  <a:lnTo>
                    <a:pt x="4673" y="17774"/>
                  </a:lnTo>
                  <a:lnTo>
                    <a:pt x="4573" y="17723"/>
                  </a:lnTo>
                  <a:lnTo>
                    <a:pt x="4824" y="17673"/>
                  </a:lnTo>
                  <a:lnTo>
                    <a:pt x="5074" y="17623"/>
                  </a:lnTo>
                  <a:lnTo>
                    <a:pt x="5341" y="17540"/>
                  </a:lnTo>
                  <a:lnTo>
                    <a:pt x="5591" y="17456"/>
                  </a:lnTo>
                  <a:lnTo>
                    <a:pt x="5691" y="17423"/>
                  </a:lnTo>
                  <a:lnTo>
                    <a:pt x="5775" y="17373"/>
                  </a:lnTo>
                  <a:lnTo>
                    <a:pt x="5842" y="17323"/>
                  </a:lnTo>
                  <a:lnTo>
                    <a:pt x="5908" y="17256"/>
                  </a:lnTo>
                  <a:lnTo>
                    <a:pt x="5975" y="17189"/>
                  </a:lnTo>
                  <a:lnTo>
                    <a:pt x="6008" y="17106"/>
                  </a:lnTo>
                  <a:lnTo>
                    <a:pt x="6058" y="17006"/>
                  </a:lnTo>
                  <a:lnTo>
                    <a:pt x="6075" y="16922"/>
                  </a:lnTo>
                  <a:lnTo>
                    <a:pt x="9012" y="1887"/>
                  </a:lnTo>
                  <a:lnTo>
                    <a:pt x="9029" y="1770"/>
                  </a:lnTo>
                  <a:lnTo>
                    <a:pt x="9029" y="1670"/>
                  </a:lnTo>
                  <a:lnTo>
                    <a:pt x="9012" y="1570"/>
                  </a:lnTo>
                  <a:lnTo>
                    <a:pt x="8979" y="1469"/>
                  </a:lnTo>
                  <a:lnTo>
                    <a:pt x="8929" y="1386"/>
                  </a:lnTo>
                  <a:lnTo>
                    <a:pt x="8879" y="1303"/>
                  </a:lnTo>
                  <a:lnTo>
                    <a:pt x="8812" y="1219"/>
                  </a:lnTo>
                  <a:lnTo>
                    <a:pt x="8729" y="1152"/>
                  </a:lnTo>
                  <a:lnTo>
                    <a:pt x="8411" y="952"/>
                  </a:lnTo>
                  <a:lnTo>
                    <a:pt x="8078" y="752"/>
                  </a:lnTo>
                  <a:lnTo>
                    <a:pt x="7744" y="585"/>
                  </a:lnTo>
                  <a:lnTo>
                    <a:pt x="7393" y="435"/>
                  </a:lnTo>
                  <a:lnTo>
                    <a:pt x="7043" y="301"/>
                  </a:lnTo>
                  <a:lnTo>
                    <a:pt x="6693" y="201"/>
                  </a:lnTo>
                  <a:lnTo>
                    <a:pt x="6325" y="118"/>
                  </a:lnTo>
                  <a:lnTo>
                    <a:pt x="5958" y="51"/>
                  </a:lnTo>
                  <a:lnTo>
                    <a:pt x="5574" y="18"/>
                  </a:lnTo>
                  <a:lnTo>
                    <a:pt x="51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20"/>
          <p:cNvSpPr txBox="1"/>
          <p:nvPr/>
        </p:nvSpPr>
        <p:spPr>
          <a:xfrm>
            <a:off x="1352988" y="1553932"/>
            <a:ext cx="5293947" cy="15054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F0000"/>
                </a:solidFill>
                <a:latin typeface="Fira Sans Extra Condensed"/>
                <a:ea typeface="Fira Sans Extra Condensed"/>
                <a:cs typeface="Fira Sans Extra Condensed"/>
                <a:sym typeface="Fira Sans Extra Condensed"/>
              </a:rPr>
              <a:t>Knowing how to know</a:t>
            </a:r>
          </a:p>
          <a:p>
            <a:pPr algn="ctr"/>
            <a:r>
              <a:rPr lang="es-MX" sz="2400" b="1" i="0" dirty="0">
                <a:solidFill>
                  <a:srgbClr val="000000"/>
                </a:solidFill>
                <a:effectLst/>
                <a:latin typeface="Times New Roman" panose="02020603050405020304" pitchFamily="18" charset="0"/>
              </a:rPr>
              <a:t>I am </a:t>
            </a:r>
            <a:r>
              <a:rPr lang="es-MX" sz="2400" b="1" dirty="0" err="1">
                <a:latin typeface="Times New Roman" panose="02020603050405020304" pitchFamily="18" charset="0"/>
              </a:rPr>
              <a:t>able</a:t>
            </a:r>
            <a:r>
              <a:rPr lang="es-MX" sz="2400" b="1" dirty="0">
                <a:latin typeface="Times New Roman" panose="02020603050405020304" pitchFamily="18" charset="0"/>
              </a:rPr>
              <a:t> </a:t>
            </a:r>
            <a:r>
              <a:rPr lang="es-MX" sz="2400" b="1" dirty="0" err="1">
                <a:latin typeface="Times New Roman" panose="02020603050405020304" pitchFamily="18" charset="0"/>
              </a:rPr>
              <a:t>to</a:t>
            </a:r>
            <a:r>
              <a:rPr lang="es-MX" sz="2400" b="1" dirty="0">
                <a:latin typeface="Times New Roman" panose="02020603050405020304" pitchFamily="18" charset="0"/>
              </a:rPr>
              <a:t> </a:t>
            </a:r>
            <a:r>
              <a:rPr lang="es-MX" sz="2400" b="1" dirty="0" err="1">
                <a:latin typeface="Times New Roman" panose="02020603050405020304" pitchFamily="18" charset="0"/>
              </a:rPr>
              <a:t>identify</a:t>
            </a:r>
            <a:r>
              <a:rPr lang="es-MX" sz="2400" b="1" dirty="0">
                <a:latin typeface="Times New Roman" panose="02020603050405020304" pitchFamily="18" charset="0"/>
              </a:rPr>
              <a:t> </a:t>
            </a:r>
            <a:r>
              <a:rPr lang="es-MX" sz="2400" b="1" dirty="0" err="1">
                <a:latin typeface="Times New Roman" panose="02020603050405020304" pitchFamily="18" charset="0"/>
              </a:rPr>
              <a:t>external</a:t>
            </a:r>
            <a:r>
              <a:rPr lang="es-MX" sz="2400" b="1" dirty="0">
                <a:latin typeface="Times New Roman" panose="02020603050405020304" pitchFamily="18" charset="0"/>
              </a:rPr>
              <a:t> data </a:t>
            </a:r>
            <a:r>
              <a:rPr lang="es-MX" sz="2400" b="1" dirty="0" err="1">
                <a:latin typeface="Times New Roman" panose="02020603050405020304" pitchFamily="18" charset="0"/>
              </a:rPr>
              <a:t>storage</a:t>
            </a:r>
            <a:r>
              <a:rPr lang="es-MX" sz="2400" b="1" dirty="0">
                <a:latin typeface="Times New Roman" panose="02020603050405020304" pitchFamily="18" charset="0"/>
              </a:rPr>
              <a:t> </a:t>
            </a:r>
            <a:r>
              <a:rPr lang="es-MX" sz="2400" b="1" dirty="0" err="1">
                <a:latin typeface="Times New Roman" panose="02020603050405020304" pitchFamily="18" charset="0"/>
              </a:rPr>
              <a:t>units</a:t>
            </a:r>
            <a:r>
              <a:rPr lang="es-MX" sz="2400" b="1" dirty="0">
                <a:latin typeface="Times New Roman" panose="02020603050405020304" pitchFamily="18" charset="0"/>
              </a:rPr>
              <a:t>, </a:t>
            </a:r>
            <a:r>
              <a:rPr lang="es-MX" sz="2400" b="1" dirty="0" err="1">
                <a:latin typeface="Times New Roman" panose="02020603050405020304" pitchFamily="18" charset="0"/>
              </a:rPr>
              <a:t>folder’s</a:t>
            </a:r>
            <a:r>
              <a:rPr lang="es-MX" sz="2400" b="1" dirty="0">
                <a:latin typeface="Times New Roman" panose="02020603050405020304" pitchFamily="18" charset="0"/>
              </a:rPr>
              <a:t> </a:t>
            </a:r>
            <a:r>
              <a:rPr lang="es-MX" sz="2400" b="1" dirty="0" err="1">
                <a:latin typeface="Times New Roman" panose="02020603050405020304" pitchFamily="18" charset="0"/>
              </a:rPr>
              <a:t>structures</a:t>
            </a:r>
            <a:r>
              <a:rPr lang="es-MX" sz="2400" b="1" dirty="0">
                <a:latin typeface="Times New Roman" panose="02020603050405020304" pitchFamily="18" charset="0"/>
              </a:rPr>
              <a:t>, and </a:t>
            </a:r>
            <a:r>
              <a:rPr lang="es-MX" sz="2400" b="1" dirty="0" err="1">
                <a:latin typeface="Times New Roman" panose="02020603050405020304" pitchFamily="18" charset="0"/>
              </a:rPr>
              <a:t>the</a:t>
            </a:r>
            <a:r>
              <a:rPr lang="es-MX" sz="2400" b="1" dirty="0">
                <a:latin typeface="Times New Roman" panose="02020603050405020304" pitchFamily="18" charset="0"/>
              </a:rPr>
              <a:t> </a:t>
            </a:r>
            <a:r>
              <a:rPr lang="es-MX" sz="2400" b="1" dirty="0" err="1">
                <a:latin typeface="Times New Roman" panose="02020603050405020304" pitchFamily="18" charset="0"/>
              </a:rPr>
              <a:t>function</a:t>
            </a:r>
            <a:r>
              <a:rPr lang="es-MX" sz="2400" b="1" dirty="0">
                <a:latin typeface="Times New Roman" panose="02020603050405020304" pitchFamily="18" charset="0"/>
              </a:rPr>
              <a:t> </a:t>
            </a:r>
            <a:r>
              <a:rPr lang="es-MX" sz="2400" b="1" dirty="0" err="1">
                <a:latin typeface="Times New Roman" panose="02020603050405020304" pitchFamily="18" charset="0"/>
              </a:rPr>
              <a:t>of</a:t>
            </a:r>
            <a:r>
              <a:rPr lang="es-MX" sz="2400" b="1" dirty="0">
                <a:latin typeface="Times New Roman" panose="02020603050405020304" pitchFamily="18" charset="0"/>
              </a:rPr>
              <a:t> </a:t>
            </a:r>
            <a:r>
              <a:rPr lang="es-MX" sz="2400" b="1" dirty="0" err="1">
                <a:latin typeface="Times New Roman" panose="02020603050405020304" pitchFamily="18" charset="0"/>
              </a:rPr>
              <a:t>photovoltaic</a:t>
            </a:r>
            <a:r>
              <a:rPr lang="es-MX" sz="2400" b="1" dirty="0">
                <a:latin typeface="Times New Roman" panose="02020603050405020304" pitchFamily="18" charset="0"/>
              </a:rPr>
              <a:t> </a:t>
            </a:r>
            <a:r>
              <a:rPr lang="es-MX" sz="2400" b="1" dirty="0" err="1">
                <a:latin typeface="Times New Roman" panose="02020603050405020304" pitchFamily="18" charset="0"/>
              </a:rPr>
              <a:t>cells</a:t>
            </a:r>
            <a:r>
              <a:rPr lang="es-MX" sz="2400" b="1" dirty="0">
                <a:latin typeface="Times New Roman" panose="02020603050405020304" pitchFamily="18" charset="0"/>
              </a:rPr>
              <a:t>. </a:t>
            </a:r>
            <a:endParaRPr sz="3600" b="1" dirty="0">
              <a:solidFill>
                <a:srgbClr val="FF0000"/>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394325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grpSp>
        <p:nvGrpSpPr>
          <p:cNvPr id="1880" name="Google Shape;1880;p20"/>
          <p:cNvGrpSpPr/>
          <p:nvPr/>
        </p:nvGrpSpPr>
        <p:grpSpPr>
          <a:xfrm>
            <a:off x="330868" y="370239"/>
            <a:ext cx="8482263" cy="4590046"/>
            <a:chOff x="3142576" y="1697649"/>
            <a:chExt cx="2935043" cy="2604644"/>
          </a:xfrm>
        </p:grpSpPr>
        <p:sp>
          <p:nvSpPr>
            <p:cNvPr id="1881" name="Google Shape;1881;p20"/>
            <p:cNvSpPr/>
            <p:nvPr/>
          </p:nvSpPr>
          <p:spPr>
            <a:xfrm>
              <a:off x="3175364" y="1730483"/>
              <a:ext cx="2869466" cy="2538975"/>
            </a:xfrm>
            <a:custGeom>
              <a:avLst/>
              <a:gdLst/>
              <a:ahLst/>
              <a:cxnLst/>
              <a:rect l="l" t="t" r="r" b="b"/>
              <a:pathLst>
                <a:path w="62748" h="55521" extrusionOk="0">
                  <a:moveTo>
                    <a:pt x="32225" y="0"/>
                  </a:moveTo>
                  <a:lnTo>
                    <a:pt x="31658" y="17"/>
                  </a:lnTo>
                  <a:lnTo>
                    <a:pt x="30690" y="50"/>
                  </a:lnTo>
                  <a:lnTo>
                    <a:pt x="29705" y="117"/>
                  </a:lnTo>
                  <a:lnTo>
                    <a:pt x="28888" y="184"/>
                  </a:lnTo>
                  <a:lnTo>
                    <a:pt x="28087" y="267"/>
                  </a:lnTo>
                  <a:lnTo>
                    <a:pt x="27302" y="367"/>
                  </a:lnTo>
                  <a:lnTo>
                    <a:pt x="26501" y="468"/>
                  </a:lnTo>
                  <a:lnTo>
                    <a:pt x="25734" y="601"/>
                  </a:lnTo>
                  <a:lnTo>
                    <a:pt x="24949" y="735"/>
                  </a:lnTo>
                  <a:lnTo>
                    <a:pt x="24182" y="885"/>
                  </a:lnTo>
                  <a:lnTo>
                    <a:pt x="23431" y="1052"/>
                  </a:lnTo>
                  <a:lnTo>
                    <a:pt x="22663" y="1218"/>
                  </a:lnTo>
                  <a:lnTo>
                    <a:pt x="21929" y="1402"/>
                  </a:lnTo>
                  <a:lnTo>
                    <a:pt x="21195" y="1602"/>
                  </a:lnTo>
                  <a:lnTo>
                    <a:pt x="20460" y="1819"/>
                  </a:lnTo>
                  <a:lnTo>
                    <a:pt x="19743" y="2036"/>
                  </a:lnTo>
                  <a:lnTo>
                    <a:pt x="19042" y="2270"/>
                  </a:lnTo>
                  <a:lnTo>
                    <a:pt x="18341" y="2520"/>
                  </a:lnTo>
                  <a:lnTo>
                    <a:pt x="17640" y="2770"/>
                  </a:lnTo>
                  <a:lnTo>
                    <a:pt x="16956" y="3037"/>
                  </a:lnTo>
                  <a:lnTo>
                    <a:pt x="16288" y="3321"/>
                  </a:lnTo>
                  <a:lnTo>
                    <a:pt x="15621" y="3622"/>
                  </a:lnTo>
                  <a:lnTo>
                    <a:pt x="14970" y="3905"/>
                  </a:lnTo>
                  <a:lnTo>
                    <a:pt x="14336" y="4222"/>
                  </a:lnTo>
                  <a:lnTo>
                    <a:pt x="13702" y="4539"/>
                  </a:lnTo>
                  <a:lnTo>
                    <a:pt x="13084" y="4873"/>
                  </a:lnTo>
                  <a:lnTo>
                    <a:pt x="12483" y="5207"/>
                  </a:lnTo>
                  <a:lnTo>
                    <a:pt x="11883" y="5557"/>
                  </a:lnTo>
                  <a:lnTo>
                    <a:pt x="11299" y="5924"/>
                  </a:lnTo>
                  <a:lnTo>
                    <a:pt x="10715" y="6292"/>
                  </a:lnTo>
                  <a:lnTo>
                    <a:pt x="10164" y="6675"/>
                  </a:lnTo>
                  <a:lnTo>
                    <a:pt x="9613" y="7059"/>
                  </a:lnTo>
                  <a:lnTo>
                    <a:pt x="9079" y="7443"/>
                  </a:lnTo>
                  <a:lnTo>
                    <a:pt x="8545" y="7844"/>
                  </a:lnTo>
                  <a:lnTo>
                    <a:pt x="8045" y="8261"/>
                  </a:lnTo>
                  <a:lnTo>
                    <a:pt x="7544" y="8678"/>
                  </a:lnTo>
                  <a:lnTo>
                    <a:pt x="7060" y="9112"/>
                  </a:lnTo>
                  <a:lnTo>
                    <a:pt x="6593" y="9546"/>
                  </a:lnTo>
                  <a:lnTo>
                    <a:pt x="6142" y="9980"/>
                  </a:lnTo>
                  <a:lnTo>
                    <a:pt x="5708" y="10430"/>
                  </a:lnTo>
                  <a:lnTo>
                    <a:pt x="5274" y="10881"/>
                  </a:lnTo>
                  <a:lnTo>
                    <a:pt x="4857" y="11348"/>
                  </a:lnTo>
                  <a:lnTo>
                    <a:pt x="4473" y="11815"/>
                  </a:lnTo>
                  <a:lnTo>
                    <a:pt x="4089" y="12283"/>
                  </a:lnTo>
                  <a:lnTo>
                    <a:pt x="3722" y="12767"/>
                  </a:lnTo>
                  <a:lnTo>
                    <a:pt x="3372" y="13267"/>
                  </a:lnTo>
                  <a:lnTo>
                    <a:pt x="3038" y="13751"/>
                  </a:lnTo>
                  <a:lnTo>
                    <a:pt x="2721" y="14252"/>
                  </a:lnTo>
                  <a:lnTo>
                    <a:pt x="2421" y="14752"/>
                  </a:lnTo>
                  <a:lnTo>
                    <a:pt x="2137" y="15270"/>
                  </a:lnTo>
                  <a:lnTo>
                    <a:pt x="1870" y="15787"/>
                  </a:lnTo>
                  <a:lnTo>
                    <a:pt x="1620" y="16304"/>
                  </a:lnTo>
                  <a:lnTo>
                    <a:pt x="1369" y="16822"/>
                  </a:lnTo>
                  <a:lnTo>
                    <a:pt x="1169" y="17356"/>
                  </a:lnTo>
                  <a:lnTo>
                    <a:pt x="969" y="17890"/>
                  </a:lnTo>
                  <a:lnTo>
                    <a:pt x="785" y="18424"/>
                  </a:lnTo>
                  <a:lnTo>
                    <a:pt x="618" y="18974"/>
                  </a:lnTo>
                  <a:lnTo>
                    <a:pt x="468" y="19508"/>
                  </a:lnTo>
                  <a:lnTo>
                    <a:pt x="351" y="20059"/>
                  </a:lnTo>
                  <a:lnTo>
                    <a:pt x="251" y="20610"/>
                  </a:lnTo>
                  <a:lnTo>
                    <a:pt x="151" y="21177"/>
                  </a:lnTo>
                  <a:lnTo>
                    <a:pt x="84" y="21728"/>
                  </a:lnTo>
                  <a:lnTo>
                    <a:pt x="34" y="22295"/>
                  </a:lnTo>
                  <a:lnTo>
                    <a:pt x="18" y="22846"/>
                  </a:lnTo>
                  <a:lnTo>
                    <a:pt x="1" y="23413"/>
                  </a:lnTo>
                  <a:lnTo>
                    <a:pt x="18" y="23981"/>
                  </a:lnTo>
                  <a:lnTo>
                    <a:pt x="51" y="24565"/>
                  </a:lnTo>
                  <a:lnTo>
                    <a:pt x="101" y="25116"/>
                  </a:lnTo>
                  <a:lnTo>
                    <a:pt x="185" y="25666"/>
                  </a:lnTo>
                  <a:lnTo>
                    <a:pt x="185" y="25733"/>
                  </a:lnTo>
                  <a:lnTo>
                    <a:pt x="268" y="26217"/>
                  </a:lnTo>
                  <a:lnTo>
                    <a:pt x="351" y="26718"/>
                  </a:lnTo>
                  <a:lnTo>
                    <a:pt x="468" y="27235"/>
                  </a:lnTo>
                  <a:lnTo>
                    <a:pt x="585" y="27752"/>
                  </a:lnTo>
                  <a:lnTo>
                    <a:pt x="719" y="28270"/>
                  </a:lnTo>
                  <a:lnTo>
                    <a:pt x="869" y="28787"/>
                  </a:lnTo>
                  <a:lnTo>
                    <a:pt x="1019" y="29321"/>
                  </a:lnTo>
                  <a:lnTo>
                    <a:pt x="1186" y="29855"/>
                  </a:lnTo>
                  <a:lnTo>
                    <a:pt x="1386" y="30389"/>
                  </a:lnTo>
                  <a:lnTo>
                    <a:pt x="1570" y="30940"/>
                  </a:lnTo>
                  <a:lnTo>
                    <a:pt x="1787" y="31490"/>
                  </a:lnTo>
                  <a:lnTo>
                    <a:pt x="2004" y="32041"/>
                  </a:lnTo>
                  <a:lnTo>
                    <a:pt x="2254" y="32592"/>
                  </a:lnTo>
                  <a:lnTo>
                    <a:pt x="2487" y="33142"/>
                  </a:lnTo>
                  <a:lnTo>
                    <a:pt x="3021" y="34277"/>
                  </a:lnTo>
                  <a:lnTo>
                    <a:pt x="3606" y="35395"/>
                  </a:lnTo>
                  <a:lnTo>
                    <a:pt x="4223" y="36513"/>
                  </a:lnTo>
                  <a:lnTo>
                    <a:pt x="4891" y="37648"/>
                  </a:lnTo>
                  <a:lnTo>
                    <a:pt x="5591" y="38766"/>
                  </a:lnTo>
                  <a:lnTo>
                    <a:pt x="6342" y="39884"/>
                  </a:lnTo>
                  <a:lnTo>
                    <a:pt x="7127" y="40986"/>
                  </a:lnTo>
                  <a:lnTo>
                    <a:pt x="7944" y="42070"/>
                  </a:lnTo>
                  <a:lnTo>
                    <a:pt x="8812" y="43155"/>
                  </a:lnTo>
                  <a:lnTo>
                    <a:pt x="9263" y="43673"/>
                  </a:lnTo>
                  <a:lnTo>
                    <a:pt x="9713" y="44207"/>
                  </a:lnTo>
                  <a:lnTo>
                    <a:pt x="10164" y="44724"/>
                  </a:lnTo>
                  <a:lnTo>
                    <a:pt x="10648" y="45241"/>
                  </a:lnTo>
                  <a:lnTo>
                    <a:pt x="11115" y="45742"/>
                  </a:lnTo>
                  <a:lnTo>
                    <a:pt x="11599" y="46242"/>
                  </a:lnTo>
                  <a:lnTo>
                    <a:pt x="12100" y="46726"/>
                  </a:lnTo>
                  <a:lnTo>
                    <a:pt x="12600" y="47210"/>
                  </a:lnTo>
                  <a:lnTo>
                    <a:pt x="13118" y="47694"/>
                  </a:lnTo>
                  <a:lnTo>
                    <a:pt x="13635" y="48162"/>
                  </a:lnTo>
                  <a:lnTo>
                    <a:pt x="14152" y="48612"/>
                  </a:lnTo>
                  <a:lnTo>
                    <a:pt x="14686" y="49063"/>
                  </a:lnTo>
                  <a:lnTo>
                    <a:pt x="15220" y="49513"/>
                  </a:lnTo>
                  <a:lnTo>
                    <a:pt x="15754" y="49947"/>
                  </a:lnTo>
                  <a:lnTo>
                    <a:pt x="16305" y="50364"/>
                  </a:lnTo>
                  <a:lnTo>
                    <a:pt x="16872" y="50765"/>
                  </a:lnTo>
                  <a:lnTo>
                    <a:pt x="17440" y="51165"/>
                  </a:lnTo>
                  <a:lnTo>
                    <a:pt x="18007" y="51549"/>
                  </a:lnTo>
                  <a:lnTo>
                    <a:pt x="18575" y="51933"/>
                  </a:lnTo>
                  <a:lnTo>
                    <a:pt x="19159" y="52283"/>
                  </a:lnTo>
                  <a:lnTo>
                    <a:pt x="19743" y="52634"/>
                  </a:lnTo>
                  <a:lnTo>
                    <a:pt x="20343" y="52968"/>
                  </a:lnTo>
                  <a:lnTo>
                    <a:pt x="20928" y="53301"/>
                  </a:lnTo>
                  <a:lnTo>
                    <a:pt x="21528" y="53602"/>
                  </a:lnTo>
                  <a:lnTo>
                    <a:pt x="22146" y="53902"/>
                  </a:lnTo>
                  <a:lnTo>
                    <a:pt x="22747" y="54169"/>
                  </a:lnTo>
                  <a:lnTo>
                    <a:pt x="23364" y="54436"/>
                  </a:lnTo>
                  <a:lnTo>
                    <a:pt x="23981" y="54687"/>
                  </a:lnTo>
                  <a:lnTo>
                    <a:pt x="24616" y="54920"/>
                  </a:lnTo>
                  <a:lnTo>
                    <a:pt x="25250" y="55137"/>
                  </a:lnTo>
                  <a:lnTo>
                    <a:pt x="25867" y="55337"/>
                  </a:lnTo>
                  <a:lnTo>
                    <a:pt x="26518" y="55521"/>
                  </a:lnTo>
                  <a:lnTo>
                    <a:pt x="26518" y="55521"/>
                  </a:lnTo>
                  <a:lnTo>
                    <a:pt x="25717" y="54787"/>
                  </a:lnTo>
                  <a:lnTo>
                    <a:pt x="24949" y="54019"/>
                  </a:lnTo>
                  <a:lnTo>
                    <a:pt x="24198" y="53251"/>
                  </a:lnTo>
                  <a:lnTo>
                    <a:pt x="23464" y="52450"/>
                  </a:lnTo>
                  <a:lnTo>
                    <a:pt x="22747" y="51649"/>
                  </a:lnTo>
                  <a:lnTo>
                    <a:pt x="22062" y="50832"/>
                  </a:lnTo>
                  <a:lnTo>
                    <a:pt x="21395" y="49997"/>
                  </a:lnTo>
                  <a:lnTo>
                    <a:pt x="20744" y="49163"/>
                  </a:lnTo>
                  <a:lnTo>
                    <a:pt x="20110" y="48312"/>
                  </a:lnTo>
                  <a:lnTo>
                    <a:pt x="19509" y="47461"/>
                  </a:lnTo>
                  <a:lnTo>
                    <a:pt x="18942" y="46593"/>
                  </a:lnTo>
                  <a:lnTo>
                    <a:pt x="18374" y="45725"/>
                  </a:lnTo>
                  <a:lnTo>
                    <a:pt x="17857" y="44857"/>
                  </a:lnTo>
                  <a:lnTo>
                    <a:pt x="17340" y="43973"/>
                  </a:lnTo>
                  <a:lnTo>
                    <a:pt x="16872" y="43105"/>
                  </a:lnTo>
                  <a:lnTo>
                    <a:pt x="16422" y="42237"/>
                  </a:lnTo>
                  <a:lnTo>
                    <a:pt x="17340" y="42538"/>
                  </a:lnTo>
                  <a:lnTo>
                    <a:pt x="18291" y="42821"/>
                  </a:lnTo>
                  <a:lnTo>
                    <a:pt x="19259" y="43088"/>
                  </a:lnTo>
                  <a:lnTo>
                    <a:pt x="20243" y="43322"/>
                  </a:lnTo>
                  <a:lnTo>
                    <a:pt x="21245" y="43539"/>
                  </a:lnTo>
                  <a:lnTo>
                    <a:pt x="22263" y="43739"/>
                  </a:lnTo>
                  <a:lnTo>
                    <a:pt x="23281" y="43906"/>
                  </a:lnTo>
                  <a:lnTo>
                    <a:pt x="24332" y="44056"/>
                  </a:lnTo>
                  <a:lnTo>
                    <a:pt x="25383" y="44173"/>
                  </a:lnTo>
                  <a:lnTo>
                    <a:pt x="26451" y="44257"/>
                  </a:lnTo>
                  <a:lnTo>
                    <a:pt x="27519" y="44323"/>
                  </a:lnTo>
                  <a:lnTo>
                    <a:pt x="28604" y="44373"/>
                  </a:lnTo>
                  <a:lnTo>
                    <a:pt x="29705" y="44373"/>
                  </a:lnTo>
                  <a:lnTo>
                    <a:pt x="30807" y="44357"/>
                  </a:lnTo>
                  <a:lnTo>
                    <a:pt x="31925" y="44323"/>
                  </a:lnTo>
                  <a:lnTo>
                    <a:pt x="33043" y="44257"/>
                  </a:lnTo>
                  <a:lnTo>
                    <a:pt x="33861" y="44173"/>
                  </a:lnTo>
                  <a:lnTo>
                    <a:pt x="34662" y="44090"/>
                  </a:lnTo>
                  <a:lnTo>
                    <a:pt x="35446" y="44006"/>
                  </a:lnTo>
                  <a:lnTo>
                    <a:pt x="36247" y="43889"/>
                  </a:lnTo>
                  <a:lnTo>
                    <a:pt x="37015" y="43773"/>
                  </a:lnTo>
                  <a:lnTo>
                    <a:pt x="37799" y="43639"/>
                  </a:lnTo>
                  <a:lnTo>
                    <a:pt x="38567" y="43489"/>
                  </a:lnTo>
                  <a:lnTo>
                    <a:pt x="39318" y="43322"/>
                  </a:lnTo>
                  <a:lnTo>
                    <a:pt x="40085" y="43155"/>
                  </a:lnTo>
                  <a:lnTo>
                    <a:pt x="40820" y="42955"/>
                  </a:lnTo>
                  <a:lnTo>
                    <a:pt x="41554" y="42755"/>
                  </a:lnTo>
                  <a:lnTo>
                    <a:pt x="42288" y="42554"/>
                  </a:lnTo>
                  <a:lnTo>
                    <a:pt x="43006" y="42321"/>
                  </a:lnTo>
                  <a:lnTo>
                    <a:pt x="43723" y="42087"/>
                  </a:lnTo>
                  <a:lnTo>
                    <a:pt x="44424" y="41854"/>
                  </a:lnTo>
                  <a:lnTo>
                    <a:pt x="45108" y="41587"/>
                  </a:lnTo>
                  <a:lnTo>
                    <a:pt x="45792" y="41320"/>
                  </a:lnTo>
                  <a:lnTo>
                    <a:pt x="46460" y="41036"/>
                  </a:lnTo>
                  <a:lnTo>
                    <a:pt x="47128" y="40752"/>
                  </a:lnTo>
                  <a:lnTo>
                    <a:pt x="47778" y="40452"/>
                  </a:lnTo>
                  <a:lnTo>
                    <a:pt x="48412" y="40151"/>
                  </a:lnTo>
                  <a:lnTo>
                    <a:pt x="49047" y="39818"/>
                  </a:lnTo>
                  <a:lnTo>
                    <a:pt x="49664" y="39501"/>
                  </a:lnTo>
                  <a:lnTo>
                    <a:pt x="50282" y="39150"/>
                  </a:lnTo>
                  <a:lnTo>
                    <a:pt x="50866" y="38800"/>
                  </a:lnTo>
                  <a:lnTo>
                    <a:pt x="51450" y="38449"/>
                  </a:lnTo>
                  <a:lnTo>
                    <a:pt x="52034" y="38082"/>
                  </a:lnTo>
                  <a:lnTo>
                    <a:pt x="52584" y="37698"/>
                  </a:lnTo>
                  <a:lnTo>
                    <a:pt x="53135" y="37314"/>
                  </a:lnTo>
                  <a:lnTo>
                    <a:pt x="53669" y="36914"/>
                  </a:lnTo>
                  <a:lnTo>
                    <a:pt x="54203" y="36513"/>
                  </a:lnTo>
                  <a:lnTo>
                    <a:pt x="54704" y="36113"/>
                  </a:lnTo>
                  <a:lnTo>
                    <a:pt x="55204" y="35696"/>
                  </a:lnTo>
                  <a:lnTo>
                    <a:pt x="55688" y="35262"/>
                  </a:lnTo>
                  <a:lnTo>
                    <a:pt x="56156" y="34828"/>
                  </a:lnTo>
                  <a:lnTo>
                    <a:pt x="56606" y="34394"/>
                  </a:lnTo>
                  <a:lnTo>
                    <a:pt x="57057" y="33943"/>
                  </a:lnTo>
                  <a:lnTo>
                    <a:pt x="57474" y="33476"/>
                  </a:lnTo>
                  <a:lnTo>
                    <a:pt x="57891" y="33026"/>
                  </a:lnTo>
                  <a:lnTo>
                    <a:pt x="58275" y="32558"/>
                  </a:lnTo>
                  <a:lnTo>
                    <a:pt x="58659" y="32074"/>
                  </a:lnTo>
                  <a:lnTo>
                    <a:pt x="59026" y="31590"/>
                  </a:lnTo>
                  <a:lnTo>
                    <a:pt x="59376" y="31107"/>
                  </a:lnTo>
                  <a:lnTo>
                    <a:pt x="59710" y="30606"/>
                  </a:lnTo>
                  <a:lnTo>
                    <a:pt x="60027" y="30122"/>
                  </a:lnTo>
                  <a:lnTo>
                    <a:pt x="60328" y="29605"/>
                  </a:lnTo>
                  <a:lnTo>
                    <a:pt x="60611" y="29104"/>
                  </a:lnTo>
                  <a:lnTo>
                    <a:pt x="60895" y="28587"/>
                  </a:lnTo>
                  <a:lnTo>
                    <a:pt x="61145" y="28069"/>
                  </a:lnTo>
                  <a:lnTo>
                    <a:pt x="61379" y="27535"/>
                  </a:lnTo>
                  <a:lnTo>
                    <a:pt x="61596" y="27018"/>
                  </a:lnTo>
                  <a:lnTo>
                    <a:pt x="61779" y="26484"/>
                  </a:lnTo>
                  <a:lnTo>
                    <a:pt x="61963" y="25933"/>
                  </a:lnTo>
                  <a:lnTo>
                    <a:pt x="62130" y="25399"/>
                  </a:lnTo>
                  <a:lnTo>
                    <a:pt x="62280" y="24849"/>
                  </a:lnTo>
                  <a:lnTo>
                    <a:pt x="62397" y="24298"/>
                  </a:lnTo>
                  <a:lnTo>
                    <a:pt x="62497" y="23747"/>
                  </a:lnTo>
                  <a:lnTo>
                    <a:pt x="62597" y="23196"/>
                  </a:lnTo>
                  <a:lnTo>
                    <a:pt x="62664" y="22646"/>
                  </a:lnTo>
                  <a:lnTo>
                    <a:pt x="62714" y="22078"/>
                  </a:lnTo>
                  <a:lnTo>
                    <a:pt x="62731" y="21511"/>
                  </a:lnTo>
                  <a:lnTo>
                    <a:pt x="62747" y="20944"/>
                  </a:lnTo>
                  <a:lnTo>
                    <a:pt x="62731" y="20376"/>
                  </a:lnTo>
                  <a:lnTo>
                    <a:pt x="62697" y="19809"/>
                  </a:lnTo>
                  <a:lnTo>
                    <a:pt x="62631" y="19075"/>
                  </a:lnTo>
                  <a:lnTo>
                    <a:pt x="62514" y="18340"/>
                  </a:lnTo>
                  <a:lnTo>
                    <a:pt x="62380" y="17623"/>
                  </a:lnTo>
                  <a:lnTo>
                    <a:pt x="62213" y="16922"/>
                  </a:lnTo>
                  <a:lnTo>
                    <a:pt x="61996" y="16221"/>
                  </a:lnTo>
                  <a:lnTo>
                    <a:pt x="61763" y="15537"/>
                  </a:lnTo>
                  <a:lnTo>
                    <a:pt x="61496" y="14853"/>
                  </a:lnTo>
                  <a:lnTo>
                    <a:pt x="61195" y="14185"/>
                  </a:lnTo>
                  <a:lnTo>
                    <a:pt x="60878" y="13534"/>
                  </a:lnTo>
                  <a:lnTo>
                    <a:pt x="60528" y="12883"/>
                  </a:lnTo>
                  <a:lnTo>
                    <a:pt x="60144" y="12249"/>
                  </a:lnTo>
                  <a:lnTo>
                    <a:pt x="59727" y="11632"/>
                  </a:lnTo>
                  <a:lnTo>
                    <a:pt x="59293" y="11014"/>
                  </a:lnTo>
                  <a:lnTo>
                    <a:pt x="58826" y="10414"/>
                  </a:lnTo>
                  <a:lnTo>
                    <a:pt x="58342" y="9829"/>
                  </a:lnTo>
                  <a:lnTo>
                    <a:pt x="57824" y="9262"/>
                  </a:lnTo>
                  <a:lnTo>
                    <a:pt x="57391" y="8828"/>
                  </a:lnTo>
                  <a:lnTo>
                    <a:pt x="56957" y="8394"/>
                  </a:lnTo>
                  <a:lnTo>
                    <a:pt x="56506" y="7977"/>
                  </a:lnTo>
                  <a:lnTo>
                    <a:pt x="56056" y="7577"/>
                  </a:lnTo>
                  <a:lnTo>
                    <a:pt x="55572" y="7176"/>
                  </a:lnTo>
                  <a:lnTo>
                    <a:pt x="55088" y="6776"/>
                  </a:lnTo>
                  <a:lnTo>
                    <a:pt x="54570" y="6392"/>
                  </a:lnTo>
                  <a:lnTo>
                    <a:pt x="54053" y="6025"/>
                  </a:lnTo>
                  <a:lnTo>
                    <a:pt x="54003" y="5991"/>
                  </a:lnTo>
                  <a:lnTo>
                    <a:pt x="53486" y="5641"/>
                  </a:lnTo>
                  <a:lnTo>
                    <a:pt x="52952" y="5290"/>
                  </a:lnTo>
                  <a:lnTo>
                    <a:pt x="52401" y="4957"/>
                  </a:lnTo>
                  <a:lnTo>
                    <a:pt x="51850" y="4623"/>
                  </a:lnTo>
                  <a:lnTo>
                    <a:pt x="51283" y="4306"/>
                  </a:lnTo>
                  <a:lnTo>
                    <a:pt x="50699" y="4005"/>
                  </a:lnTo>
                  <a:lnTo>
                    <a:pt x="50098" y="3705"/>
                  </a:lnTo>
                  <a:lnTo>
                    <a:pt x="49497" y="3421"/>
                  </a:lnTo>
                  <a:lnTo>
                    <a:pt x="49330" y="3338"/>
                  </a:lnTo>
                  <a:lnTo>
                    <a:pt x="48529" y="2987"/>
                  </a:lnTo>
                  <a:lnTo>
                    <a:pt x="47728" y="2654"/>
                  </a:lnTo>
                  <a:lnTo>
                    <a:pt x="47712" y="2637"/>
                  </a:lnTo>
                  <a:lnTo>
                    <a:pt x="46844" y="2320"/>
                  </a:lnTo>
                  <a:lnTo>
                    <a:pt x="45976" y="2020"/>
                  </a:lnTo>
                  <a:lnTo>
                    <a:pt x="45843" y="1969"/>
                  </a:lnTo>
                  <a:lnTo>
                    <a:pt x="45058" y="1719"/>
                  </a:lnTo>
                  <a:lnTo>
                    <a:pt x="44274" y="1486"/>
                  </a:lnTo>
                  <a:lnTo>
                    <a:pt x="43923" y="1402"/>
                  </a:lnTo>
                  <a:lnTo>
                    <a:pt x="43106" y="1185"/>
                  </a:lnTo>
                  <a:lnTo>
                    <a:pt x="42271" y="985"/>
                  </a:lnTo>
                  <a:lnTo>
                    <a:pt x="42155" y="968"/>
                  </a:lnTo>
                  <a:lnTo>
                    <a:pt x="41253" y="768"/>
                  </a:lnTo>
                  <a:lnTo>
                    <a:pt x="40336" y="601"/>
                  </a:lnTo>
                  <a:lnTo>
                    <a:pt x="39968" y="551"/>
                  </a:lnTo>
                  <a:lnTo>
                    <a:pt x="39217" y="434"/>
                  </a:lnTo>
                  <a:lnTo>
                    <a:pt x="38483" y="334"/>
                  </a:lnTo>
                  <a:lnTo>
                    <a:pt x="37983" y="267"/>
                  </a:lnTo>
                  <a:lnTo>
                    <a:pt x="37131" y="184"/>
                  </a:lnTo>
                  <a:lnTo>
                    <a:pt x="36264" y="100"/>
                  </a:lnTo>
                  <a:lnTo>
                    <a:pt x="36114" y="100"/>
                  </a:lnTo>
                  <a:lnTo>
                    <a:pt x="35162" y="34"/>
                  </a:lnTo>
                  <a:lnTo>
                    <a:pt x="342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0"/>
            <p:cNvSpPr/>
            <p:nvPr/>
          </p:nvSpPr>
          <p:spPr>
            <a:xfrm>
              <a:off x="3142576" y="1697649"/>
              <a:ext cx="2935043" cy="2604644"/>
            </a:xfrm>
            <a:custGeom>
              <a:avLst/>
              <a:gdLst/>
              <a:ahLst/>
              <a:cxnLst/>
              <a:rect l="l" t="t" r="r" b="b"/>
              <a:pathLst>
                <a:path w="64182" h="56957" extrusionOk="0">
                  <a:moveTo>
                    <a:pt x="34911" y="1436"/>
                  </a:moveTo>
                  <a:lnTo>
                    <a:pt x="35846" y="1469"/>
                  </a:lnTo>
                  <a:lnTo>
                    <a:pt x="36831" y="1536"/>
                  </a:lnTo>
                  <a:lnTo>
                    <a:pt x="36931" y="1536"/>
                  </a:lnTo>
                  <a:lnTo>
                    <a:pt x="37782" y="1619"/>
                  </a:lnTo>
                  <a:lnTo>
                    <a:pt x="38616" y="1703"/>
                  </a:lnTo>
                  <a:lnTo>
                    <a:pt x="39100" y="1753"/>
                  </a:lnTo>
                  <a:lnTo>
                    <a:pt x="39834" y="1853"/>
                  </a:lnTo>
                  <a:lnTo>
                    <a:pt x="40569" y="1970"/>
                  </a:lnTo>
                  <a:lnTo>
                    <a:pt x="40919" y="2037"/>
                  </a:lnTo>
                  <a:lnTo>
                    <a:pt x="41837" y="2204"/>
                  </a:lnTo>
                  <a:lnTo>
                    <a:pt x="42771" y="2387"/>
                  </a:lnTo>
                  <a:lnTo>
                    <a:pt x="42838" y="2404"/>
                  </a:lnTo>
                  <a:lnTo>
                    <a:pt x="43656" y="2604"/>
                  </a:lnTo>
                  <a:lnTo>
                    <a:pt x="44457" y="2804"/>
                  </a:lnTo>
                  <a:lnTo>
                    <a:pt x="44791" y="2904"/>
                  </a:lnTo>
                  <a:lnTo>
                    <a:pt x="45575" y="3138"/>
                  </a:lnTo>
                  <a:lnTo>
                    <a:pt x="46343" y="3372"/>
                  </a:lnTo>
                  <a:lnTo>
                    <a:pt x="46459" y="3405"/>
                  </a:lnTo>
                  <a:lnTo>
                    <a:pt x="47327" y="3722"/>
                  </a:lnTo>
                  <a:lnTo>
                    <a:pt x="48178" y="4039"/>
                  </a:lnTo>
                  <a:lnTo>
                    <a:pt x="48979" y="4356"/>
                  </a:lnTo>
                  <a:lnTo>
                    <a:pt x="49747" y="4707"/>
                  </a:lnTo>
                  <a:lnTo>
                    <a:pt x="49914" y="4790"/>
                  </a:lnTo>
                  <a:lnTo>
                    <a:pt x="50498" y="5057"/>
                  </a:lnTo>
                  <a:lnTo>
                    <a:pt x="51082" y="5358"/>
                  </a:lnTo>
                  <a:lnTo>
                    <a:pt x="51649" y="5658"/>
                  </a:lnTo>
                  <a:lnTo>
                    <a:pt x="52217" y="5975"/>
                  </a:lnTo>
                  <a:lnTo>
                    <a:pt x="52767" y="6292"/>
                  </a:lnTo>
                  <a:lnTo>
                    <a:pt x="53301" y="6626"/>
                  </a:lnTo>
                  <a:lnTo>
                    <a:pt x="53835" y="6976"/>
                  </a:lnTo>
                  <a:lnTo>
                    <a:pt x="54369" y="7327"/>
                  </a:lnTo>
                  <a:lnTo>
                    <a:pt x="54870" y="7694"/>
                  </a:lnTo>
                  <a:lnTo>
                    <a:pt x="55354" y="8061"/>
                  </a:lnTo>
                  <a:lnTo>
                    <a:pt x="55838" y="8445"/>
                  </a:lnTo>
                  <a:lnTo>
                    <a:pt x="56305" y="8829"/>
                  </a:lnTo>
                  <a:lnTo>
                    <a:pt x="56756" y="9229"/>
                  </a:lnTo>
                  <a:lnTo>
                    <a:pt x="57190" y="9630"/>
                  </a:lnTo>
                  <a:lnTo>
                    <a:pt x="57607" y="10047"/>
                  </a:lnTo>
                  <a:lnTo>
                    <a:pt x="58007" y="10464"/>
                  </a:lnTo>
                  <a:lnTo>
                    <a:pt x="58525" y="11031"/>
                  </a:lnTo>
                  <a:lnTo>
                    <a:pt x="59009" y="11615"/>
                  </a:lnTo>
                  <a:lnTo>
                    <a:pt x="59459" y="12200"/>
                  </a:lnTo>
                  <a:lnTo>
                    <a:pt x="59876" y="12800"/>
                  </a:lnTo>
                  <a:lnTo>
                    <a:pt x="60277" y="13401"/>
                  </a:lnTo>
                  <a:lnTo>
                    <a:pt x="60644" y="14019"/>
                  </a:lnTo>
                  <a:lnTo>
                    <a:pt x="60995" y="14653"/>
                  </a:lnTo>
                  <a:lnTo>
                    <a:pt x="61295" y="15287"/>
                  </a:lnTo>
                  <a:lnTo>
                    <a:pt x="61579" y="15921"/>
                  </a:lnTo>
                  <a:lnTo>
                    <a:pt x="61829" y="16572"/>
                  </a:lnTo>
                  <a:lnTo>
                    <a:pt x="62046" y="17223"/>
                  </a:lnTo>
                  <a:lnTo>
                    <a:pt x="62246" y="17890"/>
                  </a:lnTo>
                  <a:lnTo>
                    <a:pt x="62396" y="18558"/>
                  </a:lnTo>
                  <a:lnTo>
                    <a:pt x="62530" y="19225"/>
                  </a:lnTo>
                  <a:lnTo>
                    <a:pt x="62630" y="19909"/>
                  </a:lnTo>
                  <a:lnTo>
                    <a:pt x="62697" y="20577"/>
                  </a:lnTo>
                  <a:lnTo>
                    <a:pt x="62730" y="21111"/>
                  </a:lnTo>
                  <a:lnTo>
                    <a:pt x="62747" y="21645"/>
                  </a:lnTo>
                  <a:lnTo>
                    <a:pt x="62730" y="22162"/>
                  </a:lnTo>
                  <a:lnTo>
                    <a:pt x="62713" y="22696"/>
                  </a:lnTo>
                  <a:lnTo>
                    <a:pt x="62663" y="23230"/>
                  </a:lnTo>
                  <a:lnTo>
                    <a:pt x="62613" y="23748"/>
                  </a:lnTo>
                  <a:lnTo>
                    <a:pt x="62530" y="24265"/>
                  </a:lnTo>
                  <a:lnTo>
                    <a:pt x="62430" y="24799"/>
                  </a:lnTo>
                  <a:lnTo>
                    <a:pt x="62313" y="25316"/>
                  </a:lnTo>
                  <a:lnTo>
                    <a:pt x="62179" y="25834"/>
                  </a:lnTo>
                  <a:lnTo>
                    <a:pt x="62029" y="26334"/>
                  </a:lnTo>
                  <a:lnTo>
                    <a:pt x="61862" y="26852"/>
                  </a:lnTo>
                  <a:lnTo>
                    <a:pt x="61679" y="27369"/>
                  </a:lnTo>
                  <a:lnTo>
                    <a:pt x="61479" y="27870"/>
                  </a:lnTo>
                  <a:lnTo>
                    <a:pt x="61262" y="28370"/>
                  </a:lnTo>
                  <a:lnTo>
                    <a:pt x="61028" y="28871"/>
                  </a:lnTo>
                  <a:lnTo>
                    <a:pt x="60761" y="29371"/>
                  </a:lnTo>
                  <a:lnTo>
                    <a:pt x="60494" y="29855"/>
                  </a:lnTo>
                  <a:lnTo>
                    <a:pt x="60210" y="30356"/>
                  </a:lnTo>
                  <a:lnTo>
                    <a:pt x="59910" y="30840"/>
                  </a:lnTo>
                  <a:lnTo>
                    <a:pt x="59576" y="31324"/>
                  </a:lnTo>
                  <a:lnTo>
                    <a:pt x="59242" y="31791"/>
                  </a:lnTo>
                  <a:lnTo>
                    <a:pt x="58892" y="32258"/>
                  </a:lnTo>
                  <a:lnTo>
                    <a:pt x="58525" y="32726"/>
                  </a:lnTo>
                  <a:lnTo>
                    <a:pt x="58124" y="33193"/>
                  </a:lnTo>
                  <a:lnTo>
                    <a:pt x="57724" y="33644"/>
                  </a:lnTo>
                  <a:lnTo>
                    <a:pt x="57307" y="34094"/>
                  </a:lnTo>
                  <a:lnTo>
                    <a:pt x="56873" y="34545"/>
                  </a:lnTo>
                  <a:lnTo>
                    <a:pt x="56422" y="34995"/>
                  </a:lnTo>
                  <a:lnTo>
                    <a:pt x="55955" y="35429"/>
                  </a:lnTo>
                  <a:lnTo>
                    <a:pt x="55471" y="35846"/>
                  </a:lnTo>
                  <a:lnTo>
                    <a:pt x="54970" y="36264"/>
                  </a:lnTo>
                  <a:lnTo>
                    <a:pt x="54453" y="36697"/>
                  </a:lnTo>
                  <a:lnTo>
                    <a:pt x="53919" y="37098"/>
                  </a:lnTo>
                  <a:lnTo>
                    <a:pt x="53368" y="37498"/>
                  </a:lnTo>
                  <a:lnTo>
                    <a:pt x="52818" y="37882"/>
                  </a:lnTo>
                  <a:lnTo>
                    <a:pt x="52250" y="38266"/>
                  </a:lnTo>
                  <a:lnTo>
                    <a:pt x="51666" y="38633"/>
                  </a:lnTo>
                  <a:lnTo>
                    <a:pt x="51082" y="38984"/>
                  </a:lnTo>
                  <a:lnTo>
                    <a:pt x="50481" y="39334"/>
                  </a:lnTo>
                  <a:lnTo>
                    <a:pt x="49880" y="39668"/>
                  </a:lnTo>
                  <a:lnTo>
                    <a:pt x="49263" y="40002"/>
                  </a:lnTo>
                  <a:lnTo>
                    <a:pt x="48629" y="40319"/>
                  </a:lnTo>
                  <a:lnTo>
                    <a:pt x="47995" y="40619"/>
                  </a:lnTo>
                  <a:lnTo>
                    <a:pt x="47344" y="40919"/>
                  </a:lnTo>
                  <a:lnTo>
                    <a:pt x="46693" y="41186"/>
                  </a:lnTo>
                  <a:lnTo>
                    <a:pt x="46026" y="41470"/>
                  </a:lnTo>
                  <a:lnTo>
                    <a:pt x="45358" y="41720"/>
                  </a:lnTo>
                  <a:lnTo>
                    <a:pt x="44691" y="41971"/>
                  </a:lnTo>
                  <a:lnTo>
                    <a:pt x="43990" y="42204"/>
                  </a:lnTo>
                  <a:lnTo>
                    <a:pt x="43305" y="42438"/>
                  </a:lnTo>
                  <a:lnTo>
                    <a:pt x="42605" y="42638"/>
                  </a:lnTo>
                  <a:lnTo>
                    <a:pt x="41887" y="42839"/>
                  </a:lnTo>
                  <a:lnTo>
                    <a:pt x="41169" y="43039"/>
                  </a:lnTo>
                  <a:lnTo>
                    <a:pt x="40452" y="43206"/>
                  </a:lnTo>
                  <a:lnTo>
                    <a:pt x="39734" y="43373"/>
                  </a:lnTo>
                  <a:lnTo>
                    <a:pt x="39000" y="43523"/>
                  </a:lnTo>
                  <a:lnTo>
                    <a:pt x="38249" y="43673"/>
                  </a:lnTo>
                  <a:lnTo>
                    <a:pt x="37515" y="43806"/>
                  </a:lnTo>
                  <a:lnTo>
                    <a:pt x="36764" y="43907"/>
                  </a:lnTo>
                  <a:lnTo>
                    <a:pt x="35996" y="44023"/>
                  </a:lnTo>
                  <a:lnTo>
                    <a:pt x="35245" y="44107"/>
                  </a:lnTo>
                  <a:lnTo>
                    <a:pt x="34478" y="44190"/>
                  </a:lnTo>
                  <a:lnTo>
                    <a:pt x="33710" y="44257"/>
                  </a:lnTo>
                  <a:lnTo>
                    <a:pt x="32642" y="44324"/>
                  </a:lnTo>
                  <a:lnTo>
                    <a:pt x="31574" y="44357"/>
                  </a:lnTo>
                  <a:lnTo>
                    <a:pt x="30506" y="44374"/>
                  </a:lnTo>
                  <a:lnTo>
                    <a:pt x="29454" y="44374"/>
                  </a:lnTo>
                  <a:lnTo>
                    <a:pt x="28403" y="44324"/>
                  </a:lnTo>
                  <a:lnTo>
                    <a:pt x="27352" y="44274"/>
                  </a:lnTo>
                  <a:lnTo>
                    <a:pt x="26300" y="44190"/>
                  </a:lnTo>
                  <a:lnTo>
                    <a:pt x="25266" y="44073"/>
                  </a:lnTo>
                  <a:lnTo>
                    <a:pt x="24248" y="43940"/>
                  </a:lnTo>
                  <a:lnTo>
                    <a:pt x="23230" y="43773"/>
                  </a:lnTo>
                  <a:lnTo>
                    <a:pt x="22212" y="43590"/>
                  </a:lnTo>
                  <a:lnTo>
                    <a:pt x="21227" y="43373"/>
                  </a:lnTo>
                  <a:lnTo>
                    <a:pt x="20243" y="43139"/>
                  </a:lnTo>
                  <a:lnTo>
                    <a:pt x="19275" y="42872"/>
                  </a:lnTo>
                  <a:lnTo>
                    <a:pt x="18307" y="42588"/>
                  </a:lnTo>
                  <a:lnTo>
                    <a:pt x="17372" y="42271"/>
                  </a:lnTo>
                  <a:lnTo>
                    <a:pt x="17256" y="42238"/>
                  </a:lnTo>
                  <a:lnTo>
                    <a:pt x="17055" y="42238"/>
                  </a:lnTo>
                  <a:lnTo>
                    <a:pt x="16955" y="42254"/>
                  </a:lnTo>
                  <a:lnTo>
                    <a:pt x="16855" y="42288"/>
                  </a:lnTo>
                  <a:lnTo>
                    <a:pt x="16755" y="42338"/>
                  </a:lnTo>
                  <a:lnTo>
                    <a:pt x="16672" y="42405"/>
                  </a:lnTo>
                  <a:lnTo>
                    <a:pt x="16588" y="42471"/>
                  </a:lnTo>
                  <a:lnTo>
                    <a:pt x="16521" y="42555"/>
                  </a:lnTo>
                  <a:lnTo>
                    <a:pt x="16471" y="42655"/>
                  </a:lnTo>
                  <a:lnTo>
                    <a:pt x="16438" y="42755"/>
                  </a:lnTo>
                  <a:lnTo>
                    <a:pt x="16421" y="42855"/>
                  </a:lnTo>
                  <a:lnTo>
                    <a:pt x="16421" y="42955"/>
                  </a:lnTo>
                  <a:lnTo>
                    <a:pt x="16421" y="43072"/>
                  </a:lnTo>
                  <a:lnTo>
                    <a:pt x="16455" y="43172"/>
                  </a:lnTo>
                  <a:lnTo>
                    <a:pt x="16488" y="43272"/>
                  </a:lnTo>
                  <a:lnTo>
                    <a:pt x="16872" y="44023"/>
                  </a:lnTo>
                  <a:lnTo>
                    <a:pt x="17289" y="44774"/>
                  </a:lnTo>
                  <a:lnTo>
                    <a:pt x="17706" y="45509"/>
                  </a:lnTo>
                  <a:lnTo>
                    <a:pt x="18140" y="46260"/>
                  </a:lnTo>
                  <a:lnTo>
                    <a:pt x="18591" y="46994"/>
                  </a:lnTo>
                  <a:lnTo>
                    <a:pt x="19058" y="47728"/>
                  </a:lnTo>
                  <a:lnTo>
                    <a:pt x="19542" y="48446"/>
                  </a:lnTo>
                  <a:lnTo>
                    <a:pt x="20043" y="49163"/>
                  </a:lnTo>
                  <a:lnTo>
                    <a:pt x="20560" y="49864"/>
                  </a:lnTo>
                  <a:lnTo>
                    <a:pt x="21077" y="50565"/>
                  </a:lnTo>
                  <a:lnTo>
                    <a:pt x="21628" y="51266"/>
                  </a:lnTo>
                  <a:lnTo>
                    <a:pt x="22162" y="51933"/>
                  </a:lnTo>
                  <a:lnTo>
                    <a:pt x="22729" y="52618"/>
                  </a:lnTo>
                  <a:lnTo>
                    <a:pt x="23297" y="53268"/>
                  </a:lnTo>
                  <a:lnTo>
                    <a:pt x="23881" y="53919"/>
                  </a:lnTo>
                  <a:lnTo>
                    <a:pt x="24482" y="54553"/>
                  </a:lnTo>
                  <a:lnTo>
                    <a:pt x="23897" y="54303"/>
                  </a:lnTo>
                  <a:lnTo>
                    <a:pt x="23330" y="54053"/>
                  </a:lnTo>
                  <a:lnTo>
                    <a:pt x="22746" y="53786"/>
                  </a:lnTo>
                  <a:lnTo>
                    <a:pt x="22195" y="53502"/>
                  </a:lnTo>
                  <a:lnTo>
                    <a:pt x="21628" y="53218"/>
                  </a:lnTo>
                  <a:lnTo>
                    <a:pt x="21077" y="52901"/>
                  </a:lnTo>
                  <a:lnTo>
                    <a:pt x="20526" y="52584"/>
                  </a:lnTo>
                  <a:lnTo>
                    <a:pt x="19976" y="52267"/>
                  </a:lnTo>
                  <a:lnTo>
                    <a:pt x="19442" y="51917"/>
                  </a:lnTo>
                  <a:lnTo>
                    <a:pt x="18908" y="51566"/>
                  </a:lnTo>
                  <a:lnTo>
                    <a:pt x="18390" y="51216"/>
                  </a:lnTo>
                  <a:lnTo>
                    <a:pt x="17856" y="50849"/>
                  </a:lnTo>
                  <a:lnTo>
                    <a:pt x="17356" y="50465"/>
                  </a:lnTo>
                  <a:lnTo>
                    <a:pt x="16838" y="50081"/>
                  </a:lnTo>
                  <a:lnTo>
                    <a:pt x="16338" y="49681"/>
                  </a:lnTo>
                  <a:lnTo>
                    <a:pt x="15837" y="49280"/>
                  </a:lnTo>
                  <a:lnTo>
                    <a:pt x="15353" y="48863"/>
                  </a:lnTo>
                  <a:lnTo>
                    <a:pt x="14869" y="48446"/>
                  </a:lnTo>
                  <a:lnTo>
                    <a:pt x="13918" y="47578"/>
                  </a:lnTo>
                  <a:lnTo>
                    <a:pt x="13017" y="46693"/>
                  </a:lnTo>
                  <a:lnTo>
                    <a:pt x="12116" y="45776"/>
                  </a:lnTo>
                  <a:lnTo>
                    <a:pt x="11265" y="44824"/>
                  </a:lnTo>
                  <a:lnTo>
                    <a:pt x="10430" y="43873"/>
                  </a:lnTo>
                  <a:lnTo>
                    <a:pt x="9629" y="42889"/>
                  </a:lnTo>
                  <a:lnTo>
                    <a:pt x="8862" y="41904"/>
                  </a:lnTo>
                  <a:lnTo>
                    <a:pt x="8127" y="40903"/>
                  </a:lnTo>
                  <a:lnTo>
                    <a:pt x="7426" y="39901"/>
                  </a:lnTo>
                  <a:lnTo>
                    <a:pt x="6759" y="38884"/>
                  </a:lnTo>
                  <a:lnTo>
                    <a:pt x="6142" y="37849"/>
                  </a:lnTo>
                  <a:lnTo>
                    <a:pt x="5541" y="36831"/>
                  </a:lnTo>
                  <a:lnTo>
                    <a:pt x="4990" y="35813"/>
                  </a:lnTo>
                  <a:lnTo>
                    <a:pt x="4456" y="34795"/>
                  </a:lnTo>
                  <a:lnTo>
                    <a:pt x="3972" y="33794"/>
                  </a:lnTo>
                  <a:lnTo>
                    <a:pt x="3538" y="32792"/>
                  </a:lnTo>
                  <a:lnTo>
                    <a:pt x="3138" y="31808"/>
                  </a:lnTo>
                  <a:lnTo>
                    <a:pt x="2771" y="30840"/>
                  </a:lnTo>
                  <a:lnTo>
                    <a:pt x="2454" y="29872"/>
                  </a:lnTo>
                  <a:lnTo>
                    <a:pt x="2170" y="28938"/>
                  </a:lnTo>
                  <a:lnTo>
                    <a:pt x="1936" y="28036"/>
                  </a:lnTo>
                  <a:lnTo>
                    <a:pt x="1753" y="27152"/>
                  </a:lnTo>
                  <a:lnTo>
                    <a:pt x="1602" y="26284"/>
                  </a:lnTo>
                  <a:lnTo>
                    <a:pt x="1536" y="25750"/>
                  </a:lnTo>
                  <a:lnTo>
                    <a:pt x="1486" y="25216"/>
                  </a:lnTo>
                  <a:lnTo>
                    <a:pt x="1452" y="24665"/>
                  </a:lnTo>
                  <a:lnTo>
                    <a:pt x="1436" y="24115"/>
                  </a:lnTo>
                  <a:lnTo>
                    <a:pt x="1452" y="23581"/>
                  </a:lnTo>
                  <a:lnTo>
                    <a:pt x="1486" y="23030"/>
                  </a:lnTo>
                  <a:lnTo>
                    <a:pt x="1519" y="22479"/>
                  </a:lnTo>
                  <a:lnTo>
                    <a:pt x="1586" y="21945"/>
                  </a:lnTo>
                  <a:lnTo>
                    <a:pt x="1686" y="21411"/>
                  </a:lnTo>
                  <a:lnTo>
                    <a:pt x="1786" y="20877"/>
                  </a:lnTo>
                  <a:lnTo>
                    <a:pt x="1903" y="20343"/>
                  </a:lnTo>
                  <a:lnTo>
                    <a:pt x="2053" y="19826"/>
                  </a:lnTo>
                  <a:lnTo>
                    <a:pt x="2203" y="19292"/>
                  </a:lnTo>
                  <a:lnTo>
                    <a:pt x="2387" y="18775"/>
                  </a:lnTo>
                  <a:lnTo>
                    <a:pt x="2570" y="18257"/>
                  </a:lnTo>
                  <a:lnTo>
                    <a:pt x="2787" y="17740"/>
                  </a:lnTo>
                  <a:lnTo>
                    <a:pt x="3021" y="17239"/>
                  </a:lnTo>
                  <a:lnTo>
                    <a:pt x="3271" y="16739"/>
                  </a:lnTo>
                  <a:lnTo>
                    <a:pt x="3522" y="16238"/>
                  </a:lnTo>
                  <a:lnTo>
                    <a:pt x="3805" y="15737"/>
                  </a:lnTo>
                  <a:lnTo>
                    <a:pt x="4106" y="15253"/>
                  </a:lnTo>
                  <a:lnTo>
                    <a:pt x="4406" y="14769"/>
                  </a:lnTo>
                  <a:lnTo>
                    <a:pt x="4740" y="14302"/>
                  </a:lnTo>
                  <a:lnTo>
                    <a:pt x="5090" y="13818"/>
                  </a:lnTo>
                  <a:lnTo>
                    <a:pt x="5441" y="13351"/>
                  </a:lnTo>
                  <a:lnTo>
                    <a:pt x="5808" y="12900"/>
                  </a:lnTo>
                  <a:lnTo>
                    <a:pt x="6208" y="12450"/>
                  </a:lnTo>
                  <a:lnTo>
                    <a:pt x="6609" y="11999"/>
                  </a:lnTo>
                  <a:lnTo>
                    <a:pt x="7026" y="11549"/>
                  </a:lnTo>
                  <a:lnTo>
                    <a:pt x="7460" y="11115"/>
                  </a:lnTo>
                  <a:lnTo>
                    <a:pt x="7894" y="10698"/>
                  </a:lnTo>
                  <a:lnTo>
                    <a:pt x="8361" y="10264"/>
                  </a:lnTo>
                  <a:lnTo>
                    <a:pt x="8828" y="9863"/>
                  </a:lnTo>
                  <a:lnTo>
                    <a:pt x="9312" y="9446"/>
                  </a:lnTo>
                  <a:lnTo>
                    <a:pt x="9813" y="9062"/>
                  </a:lnTo>
                  <a:lnTo>
                    <a:pt x="10330" y="8662"/>
                  </a:lnTo>
                  <a:lnTo>
                    <a:pt x="10848" y="8278"/>
                  </a:lnTo>
                  <a:lnTo>
                    <a:pt x="11382" y="7911"/>
                  </a:lnTo>
                  <a:lnTo>
                    <a:pt x="11932" y="7544"/>
                  </a:lnTo>
                  <a:lnTo>
                    <a:pt x="12500" y="7193"/>
                  </a:lnTo>
                  <a:lnTo>
                    <a:pt x="13067" y="6843"/>
                  </a:lnTo>
                  <a:lnTo>
                    <a:pt x="13651" y="6492"/>
                  </a:lnTo>
                  <a:lnTo>
                    <a:pt x="14252" y="6175"/>
                  </a:lnTo>
                  <a:lnTo>
                    <a:pt x="14853" y="5858"/>
                  </a:lnTo>
                  <a:lnTo>
                    <a:pt x="15470" y="5541"/>
                  </a:lnTo>
                  <a:lnTo>
                    <a:pt x="16088" y="5241"/>
                  </a:lnTo>
                  <a:lnTo>
                    <a:pt x="16722" y="4940"/>
                  </a:lnTo>
                  <a:lnTo>
                    <a:pt x="17372" y="4673"/>
                  </a:lnTo>
                  <a:lnTo>
                    <a:pt x="18040" y="4390"/>
                  </a:lnTo>
                  <a:lnTo>
                    <a:pt x="18691" y="4139"/>
                  </a:lnTo>
                  <a:lnTo>
                    <a:pt x="19375" y="3889"/>
                  </a:lnTo>
                  <a:lnTo>
                    <a:pt x="20059" y="3655"/>
                  </a:lnTo>
                  <a:lnTo>
                    <a:pt x="20760" y="3422"/>
                  </a:lnTo>
                  <a:lnTo>
                    <a:pt x="21461" y="3205"/>
                  </a:lnTo>
                  <a:lnTo>
                    <a:pt x="22162" y="3005"/>
                  </a:lnTo>
                  <a:lnTo>
                    <a:pt x="22879" y="2804"/>
                  </a:lnTo>
                  <a:lnTo>
                    <a:pt x="23614" y="2621"/>
                  </a:lnTo>
                  <a:lnTo>
                    <a:pt x="24348" y="2454"/>
                  </a:lnTo>
                  <a:lnTo>
                    <a:pt x="25082" y="2304"/>
                  </a:lnTo>
                  <a:lnTo>
                    <a:pt x="25833" y="2153"/>
                  </a:lnTo>
                  <a:lnTo>
                    <a:pt x="26601" y="2020"/>
                  </a:lnTo>
                  <a:lnTo>
                    <a:pt x="27352" y="1903"/>
                  </a:lnTo>
                  <a:lnTo>
                    <a:pt x="28119" y="1786"/>
                  </a:lnTo>
                  <a:lnTo>
                    <a:pt x="28904" y="1703"/>
                  </a:lnTo>
                  <a:lnTo>
                    <a:pt x="29688" y="1619"/>
                  </a:lnTo>
                  <a:lnTo>
                    <a:pt x="30472" y="1553"/>
                  </a:lnTo>
                  <a:lnTo>
                    <a:pt x="31440" y="1486"/>
                  </a:lnTo>
                  <a:lnTo>
                    <a:pt x="32392" y="1453"/>
                  </a:lnTo>
                  <a:lnTo>
                    <a:pt x="32959" y="1436"/>
                  </a:lnTo>
                  <a:close/>
                  <a:moveTo>
                    <a:pt x="32926" y="1"/>
                  </a:moveTo>
                  <a:lnTo>
                    <a:pt x="32358" y="17"/>
                  </a:lnTo>
                  <a:lnTo>
                    <a:pt x="31357" y="51"/>
                  </a:lnTo>
                  <a:lnTo>
                    <a:pt x="30372" y="118"/>
                  </a:lnTo>
                  <a:lnTo>
                    <a:pt x="29538" y="184"/>
                  </a:lnTo>
                  <a:lnTo>
                    <a:pt x="28720" y="268"/>
                  </a:lnTo>
                  <a:lnTo>
                    <a:pt x="27903" y="368"/>
                  </a:lnTo>
                  <a:lnTo>
                    <a:pt x="27102" y="485"/>
                  </a:lnTo>
                  <a:lnTo>
                    <a:pt x="26300" y="618"/>
                  </a:lnTo>
                  <a:lnTo>
                    <a:pt x="25516" y="752"/>
                  </a:lnTo>
                  <a:lnTo>
                    <a:pt x="24732" y="902"/>
                  </a:lnTo>
                  <a:lnTo>
                    <a:pt x="23947" y="1069"/>
                  </a:lnTo>
                  <a:lnTo>
                    <a:pt x="23180" y="1252"/>
                  </a:lnTo>
                  <a:lnTo>
                    <a:pt x="22429" y="1453"/>
                  </a:lnTo>
                  <a:lnTo>
                    <a:pt x="21661" y="1653"/>
                  </a:lnTo>
                  <a:lnTo>
                    <a:pt x="20927" y="1870"/>
                  </a:lnTo>
                  <a:lnTo>
                    <a:pt x="20193" y="2103"/>
                  </a:lnTo>
                  <a:lnTo>
                    <a:pt x="19458" y="2337"/>
                  </a:lnTo>
                  <a:lnTo>
                    <a:pt x="18741" y="2587"/>
                  </a:lnTo>
                  <a:lnTo>
                    <a:pt x="18040" y="2854"/>
                  </a:lnTo>
                  <a:lnTo>
                    <a:pt x="17339" y="3138"/>
                  </a:lnTo>
                  <a:lnTo>
                    <a:pt x="16655" y="3422"/>
                  </a:lnTo>
                  <a:lnTo>
                    <a:pt x="15987" y="3722"/>
                  </a:lnTo>
                  <a:lnTo>
                    <a:pt x="15320" y="4039"/>
                  </a:lnTo>
                  <a:lnTo>
                    <a:pt x="14652" y="4356"/>
                  </a:lnTo>
                  <a:lnTo>
                    <a:pt x="14018" y="4690"/>
                  </a:lnTo>
                  <a:lnTo>
                    <a:pt x="13384" y="5024"/>
                  </a:lnTo>
                  <a:lnTo>
                    <a:pt x="12767" y="5374"/>
                  </a:lnTo>
                  <a:lnTo>
                    <a:pt x="12149" y="5741"/>
                  </a:lnTo>
                  <a:lnTo>
                    <a:pt x="11548" y="6108"/>
                  </a:lnTo>
                  <a:lnTo>
                    <a:pt x="10964" y="6492"/>
                  </a:lnTo>
                  <a:lnTo>
                    <a:pt x="10397" y="6876"/>
                  </a:lnTo>
                  <a:lnTo>
                    <a:pt x="9830" y="7277"/>
                  </a:lnTo>
                  <a:lnTo>
                    <a:pt x="9279" y="7677"/>
                  </a:lnTo>
                  <a:lnTo>
                    <a:pt x="8745" y="8094"/>
                  </a:lnTo>
                  <a:lnTo>
                    <a:pt x="8228" y="8512"/>
                  </a:lnTo>
                  <a:lnTo>
                    <a:pt x="7727" y="8945"/>
                  </a:lnTo>
                  <a:lnTo>
                    <a:pt x="7226" y="9396"/>
                  </a:lnTo>
                  <a:lnTo>
                    <a:pt x="6742" y="9830"/>
                  </a:lnTo>
                  <a:lnTo>
                    <a:pt x="6275" y="10297"/>
                  </a:lnTo>
                  <a:lnTo>
                    <a:pt x="5824" y="10748"/>
                  </a:lnTo>
                  <a:lnTo>
                    <a:pt x="5391" y="11232"/>
                  </a:lnTo>
                  <a:lnTo>
                    <a:pt x="4973" y="11699"/>
                  </a:lnTo>
                  <a:lnTo>
                    <a:pt x="4573" y="12183"/>
                  </a:lnTo>
                  <a:lnTo>
                    <a:pt x="4172" y="12684"/>
                  </a:lnTo>
                  <a:lnTo>
                    <a:pt x="3805" y="13167"/>
                  </a:lnTo>
                  <a:lnTo>
                    <a:pt x="3438" y="13685"/>
                  </a:lnTo>
                  <a:lnTo>
                    <a:pt x="3104" y="14185"/>
                  </a:lnTo>
                  <a:lnTo>
                    <a:pt x="2771" y="14703"/>
                  </a:lnTo>
                  <a:lnTo>
                    <a:pt x="2470" y="15220"/>
                  </a:lnTo>
                  <a:lnTo>
                    <a:pt x="2170" y="15754"/>
                  </a:lnTo>
                  <a:lnTo>
                    <a:pt x="1903" y="16288"/>
                  </a:lnTo>
                  <a:lnTo>
                    <a:pt x="1652" y="16822"/>
                  </a:lnTo>
                  <a:lnTo>
                    <a:pt x="1402" y="17356"/>
                  </a:lnTo>
                  <a:lnTo>
                    <a:pt x="1185" y="17907"/>
                  </a:lnTo>
                  <a:lnTo>
                    <a:pt x="985" y="18458"/>
                  </a:lnTo>
                  <a:lnTo>
                    <a:pt x="801" y="19008"/>
                  </a:lnTo>
                  <a:lnTo>
                    <a:pt x="635" y="19559"/>
                  </a:lnTo>
                  <a:lnTo>
                    <a:pt x="484" y="20126"/>
                  </a:lnTo>
                  <a:lnTo>
                    <a:pt x="351" y="20694"/>
                  </a:lnTo>
                  <a:lnTo>
                    <a:pt x="251" y="21261"/>
                  </a:lnTo>
                  <a:lnTo>
                    <a:pt x="167" y="21845"/>
                  </a:lnTo>
                  <a:lnTo>
                    <a:pt x="84" y="22413"/>
                  </a:lnTo>
                  <a:lnTo>
                    <a:pt x="50" y="22997"/>
                  </a:lnTo>
                  <a:lnTo>
                    <a:pt x="17" y="23581"/>
                  </a:lnTo>
                  <a:lnTo>
                    <a:pt x="0" y="24148"/>
                  </a:lnTo>
                  <a:lnTo>
                    <a:pt x="17" y="24749"/>
                  </a:lnTo>
                  <a:lnTo>
                    <a:pt x="50" y="25333"/>
                  </a:lnTo>
                  <a:lnTo>
                    <a:pt x="101" y="25917"/>
                  </a:lnTo>
                  <a:lnTo>
                    <a:pt x="201" y="26551"/>
                  </a:lnTo>
                  <a:lnTo>
                    <a:pt x="284" y="27085"/>
                  </a:lnTo>
                  <a:lnTo>
                    <a:pt x="384" y="27619"/>
                  </a:lnTo>
                  <a:lnTo>
                    <a:pt x="484" y="28170"/>
                  </a:lnTo>
                  <a:lnTo>
                    <a:pt x="618" y="28721"/>
                  </a:lnTo>
                  <a:lnTo>
                    <a:pt x="751" y="29271"/>
                  </a:lnTo>
                  <a:lnTo>
                    <a:pt x="918" y="29839"/>
                  </a:lnTo>
                  <a:lnTo>
                    <a:pt x="1085" y="30389"/>
                  </a:lnTo>
                  <a:lnTo>
                    <a:pt x="1269" y="30957"/>
                  </a:lnTo>
                  <a:lnTo>
                    <a:pt x="1469" y="31524"/>
                  </a:lnTo>
                  <a:lnTo>
                    <a:pt x="1669" y="32108"/>
                  </a:lnTo>
                  <a:lnTo>
                    <a:pt x="1903" y="32676"/>
                  </a:lnTo>
                  <a:lnTo>
                    <a:pt x="2136" y="33243"/>
                  </a:lnTo>
                  <a:lnTo>
                    <a:pt x="2387" y="33827"/>
                  </a:lnTo>
                  <a:lnTo>
                    <a:pt x="2637" y="34411"/>
                  </a:lnTo>
                  <a:lnTo>
                    <a:pt x="2921" y="34979"/>
                  </a:lnTo>
                  <a:lnTo>
                    <a:pt x="3204" y="35563"/>
                  </a:lnTo>
                  <a:lnTo>
                    <a:pt x="3488" y="36147"/>
                  </a:lnTo>
                  <a:lnTo>
                    <a:pt x="3805" y="36731"/>
                  </a:lnTo>
                  <a:lnTo>
                    <a:pt x="4122" y="37298"/>
                  </a:lnTo>
                  <a:lnTo>
                    <a:pt x="4456" y="37882"/>
                  </a:lnTo>
                  <a:lnTo>
                    <a:pt x="4790" y="38466"/>
                  </a:lnTo>
                  <a:lnTo>
                    <a:pt x="5140" y="39034"/>
                  </a:lnTo>
                  <a:lnTo>
                    <a:pt x="5507" y="39601"/>
                  </a:lnTo>
                  <a:lnTo>
                    <a:pt x="5875" y="40185"/>
                  </a:lnTo>
                  <a:lnTo>
                    <a:pt x="6659" y="41320"/>
                  </a:lnTo>
                  <a:lnTo>
                    <a:pt x="7477" y="42438"/>
                  </a:lnTo>
                  <a:lnTo>
                    <a:pt x="7894" y="42989"/>
                  </a:lnTo>
                  <a:lnTo>
                    <a:pt x="8328" y="43539"/>
                  </a:lnTo>
                  <a:lnTo>
                    <a:pt x="8762" y="44090"/>
                  </a:lnTo>
                  <a:lnTo>
                    <a:pt x="9212" y="44624"/>
                  </a:lnTo>
                  <a:lnTo>
                    <a:pt x="9679" y="45158"/>
                  </a:lnTo>
                  <a:lnTo>
                    <a:pt x="10130" y="45675"/>
                  </a:lnTo>
                  <a:lnTo>
                    <a:pt x="10614" y="46210"/>
                  </a:lnTo>
                  <a:lnTo>
                    <a:pt x="11098" y="46710"/>
                  </a:lnTo>
                  <a:lnTo>
                    <a:pt x="11582" y="47227"/>
                  </a:lnTo>
                  <a:lnTo>
                    <a:pt x="12082" y="47728"/>
                  </a:lnTo>
                  <a:lnTo>
                    <a:pt x="12583" y="48212"/>
                  </a:lnTo>
                  <a:lnTo>
                    <a:pt x="13100" y="48696"/>
                  </a:lnTo>
                  <a:lnTo>
                    <a:pt x="13618" y="49180"/>
                  </a:lnTo>
                  <a:lnTo>
                    <a:pt x="14135" y="49647"/>
                  </a:lnTo>
                  <a:lnTo>
                    <a:pt x="14669" y="50098"/>
                  </a:lnTo>
                  <a:lnTo>
                    <a:pt x="15220" y="50548"/>
                  </a:lnTo>
                  <a:lnTo>
                    <a:pt x="15754" y="50982"/>
                  </a:lnTo>
                  <a:lnTo>
                    <a:pt x="16304" y="51416"/>
                  </a:lnTo>
                  <a:lnTo>
                    <a:pt x="16872" y="51833"/>
                  </a:lnTo>
                  <a:lnTo>
                    <a:pt x="17423" y="52234"/>
                  </a:lnTo>
                  <a:lnTo>
                    <a:pt x="18007" y="52634"/>
                  </a:lnTo>
                  <a:lnTo>
                    <a:pt x="18574" y="53018"/>
                  </a:lnTo>
                  <a:lnTo>
                    <a:pt x="19158" y="53385"/>
                  </a:lnTo>
                  <a:lnTo>
                    <a:pt x="19725" y="53736"/>
                  </a:lnTo>
                  <a:lnTo>
                    <a:pt x="20326" y="54086"/>
                  </a:lnTo>
                  <a:lnTo>
                    <a:pt x="20910" y="54420"/>
                  </a:lnTo>
                  <a:lnTo>
                    <a:pt x="21511" y="54737"/>
                  </a:lnTo>
                  <a:lnTo>
                    <a:pt x="22112" y="55037"/>
                  </a:lnTo>
                  <a:lnTo>
                    <a:pt x="22713" y="55338"/>
                  </a:lnTo>
                  <a:lnTo>
                    <a:pt x="23330" y="55605"/>
                  </a:lnTo>
                  <a:lnTo>
                    <a:pt x="23931" y="55872"/>
                  </a:lnTo>
                  <a:lnTo>
                    <a:pt x="24548" y="56105"/>
                  </a:lnTo>
                  <a:lnTo>
                    <a:pt x="25166" y="56339"/>
                  </a:lnTo>
                  <a:lnTo>
                    <a:pt x="25783" y="56556"/>
                  </a:lnTo>
                  <a:lnTo>
                    <a:pt x="26417" y="56756"/>
                  </a:lnTo>
                  <a:lnTo>
                    <a:pt x="27035" y="56940"/>
                  </a:lnTo>
                  <a:lnTo>
                    <a:pt x="27135" y="56957"/>
                  </a:lnTo>
                  <a:lnTo>
                    <a:pt x="27318" y="56957"/>
                  </a:lnTo>
                  <a:lnTo>
                    <a:pt x="27419" y="56940"/>
                  </a:lnTo>
                  <a:lnTo>
                    <a:pt x="27502" y="56906"/>
                  </a:lnTo>
                  <a:lnTo>
                    <a:pt x="27585" y="56856"/>
                  </a:lnTo>
                  <a:lnTo>
                    <a:pt x="27669" y="56806"/>
                  </a:lnTo>
                  <a:lnTo>
                    <a:pt x="27736" y="56740"/>
                  </a:lnTo>
                  <a:lnTo>
                    <a:pt x="27802" y="56673"/>
                  </a:lnTo>
                  <a:lnTo>
                    <a:pt x="27852" y="56589"/>
                  </a:lnTo>
                  <a:lnTo>
                    <a:pt x="27903" y="56473"/>
                  </a:lnTo>
                  <a:lnTo>
                    <a:pt x="27936" y="56356"/>
                  </a:lnTo>
                  <a:lnTo>
                    <a:pt x="27953" y="56239"/>
                  </a:lnTo>
                  <a:lnTo>
                    <a:pt x="27936" y="56122"/>
                  </a:lnTo>
                  <a:lnTo>
                    <a:pt x="27903" y="56005"/>
                  </a:lnTo>
                  <a:lnTo>
                    <a:pt x="27852" y="55905"/>
                  </a:lnTo>
                  <a:lnTo>
                    <a:pt x="27802" y="55805"/>
                  </a:lnTo>
                  <a:lnTo>
                    <a:pt x="27719" y="55705"/>
                  </a:lnTo>
                  <a:lnTo>
                    <a:pt x="27051" y="55087"/>
                  </a:lnTo>
                  <a:lnTo>
                    <a:pt x="26384" y="54453"/>
                  </a:lnTo>
                  <a:lnTo>
                    <a:pt x="25750" y="53803"/>
                  </a:lnTo>
                  <a:lnTo>
                    <a:pt x="25116" y="53118"/>
                  </a:lnTo>
                  <a:lnTo>
                    <a:pt x="24482" y="52434"/>
                  </a:lnTo>
                  <a:lnTo>
                    <a:pt x="23881" y="51733"/>
                  </a:lnTo>
                  <a:lnTo>
                    <a:pt x="23280" y="51032"/>
                  </a:lnTo>
                  <a:lnTo>
                    <a:pt x="22696" y="50298"/>
                  </a:lnTo>
                  <a:lnTo>
                    <a:pt x="22129" y="49564"/>
                  </a:lnTo>
                  <a:lnTo>
                    <a:pt x="21561" y="48813"/>
                  </a:lnTo>
                  <a:lnTo>
                    <a:pt x="21027" y="48062"/>
                  </a:lnTo>
                  <a:lnTo>
                    <a:pt x="20510" y="47294"/>
                  </a:lnTo>
                  <a:lnTo>
                    <a:pt x="19992" y="46527"/>
                  </a:lnTo>
                  <a:lnTo>
                    <a:pt x="19509" y="45742"/>
                  </a:lnTo>
                  <a:lnTo>
                    <a:pt x="19041" y="44958"/>
                  </a:lnTo>
                  <a:lnTo>
                    <a:pt x="18591" y="44174"/>
                  </a:lnTo>
                  <a:lnTo>
                    <a:pt x="19492" y="44424"/>
                  </a:lnTo>
                  <a:lnTo>
                    <a:pt x="20393" y="44641"/>
                  </a:lnTo>
                  <a:lnTo>
                    <a:pt x="21311" y="44858"/>
                  </a:lnTo>
                  <a:lnTo>
                    <a:pt x="22229" y="45041"/>
                  </a:lnTo>
                  <a:lnTo>
                    <a:pt x="23163" y="45208"/>
                  </a:lnTo>
                  <a:lnTo>
                    <a:pt x="24098" y="45358"/>
                  </a:lnTo>
                  <a:lnTo>
                    <a:pt x="25049" y="45492"/>
                  </a:lnTo>
                  <a:lnTo>
                    <a:pt x="26017" y="45592"/>
                  </a:lnTo>
                  <a:lnTo>
                    <a:pt x="26968" y="45675"/>
                  </a:lnTo>
                  <a:lnTo>
                    <a:pt x="27936" y="45742"/>
                  </a:lnTo>
                  <a:lnTo>
                    <a:pt x="28904" y="45792"/>
                  </a:lnTo>
                  <a:lnTo>
                    <a:pt x="29888" y="45809"/>
                  </a:lnTo>
                  <a:lnTo>
                    <a:pt x="30873" y="45809"/>
                  </a:lnTo>
                  <a:lnTo>
                    <a:pt x="31841" y="45792"/>
                  </a:lnTo>
                  <a:lnTo>
                    <a:pt x="32825" y="45742"/>
                  </a:lnTo>
                  <a:lnTo>
                    <a:pt x="33827" y="45675"/>
                  </a:lnTo>
                  <a:lnTo>
                    <a:pt x="34611" y="45609"/>
                  </a:lnTo>
                  <a:lnTo>
                    <a:pt x="35412" y="45542"/>
                  </a:lnTo>
                  <a:lnTo>
                    <a:pt x="36196" y="45442"/>
                  </a:lnTo>
                  <a:lnTo>
                    <a:pt x="36981" y="45342"/>
                  </a:lnTo>
                  <a:lnTo>
                    <a:pt x="37748" y="45208"/>
                  </a:lnTo>
                  <a:lnTo>
                    <a:pt x="38533" y="45075"/>
                  </a:lnTo>
                  <a:lnTo>
                    <a:pt x="39300" y="44941"/>
                  </a:lnTo>
                  <a:lnTo>
                    <a:pt x="40051" y="44774"/>
                  </a:lnTo>
                  <a:lnTo>
                    <a:pt x="40802" y="44607"/>
                  </a:lnTo>
                  <a:lnTo>
                    <a:pt x="41553" y="44424"/>
                  </a:lnTo>
                  <a:lnTo>
                    <a:pt x="42304" y="44224"/>
                  </a:lnTo>
                  <a:lnTo>
                    <a:pt x="43038" y="44007"/>
                  </a:lnTo>
                  <a:lnTo>
                    <a:pt x="43756" y="43790"/>
                  </a:lnTo>
                  <a:lnTo>
                    <a:pt x="44474" y="43556"/>
                  </a:lnTo>
                  <a:lnTo>
                    <a:pt x="45191" y="43306"/>
                  </a:lnTo>
                  <a:lnTo>
                    <a:pt x="45892" y="43055"/>
                  </a:lnTo>
                  <a:lnTo>
                    <a:pt x="46593" y="42788"/>
                  </a:lnTo>
                  <a:lnTo>
                    <a:pt x="47277" y="42505"/>
                  </a:lnTo>
                  <a:lnTo>
                    <a:pt x="47961" y="42204"/>
                  </a:lnTo>
                  <a:lnTo>
                    <a:pt x="48629" y="41904"/>
                  </a:lnTo>
                  <a:lnTo>
                    <a:pt x="49296" y="41587"/>
                  </a:lnTo>
                  <a:lnTo>
                    <a:pt x="49947" y="41270"/>
                  </a:lnTo>
                  <a:lnTo>
                    <a:pt x="50581" y="40919"/>
                  </a:lnTo>
                  <a:lnTo>
                    <a:pt x="51215" y="40569"/>
                  </a:lnTo>
                  <a:lnTo>
                    <a:pt x="51833" y="40219"/>
                  </a:lnTo>
                  <a:lnTo>
                    <a:pt x="52450" y="39835"/>
                  </a:lnTo>
                  <a:lnTo>
                    <a:pt x="53051" y="39451"/>
                  </a:lnTo>
                  <a:lnTo>
                    <a:pt x="53635" y="39067"/>
                  </a:lnTo>
                  <a:lnTo>
                    <a:pt x="54219" y="38650"/>
                  </a:lnTo>
                  <a:lnTo>
                    <a:pt x="54787" y="38249"/>
                  </a:lnTo>
                  <a:lnTo>
                    <a:pt x="55337" y="37815"/>
                  </a:lnTo>
                  <a:lnTo>
                    <a:pt x="55871" y="37382"/>
                  </a:lnTo>
                  <a:lnTo>
                    <a:pt x="56405" y="36931"/>
                  </a:lnTo>
                  <a:lnTo>
                    <a:pt x="56923" y="36464"/>
                  </a:lnTo>
                  <a:lnTo>
                    <a:pt x="57423" y="36013"/>
                  </a:lnTo>
                  <a:lnTo>
                    <a:pt x="57907" y="35529"/>
                  </a:lnTo>
                  <a:lnTo>
                    <a:pt x="58375" y="35062"/>
                  </a:lnTo>
                  <a:lnTo>
                    <a:pt x="58825" y="34578"/>
                  </a:lnTo>
                  <a:lnTo>
                    <a:pt x="59259" y="34077"/>
                  </a:lnTo>
                  <a:lnTo>
                    <a:pt x="59676" y="33593"/>
                  </a:lnTo>
                  <a:lnTo>
                    <a:pt x="60077" y="33093"/>
                  </a:lnTo>
                  <a:lnTo>
                    <a:pt x="60444" y="32575"/>
                  </a:lnTo>
                  <a:lnTo>
                    <a:pt x="60811" y="32075"/>
                  </a:lnTo>
                  <a:lnTo>
                    <a:pt x="61161" y="31558"/>
                  </a:lnTo>
                  <a:lnTo>
                    <a:pt x="61479" y="31024"/>
                  </a:lnTo>
                  <a:lnTo>
                    <a:pt x="61796" y="30506"/>
                  </a:lnTo>
                  <a:lnTo>
                    <a:pt x="62079" y="29972"/>
                  </a:lnTo>
                  <a:lnTo>
                    <a:pt x="62346" y="29438"/>
                  </a:lnTo>
                  <a:lnTo>
                    <a:pt x="62597" y="28904"/>
                  </a:lnTo>
                  <a:lnTo>
                    <a:pt x="62830" y="28353"/>
                  </a:lnTo>
                  <a:lnTo>
                    <a:pt x="63047" y="27803"/>
                  </a:lnTo>
                  <a:lnTo>
                    <a:pt x="63247" y="27269"/>
                  </a:lnTo>
                  <a:lnTo>
                    <a:pt x="63431" y="26701"/>
                  </a:lnTo>
                  <a:lnTo>
                    <a:pt x="63581" y="26151"/>
                  </a:lnTo>
                  <a:lnTo>
                    <a:pt x="63731" y="25600"/>
                  </a:lnTo>
                  <a:lnTo>
                    <a:pt x="63848" y="25033"/>
                  </a:lnTo>
                  <a:lnTo>
                    <a:pt x="63948" y="24465"/>
                  </a:lnTo>
                  <a:lnTo>
                    <a:pt x="64032" y="23898"/>
                  </a:lnTo>
                  <a:lnTo>
                    <a:pt x="64099" y="23330"/>
                  </a:lnTo>
                  <a:lnTo>
                    <a:pt x="64149" y="22763"/>
                  </a:lnTo>
                  <a:lnTo>
                    <a:pt x="64165" y="22196"/>
                  </a:lnTo>
                  <a:lnTo>
                    <a:pt x="64182" y="21628"/>
                  </a:lnTo>
                  <a:lnTo>
                    <a:pt x="64165" y="21044"/>
                  </a:lnTo>
                  <a:lnTo>
                    <a:pt x="64132" y="20477"/>
                  </a:lnTo>
                  <a:lnTo>
                    <a:pt x="64065" y="19726"/>
                  </a:lnTo>
                  <a:lnTo>
                    <a:pt x="63948" y="18992"/>
                  </a:lnTo>
                  <a:lnTo>
                    <a:pt x="63815" y="18257"/>
                  </a:lnTo>
                  <a:lnTo>
                    <a:pt x="63631" y="17540"/>
                  </a:lnTo>
                  <a:lnTo>
                    <a:pt x="63431" y="16822"/>
                  </a:lnTo>
                  <a:lnTo>
                    <a:pt x="63197" y="16105"/>
                  </a:lnTo>
                  <a:lnTo>
                    <a:pt x="62914" y="15404"/>
                  </a:lnTo>
                  <a:lnTo>
                    <a:pt x="62613" y="14703"/>
                  </a:lnTo>
                  <a:lnTo>
                    <a:pt x="62280" y="14019"/>
                  </a:lnTo>
                  <a:lnTo>
                    <a:pt x="61912" y="13334"/>
                  </a:lnTo>
                  <a:lnTo>
                    <a:pt x="61512" y="12667"/>
                  </a:lnTo>
                  <a:lnTo>
                    <a:pt x="61078" y="11999"/>
                  </a:lnTo>
                  <a:lnTo>
                    <a:pt x="60627" y="11365"/>
                  </a:lnTo>
                  <a:lnTo>
                    <a:pt x="60127" y="10714"/>
                  </a:lnTo>
                  <a:lnTo>
                    <a:pt x="59609" y="10097"/>
                  </a:lnTo>
                  <a:lnTo>
                    <a:pt x="59059" y="9479"/>
                  </a:lnTo>
                  <a:lnTo>
                    <a:pt x="58625" y="9046"/>
                  </a:lnTo>
                  <a:lnTo>
                    <a:pt x="58174" y="8595"/>
                  </a:lnTo>
                  <a:lnTo>
                    <a:pt x="57724" y="8178"/>
                  </a:lnTo>
                  <a:lnTo>
                    <a:pt x="57240" y="7744"/>
                  </a:lnTo>
                  <a:lnTo>
                    <a:pt x="56739" y="7327"/>
                  </a:lnTo>
                  <a:lnTo>
                    <a:pt x="56222" y="6926"/>
                  </a:lnTo>
                  <a:lnTo>
                    <a:pt x="55688" y="6509"/>
                  </a:lnTo>
                  <a:lnTo>
                    <a:pt x="55137" y="6125"/>
                  </a:lnTo>
                  <a:lnTo>
                    <a:pt x="54603" y="5758"/>
                  </a:lnTo>
                  <a:lnTo>
                    <a:pt x="54052" y="5391"/>
                  </a:lnTo>
                  <a:lnTo>
                    <a:pt x="53502" y="5057"/>
                  </a:lnTo>
                  <a:lnTo>
                    <a:pt x="52918" y="4723"/>
                  </a:lnTo>
                  <a:lnTo>
                    <a:pt x="52334" y="4390"/>
                  </a:lnTo>
                  <a:lnTo>
                    <a:pt x="51749" y="4073"/>
                  </a:lnTo>
                  <a:lnTo>
                    <a:pt x="51132" y="3772"/>
                  </a:lnTo>
                  <a:lnTo>
                    <a:pt x="50515" y="3488"/>
                  </a:lnTo>
                  <a:lnTo>
                    <a:pt x="50331" y="3405"/>
                  </a:lnTo>
                  <a:lnTo>
                    <a:pt x="49530" y="3038"/>
                  </a:lnTo>
                  <a:lnTo>
                    <a:pt x="48696" y="2687"/>
                  </a:lnTo>
                  <a:lnTo>
                    <a:pt x="47811" y="2370"/>
                  </a:lnTo>
                  <a:lnTo>
                    <a:pt x="46910" y="2053"/>
                  </a:lnTo>
                  <a:lnTo>
                    <a:pt x="46793" y="2003"/>
                  </a:lnTo>
                  <a:lnTo>
                    <a:pt x="45992" y="1753"/>
                  </a:lnTo>
                  <a:lnTo>
                    <a:pt x="45174" y="1519"/>
                  </a:lnTo>
                  <a:lnTo>
                    <a:pt x="44824" y="1419"/>
                  </a:lnTo>
                  <a:lnTo>
                    <a:pt x="43990" y="1202"/>
                  </a:lnTo>
                  <a:lnTo>
                    <a:pt x="43155" y="1002"/>
                  </a:lnTo>
                  <a:lnTo>
                    <a:pt x="43038" y="969"/>
                  </a:lnTo>
                  <a:lnTo>
                    <a:pt x="42104" y="785"/>
                  </a:lnTo>
                  <a:lnTo>
                    <a:pt x="41169" y="618"/>
                  </a:lnTo>
                  <a:lnTo>
                    <a:pt x="40802" y="551"/>
                  </a:lnTo>
                  <a:lnTo>
                    <a:pt x="40051" y="435"/>
                  </a:lnTo>
                  <a:lnTo>
                    <a:pt x="39284" y="334"/>
                  </a:lnTo>
                  <a:lnTo>
                    <a:pt x="38783" y="268"/>
                  </a:lnTo>
                  <a:lnTo>
                    <a:pt x="37899" y="184"/>
                  </a:lnTo>
                  <a:lnTo>
                    <a:pt x="36964" y="101"/>
                  </a:lnTo>
                  <a:lnTo>
                    <a:pt x="36881" y="101"/>
                  </a:lnTo>
                  <a:lnTo>
                    <a:pt x="35913" y="34"/>
                  </a:lnTo>
                  <a:lnTo>
                    <a:pt x="34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0"/>
            <p:cNvSpPr/>
            <p:nvPr/>
          </p:nvSpPr>
          <p:spPr>
            <a:xfrm>
              <a:off x="3428757" y="1839595"/>
              <a:ext cx="1433956" cy="635738"/>
            </a:xfrm>
            <a:custGeom>
              <a:avLst/>
              <a:gdLst/>
              <a:ahLst/>
              <a:cxnLst/>
              <a:rect l="l" t="t" r="r" b="b"/>
              <a:pathLst>
                <a:path w="31357" h="13902" extrusionOk="0">
                  <a:moveTo>
                    <a:pt x="30339" y="1"/>
                  </a:moveTo>
                  <a:lnTo>
                    <a:pt x="29221" y="17"/>
                  </a:lnTo>
                  <a:lnTo>
                    <a:pt x="28103" y="67"/>
                  </a:lnTo>
                  <a:lnTo>
                    <a:pt x="26985" y="134"/>
                  </a:lnTo>
                  <a:lnTo>
                    <a:pt x="25867" y="234"/>
                  </a:lnTo>
                  <a:lnTo>
                    <a:pt x="24748" y="334"/>
                  </a:lnTo>
                  <a:lnTo>
                    <a:pt x="23630" y="485"/>
                  </a:lnTo>
                  <a:lnTo>
                    <a:pt x="22512" y="635"/>
                  </a:lnTo>
                  <a:lnTo>
                    <a:pt x="21394" y="818"/>
                  </a:lnTo>
                  <a:lnTo>
                    <a:pt x="20293" y="1019"/>
                  </a:lnTo>
                  <a:lnTo>
                    <a:pt x="19191" y="1252"/>
                  </a:lnTo>
                  <a:lnTo>
                    <a:pt x="18107" y="1519"/>
                  </a:lnTo>
                  <a:lnTo>
                    <a:pt x="17005" y="1786"/>
                  </a:lnTo>
                  <a:lnTo>
                    <a:pt x="15937" y="2103"/>
                  </a:lnTo>
                  <a:lnTo>
                    <a:pt x="14853" y="2420"/>
                  </a:lnTo>
                  <a:lnTo>
                    <a:pt x="13785" y="2771"/>
                  </a:lnTo>
                  <a:lnTo>
                    <a:pt x="12733" y="3155"/>
                  </a:lnTo>
                  <a:lnTo>
                    <a:pt x="12233" y="3355"/>
                  </a:lnTo>
                  <a:lnTo>
                    <a:pt x="11749" y="3555"/>
                  </a:lnTo>
                  <a:lnTo>
                    <a:pt x="11281" y="3755"/>
                  </a:lnTo>
                  <a:lnTo>
                    <a:pt x="10814" y="3972"/>
                  </a:lnTo>
                  <a:lnTo>
                    <a:pt x="10364" y="4189"/>
                  </a:lnTo>
                  <a:lnTo>
                    <a:pt x="9930" y="4406"/>
                  </a:lnTo>
                  <a:lnTo>
                    <a:pt x="9496" y="4640"/>
                  </a:lnTo>
                  <a:lnTo>
                    <a:pt x="9079" y="4890"/>
                  </a:lnTo>
                  <a:lnTo>
                    <a:pt x="8244" y="5391"/>
                  </a:lnTo>
                  <a:lnTo>
                    <a:pt x="7460" y="5908"/>
                  </a:lnTo>
                  <a:lnTo>
                    <a:pt x="6692" y="6459"/>
                  </a:lnTo>
                  <a:lnTo>
                    <a:pt x="5958" y="7043"/>
                  </a:lnTo>
                  <a:lnTo>
                    <a:pt x="5224" y="7627"/>
                  </a:lnTo>
                  <a:lnTo>
                    <a:pt x="4506" y="8244"/>
                  </a:lnTo>
                  <a:lnTo>
                    <a:pt x="3805" y="8895"/>
                  </a:lnTo>
                  <a:lnTo>
                    <a:pt x="3104" y="9563"/>
                  </a:lnTo>
                  <a:lnTo>
                    <a:pt x="2403" y="10230"/>
                  </a:lnTo>
                  <a:lnTo>
                    <a:pt x="1686" y="10931"/>
                  </a:lnTo>
                  <a:lnTo>
                    <a:pt x="251" y="12383"/>
                  </a:lnTo>
                  <a:lnTo>
                    <a:pt x="184" y="12467"/>
                  </a:lnTo>
                  <a:lnTo>
                    <a:pt x="117" y="12567"/>
                  </a:lnTo>
                  <a:lnTo>
                    <a:pt x="67" y="12650"/>
                  </a:lnTo>
                  <a:lnTo>
                    <a:pt x="34" y="12734"/>
                  </a:lnTo>
                  <a:lnTo>
                    <a:pt x="17" y="12817"/>
                  </a:lnTo>
                  <a:lnTo>
                    <a:pt x="0" y="12900"/>
                  </a:lnTo>
                  <a:lnTo>
                    <a:pt x="0" y="12984"/>
                  </a:lnTo>
                  <a:lnTo>
                    <a:pt x="0" y="13067"/>
                  </a:lnTo>
                  <a:lnTo>
                    <a:pt x="50" y="13234"/>
                  </a:lnTo>
                  <a:lnTo>
                    <a:pt x="117" y="13384"/>
                  </a:lnTo>
                  <a:lnTo>
                    <a:pt x="217" y="13518"/>
                  </a:lnTo>
                  <a:lnTo>
                    <a:pt x="351" y="13651"/>
                  </a:lnTo>
                  <a:lnTo>
                    <a:pt x="501" y="13751"/>
                  </a:lnTo>
                  <a:lnTo>
                    <a:pt x="668" y="13835"/>
                  </a:lnTo>
                  <a:lnTo>
                    <a:pt x="835" y="13885"/>
                  </a:lnTo>
                  <a:lnTo>
                    <a:pt x="1018" y="13902"/>
                  </a:lnTo>
                  <a:lnTo>
                    <a:pt x="1202" y="13885"/>
                  </a:lnTo>
                  <a:lnTo>
                    <a:pt x="1385" y="13835"/>
                  </a:lnTo>
                  <a:lnTo>
                    <a:pt x="1486" y="13785"/>
                  </a:lnTo>
                  <a:lnTo>
                    <a:pt x="1569" y="13735"/>
                  </a:lnTo>
                  <a:lnTo>
                    <a:pt x="1652" y="13668"/>
                  </a:lnTo>
                  <a:lnTo>
                    <a:pt x="1736" y="13601"/>
                  </a:lnTo>
                  <a:lnTo>
                    <a:pt x="2420" y="12867"/>
                  </a:lnTo>
                  <a:lnTo>
                    <a:pt x="3104" y="12133"/>
                  </a:lnTo>
                  <a:lnTo>
                    <a:pt x="3772" y="11398"/>
                  </a:lnTo>
                  <a:lnTo>
                    <a:pt x="4456" y="10664"/>
                  </a:lnTo>
                  <a:lnTo>
                    <a:pt x="5140" y="9947"/>
                  </a:lnTo>
                  <a:lnTo>
                    <a:pt x="5491" y="9596"/>
                  </a:lnTo>
                  <a:lnTo>
                    <a:pt x="5858" y="9262"/>
                  </a:lnTo>
                  <a:lnTo>
                    <a:pt x="6225" y="8929"/>
                  </a:lnTo>
                  <a:lnTo>
                    <a:pt x="6609" y="8595"/>
                  </a:lnTo>
                  <a:lnTo>
                    <a:pt x="7009" y="8295"/>
                  </a:lnTo>
                  <a:lnTo>
                    <a:pt x="7410" y="7994"/>
                  </a:lnTo>
                  <a:lnTo>
                    <a:pt x="7810" y="7710"/>
                  </a:lnTo>
                  <a:lnTo>
                    <a:pt x="8211" y="7460"/>
                  </a:lnTo>
                  <a:lnTo>
                    <a:pt x="8628" y="7193"/>
                  </a:lnTo>
                  <a:lnTo>
                    <a:pt x="9045" y="6943"/>
                  </a:lnTo>
                  <a:lnTo>
                    <a:pt x="9896" y="6476"/>
                  </a:lnTo>
                  <a:lnTo>
                    <a:pt x="10781" y="6042"/>
                  </a:lnTo>
                  <a:lnTo>
                    <a:pt x="11665" y="5641"/>
                  </a:lnTo>
                  <a:lnTo>
                    <a:pt x="12566" y="5274"/>
                  </a:lnTo>
                  <a:lnTo>
                    <a:pt x="13467" y="4924"/>
                  </a:lnTo>
                  <a:lnTo>
                    <a:pt x="14385" y="4590"/>
                  </a:lnTo>
                  <a:lnTo>
                    <a:pt x="15370" y="4273"/>
                  </a:lnTo>
                  <a:lnTo>
                    <a:pt x="16354" y="3972"/>
                  </a:lnTo>
                  <a:lnTo>
                    <a:pt x="17339" y="3689"/>
                  </a:lnTo>
                  <a:lnTo>
                    <a:pt x="18340" y="3438"/>
                  </a:lnTo>
                  <a:lnTo>
                    <a:pt x="19342" y="3205"/>
                  </a:lnTo>
                  <a:lnTo>
                    <a:pt x="20343" y="2971"/>
                  </a:lnTo>
                  <a:lnTo>
                    <a:pt x="21344" y="2788"/>
                  </a:lnTo>
                  <a:lnTo>
                    <a:pt x="22362" y="2604"/>
                  </a:lnTo>
                  <a:lnTo>
                    <a:pt x="23363" y="2454"/>
                  </a:lnTo>
                  <a:lnTo>
                    <a:pt x="24381" y="2304"/>
                  </a:lnTo>
                  <a:lnTo>
                    <a:pt x="25399" y="2187"/>
                  </a:lnTo>
                  <a:lnTo>
                    <a:pt x="26434" y="2103"/>
                  </a:lnTo>
                  <a:lnTo>
                    <a:pt x="27452" y="2020"/>
                  </a:lnTo>
                  <a:lnTo>
                    <a:pt x="28487" y="1953"/>
                  </a:lnTo>
                  <a:lnTo>
                    <a:pt x="29505" y="1920"/>
                  </a:lnTo>
                  <a:lnTo>
                    <a:pt x="30539" y="1903"/>
                  </a:lnTo>
                  <a:lnTo>
                    <a:pt x="30656" y="1886"/>
                  </a:lnTo>
                  <a:lnTo>
                    <a:pt x="30756" y="1870"/>
                  </a:lnTo>
                  <a:lnTo>
                    <a:pt x="30840" y="1853"/>
                  </a:lnTo>
                  <a:lnTo>
                    <a:pt x="30940" y="1803"/>
                  </a:lnTo>
                  <a:lnTo>
                    <a:pt x="31006" y="1770"/>
                  </a:lnTo>
                  <a:lnTo>
                    <a:pt x="31090" y="1720"/>
                  </a:lnTo>
                  <a:lnTo>
                    <a:pt x="31140" y="1653"/>
                  </a:lnTo>
                  <a:lnTo>
                    <a:pt x="31207" y="1586"/>
                  </a:lnTo>
                  <a:lnTo>
                    <a:pt x="31290" y="1453"/>
                  </a:lnTo>
                  <a:lnTo>
                    <a:pt x="31340" y="1286"/>
                  </a:lnTo>
                  <a:lnTo>
                    <a:pt x="31357" y="1119"/>
                  </a:lnTo>
                  <a:lnTo>
                    <a:pt x="31357" y="935"/>
                  </a:lnTo>
                  <a:lnTo>
                    <a:pt x="31323" y="752"/>
                  </a:lnTo>
                  <a:lnTo>
                    <a:pt x="31273" y="585"/>
                  </a:lnTo>
                  <a:lnTo>
                    <a:pt x="31173" y="435"/>
                  </a:lnTo>
                  <a:lnTo>
                    <a:pt x="31056" y="284"/>
                  </a:lnTo>
                  <a:lnTo>
                    <a:pt x="30923" y="168"/>
                  </a:lnTo>
                  <a:lnTo>
                    <a:pt x="30840" y="117"/>
                  </a:lnTo>
                  <a:lnTo>
                    <a:pt x="30756" y="67"/>
                  </a:lnTo>
                  <a:lnTo>
                    <a:pt x="30656" y="34"/>
                  </a:lnTo>
                  <a:lnTo>
                    <a:pt x="30556" y="17"/>
                  </a:lnTo>
                  <a:lnTo>
                    <a:pt x="304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
            <p:cNvSpPr/>
            <p:nvPr/>
          </p:nvSpPr>
          <p:spPr>
            <a:xfrm>
              <a:off x="4939005" y="1866301"/>
              <a:ext cx="84738" cy="87070"/>
            </a:xfrm>
            <a:custGeom>
              <a:avLst/>
              <a:gdLst/>
              <a:ahLst/>
              <a:cxnLst/>
              <a:rect l="l" t="t" r="r" b="b"/>
              <a:pathLst>
                <a:path w="1853" h="1904" extrusionOk="0">
                  <a:moveTo>
                    <a:pt x="718" y="1"/>
                  </a:moveTo>
                  <a:lnTo>
                    <a:pt x="618" y="17"/>
                  </a:lnTo>
                  <a:lnTo>
                    <a:pt x="518" y="51"/>
                  </a:lnTo>
                  <a:lnTo>
                    <a:pt x="435" y="84"/>
                  </a:lnTo>
                  <a:lnTo>
                    <a:pt x="368" y="118"/>
                  </a:lnTo>
                  <a:lnTo>
                    <a:pt x="284" y="168"/>
                  </a:lnTo>
                  <a:lnTo>
                    <a:pt x="234" y="234"/>
                  </a:lnTo>
                  <a:lnTo>
                    <a:pt x="168" y="301"/>
                  </a:lnTo>
                  <a:lnTo>
                    <a:pt x="84" y="435"/>
                  </a:lnTo>
                  <a:lnTo>
                    <a:pt x="34" y="601"/>
                  </a:lnTo>
                  <a:lnTo>
                    <a:pt x="1" y="768"/>
                  </a:lnTo>
                  <a:lnTo>
                    <a:pt x="17" y="952"/>
                  </a:lnTo>
                  <a:lnTo>
                    <a:pt x="51" y="1119"/>
                  </a:lnTo>
                  <a:lnTo>
                    <a:pt x="101" y="1302"/>
                  </a:lnTo>
                  <a:lnTo>
                    <a:pt x="201" y="1453"/>
                  </a:lnTo>
                  <a:lnTo>
                    <a:pt x="318" y="1603"/>
                  </a:lnTo>
                  <a:lnTo>
                    <a:pt x="451" y="1720"/>
                  </a:lnTo>
                  <a:lnTo>
                    <a:pt x="618" y="1820"/>
                  </a:lnTo>
                  <a:lnTo>
                    <a:pt x="718" y="1853"/>
                  </a:lnTo>
                  <a:lnTo>
                    <a:pt x="818" y="1870"/>
                  </a:lnTo>
                  <a:lnTo>
                    <a:pt x="918" y="1886"/>
                  </a:lnTo>
                  <a:lnTo>
                    <a:pt x="1035" y="1903"/>
                  </a:lnTo>
                  <a:lnTo>
                    <a:pt x="1135" y="1886"/>
                  </a:lnTo>
                  <a:lnTo>
                    <a:pt x="1236" y="1870"/>
                  </a:lnTo>
                  <a:lnTo>
                    <a:pt x="1336" y="1853"/>
                  </a:lnTo>
                  <a:lnTo>
                    <a:pt x="1419" y="1820"/>
                  </a:lnTo>
                  <a:lnTo>
                    <a:pt x="1503" y="1770"/>
                  </a:lnTo>
                  <a:lnTo>
                    <a:pt x="1569" y="1720"/>
                  </a:lnTo>
                  <a:lnTo>
                    <a:pt x="1636" y="1670"/>
                  </a:lnTo>
                  <a:lnTo>
                    <a:pt x="1686" y="1603"/>
                  </a:lnTo>
                  <a:lnTo>
                    <a:pt x="1770" y="1453"/>
                  </a:lnTo>
                  <a:lnTo>
                    <a:pt x="1820" y="1302"/>
                  </a:lnTo>
                  <a:lnTo>
                    <a:pt x="1853" y="1119"/>
                  </a:lnTo>
                  <a:lnTo>
                    <a:pt x="1853" y="952"/>
                  </a:lnTo>
                  <a:lnTo>
                    <a:pt x="1820" y="768"/>
                  </a:lnTo>
                  <a:lnTo>
                    <a:pt x="1753" y="601"/>
                  </a:lnTo>
                  <a:lnTo>
                    <a:pt x="1669" y="435"/>
                  </a:lnTo>
                  <a:lnTo>
                    <a:pt x="1553" y="301"/>
                  </a:lnTo>
                  <a:lnTo>
                    <a:pt x="1402" y="168"/>
                  </a:lnTo>
                  <a:lnTo>
                    <a:pt x="1236" y="84"/>
                  </a:lnTo>
                  <a:lnTo>
                    <a:pt x="1152" y="51"/>
                  </a:lnTo>
                  <a:lnTo>
                    <a:pt x="1052" y="17"/>
                  </a:lnTo>
                  <a:lnTo>
                    <a:pt x="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
            <p:cNvSpPr/>
            <p:nvPr/>
          </p:nvSpPr>
          <p:spPr>
            <a:xfrm>
              <a:off x="4446031" y="3020159"/>
              <a:ext cx="1266081" cy="612096"/>
            </a:xfrm>
            <a:custGeom>
              <a:avLst/>
              <a:gdLst/>
              <a:ahLst/>
              <a:cxnLst/>
              <a:rect l="l" t="t" r="r" b="b"/>
              <a:pathLst>
                <a:path w="27686" h="13385" extrusionOk="0">
                  <a:moveTo>
                    <a:pt x="26567" y="1"/>
                  </a:moveTo>
                  <a:lnTo>
                    <a:pt x="26484" y="18"/>
                  </a:lnTo>
                  <a:lnTo>
                    <a:pt x="26400" y="51"/>
                  </a:lnTo>
                  <a:lnTo>
                    <a:pt x="26317" y="101"/>
                  </a:lnTo>
                  <a:lnTo>
                    <a:pt x="26234" y="151"/>
                  </a:lnTo>
                  <a:lnTo>
                    <a:pt x="26167" y="218"/>
                  </a:lnTo>
                  <a:lnTo>
                    <a:pt x="26100" y="285"/>
                  </a:lnTo>
                  <a:lnTo>
                    <a:pt x="26033" y="385"/>
                  </a:lnTo>
                  <a:lnTo>
                    <a:pt x="25466" y="1169"/>
                  </a:lnTo>
                  <a:lnTo>
                    <a:pt x="24899" y="1920"/>
                  </a:lnTo>
                  <a:lnTo>
                    <a:pt x="24298" y="2654"/>
                  </a:lnTo>
                  <a:lnTo>
                    <a:pt x="23680" y="3338"/>
                  </a:lnTo>
                  <a:lnTo>
                    <a:pt x="23046" y="3989"/>
                  </a:lnTo>
                  <a:lnTo>
                    <a:pt x="22395" y="4607"/>
                  </a:lnTo>
                  <a:lnTo>
                    <a:pt x="21711" y="5191"/>
                  </a:lnTo>
                  <a:lnTo>
                    <a:pt x="21027" y="5741"/>
                  </a:lnTo>
                  <a:lnTo>
                    <a:pt x="20326" y="6275"/>
                  </a:lnTo>
                  <a:lnTo>
                    <a:pt x="19592" y="6759"/>
                  </a:lnTo>
                  <a:lnTo>
                    <a:pt x="18858" y="7227"/>
                  </a:lnTo>
                  <a:lnTo>
                    <a:pt x="18107" y="7677"/>
                  </a:lnTo>
                  <a:lnTo>
                    <a:pt x="17339" y="8078"/>
                  </a:lnTo>
                  <a:lnTo>
                    <a:pt x="16555" y="8462"/>
                  </a:lnTo>
                  <a:lnTo>
                    <a:pt x="15770" y="8812"/>
                  </a:lnTo>
                  <a:lnTo>
                    <a:pt x="14969" y="9146"/>
                  </a:lnTo>
                  <a:lnTo>
                    <a:pt x="14135" y="9446"/>
                  </a:lnTo>
                  <a:lnTo>
                    <a:pt x="13317" y="9730"/>
                  </a:lnTo>
                  <a:lnTo>
                    <a:pt x="12466" y="9980"/>
                  </a:lnTo>
                  <a:lnTo>
                    <a:pt x="11615" y="10214"/>
                  </a:lnTo>
                  <a:lnTo>
                    <a:pt x="10764" y="10431"/>
                  </a:lnTo>
                  <a:lnTo>
                    <a:pt x="9896" y="10614"/>
                  </a:lnTo>
                  <a:lnTo>
                    <a:pt x="9012" y="10781"/>
                  </a:lnTo>
                  <a:lnTo>
                    <a:pt x="8127" y="10931"/>
                  </a:lnTo>
                  <a:lnTo>
                    <a:pt x="7243" y="11065"/>
                  </a:lnTo>
                  <a:lnTo>
                    <a:pt x="6342" y="11182"/>
                  </a:lnTo>
                  <a:lnTo>
                    <a:pt x="5424" y="11265"/>
                  </a:lnTo>
                  <a:lnTo>
                    <a:pt x="4523" y="11349"/>
                  </a:lnTo>
                  <a:lnTo>
                    <a:pt x="3605" y="11399"/>
                  </a:lnTo>
                  <a:lnTo>
                    <a:pt x="2670" y="11449"/>
                  </a:lnTo>
                  <a:lnTo>
                    <a:pt x="1753" y="11482"/>
                  </a:lnTo>
                  <a:lnTo>
                    <a:pt x="818" y="11499"/>
                  </a:lnTo>
                  <a:lnTo>
                    <a:pt x="718" y="11499"/>
                  </a:lnTo>
                  <a:lnTo>
                    <a:pt x="601" y="11515"/>
                  </a:lnTo>
                  <a:lnTo>
                    <a:pt x="518" y="11549"/>
                  </a:lnTo>
                  <a:lnTo>
                    <a:pt x="434" y="11582"/>
                  </a:lnTo>
                  <a:lnTo>
                    <a:pt x="351" y="11616"/>
                  </a:lnTo>
                  <a:lnTo>
                    <a:pt x="284" y="11666"/>
                  </a:lnTo>
                  <a:lnTo>
                    <a:pt x="217" y="11732"/>
                  </a:lnTo>
                  <a:lnTo>
                    <a:pt x="167" y="11799"/>
                  </a:lnTo>
                  <a:lnTo>
                    <a:pt x="84" y="11933"/>
                  </a:lnTo>
                  <a:lnTo>
                    <a:pt x="17" y="12100"/>
                  </a:lnTo>
                  <a:lnTo>
                    <a:pt x="0" y="12266"/>
                  </a:lnTo>
                  <a:lnTo>
                    <a:pt x="0" y="12450"/>
                  </a:lnTo>
                  <a:lnTo>
                    <a:pt x="34" y="12634"/>
                  </a:lnTo>
                  <a:lnTo>
                    <a:pt x="100" y="12800"/>
                  </a:lnTo>
                  <a:lnTo>
                    <a:pt x="184" y="12951"/>
                  </a:lnTo>
                  <a:lnTo>
                    <a:pt x="301" y="13101"/>
                  </a:lnTo>
                  <a:lnTo>
                    <a:pt x="434" y="13218"/>
                  </a:lnTo>
                  <a:lnTo>
                    <a:pt x="601" y="13318"/>
                  </a:lnTo>
                  <a:lnTo>
                    <a:pt x="701" y="13351"/>
                  </a:lnTo>
                  <a:lnTo>
                    <a:pt x="801" y="13368"/>
                  </a:lnTo>
                  <a:lnTo>
                    <a:pt x="901" y="13385"/>
                  </a:lnTo>
                  <a:lnTo>
                    <a:pt x="1018" y="13385"/>
                  </a:lnTo>
                  <a:lnTo>
                    <a:pt x="1986" y="13368"/>
                  </a:lnTo>
                  <a:lnTo>
                    <a:pt x="2971" y="13351"/>
                  </a:lnTo>
                  <a:lnTo>
                    <a:pt x="3939" y="13301"/>
                  </a:lnTo>
                  <a:lnTo>
                    <a:pt x="4907" y="13234"/>
                  </a:lnTo>
                  <a:lnTo>
                    <a:pt x="5858" y="13151"/>
                  </a:lnTo>
                  <a:lnTo>
                    <a:pt x="6809" y="13051"/>
                  </a:lnTo>
                  <a:lnTo>
                    <a:pt x="7760" y="12917"/>
                  </a:lnTo>
                  <a:lnTo>
                    <a:pt x="8695" y="12784"/>
                  </a:lnTo>
                  <a:lnTo>
                    <a:pt x="9629" y="12617"/>
                  </a:lnTo>
                  <a:lnTo>
                    <a:pt x="10564" y="12433"/>
                  </a:lnTo>
                  <a:lnTo>
                    <a:pt x="11465" y="12233"/>
                  </a:lnTo>
                  <a:lnTo>
                    <a:pt x="12383" y="11999"/>
                  </a:lnTo>
                  <a:lnTo>
                    <a:pt x="13267" y="11749"/>
                  </a:lnTo>
                  <a:lnTo>
                    <a:pt x="14152" y="11482"/>
                  </a:lnTo>
                  <a:lnTo>
                    <a:pt x="15019" y="11182"/>
                  </a:lnTo>
                  <a:lnTo>
                    <a:pt x="15887" y="10848"/>
                  </a:lnTo>
                  <a:lnTo>
                    <a:pt x="16738" y="10498"/>
                  </a:lnTo>
                  <a:lnTo>
                    <a:pt x="17573" y="10114"/>
                  </a:lnTo>
                  <a:lnTo>
                    <a:pt x="18390" y="9713"/>
                  </a:lnTo>
                  <a:lnTo>
                    <a:pt x="19191" y="9279"/>
                  </a:lnTo>
                  <a:lnTo>
                    <a:pt x="19976" y="8812"/>
                  </a:lnTo>
                  <a:lnTo>
                    <a:pt x="20760" y="8311"/>
                  </a:lnTo>
                  <a:lnTo>
                    <a:pt x="21511" y="7794"/>
                  </a:lnTo>
                  <a:lnTo>
                    <a:pt x="22262" y="7243"/>
                  </a:lnTo>
                  <a:lnTo>
                    <a:pt x="22979" y="6643"/>
                  </a:lnTo>
                  <a:lnTo>
                    <a:pt x="23697" y="6025"/>
                  </a:lnTo>
                  <a:lnTo>
                    <a:pt x="24381" y="5374"/>
                  </a:lnTo>
                  <a:lnTo>
                    <a:pt x="25049" y="4690"/>
                  </a:lnTo>
                  <a:lnTo>
                    <a:pt x="25700" y="3973"/>
                  </a:lnTo>
                  <a:lnTo>
                    <a:pt x="26317" y="3205"/>
                  </a:lnTo>
                  <a:lnTo>
                    <a:pt x="26918" y="2421"/>
                  </a:lnTo>
                  <a:lnTo>
                    <a:pt x="27502" y="1586"/>
                  </a:lnTo>
                  <a:lnTo>
                    <a:pt x="27569" y="1486"/>
                  </a:lnTo>
                  <a:lnTo>
                    <a:pt x="27619" y="1386"/>
                  </a:lnTo>
                  <a:lnTo>
                    <a:pt x="27652" y="1302"/>
                  </a:lnTo>
                  <a:lnTo>
                    <a:pt x="27669" y="1202"/>
                  </a:lnTo>
                  <a:lnTo>
                    <a:pt x="27685" y="1102"/>
                  </a:lnTo>
                  <a:lnTo>
                    <a:pt x="27685" y="1002"/>
                  </a:lnTo>
                  <a:lnTo>
                    <a:pt x="27669" y="819"/>
                  </a:lnTo>
                  <a:lnTo>
                    <a:pt x="27602" y="652"/>
                  </a:lnTo>
                  <a:lnTo>
                    <a:pt x="27519" y="485"/>
                  </a:lnTo>
                  <a:lnTo>
                    <a:pt x="27418" y="351"/>
                  </a:lnTo>
                  <a:lnTo>
                    <a:pt x="27285" y="218"/>
                  </a:lnTo>
                  <a:lnTo>
                    <a:pt x="27135" y="118"/>
                  </a:lnTo>
                  <a:lnTo>
                    <a:pt x="26985" y="51"/>
                  </a:lnTo>
                  <a:lnTo>
                    <a:pt x="268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
            <p:cNvSpPr/>
            <p:nvPr/>
          </p:nvSpPr>
          <p:spPr>
            <a:xfrm>
              <a:off x="5734989" y="2864494"/>
              <a:ext cx="84738" cy="87024"/>
            </a:xfrm>
            <a:custGeom>
              <a:avLst/>
              <a:gdLst/>
              <a:ahLst/>
              <a:cxnLst/>
              <a:rect l="l" t="t" r="r" b="b"/>
              <a:pathLst>
                <a:path w="1853" h="1903" extrusionOk="0">
                  <a:moveTo>
                    <a:pt x="834" y="1"/>
                  </a:moveTo>
                  <a:lnTo>
                    <a:pt x="718" y="17"/>
                  </a:lnTo>
                  <a:lnTo>
                    <a:pt x="618" y="34"/>
                  </a:lnTo>
                  <a:lnTo>
                    <a:pt x="517" y="51"/>
                  </a:lnTo>
                  <a:lnTo>
                    <a:pt x="434" y="84"/>
                  </a:lnTo>
                  <a:lnTo>
                    <a:pt x="351" y="134"/>
                  </a:lnTo>
                  <a:lnTo>
                    <a:pt x="284" y="184"/>
                  </a:lnTo>
                  <a:lnTo>
                    <a:pt x="217" y="234"/>
                  </a:lnTo>
                  <a:lnTo>
                    <a:pt x="167" y="301"/>
                  </a:lnTo>
                  <a:lnTo>
                    <a:pt x="84" y="451"/>
                  </a:lnTo>
                  <a:lnTo>
                    <a:pt x="33" y="601"/>
                  </a:lnTo>
                  <a:lnTo>
                    <a:pt x="0" y="785"/>
                  </a:lnTo>
                  <a:lnTo>
                    <a:pt x="0" y="952"/>
                  </a:lnTo>
                  <a:lnTo>
                    <a:pt x="33" y="1135"/>
                  </a:lnTo>
                  <a:lnTo>
                    <a:pt x="100" y="1302"/>
                  </a:lnTo>
                  <a:lnTo>
                    <a:pt x="184" y="1469"/>
                  </a:lnTo>
                  <a:lnTo>
                    <a:pt x="300" y="1603"/>
                  </a:lnTo>
                  <a:lnTo>
                    <a:pt x="451" y="1736"/>
                  </a:lnTo>
                  <a:lnTo>
                    <a:pt x="618" y="1819"/>
                  </a:lnTo>
                  <a:lnTo>
                    <a:pt x="701" y="1853"/>
                  </a:lnTo>
                  <a:lnTo>
                    <a:pt x="801" y="1886"/>
                  </a:lnTo>
                  <a:lnTo>
                    <a:pt x="918" y="1903"/>
                  </a:lnTo>
                  <a:lnTo>
                    <a:pt x="1135" y="1903"/>
                  </a:lnTo>
                  <a:lnTo>
                    <a:pt x="1235" y="1886"/>
                  </a:lnTo>
                  <a:lnTo>
                    <a:pt x="1335" y="1853"/>
                  </a:lnTo>
                  <a:lnTo>
                    <a:pt x="1419" y="1819"/>
                  </a:lnTo>
                  <a:lnTo>
                    <a:pt x="1502" y="1786"/>
                  </a:lnTo>
                  <a:lnTo>
                    <a:pt x="1569" y="1736"/>
                  </a:lnTo>
                  <a:lnTo>
                    <a:pt x="1636" y="1669"/>
                  </a:lnTo>
                  <a:lnTo>
                    <a:pt x="1686" y="1603"/>
                  </a:lnTo>
                  <a:lnTo>
                    <a:pt x="1769" y="1469"/>
                  </a:lnTo>
                  <a:lnTo>
                    <a:pt x="1819" y="1302"/>
                  </a:lnTo>
                  <a:lnTo>
                    <a:pt x="1852" y="1135"/>
                  </a:lnTo>
                  <a:lnTo>
                    <a:pt x="1836" y="952"/>
                  </a:lnTo>
                  <a:lnTo>
                    <a:pt x="1802" y="785"/>
                  </a:lnTo>
                  <a:lnTo>
                    <a:pt x="1752" y="601"/>
                  </a:lnTo>
                  <a:lnTo>
                    <a:pt x="1669" y="451"/>
                  </a:lnTo>
                  <a:lnTo>
                    <a:pt x="1552" y="301"/>
                  </a:lnTo>
                  <a:lnTo>
                    <a:pt x="1402" y="184"/>
                  </a:lnTo>
                  <a:lnTo>
                    <a:pt x="1235" y="84"/>
                  </a:lnTo>
                  <a:lnTo>
                    <a:pt x="1152" y="51"/>
                  </a:lnTo>
                  <a:lnTo>
                    <a:pt x="1051" y="34"/>
                  </a:lnTo>
                  <a:lnTo>
                    <a:pt x="935" y="17"/>
                  </a:lnTo>
                  <a:lnTo>
                    <a:pt x="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
            <p:cNvSpPr/>
            <p:nvPr/>
          </p:nvSpPr>
          <p:spPr>
            <a:xfrm>
              <a:off x="5331280" y="2985816"/>
              <a:ext cx="266377" cy="265646"/>
            </a:xfrm>
            <a:custGeom>
              <a:avLst/>
              <a:gdLst/>
              <a:ahLst/>
              <a:cxnLst/>
              <a:rect l="l" t="t" r="r" b="b"/>
              <a:pathLst>
                <a:path w="5825" h="5809" extrusionOk="0">
                  <a:moveTo>
                    <a:pt x="2720" y="1"/>
                  </a:moveTo>
                  <a:lnTo>
                    <a:pt x="2537" y="34"/>
                  </a:lnTo>
                  <a:lnTo>
                    <a:pt x="2353" y="51"/>
                  </a:lnTo>
                  <a:lnTo>
                    <a:pt x="2170" y="101"/>
                  </a:lnTo>
                  <a:lnTo>
                    <a:pt x="2003" y="151"/>
                  </a:lnTo>
                  <a:lnTo>
                    <a:pt x="1819" y="218"/>
                  </a:lnTo>
                  <a:lnTo>
                    <a:pt x="1652" y="285"/>
                  </a:lnTo>
                  <a:lnTo>
                    <a:pt x="1485" y="368"/>
                  </a:lnTo>
                  <a:lnTo>
                    <a:pt x="1302" y="468"/>
                  </a:lnTo>
                  <a:lnTo>
                    <a:pt x="1152" y="585"/>
                  </a:lnTo>
                  <a:lnTo>
                    <a:pt x="1001" y="702"/>
                  </a:lnTo>
                  <a:lnTo>
                    <a:pt x="851" y="835"/>
                  </a:lnTo>
                  <a:lnTo>
                    <a:pt x="734" y="969"/>
                  </a:lnTo>
                  <a:lnTo>
                    <a:pt x="601" y="1119"/>
                  </a:lnTo>
                  <a:lnTo>
                    <a:pt x="484" y="1286"/>
                  </a:lnTo>
                  <a:lnTo>
                    <a:pt x="384" y="1453"/>
                  </a:lnTo>
                  <a:lnTo>
                    <a:pt x="301" y="1620"/>
                  </a:lnTo>
                  <a:lnTo>
                    <a:pt x="217" y="1803"/>
                  </a:lnTo>
                  <a:lnTo>
                    <a:pt x="150" y="1987"/>
                  </a:lnTo>
                  <a:lnTo>
                    <a:pt x="100" y="2170"/>
                  </a:lnTo>
                  <a:lnTo>
                    <a:pt x="50" y="2354"/>
                  </a:lnTo>
                  <a:lnTo>
                    <a:pt x="17" y="2537"/>
                  </a:lnTo>
                  <a:lnTo>
                    <a:pt x="0" y="2721"/>
                  </a:lnTo>
                  <a:lnTo>
                    <a:pt x="0" y="2921"/>
                  </a:lnTo>
                  <a:lnTo>
                    <a:pt x="0" y="3105"/>
                  </a:lnTo>
                  <a:lnTo>
                    <a:pt x="17" y="3288"/>
                  </a:lnTo>
                  <a:lnTo>
                    <a:pt x="50" y="3472"/>
                  </a:lnTo>
                  <a:lnTo>
                    <a:pt x="100" y="3656"/>
                  </a:lnTo>
                  <a:lnTo>
                    <a:pt x="150" y="3822"/>
                  </a:lnTo>
                  <a:lnTo>
                    <a:pt x="217" y="4006"/>
                  </a:lnTo>
                  <a:lnTo>
                    <a:pt x="284" y="4190"/>
                  </a:lnTo>
                  <a:lnTo>
                    <a:pt x="384" y="4356"/>
                  </a:lnTo>
                  <a:lnTo>
                    <a:pt x="484" y="4523"/>
                  </a:lnTo>
                  <a:lnTo>
                    <a:pt x="584" y="4690"/>
                  </a:lnTo>
                  <a:lnTo>
                    <a:pt x="718" y="4840"/>
                  </a:lnTo>
                  <a:lnTo>
                    <a:pt x="851" y="4974"/>
                  </a:lnTo>
                  <a:lnTo>
                    <a:pt x="985" y="5107"/>
                  </a:lnTo>
                  <a:lnTo>
                    <a:pt x="1135" y="5224"/>
                  </a:lnTo>
                  <a:lnTo>
                    <a:pt x="1302" y="5341"/>
                  </a:lnTo>
                  <a:lnTo>
                    <a:pt x="1469" y="5441"/>
                  </a:lnTo>
                  <a:lnTo>
                    <a:pt x="1636" y="5525"/>
                  </a:lnTo>
                  <a:lnTo>
                    <a:pt x="1803" y="5608"/>
                  </a:lnTo>
                  <a:lnTo>
                    <a:pt x="1986" y="5675"/>
                  </a:lnTo>
                  <a:lnTo>
                    <a:pt x="2170" y="5725"/>
                  </a:lnTo>
                  <a:lnTo>
                    <a:pt x="2353" y="5758"/>
                  </a:lnTo>
                  <a:lnTo>
                    <a:pt x="2537" y="5792"/>
                  </a:lnTo>
                  <a:lnTo>
                    <a:pt x="2720" y="5808"/>
                  </a:lnTo>
                  <a:lnTo>
                    <a:pt x="3104" y="5808"/>
                  </a:lnTo>
                  <a:lnTo>
                    <a:pt x="3288" y="5792"/>
                  </a:lnTo>
                  <a:lnTo>
                    <a:pt x="3471" y="5758"/>
                  </a:lnTo>
                  <a:lnTo>
                    <a:pt x="3638" y="5725"/>
                  </a:lnTo>
                  <a:lnTo>
                    <a:pt x="3822" y="5675"/>
                  </a:lnTo>
                  <a:lnTo>
                    <a:pt x="4005" y="5608"/>
                  </a:lnTo>
                  <a:lnTo>
                    <a:pt x="4172" y="5525"/>
                  </a:lnTo>
                  <a:lnTo>
                    <a:pt x="4339" y="5441"/>
                  </a:lnTo>
                  <a:lnTo>
                    <a:pt x="4523" y="5341"/>
                  </a:lnTo>
                  <a:lnTo>
                    <a:pt x="4673" y="5224"/>
                  </a:lnTo>
                  <a:lnTo>
                    <a:pt x="4840" y="5107"/>
                  </a:lnTo>
                  <a:lnTo>
                    <a:pt x="4973" y="4974"/>
                  </a:lnTo>
                  <a:lnTo>
                    <a:pt x="5107" y="4840"/>
                  </a:lnTo>
                  <a:lnTo>
                    <a:pt x="5224" y="4690"/>
                  </a:lnTo>
                  <a:lnTo>
                    <a:pt x="5340" y="4523"/>
                  </a:lnTo>
                  <a:lnTo>
                    <a:pt x="5440" y="4356"/>
                  </a:lnTo>
                  <a:lnTo>
                    <a:pt x="5541" y="4190"/>
                  </a:lnTo>
                  <a:lnTo>
                    <a:pt x="5607" y="4006"/>
                  </a:lnTo>
                  <a:lnTo>
                    <a:pt x="5674" y="3822"/>
                  </a:lnTo>
                  <a:lnTo>
                    <a:pt x="5724" y="3656"/>
                  </a:lnTo>
                  <a:lnTo>
                    <a:pt x="5774" y="3472"/>
                  </a:lnTo>
                  <a:lnTo>
                    <a:pt x="5808" y="3288"/>
                  </a:lnTo>
                  <a:lnTo>
                    <a:pt x="5824" y="3105"/>
                  </a:lnTo>
                  <a:lnTo>
                    <a:pt x="5824" y="2921"/>
                  </a:lnTo>
                  <a:lnTo>
                    <a:pt x="5824" y="2721"/>
                  </a:lnTo>
                  <a:lnTo>
                    <a:pt x="5808" y="2537"/>
                  </a:lnTo>
                  <a:lnTo>
                    <a:pt x="5774" y="2354"/>
                  </a:lnTo>
                  <a:lnTo>
                    <a:pt x="5724" y="2170"/>
                  </a:lnTo>
                  <a:lnTo>
                    <a:pt x="5674" y="1987"/>
                  </a:lnTo>
                  <a:lnTo>
                    <a:pt x="5607" y="1803"/>
                  </a:lnTo>
                  <a:lnTo>
                    <a:pt x="5524" y="1620"/>
                  </a:lnTo>
                  <a:lnTo>
                    <a:pt x="5440" y="1453"/>
                  </a:lnTo>
                  <a:lnTo>
                    <a:pt x="5324" y="1286"/>
                  </a:lnTo>
                  <a:lnTo>
                    <a:pt x="5224" y="1119"/>
                  </a:lnTo>
                  <a:lnTo>
                    <a:pt x="5090" y="969"/>
                  </a:lnTo>
                  <a:lnTo>
                    <a:pt x="4957" y="835"/>
                  </a:lnTo>
                  <a:lnTo>
                    <a:pt x="4823" y="702"/>
                  </a:lnTo>
                  <a:lnTo>
                    <a:pt x="4673" y="585"/>
                  </a:lnTo>
                  <a:lnTo>
                    <a:pt x="4506" y="468"/>
                  </a:lnTo>
                  <a:lnTo>
                    <a:pt x="4339" y="368"/>
                  </a:lnTo>
                  <a:lnTo>
                    <a:pt x="4155" y="285"/>
                  </a:lnTo>
                  <a:lnTo>
                    <a:pt x="3989" y="201"/>
                  </a:lnTo>
                  <a:lnTo>
                    <a:pt x="3805" y="151"/>
                  </a:lnTo>
                  <a:lnTo>
                    <a:pt x="3621" y="84"/>
                  </a:lnTo>
                  <a:lnTo>
                    <a:pt x="3438" y="51"/>
                  </a:lnTo>
                  <a:lnTo>
                    <a:pt x="3254" y="18"/>
                  </a:lnTo>
                  <a:lnTo>
                    <a:pt x="307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0"/>
            <p:cNvSpPr/>
            <p:nvPr/>
          </p:nvSpPr>
          <p:spPr>
            <a:xfrm>
              <a:off x="5299223" y="2192173"/>
              <a:ext cx="347274" cy="1015023"/>
            </a:xfrm>
            <a:custGeom>
              <a:avLst/>
              <a:gdLst/>
              <a:ahLst/>
              <a:cxnLst/>
              <a:rect l="l" t="t" r="r" b="b"/>
              <a:pathLst>
                <a:path w="7594" h="22196" extrusionOk="0">
                  <a:moveTo>
                    <a:pt x="4089" y="0"/>
                  </a:moveTo>
                  <a:lnTo>
                    <a:pt x="3738" y="17"/>
                  </a:lnTo>
                  <a:lnTo>
                    <a:pt x="3371" y="67"/>
                  </a:lnTo>
                  <a:lnTo>
                    <a:pt x="3004" y="134"/>
                  </a:lnTo>
                  <a:lnTo>
                    <a:pt x="2620" y="217"/>
                  </a:lnTo>
                  <a:lnTo>
                    <a:pt x="2253" y="318"/>
                  </a:lnTo>
                  <a:lnTo>
                    <a:pt x="1469" y="15871"/>
                  </a:lnTo>
                  <a:lnTo>
                    <a:pt x="1636" y="15971"/>
                  </a:lnTo>
                  <a:lnTo>
                    <a:pt x="1803" y="16054"/>
                  </a:lnTo>
                  <a:lnTo>
                    <a:pt x="1969" y="16138"/>
                  </a:lnTo>
                  <a:lnTo>
                    <a:pt x="2153" y="16204"/>
                  </a:lnTo>
                  <a:lnTo>
                    <a:pt x="2320" y="16254"/>
                  </a:lnTo>
                  <a:lnTo>
                    <a:pt x="2520" y="16288"/>
                  </a:lnTo>
                  <a:lnTo>
                    <a:pt x="2704" y="16321"/>
                  </a:lnTo>
                  <a:lnTo>
                    <a:pt x="2904" y="16338"/>
                  </a:lnTo>
                  <a:lnTo>
                    <a:pt x="3305" y="16338"/>
                  </a:lnTo>
                  <a:lnTo>
                    <a:pt x="3521" y="16321"/>
                  </a:lnTo>
                  <a:lnTo>
                    <a:pt x="3738" y="16288"/>
                  </a:lnTo>
                  <a:lnTo>
                    <a:pt x="3955" y="16254"/>
                  </a:lnTo>
                  <a:lnTo>
                    <a:pt x="4189" y="16204"/>
                  </a:lnTo>
                  <a:lnTo>
                    <a:pt x="4656" y="16071"/>
                  </a:lnTo>
                  <a:lnTo>
                    <a:pt x="7593" y="1018"/>
                  </a:lnTo>
                  <a:lnTo>
                    <a:pt x="7310" y="835"/>
                  </a:lnTo>
                  <a:lnTo>
                    <a:pt x="7009" y="668"/>
                  </a:lnTo>
                  <a:lnTo>
                    <a:pt x="6709" y="518"/>
                  </a:lnTo>
                  <a:lnTo>
                    <a:pt x="6408" y="384"/>
                  </a:lnTo>
                  <a:lnTo>
                    <a:pt x="6091" y="267"/>
                  </a:lnTo>
                  <a:lnTo>
                    <a:pt x="5774" y="167"/>
                  </a:lnTo>
                  <a:lnTo>
                    <a:pt x="5457" y="101"/>
                  </a:lnTo>
                  <a:lnTo>
                    <a:pt x="5124" y="51"/>
                  </a:lnTo>
                  <a:lnTo>
                    <a:pt x="4790" y="17"/>
                  </a:lnTo>
                  <a:lnTo>
                    <a:pt x="4439" y="0"/>
                  </a:lnTo>
                  <a:close/>
                  <a:moveTo>
                    <a:pt x="2420" y="17373"/>
                  </a:moveTo>
                  <a:lnTo>
                    <a:pt x="2120" y="17389"/>
                  </a:lnTo>
                  <a:lnTo>
                    <a:pt x="1819" y="17456"/>
                  </a:lnTo>
                  <a:lnTo>
                    <a:pt x="1519" y="17556"/>
                  </a:lnTo>
                  <a:lnTo>
                    <a:pt x="1235" y="17690"/>
                  </a:lnTo>
                  <a:lnTo>
                    <a:pt x="1085" y="17773"/>
                  </a:lnTo>
                  <a:lnTo>
                    <a:pt x="952" y="17857"/>
                  </a:lnTo>
                  <a:lnTo>
                    <a:pt x="835" y="17957"/>
                  </a:lnTo>
                  <a:lnTo>
                    <a:pt x="718" y="18057"/>
                  </a:lnTo>
                  <a:lnTo>
                    <a:pt x="601" y="18174"/>
                  </a:lnTo>
                  <a:lnTo>
                    <a:pt x="501" y="18307"/>
                  </a:lnTo>
                  <a:lnTo>
                    <a:pt x="418" y="18441"/>
                  </a:lnTo>
                  <a:lnTo>
                    <a:pt x="334" y="18574"/>
                  </a:lnTo>
                  <a:lnTo>
                    <a:pt x="184" y="18874"/>
                  </a:lnTo>
                  <a:lnTo>
                    <a:pt x="134" y="19025"/>
                  </a:lnTo>
                  <a:lnTo>
                    <a:pt x="84" y="19175"/>
                  </a:lnTo>
                  <a:lnTo>
                    <a:pt x="50" y="19325"/>
                  </a:lnTo>
                  <a:lnTo>
                    <a:pt x="17" y="19475"/>
                  </a:lnTo>
                  <a:lnTo>
                    <a:pt x="0" y="19642"/>
                  </a:lnTo>
                  <a:lnTo>
                    <a:pt x="0" y="19792"/>
                  </a:lnTo>
                  <a:lnTo>
                    <a:pt x="0" y="19943"/>
                  </a:lnTo>
                  <a:lnTo>
                    <a:pt x="17" y="20109"/>
                  </a:lnTo>
                  <a:lnTo>
                    <a:pt x="50" y="20260"/>
                  </a:lnTo>
                  <a:lnTo>
                    <a:pt x="84" y="20410"/>
                  </a:lnTo>
                  <a:lnTo>
                    <a:pt x="184" y="20710"/>
                  </a:lnTo>
                  <a:lnTo>
                    <a:pt x="317" y="20994"/>
                  </a:lnTo>
                  <a:lnTo>
                    <a:pt x="401" y="21144"/>
                  </a:lnTo>
                  <a:lnTo>
                    <a:pt x="501" y="21278"/>
                  </a:lnTo>
                  <a:lnTo>
                    <a:pt x="601" y="21394"/>
                  </a:lnTo>
                  <a:lnTo>
                    <a:pt x="701" y="21511"/>
                  </a:lnTo>
                  <a:lnTo>
                    <a:pt x="818" y="21611"/>
                  </a:lnTo>
                  <a:lnTo>
                    <a:pt x="935" y="21711"/>
                  </a:lnTo>
                  <a:lnTo>
                    <a:pt x="1068" y="21812"/>
                  </a:lnTo>
                  <a:lnTo>
                    <a:pt x="1219" y="21895"/>
                  </a:lnTo>
                  <a:lnTo>
                    <a:pt x="1502" y="22028"/>
                  </a:lnTo>
                  <a:lnTo>
                    <a:pt x="1803" y="22129"/>
                  </a:lnTo>
                  <a:lnTo>
                    <a:pt x="2103" y="22179"/>
                  </a:lnTo>
                  <a:lnTo>
                    <a:pt x="2420" y="22195"/>
                  </a:lnTo>
                  <a:lnTo>
                    <a:pt x="2737" y="22179"/>
                  </a:lnTo>
                  <a:lnTo>
                    <a:pt x="3038" y="22129"/>
                  </a:lnTo>
                  <a:lnTo>
                    <a:pt x="3338" y="22028"/>
                  </a:lnTo>
                  <a:lnTo>
                    <a:pt x="3622" y="21895"/>
                  </a:lnTo>
                  <a:lnTo>
                    <a:pt x="3772" y="21812"/>
                  </a:lnTo>
                  <a:lnTo>
                    <a:pt x="3905" y="21711"/>
                  </a:lnTo>
                  <a:lnTo>
                    <a:pt x="4022" y="21611"/>
                  </a:lnTo>
                  <a:lnTo>
                    <a:pt x="4139" y="21511"/>
                  </a:lnTo>
                  <a:lnTo>
                    <a:pt x="4256" y="21394"/>
                  </a:lnTo>
                  <a:lnTo>
                    <a:pt x="4356" y="21278"/>
                  </a:lnTo>
                  <a:lnTo>
                    <a:pt x="4439" y="21144"/>
                  </a:lnTo>
                  <a:lnTo>
                    <a:pt x="4523" y="20994"/>
                  </a:lnTo>
                  <a:lnTo>
                    <a:pt x="4673" y="20710"/>
                  </a:lnTo>
                  <a:lnTo>
                    <a:pt x="4773" y="20410"/>
                  </a:lnTo>
                  <a:lnTo>
                    <a:pt x="4806" y="20260"/>
                  </a:lnTo>
                  <a:lnTo>
                    <a:pt x="4823" y="20109"/>
                  </a:lnTo>
                  <a:lnTo>
                    <a:pt x="4840" y="19943"/>
                  </a:lnTo>
                  <a:lnTo>
                    <a:pt x="4840" y="19792"/>
                  </a:lnTo>
                  <a:lnTo>
                    <a:pt x="4840" y="19642"/>
                  </a:lnTo>
                  <a:lnTo>
                    <a:pt x="4823" y="19475"/>
                  </a:lnTo>
                  <a:lnTo>
                    <a:pt x="4806" y="19325"/>
                  </a:lnTo>
                  <a:lnTo>
                    <a:pt x="4756" y="19175"/>
                  </a:lnTo>
                  <a:lnTo>
                    <a:pt x="4723" y="19025"/>
                  </a:lnTo>
                  <a:lnTo>
                    <a:pt x="4656" y="18874"/>
                  </a:lnTo>
                  <a:lnTo>
                    <a:pt x="4523" y="18574"/>
                  </a:lnTo>
                  <a:lnTo>
                    <a:pt x="4439" y="18441"/>
                  </a:lnTo>
                  <a:lnTo>
                    <a:pt x="4339" y="18307"/>
                  </a:lnTo>
                  <a:lnTo>
                    <a:pt x="4239" y="18174"/>
                  </a:lnTo>
                  <a:lnTo>
                    <a:pt x="4122" y="18057"/>
                  </a:lnTo>
                  <a:lnTo>
                    <a:pt x="4005" y="17957"/>
                  </a:lnTo>
                  <a:lnTo>
                    <a:pt x="3889" y="17857"/>
                  </a:lnTo>
                  <a:lnTo>
                    <a:pt x="3755" y="17773"/>
                  </a:lnTo>
                  <a:lnTo>
                    <a:pt x="3605" y="17690"/>
                  </a:lnTo>
                  <a:lnTo>
                    <a:pt x="3321" y="17556"/>
                  </a:lnTo>
                  <a:lnTo>
                    <a:pt x="3021" y="17456"/>
                  </a:lnTo>
                  <a:lnTo>
                    <a:pt x="2720" y="17389"/>
                  </a:lnTo>
                  <a:lnTo>
                    <a:pt x="2420" y="1737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0"/>
            <p:cNvSpPr/>
            <p:nvPr/>
          </p:nvSpPr>
          <p:spPr>
            <a:xfrm>
              <a:off x="5266389" y="2159339"/>
              <a:ext cx="412896" cy="1080646"/>
            </a:xfrm>
            <a:custGeom>
              <a:avLst/>
              <a:gdLst/>
              <a:ahLst/>
              <a:cxnLst/>
              <a:rect l="l" t="t" r="r" b="b"/>
              <a:pathLst>
                <a:path w="9029" h="23631" extrusionOk="0">
                  <a:moveTo>
                    <a:pt x="5224" y="1436"/>
                  </a:moveTo>
                  <a:lnTo>
                    <a:pt x="5474" y="1453"/>
                  </a:lnTo>
                  <a:lnTo>
                    <a:pt x="5708" y="1469"/>
                  </a:lnTo>
                  <a:lnTo>
                    <a:pt x="5942" y="1503"/>
                  </a:lnTo>
                  <a:lnTo>
                    <a:pt x="6192" y="1553"/>
                  </a:lnTo>
                  <a:lnTo>
                    <a:pt x="6409" y="1620"/>
                  </a:lnTo>
                  <a:lnTo>
                    <a:pt x="6643" y="1686"/>
                  </a:lnTo>
                  <a:lnTo>
                    <a:pt x="6859" y="1770"/>
                  </a:lnTo>
                  <a:lnTo>
                    <a:pt x="7093" y="1853"/>
                  </a:lnTo>
                  <a:lnTo>
                    <a:pt x="7310" y="1970"/>
                  </a:lnTo>
                  <a:lnTo>
                    <a:pt x="7510" y="2087"/>
                  </a:lnTo>
                  <a:lnTo>
                    <a:pt x="4757" y="16222"/>
                  </a:lnTo>
                  <a:lnTo>
                    <a:pt x="4490" y="16272"/>
                  </a:lnTo>
                  <a:lnTo>
                    <a:pt x="4239" y="16322"/>
                  </a:lnTo>
                  <a:lnTo>
                    <a:pt x="3989" y="16338"/>
                  </a:lnTo>
                  <a:lnTo>
                    <a:pt x="3756" y="16338"/>
                  </a:lnTo>
                  <a:lnTo>
                    <a:pt x="3539" y="16322"/>
                  </a:lnTo>
                  <a:lnTo>
                    <a:pt x="3322" y="16288"/>
                  </a:lnTo>
                  <a:lnTo>
                    <a:pt x="3121" y="16238"/>
                  </a:lnTo>
                  <a:lnTo>
                    <a:pt x="2938" y="16171"/>
                  </a:lnTo>
                  <a:lnTo>
                    <a:pt x="3655" y="1586"/>
                  </a:lnTo>
                  <a:lnTo>
                    <a:pt x="3922" y="1536"/>
                  </a:lnTo>
                  <a:lnTo>
                    <a:pt x="4189" y="1486"/>
                  </a:lnTo>
                  <a:lnTo>
                    <a:pt x="4456" y="1453"/>
                  </a:lnTo>
                  <a:lnTo>
                    <a:pt x="4723" y="1436"/>
                  </a:lnTo>
                  <a:close/>
                  <a:moveTo>
                    <a:pt x="3138" y="18808"/>
                  </a:moveTo>
                  <a:lnTo>
                    <a:pt x="3355" y="18825"/>
                  </a:lnTo>
                  <a:lnTo>
                    <a:pt x="3572" y="18858"/>
                  </a:lnTo>
                  <a:lnTo>
                    <a:pt x="3772" y="18942"/>
                  </a:lnTo>
                  <a:lnTo>
                    <a:pt x="3989" y="19042"/>
                  </a:lnTo>
                  <a:lnTo>
                    <a:pt x="4173" y="19159"/>
                  </a:lnTo>
                  <a:lnTo>
                    <a:pt x="4340" y="19292"/>
                  </a:lnTo>
                  <a:lnTo>
                    <a:pt x="4490" y="19459"/>
                  </a:lnTo>
                  <a:lnTo>
                    <a:pt x="4607" y="19643"/>
                  </a:lnTo>
                  <a:lnTo>
                    <a:pt x="4707" y="19859"/>
                  </a:lnTo>
                  <a:lnTo>
                    <a:pt x="4790" y="20076"/>
                  </a:lnTo>
                  <a:lnTo>
                    <a:pt x="4824" y="20293"/>
                  </a:lnTo>
                  <a:lnTo>
                    <a:pt x="4840" y="20510"/>
                  </a:lnTo>
                  <a:lnTo>
                    <a:pt x="4824" y="20727"/>
                  </a:lnTo>
                  <a:lnTo>
                    <a:pt x="4790" y="20944"/>
                  </a:lnTo>
                  <a:lnTo>
                    <a:pt x="4723" y="21161"/>
                  </a:lnTo>
                  <a:lnTo>
                    <a:pt x="4623" y="21378"/>
                  </a:lnTo>
                  <a:lnTo>
                    <a:pt x="4490" y="21562"/>
                  </a:lnTo>
                  <a:lnTo>
                    <a:pt x="4356" y="21712"/>
                  </a:lnTo>
                  <a:lnTo>
                    <a:pt x="4189" y="21862"/>
                  </a:lnTo>
                  <a:lnTo>
                    <a:pt x="4006" y="21979"/>
                  </a:lnTo>
                  <a:lnTo>
                    <a:pt x="3789" y="22079"/>
                  </a:lnTo>
                  <a:lnTo>
                    <a:pt x="3572" y="22146"/>
                  </a:lnTo>
                  <a:lnTo>
                    <a:pt x="3355" y="22196"/>
                  </a:lnTo>
                  <a:lnTo>
                    <a:pt x="3121" y="22212"/>
                  </a:lnTo>
                  <a:lnTo>
                    <a:pt x="2904" y="22196"/>
                  </a:lnTo>
                  <a:lnTo>
                    <a:pt x="2687" y="22146"/>
                  </a:lnTo>
                  <a:lnTo>
                    <a:pt x="2487" y="22079"/>
                  </a:lnTo>
                  <a:lnTo>
                    <a:pt x="2270" y="21979"/>
                  </a:lnTo>
                  <a:lnTo>
                    <a:pt x="2087" y="21862"/>
                  </a:lnTo>
                  <a:lnTo>
                    <a:pt x="1937" y="21729"/>
                  </a:lnTo>
                  <a:lnTo>
                    <a:pt x="1786" y="21562"/>
                  </a:lnTo>
                  <a:lnTo>
                    <a:pt x="1670" y="21378"/>
                  </a:lnTo>
                  <a:lnTo>
                    <a:pt x="1569" y="21161"/>
                  </a:lnTo>
                  <a:lnTo>
                    <a:pt x="1503" y="20944"/>
                  </a:lnTo>
                  <a:lnTo>
                    <a:pt x="1453" y="20727"/>
                  </a:lnTo>
                  <a:lnTo>
                    <a:pt x="1436" y="20510"/>
                  </a:lnTo>
                  <a:lnTo>
                    <a:pt x="1453" y="20293"/>
                  </a:lnTo>
                  <a:lnTo>
                    <a:pt x="1503" y="20076"/>
                  </a:lnTo>
                  <a:lnTo>
                    <a:pt x="1569" y="19859"/>
                  </a:lnTo>
                  <a:lnTo>
                    <a:pt x="1670" y="19643"/>
                  </a:lnTo>
                  <a:lnTo>
                    <a:pt x="1803" y="19459"/>
                  </a:lnTo>
                  <a:lnTo>
                    <a:pt x="1937" y="19292"/>
                  </a:lnTo>
                  <a:lnTo>
                    <a:pt x="2103" y="19159"/>
                  </a:lnTo>
                  <a:lnTo>
                    <a:pt x="2287" y="19042"/>
                  </a:lnTo>
                  <a:lnTo>
                    <a:pt x="2504" y="18942"/>
                  </a:lnTo>
                  <a:lnTo>
                    <a:pt x="2704" y="18858"/>
                  </a:lnTo>
                  <a:lnTo>
                    <a:pt x="2921" y="18825"/>
                  </a:lnTo>
                  <a:lnTo>
                    <a:pt x="3138" y="18808"/>
                  </a:lnTo>
                  <a:close/>
                  <a:moveTo>
                    <a:pt x="4807" y="1"/>
                  </a:moveTo>
                  <a:lnTo>
                    <a:pt x="4406" y="18"/>
                  </a:lnTo>
                  <a:lnTo>
                    <a:pt x="4006" y="68"/>
                  </a:lnTo>
                  <a:lnTo>
                    <a:pt x="3605" y="134"/>
                  </a:lnTo>
                  <a:lnTo>
                    <a:pt x="3188" y="235"/>
                  </a:lnTo>
                  <a:lnTo>
                    <a:pt x="2771" y="335"/>
                  </a:lnTo>
                  <a:lnTo>
                    <a:pt x="2654" y="385"/>
                  </a:lnTo>
                  <a:lnTo>
                    <a:pt x="2554" y="435"/>
                  </a:lnTo>
                  <a:lnTo>
                    <a:pt x="2471" y="502"/>
                  </a:lnTo>
                  <a:lnTo>
                    <a:pt x="2404" y="585"/>
                  </a:lnTo>
                  <a:lnTo>
                    <a:pt x="2337" y="668"/>
                  </a:lnTo>
                  <a:lnTo>
                    <a:pt x="2287" y="769"/>
                  </a:lnTo>
                  <a:lnTo>
                    <a:pt x="2254" y="885"/>
                  </a:lnTo>
                  <a:lnTo>
                    <a:pt x="2254" y="1002"/>
                  </a:lnTo>
                  <a:lnTo>
                    <a:pt x="1469" y="16555"/>
                  </a:lnTo>
                  <a:lnTo>
                    <a:pt x="1469" y="16655"/>
                  </a:lnTo>
                  <a:lnTo>
                    <a:pt x="1486" y="16739"/>
                  </a:lnTo>
                  <a:lnTo>
                    <a:pt x="1519" y="16822"/>
                  </a:lnTo>
                  <a:lnTo>
                    <a:pt x="1553" y="16922"/>
                  </a:lnTo>
                  <a:lnTo>
                    <a:pt x="1603" y="16989"/>
                  </a:lnTo>
                  <a:lnTo>
                    <a:pt x="1653" y="17073"/>
                  </a:lnTo>
                  <a:lnTo>
                    <a:pt x="1720" y="17139"/>
                  </a:lnTo>
                  <a:lnTo>
                    <a:pt x="1803" y="17189"/>
                  </a:lnTo>
                  <a:lnTo>
                    <a:pt x="2053" y="17340"/>
                  </a:lnTo>
                  <a:lnTo>
                    <a:pt x="2337" y="17473"/>
                  </a:lnTo>
                  <a:lnTo>
                    <a:pt x="2137" y="17540"/>
                  </a:lnTo>
                  <a:lnTo>
                    <a:pt x="1953" y="17607"/>
                  </a:lnTo>
                  <a:lnTo>
                    <a:pt x="1786" y="17690"/>
                  </a:lnTo>
                  <a:lnTo>
                    <a:pt x="1603" y="17774"/>
                  </a:lnTo>
                  <a:lnTo>
                    <a:pt x="1419" y="17874"/>
                  </a:lnTo>
                  <a:lnTo>
                    <a:pt x="1252" y="18007"/>
                  </a:lnTo>
                  <a:lnTo>
                    <a:pt x="1085" y="18124"/>
                  </a:lnTo>
                  <a:lnTo>
                    <a:pt x="935" y="18274"/>
                  </a:lnTo>
                  <a:lnTo>
                    <a:pt x="785" y="18424"/>
                  </a:lnTo>
                  <a:lnTo>
                    <a:pt x="652" y="18591"/>
                  </a:lnTo>
                  <a:lnTo>
                    <a:pt x="535" y="18758"/>
                  </a:lnTo>
                  <a:lnTo>
                    <a:pt x="418" y="18942"/>
                  </a:lnTo>
                  <a:lnTo>
                    <a:pt x="318" y="19125"/>
                  </a:lnTo>
                  <a:lnTo>
                    <a:pt x="234" y="19325"/>
                  </a:lnTo>
                  <a:lnTo>
                    <a:pt x="168" y="19509"/>
                  </a:lnTo>
                  <a:lnTo>
                    <a:pt x="101" y="19709"/>
                  </a:lnTo>
                  <a:lnTo>
                    <a:pt x="67" y="19910"/>
                  </a:lnTo>
                  <a:lnTo>
                    <a:pt x="34" y="20110"/>
                  </a:lnTo>
                  <a:lnTo>
                    <a:pt x="1" y="20310"/>
                  </a:lnTo>
                  <a:lnTo>
                    <a:pt x="1" y="20510"/>
                  </a:lnTo>
                  <a:lnTo>
                    <a:pt x="1" y="20711"/>
                  </a:lnTo>
                  <a:lnTo>
                    <a:pt x="34" y="20911"/>
                  </a:lnTo>
                  <a:lnTo>
                    <a:pt x="51" y="21111"/>
                  </a:lnTo>
                  <a:lnTo>
                    <a:pt x="101" y="21311"/>
                  </a:lnTo>
                  <a:lnTo>
                    <a:pt x="168" y="21495"/>
                  </a:lnTo>
                  <a:lnTo>
                    <a:pt x="234" y="21695"/>
                  </a:lnTo>
                  <a:lnTo>
                    <a:pt x="318" y="21879"/>
                  </a:lnTo>
                  <a:lnTo>
                    <a:pt x="418" y="22062"/>
                  </a:lnTo>
                  <a:lnTo>
                    <a:pt x="518" y="22246"/>
                  </a:lnTo>
                  <a:lnTo>
                    <a:pt x="635" y="22429"/>
                  </a:lnTo>
                  <a:lnTo>
                    <a:pt x="768" y="22580"/>
                  </a:lnTo>
                  <a:lnTo>
                    <a:pt x="919" y="22746"/>
                  </a:lnTo>
                  <a:lnTo>
                    <a:pt x="1069" y="22880"/>
                  </a:lnTo>
                  <a:lnTo>
                    <a:pt x="1236" y="23014"/>
                  </a:lnTo>
                  <a:lnTo>
                    <a:pt x="1403" y="23130"/>
                  </a:lnTo>
                  <a:lnTo>
                    <a:pt x="1586" y="23247"/>
                  </a:lnTo>
                  <a:lnTo>
                    <a:pt x="1770" y="23331"/>
                  </a:lnTo>
                  <a:lnTo>
                    <a:pt x="1953" y="23414"/>
                  </a:lnTo>
                  <a:lnTo>
                    <a:pt x="2153" y="23481"/>
                  </a:lnTo>
                  <a:lnTo>
                    <a:pt x="2337" y="23531"/>
                  </a:lnTo>
                  <a:lnTo>
                    <a:pt x="2537" y="23581"/>
                  </a:lnTo>
                  <a:lnTo>
                    <a:pt x="2738" y="23614"/>
                  </a:lnTo>
                  <a:lnTo>
                    <a:pt x="2938" y="23631"/>
                  </a:lnTo>
                  <a:lnTo>
                    <a:pt x="3338" y="23631"/>
                  </a:lnTo>
                  <a:lnTo>
                    <a:pt x="3539" y="23614"/>
                  </a:lnTo>
                  <a:lnTo>
                    <a:pt x="3739" y="23581"/>
                  </a:lnTo>
                  <a:lnTo>
                    <a:pt x="3939" y="23531"/>
                  </a:lnTo>
                  <a:lnTo>
                    <a:pt x="4123" y="23481"/>
                  </a:lnTo>
                  <a:lnTo>
                    <a:pt x="4306" y="23414"/>
                  </a:lnTo>
                  <a:lnTo>
                    <a:pt x="4506" y="23331"/>
                  </a:lnTo>
                  <a:lnTo>
                    <a:pt x="4690" y="23247"/>
                  </a:lnTo>
                  <a:lnTo>
                    <a:pt x="4874" y="23130"/>
                  </a:lnTo>
                  <a:lnTo>
                    <a:pt x="5040" y="23014"/>
                  </a:lnTo>
                  <a:lnTo>
                    <a:pt x="5207" y="22880"/>
                  </a:lnTo>
                  <a:lnTo>
                    <a:pt x="5358" y="22746"/>
                  </a:lnTo>
                  <a:lnTo>
                    <a:pt x="5508" y="22580"/>
                  </a:lnTo>
                  <a:lnTo>
                    <a:pt x="5641" y="22429"/>
                  </a:lnTo>
                  <a:lnTo>
                    <a:pt x="5758" y="22246"/>
                  </a:lnTo>
                  <a:lnTo>
                    <a:pt x="5875" y="22062"/>
                  </a:lnTo>
                  <a:lnTo>
                    <a:pt x="5975" y="21879"/>
                  </a:lnTo>
                  <a:lnTo>
                    <a:pt x="6058" y="21695"/>
                  </a:lnTo>
                  <a:lnTo>
                    <a:pt x="6125" y="21495"/>
                  </a:lnTo>
                  <a:lnTo>
                    <a:pt x="6175" y="21311"/>
                  </a:lnTo>
                  <a:lnTo>
                    <a:pt x="6225" y="21111"/>
                  </a:lnTo>
                  <a:lnTo>
                    <a:pt x="6259" y="20911"/>
                  </a:lnTo>
                  <a:lnTo>
                    <a:pt x="6275" y="20711"/>
                  </a:lnTo>
                  <a:lnTo>
                    <a:pt x="6275" y="20510"/>
                  </a:lnTo>
                  <a:lnTo>
                    <a:pt x="6275" y="20310"/>
                  </a:lnTo>
                  <a:lnTo>
                    <a:pt x="6259" y="20110"/>
                  </a:lnTo>
                  <a:lnTo>
                    <a:pt x="6225" y="19910"/>
                  </a:lnTo>
                  <a:lnTo>
                    <a:pt x="6175" y="19709"/>
                  </a:lnTo>
                  <a:lnTo>
                    <a:pt x="6125" y="19509"/>
                  </a:lnTo>
                  <a:lnTo>
                    <a:pt x="6042" y="19325"/>
                  </a:lnTo>
                  <a:lnTo>
                    <a:pt x="5958" y="19125"/>
                  </a:lnTo>
                  <a:lnTo>
                    <a:pt x="5858" y="18942"/>
                  </a:lnTo>
                  <a:lnTo>
                    <a:pt x="5758" y="18758"/>
                  </a:lnTo>
                  <a:lnTo>
                    <a:pt x="5625" y="18591"/>
                  </a:lnTo>
                  <a:lnTo>
                    <a:pt x="5491" y="18424"/>
                  </a:lnTo>
                  <a:lnTo>
                    <a:pt x="5358" y="18274"/>
                  </a:lnTo>
                  <a:lnTo>
                    <a:pt x="5191" y="18124"/>
                  </a:lnTo>
                  <a:lnTo>
                    <a:pt x="5024" y="17990"/>
                  </a:lnTo>
                  <a:lnTo>
                    <a:pt x="4857" y="17874"/>
                  </a:lnTo>
                  <a:lnTo>
                    <a:pt x="4673" y="17774"/>
                  </a:lnTo>
                  <a:lnTo>
                    <a:pt x="4573" y="17723"/>
                  </a:lnTo>
                  <a:lnTo>
                    <a:pt x="4824" y="17673"/>
                  </a:lnTo>
                  <a:lnTo>
                    <a:pt x="5074" y="17623"/>
                  </a:lnTo>
                  <a:lnTo>
                    <a:pt x="5341" y="17540"/>
                  </a:lnTo>
                  <a:lnTo>
                    <a:pt x="5591" y="17456"/>
                  </a:lnTo>
                  <a:lnTo>
                    <a:pt x="5691" y="17423"/>
                  </a:lnTo>
                  <a:lnTo>
                    <a:pt x="5775" y="17373"/>
                  </a:lnTo>
                  <a:lnTo>
                    <a:pt x="5842" y="17323"/>
                  </a:lnTo>
                  <a:lnTo>
                    <a:pt x="5908" y="17256"/>
                  </a:lnTo>
                  <a:lnTo>
                    <a:pt x="5975" y="17189"/>
                  </a:lnTo>
                  <a:lnTo>
                    <a:pt x="6008" y="17106"/>
                  </a:lnTo>
                  <a:lnTo>
                    <a:pt x="6058" y="17006"/>
                  </a:lnTo>
                  <a:lnTo>
                    <a:pt x="6075" y="16922"/>
                  </a:lnTo>
                  <a:lnTo>
                    <a:pt x="9012" y="1887"/>
                  </a:lnTo>
                  <a:lnTo>
                    <a:pt x="9029" y="1770"/>
                  </a:lnTo>
                  <a:lnTo>
                    <a:pt x="9029" y="1670"/>
                  </a:lnTo>
                  <a:lnTo>
                    <a:pt x="9012" y="1570"/>
                  </a:lnTo>
                  <a:lnTo>
                    <a:pt x="8979" y="1469"/>
                  </a:lnTo>
                  <a:lnTo>
                    <a:pt x="8929" y="1386"/>
                  </a:lnTo>
                  <a:lnTo>
                    <a:pt x="8879" y="1303"/>
                  </a:lnTo>
                  <a:lnTo>
                    <a:pt x="8812" y="1219"/>
                  </a:lnTo>
                  <a:lnTo>
                    <a:pt x="8729" y="1152"/>
                  </a:lnTo>
                  <a:lnTo>
                    <a:pt x="8411" y="952"/>
                  </a:lnTo>
                  <a:lnTo>
                    <a:pt x="8078" y="752"/>
                  </a:lnTo>
                  <a:lnTo>
                    <a:pt x="7744" y="585"/>
                  </a:lnTo>
                  <a:lnTo>
                    <a:pt x="7393" y="435"/>
                  </a:lnTo>
                  <a:lnTo>
                    <a:pt x="7043" y="301"/>
                  </a:lnTo>
                  <a:lnTo>
                    <a:pt x="6693" y="201"/>
                  </a:lnTo>
                  <a:lnTo>
                    <a:pt x="6325" y="118"/>
                  </a:lnTo>
                  <a:lnTo>
                    <a:pt x="5958" y="51"/>
                  </a:lnTo>
                  <a:lnTo>
                    <a:pt x="5574" y="18"/>
                  </a:lnTo>
                  <a:lnTo>
                    <a:pt x="51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20"/>
          <p:cNvSpPr txBox="1"/>
          <p:nvPr/>
        </p:nvSpPr>
        <p:spPr>
          <a:xfrm>
            <a:off x="1352988" y="1553932"/>
            <a:ext cx="5293947" cy="15054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F0000"/>
                </a:solidFill>
                <a:latin typeface="Fira Sans Extra Condensed"/>
                <a:ea typeface="Fira Sans Extra Condensed"/>
                <a:cs typeface="Fira Sans Extra Condensed"/>
                <a:sym typeface="Fira Sans Extra Condensed"/>
              </a:rPr>
              <a:t>Knowing how to do</a:t>
            </a:r>
          </a:p>
          <a:p>
            <a:pPr algn="ctr"/>
            <a:endParaRPr lang="en-US" sz="2400" b="0" i="0" dirty="0">
              <a:solidFill>
                <a:srgbClr val="000000"/>
              </a:solidFill>
              <a:effectLst/>
              <a:latin typeface="Times New Roman" panose="02020603050405020304" pitchFamily="18" charset="0"/>
            </a:endParaRPr>
          </a:p>
          <a:p>
            <a:pPr algn="ctr"/>
            <a:r>
              <a:rPr lang="en-US" sz="2400" b="1" i="0" dirty="0">
                <a:solidFill>
                  <a:srgbClr val="000000"/>
                </a:solidFill>
                <a:effectLst/>
                <a:latin typeface="Times New Roman" panose="02020603050405020304" pitchFamily="18" charset="0"/>
              </a:rPr>
              <a:t>    I am able to use the guide keyboard effectively and can correctly edit my electronic documents.</a:t>
            </a:r>
          </a:p>
          <a:p>
            <a:pPr algn="ctr"/>
            <a:r>
              <a:rPr lang="en-US" sz="1800" b="0" i="0" dirty="0">
                <a:solidFill>
                  <a:srgbClr val="000000"/>
                </a:solidFill>
                <a:effectLst/>
                <a:latin typeface="Times New Roman" panose="02020603050405020304" pitchFamily="18" charset="0"/>
              </a:rPr>
              <a:t>                                       </a:t>
            </a:r>
            <a:endParaRPr lang="en-US" sz="2800" b="1" dirty="0">
              <a:solidFill>
                <a:srgbClr val="FF0000"/>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377748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grpSp>
        <p:nvGrpSpPr>
          <p:cNvPr id="1880" name="Google Shape;1880;p20"/>
          <p:cNvGrpSpPr/>
          <p:nvPr/>
        </p:nvGrpSpPr>
        <p:grpSpPr>
          <a:xfrm>
            <a:off x="330868" y="370239"/>
            <a:ext cx="8482263" cy="4590046"/>
            <a:chOff x="3142576" y="1697649"/>
            <a:chExt cx="2935043" cy="2604644"/>
          </a:xfrm>
        </p:grpSpPr>
        <p:sp>
          <p:nvSpPr>
            <p:cNvPr id="1881" name="Google Shape;1881;p20"/>
            <p:cNvSpPr/>
            <p:nvPr/>
          </p:nvSpPr>
          <p:spPr>
            <a:xfrm>
              <a:off x="3175364" y="1730483"/>
              <a:ext cx="2869466" cy="2538975"/>
            </a:xfrm>
            <a:custGeom>
              <a:avLst/>
              <a:gdLst/>
              <a:ahLst/>
              <a:cxnLst/>
              <a:rect l="l" t="t" r="r" b="b"/>
              <a:pathLst>
                <a:path w="62748" h="55521" extrusionOk="0">
                  <a:moveTo>
                    <a:pt x="32225" y="0"/>
                  </a:moveTo>
                  <a:lnTo>
                    <a:pt x="31658" y="17"/>
                  </a:lnTo>
                  <a:lnTo>
                    <a:pt x="30690" y="50"/>
                  </a:lnTo>
                  <a:lnTo>
                    <a:pt x="29705" y="117"/>
                  </a:lnTo>
                  <a:lnTo>
                    <a:pt x="28888" y="184"/>
                  </a:lnTo>
                  <a:lnTo>
                    <a:pt x="28087" y="267"/>
                  </a:lnTo>
                  <a:lnTo>
                    <a:pt x="27302" y="367"/>
                  </a:lnTo>
                  <a:lnTo>
                    <a:pt x="26501" y="468"/>
                  </a:lnTo>
                  <a:lnTo>
                    <a:pt x="25734" y="601"/>
                  </a:lnTo>
                  <a:lnTo>
                    <a:pt x="24949" y="735"/>
                  </a:lnTo>
                  <a:lnTo>
                    <a:pt x="24182" y="885"/>
                  </a:lnTo>
                  <a:lnTo>
                    <a:pt x="23431" y="1052"/>
                  </a:lnTo>
                  <a:lnTo>
                    <a:pt x="22663" y="1218"/>
                  </a:lnTo>
                  <a:lnTo>
                    <a:pt x="21929" y="1402"/>
                  </a:lnTo>
                  <a:lnTo>
                    <a:pt x="21195" y="1602"/>
                  </a:lnTo>
                  <a:lnTo>
                    <a:pt x="20460" y="1819"/>
                  </a:lnTo>
                  <a:lnTo>
                    <a:pt x="19743" y="2036"/>
                  </a:lnTo>
                  <a:lnTo>
                    <a:pt x="19042" y="2270"/>
                  </a:lnTo>
                  <a:lnTo>
                    <a:pt x="18341" y="2520"/>
                  </a:lnTo>
                  <a:lnTo>
                    <a:pt x="17640" y="2770"/>
                  </a:lnTo>
                  <a:lnTo>
                    <a:pt x="16956" y="3037"/>
                  </a:lnTo>
                  <a:lnTo>
                    <a:pt x="16288" y="3321"/>
                  </a:lnTo>
                  <a:lnTo>
                    <a:pt x="15621" y="3622"/>
                  </a:lnTo>
                  <a:lnTo>
                    <a:pt x="14970" y="3905"/>
                  </a:lnTo>
                  <a:lnTo>
                    <a:pt x="14336" y="4222"/>
                  </a:lnTo>
                  <a:lnTo>
                    <a:pt x="13702" y="4539"/>
                  </a:lnTo>
                  <a:lnTo>
                    <a:pt x="13084" y="4873"/>
                  </a:lnTo>
                  <a:lnTo>
                    <a:pt x="12483" y="5207"/>
                  </a:lnTo>
                  <a:lnTo>
                    <a:pt x="11883" y="5557"/>
                  </a:lnTo>
                  <a:lnTo>
                    <a:pt x="11299" y="5924"/>
                  </a:lnTo>
                  <a:lnTo>
                    <a:pt x="10715" y="6292"/>
                  </a:lnTo>
                  <a:lnTo>
                    <a:pt x="10164" y="6675"/>
                  </a:lnTo>
                  <a:lnTo>
                    <a:pt x="9613" y="7059"/>
                  </a:lnTo>
                  <a:lnTo>
                    <a:pt x="9079" y="7443"/>
                  </a:lnTo>
                  <a:lnTo>
                    <a:pt x="8545" y="7844"/>
                  </a:lnTo>
                  <a:lnTo>
                    <a:pt x="8045" y="8261"/>
                  </a:lnTo>
                  <a:lnTo>
                    <a:pt x="7544" y="8678"/>
                  </a:lnTo>
                  <a:lnTo>
                    <a:pt x="7060" y="9112"/>
                  </a:lnTo>
                  <a:lnTo>
                    <a:pt x="6593" y="9546"/>
                  </a:lnTo>
                  <a:lnTo>
                    <a:pt x="6142" y="9980"/>
                  </a:lnTo>
                  <a:lnTo>
                    <a:pt x="5708" y="10430"/>
                  </a:lnTo>
                  <a:lnTo>
                    <a:pt x="5274" y="10881"/>
                  </a:lnTo>
                  <a:lnTo>
                    <a:pt x="4857" y="11348"/>
                  </a:lnTo>
                  <a:lnTo>
                    <a:pt x="4473" y="11815"/>
                  </a:lnTo>
                  <a:lnTo>
                    <a:pt x="4089" y="12283"/>
                  </a:lnTo>
                  <a:lnTo>
                    <a:pt x="3722" y="12767"/>
                  </a:lnTo>
                  <a:lnTo>
                    <a:pt x="3372" y="13267"/>
                  </a:lnTo>
                  <a:lnTo>
                    <a:pt x="3038" y="13751"/>
                  </a:lnTo>
                  <a:lnTo>
                    <a:pt x="2721" y="14252"/>
                  </a:lnTo>
                  <a:lnTo>
                    <a:pt x="2421" y="14752"/>
                  </a:lnTo>
                  <a:lnTo>
                    <a:pt x="2137" y="15270"/>
                  </a:lnTo>
                  <a:lnTo>
                    <a:pt x="1870" y="15787"/>
                  </a:lnTo>
                  <a:lnTo>
                    <a:pt x="1620" y="16304"/>
                  </a:lnTo>
                  <a:lnTo>
                    <a:pt x="1369" y="16822"/>
                  </a:lnTo>
                  <a:lnTo>
                    <a:pt x="1169" y="17356"/>
                  </a:lnTo>
                  <a:lnTo>
                    <a:pt x="969" y="17890"/>
                  </a:lnTo>
                  <a:lnTo>
                    <a:pt x="785" y="18424"/>
                  </a:lnTo>
                  <a:lnTo>
                    <a:pt x="618" y="18974"/>
                  </a:lnTo>
                  <a:lnTo>
                    <a:pt x="468" y="19508"/>
                  </a:lnTo>
                  <a:lnTo>
                    <a:pt x="351" y="20059"/>
                  </a:lnTo>
                  <a:lnTo>
                    <a:pt x="251" y="20610"/>
                  </a:lnTo>
                  <a:lnTo>
                    <a:pt x="151" y="21177"/>
                  </a:lnTo>
                  <a:lnTo>
                    <a:pt x="84" y="21728"/>
                  </a:lnTo>
                  <a:lnTo>
                    <a:pt x="34" y="22295"/>
                  </a:lnTo>
                  <a:lnTo>
                    <a:pt x="18" y="22846"/>
                  </a:lnTo>
                  <a:lnTo>
                    <a:pt x="1" y="23413"/>
                  </a:lnTo>
                  <a:lnTo>
                    <a:pt x="18" y="23981"/>
                  </a:lnTo>
                  <a:lnTo>
                    <a:pt x="51" y="24565"/>
                  </a:lnTo>
                  <a:lnTo>
                    <a:pt x="101" y="25116"/>
                  </a:lnTo>
                  <a:lnTo>
                    <a:pt x="185" y="25666"/>
                  </a:lnTo>
                  <a:lnTo>
                    <a:pt x="185" y="25733"/>
                  </a:lnTo>
                  <a:lnTo>
                    <a:pt x="268" y="26217"/>
                  </a:lnTo>
                  <a:lnTo>
                    <a:pt x="351" y="26718"/>
                  </a:lnTo>
                  <a:lnTo>
                    <a:pt x="468" y="27235"/>
                  </a:lnTo>
                  <a:lnTo>
                    <a:pt x="585" y="27752"/>
                  </a:lnTo>
                  <a:lnTo>
                    <a:pt x="719" y="28270"/>
                  </a:lnTo>
                  <a:lnTo>
                    <a:pt x="869" y="28787"/>
                  </a:lnTo>
                  <a:lnTo>
                    <a:pt x="1019" y="29321"/>
                  </a:lnTo>
                  <a:lnTo>
                    <a:pt x="1186" y="29855"/>
                  </a:lnTo>
                  <a:lnTo>
                    <a:pt x="1386" y="30389"/>
                  </a:lnTo>
                  <a:lnTo>
                    <a:pt x="1570" y="30940"/>
                  </a:lnTo>
                  <a:lnTo>
                    <a:pt x="1787" y="31490"/>
                  </a:lnTo>
                  <a:lnTo>
                    <a:pt x="2004" y="32041"/>
                  </a:lnTo>
                  <a:lnTo>
                    <a:pt x="2254" y="32592"/>
                  </a:lnTo>
                  <a:lnTo>
                    <a:pt x="2487" y="33142"/>
                  </a:lnTo>
                  <a:lnTo>
                    <a:pt x="3021" y="34277"/>
                  </a:lnTo>
                  <a:lnTo>
                    <a:pt x="3606" y="35395"/>
                  </a:lnTo>
                  <a:lnTo>
                    <a:pt x="4223" y="36513"/>
                  </a:lnTo>
                  <a:lnTo>
                    <a:pt x="4891" y="37648"/>
                  </a:lnTo>
                  <a:lnTo>
                    <a:pt x="5591" y="38766"/>
                  </a:lnTo>
                  <a:lnTo>
                    <a:pt x="6342" y="39884"/>
                  </a:lnTo>
                  <a:lnTo>
                    <a:pt x="7127" y="40986"/>
                  </a:lnTo>
                  <a:lnTo>
                    <a:pt x="7944" y="42070"/>
                  </a:lnTo>
                  <a:lnTo>
                    <a:pt x="8812" y="43155"/>
                  </a:lnTo>
                  <a:lnTo>
                    <a:pt x="9263" y="43673"/>
                  </a:lnTo>
                  <a:lnTo>
                    <a:pt x="9713" y="44207"/>
                  </a:lnTo>
                  <a:lnTo>
                    <a:pt x="10164" y="44724"/>
                  </a:lnTo>
                  <a:lnTo>
                    <a:pt x="10648" y="45241"/>
                  </a:lnTo>
                  <a:lnTo>
                    <a:pt x="11115" y="45742"/>
                  </a:lnTo>
                  <a:lnTo>
                    <a:pt x="11599" y="46242"/>
                  </a:lnTo>
                  <a:lnTo>
                    <a:pt x="12100" y="46726"/>
                  </a:lnTo>
                  <a:lnTo>
                    <a:pt x="12600" y="47210"/>
                  </a:lnTo>
                  <a:lnTo>
                    <a:pt x="13118" y="47694"/>
                  </a:lnTo>
                  <a:lnTo>
                    <a:pt x="13635" y="48162"/>
                  </a:lnTo>
                  <a:lnTo>
                    <a:pt x="14152" y="48612"/>
                  </a:lnTo>
                  <a:lnTo>
                    <a:pt x="14686" y="49063"/>
                  </a:lnTo>
                  <a:lnTo>
                    <a:pt x="15220" y="49513"/>
                  </a:lnTo>
                  <a:lnTo>
                    <a:pt x="15754" y="49947"/>
                  </a:lnTo>
                  <a:lnTo>
                    <a:pt x="16305" y="50364"/>
                  </a:lnTo>
                  <a:lnTo>
                    <a:pt x="16872" y="50765"/>
                  </a:lnTo>
                  <a:lnTo>
                    <a:pt x="17440" y="51165"/>
                  </a:lnTo>
                  <a:lnTo>
                    <a:pt x="18007" y="51549"/>
                  </a:lnTo>
                  <a:lnTo>
                    <a:pt x="18575" y="51933"/>
                  </a:lnTo>
                  <a:lnTo>
                    <a:pt x="19159" y="52283"/>
                  </a:lnTo>
                  <a:lnTo>
                    <a:pt x="19743" y="52634"/>
                  </a:lnTo>
                  <a:lnTo>
                    <a:pt x="20343" y="52968"/>
                  </a:lnTo>
                  <a:lnTo>
                    <a:pt x="20928" y="53301"/>
                  </a:lnTo>
                  <a:lnTo>
                    <a:pt x="21528" y="53602"/>
                  </a:lnTo>
                  <a:lnTo>
                    <a:pt x="22146" y="53902"/>
                  </a:lnTo>
                  <a:lnTo>
                    <a:pt x="22747" y="54169"/>
                  </a:lnTo>
                  <a:lnTo>
                    <a:pt x="23364" y="54436"/>
                  </a:lnTo>
                  <a:lnTo>
                    <a:pt x="23981" y="54687"/>
                  </a:lnTo>
                  <a:lnTo>
                    <a:pt x="24616" y="54920"/>
                  </a:lnTo>
                  <a:lnTo>
                    <a:pt x="25250" y="55137"/>
                  </a:lnTo>
                  <a:lnTo>
                    <a:pt x="25867" y="55337"/>
                  </a:lnTo>
                  <a:lnTo>
                    <a:pt x="26518" y="55521"/>
                  </a:lnTo>
                  <a:lnTo>
                    <a:pt x="26518" y="55521"/>
                  </a:lnTo>
                  <a:lnTo>
                    <a:pt x="25717" y="54787"/>
                  </a:lnTo>
                  <a:lnTo>
                    <a:pt x="24949" y="54019"/>
                  </a:lnTo>
                  <a:lnTo>
                    <a:pt x="24198" y="53251"/>
                  </a:lnTo>
                  <a:lnTo>
                    <a:pt x="23464" y="52450"/>
                  </a:lnTo>
                  <a:lnTo>
                    <a:pt x="22747" y="51649"/>
                  </a:lnTo>
                  <a:lnTo>
                    <a:pt x="22062" y="50832"/>
                  </a:lnTo>
                  <a:lnTo>
                    <a:pt x="21395" y="49997"/>
                  </a:lnTo>
                  <a:lnTo>
                    <a:pt x="20744" y="49163"/>
                  </a:lnTo>
                  <a:lnTo>
                    <a:pt x="20110" y="48312"/>
                  </a:lnTo>
                  <a:lnTo>
                    <a:pt x="19509" y="47461"/>
                  </a:lnTo>
                  <a:lnTo>
                    <a:pt x="18942" y="46593"/>
                  </a:lnTo>
                  <a:lnTo>
                    <a:pt x="18374" y="45725"/>
                  </a:lnTo>
                  <a:lnTo>
                    <a:pt x="17857" y="44857"/>
                  </a:lnTo>
                  <a:lnTo>
                    <a:pt x="17340" y="43973"/>
                  </a:lnTo>
                  <a:lnTo>
                    <a:pt x="16872" y="43105"/>
                  </a:lnTo>
                  <a:lnTo>
                    <a:pt x="16422" y="42237"/>
                  </a:lnTo>
                  <a:lnTo>
                    <a:pt x="17340" y="42538"/>
                  </a:lnTo>
                  <a:lnTo>
                    <a:pt x="18291" y="42821"/>
                  </a:lnTo>
                  <a:lnTo>
                    <a:pt x="19259" y="43088"/>
                  </a:lnTo>
                  <a:lnTo>
                    <a:pt x="20243" y="43322"/>
                  </a:lnTo>
                  <a:lnTo>
                    <a:pt x="21245" y="43539"/>
                  </a:lnTo>
                  <a:lnTo>
                    <a:pt x="22263" y="43739"/>
                  </a:lnTo>
                  <a:lnTo>
                    <a:pt x="23281" y="43906"/>
                  </a:lnTo>
                  <a:lnTo>
                    <a:pt x="24332" y="44056"/>
                  </a:lnTo>
                  <a:lnTo>
                    <a:pt x="25383" y="44173"/>
                  </a:lnTo>
                  <a:lnTo>
                    <a:pt x="26451" y="44257"/>
                  </a:lnTo>
                  <a:lnTo>
                    <a:pt x="27519" y="44323"/>
                  </a:lnTo>
                  <a:lnTo>
                    <a:pt x="28604" y="44373"/>
                  </a:lnTo>
                  <a:lnTo>
                    <a:pt x="29705" y="44373"/>
                  </a:lnTo>
                  <a:lnTo>
                    <a:pt x="30807" y="44357"/>
                  </a:lnTo>
                  <a:lnTo>
                    <a:pt x="31925" y="44323"/>
                  </a:lnTo>
                  <a:lnTo>
                    <a:pt x="33043" y="44257"/>
                  </a:lnTo>
                  <a:lnTo>
                    <a:pt x="33861" y="44173"/>
                  </a:lnTo>
                  <a:lnTo>
                    <a:pt x="34662" y="44090"/>
                  </a:lnTo>
                  <a:lnTo>
                    <a:pt x="35446" y="44006"/>
                  </a:lnTo>
                  <a:lnTo>
                    <a:pt x="36247" y="43889"/>
                  </a:lnTo>
                  <a:lnTo>
                    <a:pt x="37015" y="43773"/>
                  </a:lnTo>
                  <a:lnTo>
                    <a:pt x="37799" y="43639"/>
                  </a:lnTo>
                  <a:lnTo>
                    <a:pt x="38567" y="43489"/>
                  </a:lnTo>
                  <a:lnTo>
                    <a:pt x="39318" y="43322"/>
                  </a:lnTo>
                  <a:lnTo>
                    <a:pt x="40085" y="43155"/>
                  </a:lnTo>
                  <a:lnTo>
                    <a:pt x="40820" y="42955"/>
                  </a:lnTo>
                  <a:lnTo>
                    <a:pt x="41554" y="42755"/>
                  </a:lnTo>
                  <a:lnTo>
                    <a:pt x="42288" y="42554"/>
                  </a:lnTo>
                  <a:lnTo>
                    <a:pt x="43006" y="42321"/>
                  </a:lnTo>
                  <a:lnTo>
                    <a:pt x="43723" y="42087"/>
                  </a:lnTo>
                  <a:lnTo>
                    <a:pt x="44424" y="41854"/>
                  </a:lnTo>
                  <a:lnTo>
                    <a:pt x="45108" y="41587"/>
                  </a:lnTo>
                  <a:lnTo>
                    <a:pt x="45792" y="41320"/>
                  </a:lnTo>
                  <a:lnTo>
                    <a:pt x="46460" y="41036"/>
                  </a:lnTo>
                  <a:lnTo>
                    <a:pt x="47128" y="40752"/>
                  </a:lnTo>
                  <a:lnTo>
                    <a:pt x="47778" y="40452"/>
                  </a:lnTo>
                  <a:lnTo>
                    <a:pt x="48412" y="40151"/>
                  </a:lnTo>
                  <a:lnTo>
                    <a:pt x="49047" y="39818"/>
                  </a:lnTo>
                  <a:lnTo>
                    <a:pt x="49664" y="39501"/>
                  </a:lnTo>
                  <a:lnTo>
                    <a:pt x="50282" y="39150"/>
                  </a:lnTo>
                  <a:lnTo>
                    <a:pt x="50866" y="38800"/>
                  </a:lnTo>
                  <a:lnTo>
                    <a:pt x="51450" y="38449"/>
                  </a:lnTo>
                  <a:lnTo>
                    <a:pt x="52034" y="38082"/>
                  </a:lnTo>
                  <a:lnTo>
                    <a:pt x="52584" y="37698"/>
                  </a:lnTo>
                  <a:lnTo>
                    <a:pt x="53135" y="37314"/>
                  </a:lnTo>
                  <a:lnTo>
                    <a:pt x="53669" y="36914"/>
                  </a:lnTo>
                  <a:lnTo>
                    <a:pt x="54203" y="36513"/>
                  </a:lnTo>
                  <a:lnTo>
                    <a:pt x="54704" y="36113"/>
                  </a:lnTo>
                  <a:lnTo>
                    <a:pt x="55204" y="35696"/>
                  </a:lnTo>
                  <a:lnTo>
                    <a:pt x="55688" y="35262"/>
                  </a:lnTo>
                  <a:lnTo>
                    <a:pt x="56156" y="34828"/>
                  </a:lnTo>
                  <a:lnTo>
                    <a:pt x="56606" y="34394"/>
                  </a:lnTo>
                  <a:lnTo>
                    <a:pt x="57057" y="33943"/>
                  </a:lnTo>
                  <a:lnTo>
                    <a:pt x="57474" y="33476"/>
                  </a:lnTo>
                  <a:lnTo>
                    <a:pt x="57891" y="33026"/>
                  </a:lnTo>
                  <a:lnTo>
                    <a:pt x="58275" y="32558"/>
                  </a:lnTo>
                  <a:lnTo>
                    <a:pt x="58659" y="32074"/>
                  </a:lnTo>
                  <a:lnTo>
                    <a:pt x="59026" y="31590"/>
                  </a:lnTo>
                  <a:lnTo>
                    <a:pt x="59376" y="31107"/>
                  </a:lnTo>
                  <a:lnTo>
                    <a:pt x="59710" y="30606"/>
                  </a:lnTo>
                  <a:lnTo>
                    <a:pt x="60027" y="30122"/>
                  </a:lnTo>
                  <a:lnTo>
                    <a:pt x="60328" y="29605"/>
                  </a:lnTo>
                  <a:lnTo>
                    <a:pt x="60611" y="29104"/>
                  </a:lnTo>
                  <a:lnTo>
                    <a:pt x="60895" y="28587"/>
                  </a:lnTo>
                  <a:lnTo>
                    <a:pt x="61145" y="28069"/>
                  </a:lnTo>
                  <a:lnTo>
                    <a:pt x="61379" y="27535"/>
                  </a:lnTo>
                  <a:lnTo>
                    <a:pt x="61596" y="27018"/>
                  </a:lnTo>
                  <a:lnTo>
                    <a:pt x="61779" y="26484"/>
                  </a:lnTo>
                  <a:lnTo>
                    <a:pt x="61963" y="25933"/>
                  </a:lnTo>
                  <a:lnTo>
                    <a:pt x="62130" y="25399"/>
                  </a:lnTo>
                  <a:lnTo>
                    <a:pt x="62280" y="24849"/>
                  </a:lnTo>
                  <a:lnTo>
                    <a:pt x="62397" y="24298"/>
                  </a:lnTo>
                  <a:lnTo>
                    <a:pt x="62497" y="23747"/>
                  </a:lnTo>
                  <a:lnTo>
                    <a:pt x="62597" y="23196"/>
                  </a:lnTo>
                  <a:lnTo>
                    <a:pt x="62664" y="22646"/>
                  </a:lnTo>
                  <a:lnTo>
                    <a:pt x="62714" y="22078"/>
                  </a:lnTo>
                  <a:lnTo>
                    <a:pt x="62731" y="21511"/>
                  </a:lnTo>
                  <a:lnTo>
                    <a:pt x="62747" y="20944"/>
                  </a:lnTo>
                  <a:lnTo>
                    <a:pt x="62731" y="20376"/>
                  </a:lnTo>
                  <a:lnTo>
                    <a:pt x="62697" y="19809"/>
                  </a:lnTo>
                  <a:lnTo>
                    <a:pt x="62631" y="19075"/>
                  </a:lnTo>
                  <a:lnTo>
                    <a:pt x="62514" y="18340"/>
                  </a:lnTo>
                  <a:lnTo>
                    <a:pt x="62380" y="17623"/>
                  </a:lnTo>
                  <a:lnTo>
                    <a:pt x="62213" y="16922"/>
                  </a:lnTo>
                  <a:lnTo>
                    <a:pt x="61996" y="16221"/>
                  </a:lnTo>
                  <a:lnTo>
                    <a:pt x="61763" y="15537"/>
                  </a:lnTo>
                  <a:lnTo>
                    <a:pt x="61496" y="14853"/>
                  </a:lnTo>
                  <a:lnTo>
                    <a:pt x="61195" y="14185"/>
                  </a:lnTo>
                  <a:lnTo>
                    <a:pt x="60878" y="13534"/>
                  </a:lnTo>
                  <a:lnTo>
                    <a:pt x="60528" y="12883"/>
                  </a:lnTo>
                  <a:lnTo>
                    <a:pt x="60144" y="12249"/>
                  </a:lnTo>
                  <a:lnTo>
                    <a:pt x="59727" y="11632"/>
                  </a:lnTo>
                  <a:lnTo>
                    <a:pt x="59293" y="11014"/>
                  </a:lnTo>
                  <a:lnTo>
                    <a:pt x="58826" y="10414"/>
                  </a:lnTo>
                  <a:lnTo>
                    <a:pt x="58342" y="9829"/>
                  </a:lnTo>
                  <a:lnTo>
                    <a:pt x="57824" y="9262"/>
                  </a:lnTo>
                  <a:lnTo>
                    <a:pt x="57391" y="8828"/>
                  </a:lnTo>
                  <a:lnTo>
                    <a:pt x="56957" y="8394"/>
                  </a:lnTo>
                  <a:lnTo>
                    <a:pt x="56506" y="7977"/>
                  </a:lnTo>
                  <a:lnTo>
                    <a:pt x="56056" y="7577"/>
                  </a:lnTo>
                  <a:lnTo>
                    <a:pt x="55572" y="7176"/>
                  </a:lnTo>
                  <a:lnTo>
                    <a:pt x="55088" y="6776"/>
                  </a:lnTo>
                  <a:lnTo>
                    <a:pt x="54570" y="6392"/>
                  </a:lnTo>
                  <a:lnTo>
                    <a:pt x="54053" y="6025"/>
                  </a:lnTo>
                  <a:lnTo>
                    <a:pt x="54003" y="5991"/>
                  </a:lnTo>
                  <a:lnTo>
                    <a:pt x="53486" y="5641"/>
                  </a:lnTo>
                  <a:lnTo>
                    <a:pt x="52952" y="5290"/>
                  </a:lnTo>
                  <a:lnTo>
                    <a:pt x="52401" y="4957"/>
                  </a:lnTo>
                  <a:lnTo>
                    <a:pt x="51850" y="4623"/>
                  </a:lnTo>
                  <a:lnTo>
                    <a:pt x="51283" y="4306"/>
                  </a:lnTo>
                  <a:lnTo>
                    <a:pt x="50699" y="4005"/>
                  </a:lnTo>
                  <a:lnTo>
                    <a:pt x="50098" y="3705"/>
                  </a:lnTo>
                  <a:lnTo>
                    <a:pt x="49497" y="3421"/>
                  </a:lnTo>
                  <a:lnTo>
                    <a:pt x="49330" y="3338"/>
                  </a:lnTo>
                  <a:lnTo>
                    <a:pt x="48529" y="2987"/>
                  </a:lnTo>
                  <a:lnTo>
                    <a:pt x="47728" y="2654"/>
                  </a:lnTo>
                  <a:lnTo>
                    <a:pt x="47712" y="2637"/>
                  </a:lnTo>
                  <a:lnTo>
                    <a:pt x="46844" y="2320"/>
                  </a:lnTo>
                  <a:lnTo>
                    <a:pt x="45976" y="2020"/>
                  </a:lnTo>
                  <a:lnTo>
                    <a:pt x="45843" y="1969"/>
                  </a:lnTo>
                  <a:lnTo>
                    <a:pt x="45058" y="1719"/>
                  </a:lnTo>
                  <a:lnTo>
                    <a:pt x="44274" y="1486"/>
                  </a:lnTo>
                  <a:lnTo>
                    <a:pt x="43923" y="1402"/>
                  </a:lnTo>
                  <a:lnTo>
                    <a:pt x="43106" y="1185"/>
                  </a:lnTo>
                  <a:lnTo>
                    <a:pt x="42271" y="985"/>
                  </a:lnTo>
                  <a:lnTo>
                    <a:pt x="42155" y="968"/>
                  </a:lnTo>
                  <a:lnTo>
                    <a:pt x="41253" y="768"/>
                  </a:lnTo>
                  <a:lnTo>
                    <a:pt x="40336" y="601"/>
                  </a:lnTo>
                  <a:lnTo>
                    <a:pt x="39968" y="551"/>
                  </a:lnTo>
                  <a:lnTo>
                    <a:pt x="39217" y="434"/>
                  </a:lnTo>
                  <a:lnTo>
                    <a:pt x="38483" y="334"/>
                  </a:lnTo>
                  <a:lnTo>
                    <a:pt x="37983" y="267"/>
                  </a:lnTo>
                  <a:lnTo>
                    <a:pt x="37131" y="184"/>
                  </a:lnTo>
                  <a:lnTo>
                    <a:pt x="36264" y="100"/>
                  </a:lnTo>
                  <a:lnTo>
                    <a:pt x="36114" y="100"/>
                  </a:lnTo>
                  <a:lnTo>
                    <a:pt x="35162" y="34"/>
                  </a:lnTo>
                  <a:lnTo>
                    <a:pt x="342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0"/>
            <p:cNvSpPr/>
            <p:nvPr/>
          </p:nvSpPr>
          <p:spPr>
            <a:xfrm>
              <a:off x="3142576" y="1697649"/>
              <a:ext cx="2935043" cy="2604644"/>
            </a:xfrm>
            <a:custGeom>
              <a:avLst/>
              <a:gdLst/>
              <a:ahLst/>
              <a:cxnLst/>
              <a:rect l="l" t="t" r="r" b="b"/>
              <a:pathLst>
                <a:path w="64182" h="56957" extrusionOk="0">
                  <a:moveTo>
                    <a:pt x="34911" y="1436"/>
                  </a:moveTo>
                  <a:lnTo>
                    <a:pt x="35846" y="1469"/>
                  </a:lnTo>
                  <a:lnTo>
                    <a:pt x="36831" y="1536"/>
                  </a:lnTo>
                  <a:lnTo>
                    <a:pt x="36931" y="1536"/>
                  </a:lnTo>
                  <a:lnTo>
                    <a:pt x="37782" y="1619"/>
                  </a:lnTo>
                  <a:lnTo>
                    <a:pt x="38616" y="1703"/>
                  </a:lnTo>
                  <a:lnTo>
                    <a:pt x="39100" y="1753"/>
                  </a:lnTo>
                  <a:lnTo>
                    <a:pt x="39834" y="1853"/>
                  </a:lnTo>
                  <a:lnTo>
                    <a:pt x="40569" y="1970"/>
                  </a:lnTo>
                  <a:lnTo>
                    <a:pt x="40919" y="2037"/>
                  </a:lnTo>
                  <a:lnTo>
                    <a:pt x="41837" y="2204"/>
                  </a:lnTo>
                  <a:lnTo>
                    <a:pt x="42771" y="2387"/>
                  </a:lnTo>
                  <a:lnTo>
                    <a:pt x="42838" y="2404"/>
                  </a:lnTo>
                  <a:lnTo>
                    <a:pt x="43656" y="2604"/>
                  </a:lnTo>
                  <a:lnTo>
                    <a:pt x="44457" y="2804"/>
                  </a:lnTo>
                  <a:lnTo>
                    <a:pt x="44791" y="2904"/>
                  </a:lnTo>
                  <a:lnTo>
                    <a:pt x="45575" y="3138"/>
                  </a:lnTo>
                  <a:lnTo>
                    <a:pt x="46343" y="3372"/>
                  </a:lnTo>
                  <a:lnTo>
                    <a:pt x="46459" y="3405"/>
                  </a:lnTo>
                  <a:lnTo>
                    <a:pt x="47327" y="3722"/>
                  </a:lnTo>
                  <a:lnTo>
                    <a:pt x="48178" y="4039"/>
                  </a:lnTo>
                  <a:lnTo>
                    <a:pt x="48979" y="4356"/>
                  </a:lnTo>
                  <a:lnTo>
                    <a:pt x="49747" y="4707"/>
                  </a:lnTo>
                  <a:lnTo>
                    <a:pt x="49914" y="4790"/>
                  </a:lnTo>
                  <a:lnTo>
                    <a:pt x="50498" y="5057"/>
                  </a:lnTo>
                  <a:lnTo>
                    <a:pt x="51082" y="5358"/>
                  </a:lnTo>
                  <a:lnTo>
                    <a:pt x="51649" y="5658"/>
                  </a:lnTo>
                  <a:lnTo>
                    <a:pt x="52217" y="5975"/>
                  </a:lnTo>
                  <a:lnTo>
                    <a:pt x="52767" y="6292"/>
                  </a:lnTo>
                  <a:lnTo>
                    <a:pt x="53301" y="6626"/>
                  </a:lnTo>
                  <a:lnTo>
                    <a:pt x="53835" y="6976"/>
                  </a:lnTo>
                  <a:lnTo>
                    <a:pt x="54369" y="7327"/>
                  </a:lnTo>
                  <a:lnTo>
                    <a:pt x="54870" y="7694"/>
                  </a:lnTo>
                  <a:lnTo>
                    <a:pt x="55354" y="8061"/>
                  </a:lnTo>
                  <a:lnTo>
                    <a:pt x="55838" y="8445"/>
                  </a:lnTo>
                  <a:lnTo>
                    <a:pt x="56305" y="8829"/>
                  </a:lnTo>
                  <a:lnTo>
                    <a:pt x="56756" y="9229"/>
                  </a:lnTo>
                  <a:lnTo>
                    <a:pt x="57190" y="9630"/>
                  </a:lnTo>
                  <a:lnTo>
                    <a:pt x="57607" y="10047"/>
                  </a:lnTo>
                  <a:lnTo>
                    <a:pt x="58007" y="10464"/>
                  </a:lnTo>
                  <a:lnTo>
                    <a:pt x="58525" y="11031"/>
                  </a:lnTo>
                  <a:lnTo>
                    <a:pt x="59009" y="11615"/>
                  </a:lnTo>
                  <a:lnTo>
                    <a:pt x="59459" y="12200"/>
                  </a:lnTo>
                  <a:lnTo>
                    <a:pt x="59876" y="12800"/>
                  </a:lnTo>
                  <a:lnTo>
                    <a:pt x="60277" y="13401"/>
                  </a:lnTo>
                  <a:lnTo>
                    <a:pt x="60644" y="14019"/>
                  </a:lnTo>
                  <a:lnTo>
                    <a:pt x="60995" y="14653"/>
                  </a:lnTo>
                  <a:lnTo>
                    <a:pt x="61295" y="15287"/>
                  </a:lnTo>
                  <a:lnTo>
                    <a:pt x="61579" y="15921"/>
                  </a:lnTo>
                  <a:lnTo>
                    <a:pt x="61829" y="16572"/>
                  </a:lnTo>
                  <a:lnTo>
                    <a:pt x="62046" y="17223"/>
                  </a:lnTo>
                  <a:lnTo>
                    <a:pt x="62246" y="17890"/>
                  </a:lnTo>
                  <a:lnTo>
                    <a:pt x="62396" y="18558"/>
                  </a:lnTo>
                  <a:lnTo>
                    <a:pt x="62530" y="19225"/>
                  </a:lnTo>
                  <a:lnTo>
                    <a:pt x="62630" y="19909"/>
                  </a:lnTo>
                  <a:lnTo>
                    <a:pt x="62697" y="20577"/>
                  </a:lnTo>
                  <a:lnTo>
                    <a:pt x="62730" y="21111"/>
                  </a:lnTo>
                  <a:lnTo>
                    <a:pt x="62747" y="21645"/>
                  </a:lnTo>
                  <a:lnTo>
                    <a:pt x="62730" y="22162"/>
                  </a:lnTo>
                  <a:lnTo>
                    <a:pt x="62713" y="22696"/>
                  </a:lnTo>
                  <a:lnTo>
                    <a:pt x="62663" y="23230"/>
                  </a:lnTo>
                  <a:lnTo>
                    <a:pt x="62613" y="23748"/>
                  </a:lnTo>
                  <a:lnTo>
                    <a:pt x="62530" y="24265"/>
                  </a:lnTo>
                  <a:lnTo>
                    <a:pt x="62430" y="24799"/>
                  </a:lnTo>
                  <a:lnTo>
                    <a:pt x="62313" y="25316"/>
                  </a:lnTo>
                  <a:lnTo>
                    <a:pt x="62179" y="25834"/>
                  </a:lnTo>
                  <a:lnTo>
                    <a:pt x="62029" y="26334"/>
                  </a:lnTo>
                  <a:lnTo>
                    <a:pt x="61862" y="26852"/>
                  </a:lnTo>
                  <a:lnTo>
                    <a:pt x="61679" y="27369"/>
                  </a:lnTo>
                  <a:lnTo>
                    <a:pt x="61479" y="27870"/>
                  </a:lnTo>
                  <a:lnTo>
                    <a:pt x="61262" y="28370"/>
                  </a:lnTo>
                  <a:lnTo>
                    <a:pt x="61028" y="28871"/>
                  </a:lnTo>
                  <a:lnTo>
                    <a:pt x="60761" y="29371"/>
                  </a:lnTo>
                  <a:lnTo>
                    <a:pt x="60494" y="29855"/>
                  </a:lnTo>
                  <a:lnTo>
                    <a:pt x="60210" y="30356"/>
                  </a:lnTo>
                  <a:lnTo>
                    <a:pt x="59910" y="30840"/>
                  </a:lnTo>
                  <a:lnTo>
                    <a:pt x="59576" y="31324"/>
                  </a:lnTo>
                  <a:lnTo>
                    <a:pt x="59242" y="31791"/>
                  </a:lnTo>
                  <a:lnTo>
                    <a:pt x="58892" y="32258"/>
                  </a:lnTo>
                  <a:lnTo>
                    <a:pt x="58525" y="32726"/>
                  </a:lnTo>
                  <a:lnTo>
                    <a:pt x="58124" y="33193"/>
                  </a:lnTo>
                  <a:lnTo>
                    <a:pt x="57724" y="33644"/>
                  </a:lnTo>
                  <a:lnTo>
                    <a:pt x="57307" y="34094"/>
                  </a:lnTo>
                  <a:lnTo>
                    <a:pt x="56873" y="34545"/>
                  </a:lnTo>
                  <a:lnTo>
                    <a:pt x="56422" y="34995"/>
                  </a:lnTo>
                  <a:lnTo>
                    <a:pt x="55955" y="35429"/>
                  </a:lnTo>
                  <a:lnTo>
                    <a:pt x="55471" y="35846"/>
                  </a:lnTo>
                  <a:lnTo>
                    <a:pt x="54970" y="36264"/>
                  </a:lnTo>
                  <a:lnTo>
                    <a:pt x="54453" y="36697"/>
                  </a:lnTo>
                  <a:lnTo>
                    <a:pt x="53919" y="37098"/>
                  </a:lnTo>
                  <a:lnTo>
                    <a:pt x="53368" y="37498"/>
                  </a:lnTo>
                  <a:lnTo>
                    <a:pt x="52818" y="37882"/>
                  </a:lnTo>
                  <a:lnTo>
                    <a:pt x="52250" y="38266"/>
                  </a:lnTo>
                  <a:lnTo>
                    <a:pt x="51666" y="38633"/>
                  </a:lnTo>
                  <a:lnTo>
                    <a:pt x="51082" y="38984"/>
                  </a:lnTo>
                  <a:lnTo>
                    <a:pt x="50481" y="39334"/>
                  </a:lnTo>
                  <a:lnTo>
                    <a:pt x="49880" y="39668"/>
                  </a:lnTo>
                  <a:lnTo>
                    <a:pt x="49263" y="40002"/>
                  </a:lnTo>
                  <a:lnTo>
                    <a:pt x="48629" y="40319"/>
                  </a:lnTo>
                  <a:lnTo>
                    <a:pt x="47995" y="40619"/>
                  </a:lnTo>
                  <a:lnTo>
                    <a:pt x="47344" y="40919"/>
                  </a:lnTo>
                  <a:lnTo>
                    <a:pt x="46693" y="41186"/>
                  </a:lnTo>
                  <a:lnTo>
                    <a:pt x="46026" y="41470"/>
                  </a:lnTo>
                  <a:lnTo>
                    <a:pt x="45358" y="41720"/>
                  </a:lnTo>
                  <a:lnTo>
                    <a:pt x="44691" y="41971"/>
                  </a:lnTo>
                  <a:lnTo>
                    <a:pt x="43990" y="42204"/>
                  </a:lnTo>
                  <a:lnTo>
                    <a:pt x="43305" y="42438"/>
                  </a:lnTo>
                  <a:lnTo>
                    <a:pt x="42605" y="42638"/>
                  </a:lnTo>
                  <a:lnTo>
                    <a:pt x="41887" y="42839"/>
                  </a:lnTo>
                  <a:lnTo>
                    <a:pt x="41169" y="43039"/>
                  </a:lnTo>
                  <a:lnTo>
                    <a:pt x="40452" y="43206"/>
                  </a:lnTo>
                  <a:lnTo>
                    <a:pt x="39734" y="43373"/>
                  </a:lnTo>
                  <a:lnTo>
                    <a:pt x="39000" y="43523"/>
                  </a:lnTo>
                  <a:lnTo>
                    <a:pt x="38249" y="43673"/>
                  </a:lnTo>
                  <a:lnTo>
                    <a:pt x="37515" y="43806"/>
                  </a:lnTo>
                  <a:lnTo>
                    <a:pt x="36764" y="43907"/>
                  </a:lnTo>
                  <a:lnTo>
                    <a:pt x="35996" y="44023"/>
                  </a:lnTo>
                  <a:lnTo>
                    <a:pt x="35245" y="44107"/>
                  </a:lnTo>
                  <a:lnTo>
                    <a:pt x="34478" y="44190"/>
                  </a:lnTo>
                  <a:lnTo>
                    <a:pt x="33710" y="44257"/>
                  </a:lnTo>
                  <a:lnTo>
                    <a:pt x="32642" y="44324"/>
                  </a:lnTo>
                  <a:lnTo>
                    <a:pt x="31574" y="44357"/>
                  </a:lnTo>
                  <a:lnTo>
                    <a:pt x="30506" y="44374"/>
                  </a:lnTo>
                  <a:lnTo>
                    <a:pt x="29454" y="44374"/>
                  </a:lnTo>
                  <a:lnTo>
                    <a:pt x="28403" y="44324"/>
                  </a:lnTo>
                  <a:lnTo>
                    <a:pt x="27352" y="44274"/>
                  </a:lnTo>
                  <a:lnTo>
                    <a:pt x="26300" y="44190"/>
                  </a:lnTo>
                  <a:lnTo>
                    <a:pt x="25266" y="44073"/>
                  </a:lnTo>
                  <a:lnTo>
                    <a:pt x="24248" y="43940"/>
                  </a:lnTo>
                  <a:lnTo>
                    <a:pt x="23230" y="43773"/>
                  </a:lnTo>
                  <a:lnTo>
                    <a:pt x="22212" y="43590"/>
                  </a:lnTo>
                  <a:lnTo>
                    <a:pt x="21227" y="43373"/>
                  </a:lnTo>
                  <a:lnTo>
                    <a:pt x="20243" y="43139"/>
                  </a:lnTo>
                  <a:lnTo>
                    <a:pt x="19275" y="42872"/>
                  </a:lnTo>
                  <a:lnTo>
                    <a:pt x="18307" y="42588"/>
                  </a:lnTo>
                  <a:lnTo>
                    <a:pt x="17372" y="42271"/>
                  </a:lnTo>
                  <a:lnTo>
                    <a:pt x="17256" y="42238"/>
                  </a:lnTo>
                  <a:lnTo>
                    <a:pt x="17055" y="42238"/>
                  </a:lnTo>
                  <a:lnTo>
                    <a:pt x="16955" y="42254"/>
                  </a:lnTo>
                  <a:lnTo>
                    <a:pt x="16855" y="42288"/>
                  </a:lnTo>
                  <a:lnTo>
                    <a:pt x="16755" y="42338"/>
                  </a:lnTo>
                  <a:lnTo>
                    <a:pt x="16672" y="42405"/>
                  </a:lnTo>
                  <a:lnTo>
                    <a:pt x="16588" y="42471"/>
                  </a:lnTo>
                  <a:lnTo>
                    <a:pt x="16521" y="42555"/>
                  </a:lnTo>
                  <a:lnTo>
                    <a:pt x="16471" y="42655"/>
                  </a:lnTo>
                  <a:lnTo>
                    <a:pt x="16438" y="42755"/>
                  </a:lnTo>
                  <a:lnTo>
                    <a:pt x="16421" y="42855"/>
                  </a:lnTo>
                  <a:lnTo>
                    <a:pt x="16421" y="42955"/>
                  </a:lnTo>
                  <a:lnTo>
                    <a:pt x="16421" y="43072"/>
                  </a:lnTo>
                  <a:lnTo>
                    <a:pt x="16455" y="43172"/>
                  </a:lnTo>
                  <a:lnTo>
                    <a:pt x="16488" y="43272"/>
                  </a:lnTo>
                  <a:lnTo>
                    <a:pt x="16872" y="44023"/>
                  </a:lnTo>
                  <a:lnTo>
                    <a:pt x="17289" y="44774"/>
                  </a:lnTo>
                  <a:lnTo>
                    <a:pt x="17706" y="45509"/>
                  </a:lnTo>
                  <a:lnTo>
                    <a:pt x="18140" y="46260"/>
                  </a:lnTo>
                  <a:lnTo>
                    <a:pt x="18591" y="46994"/>
                  </a:lnTo>
                  <a:lnTo>
                    <a:pt x="19058" y="47728"/>
                  </a:lnTo>
                  <a:lnTo>
                    <a:pt x="19542" y="48446"/>
                  </a:lnTo>
                  <a:lnTo>
                    <a:pt x="20043" y="49163"/>
                  </a:lnTo>
                  <a:lnTo>
                    <a:pt x="20560" y="49864"/>
                  </a:lnTo>
                  <a:lnTo>
                    <a:pt x="21077" y="50565"/>
                  </a:lnTo>
                  <a:lnTo>
                    <a:pt x="21628" y="51266"/>
                  </a:lnTo>
                  <a:lnTo>
                    <a:pt x="22162" y="51933"/>
                  </a:lnTo>
                  <a:lnTo>
                    <a:pt x="22729" y="52618"/>
                  </a:lnTo>
                  <a:lnTo>
                    <a:pt x="23297" y="53268"/>
                  </a:lnTo>
                  <a:lnTo>
                    <a:pt x="23881" y="53919"/>
                  </a:lnTo>
                  <a:lnTo>
                    <a:pt x="24482" y="54553"/>
                  </a:lnTo>
                  <a:lnTo>
                    <a:pt x="23897" y="54303"/>
                  </a:lnTo>
                  <a:lnTo>
                    <a:pt x="23330" y="54053"/>
                  </a:lnTo>
                  <a:lnTo>
                    <a:pt x="22746" y="53786"/>
                  </a:lnTo>
                  <a:lnTo>
                    <a:pt x="22195" y="53502"/>
                  </a:lnTo>
                  <a:lnTo>
                    <a:pt x="21628" y="53218"/>
                  </a:lnTo>
                  <a:lnTo>
                    <a:pt x="21077" y="52901"/>
                  </a:lnTo>
                  <a:lnTo>
                    <a:pt x="20526" y="52584"/>
                  </a:lnTo>
                  <a:lnTo>
                    <a:pt x="19976" y="52267"/>
                  </a:lnTo>
                  <a:lnTo>
                    <a:pt x="19442" y="51917"/>
                  </a:lnTo>
                  <a:lnTo>
                    <a:pt x="18908" y="51566"/>
                  </a:lnTo>
                  <a:lnTo>
                    <a:pt x="18390" y="51216"/>
                  </a:lnTo>
                  <a:lnTo>
                    <a:pt x="17856" y="50849"/>
                  </a:lnTo>
                  <a:lnTo>
                    <a:pt x="17356" y="50465"/>
                  </a:lnTo>
                  <a:lnTo>
                    <a:pt x="16838" y="50081"/>
                  </a:lnTo>
                  <a:lnTo>
                    <a:pt x="16338" y="49681"/>
                  </a:lnTo>
                  <a:lnTo>
                    <a:pt x="15837" y="49280"/>
                  </a:lnTo>
                  <a:lnTo>
                    <a:pt x="15353" y="48863"/>
                  </a:lnTo>
                  <a:lnTo>
                    <a:pt x="14869" y="48446"/>
                  </a:lnTo>
                  <a:lnTo>
                    <a:pt x="13918" y="47578"/>
                  </a:lnTo>
                  <a:lnTo>
                    <a:pt x="13017" y="46693"/>
                  </a:lnTo>
                  <a:lnTo>
                    <a:pt x="12116" y="45776"/>
                  </a:lnTo>
                  <a:lnTo>
                    <a:pt x="11265" y="44824"/>
                  </a:lnTo>
                  <a:lnTo>
                    <a:pt x="10430" y="43873"/>
                  </a:lnTo>
                  <a:lnTo>
                    <a:pt x="9629" y="42889"/>
                  </a:lnTo>
                  <a:lnTo>
                    <a:pt x="8862" y="41904"/>
                  </a:lnTo>
                  <a:lnTo>
                    <a:pt x="8127" y="40903"/>
                  </a:lnTo>
                  <a:lnTo>
                    <a:pt x="7426" y="39901"/>
                  </a:lnTo>
                  <a:lnTo>
                    <a:pt x="6759" y="38884"/>
                  </a:lnTo>
                  <a:lnTo>
                    <a:pt x="6142" y="37849"/>
                  </a:lnTo>
                  <a:lnTo>
                    <a:pt x="5541" y="36831"/>
                  </a:lnTo>
                  <a:lnTo>
                    <a:pt x="4990" y="35813"/>
                  </a:lnTo>
                  <a:lnTo>
                    <a:pt x="4456" y="34795"/>
                  </a:lnTo>
                  <a:lnTo>
                    <a:pt x="3972" y="33794"/>
                  </a:lnTo>
                  <a:lnTo>
                    <a:pt x="3538" y="32792"/>
                  </a:lnTo>
                  <a:lnTo>
                    <a:pt x="3138" y="31808"/>
                  </a:lnTo>
                  <a:lnTo>
                    <a:pt x="2771" y="30840"/>
                  </a:lnTo>
                  <a:lnTo>
                    <a:pt x="2454" y="29872"/>
                  </a:lnTo>
                  <a:lnTo>
                    <a:pt x="2170" y="28938"/>
                  </a:lnTo>
                  <a:lnTo>
                    <a:pt x="1936" y="28036"/>
                  </a:lnTo>
                  <a:lnTo>
                    <a:pt x="1753" y="27152"/>
                  </a:lnTo>
                  <a:lnTo>
                    <a:pt x="1602" y="26284"/>
                  </a:lnTo>
                  <a:lnTo>
                    <a:pt x="1536" y="25750"/>
                  </a:lnTo>
                  <a:lnTo>
                    <a:pt x="1486" y="25216"/>
                  </a:lnTo>
                  <a:lnTo>
                    <a:pt x="1452" y="24665"/>
                  </a:lnTo>
                  <a:lnTo>
                    <a:pt x="1436" y="24115"/>
                  </a:lnTo>
                  <a:lnTo>
                    <a:pt x="1452" y="23581"/>
                  </a:lnTo>
                  <a:lnTo>
                    <a:pt x="1486" y="23030"/>
                  </a:lnTo>
                  <a:lnTo>
                    <a:pt x="1519" y="22479"/>
                  </a:lnTo>
                  <a:lnTo>
                    <a:pt x="1586" y="21945"/>
                  </a:lnTo>
                  <a:lnTo>
                    <a:pt x="1686" y="21411"/>
                  </a:lnTo>
                  <a:lnTo>
                    <a:pt x="1786" y="20877"/>
                  </a:lnTo>
                  <a:lnTo>
                    <a:pt x="1903" y="20343"/>
                  </a:lnTo>
                  <a:lnTo>
                    <a:pt x="2053" y="19826"/>
                  </a:lnTo>
                  <a:lnTo>
                    <a:pt x="2203" y="19292"/>
                  </a:lnTo>
                  <a:lnTo>
                    <a:pt x="2387" y="18775"/>
                  </a:lnTo>
                  <a:lnTo>
                    <a:pt x="2570" y="18257"/>
                  </a:lnTo>
                  <a:lnTo>
                    <a:pt x="2787" y="17740"/>
                  </a:lnTo>
                  <a:lnTo>
                    <a:pt x="3021" y="17239"/>
                  </a:lnTo>
                  <a:lnTo>
                    <a:pt x="3271" y="16739"/>
                  </a:lnTo>
                  <a:lnTo>
                    <a:pt x="3522" y="16238"/>
                  </a:lnTo>
                  <a:lnTo>
                    <a:pt x="3805" y="15737"/>
                  </a:lnTo>
                  <a:lnTo>
                    <a:pt x="4106" y="15253"/>
                  </a:lnTo>
                  <a:lnTo>
                    <a:pt x="4406" y="14769"/>
                  </a:lnTo>
                  <a:lnTo>
                    <a:pt x="4740" y="14302"/>
                  </a:lnTo>
                  <a:lnTo>
                    <a:pt x="5090" y="13818"/>
                  </a:lnTo>
                  <a:lnTo>
                    <a:pt x="5441" y="13351"/>
                  </a:lnTo>
                  <a:lnTo>
                    <a:pt x="5808" y="12900"/>
                  </a:lnTo>
                  <a:lnTo>
                    <a:pt x="6208" y="12450"/>
                  </a:lnTo>
                  <a:lnTo>
                    <a:pt x="6609" y="11999"/>
                  </a:lnTo>
                  <a:lnTo>
                    <a:pt x="7026" y="11549"/>
                  </a:lnTo>
                  <a:lnTo>
                    <a:pt x="7460" y="11115"/>
                  </a:lnTo>
                  <a:lnTo>
                    <a:pt x="7894" y="10698"/>
                  </a:lnTo>
                  <a:lnTo>
                    <a:pt x="8361" y="10264"/>
                  </a:lnTo>
                  <a:lnTo>
                    <a:pt x="8828" y="9863"/>
                  </a:lnTo>
                  <a:lnTo>
                    <a:pt x="9312" y="9446"/>
                  </a:lnTo>
                  <a:lnTo>
                    <a:pt x="9813" y="9062"/>
                  </a:lnTo>
                  <a:lnTo>
                    <a:pt x="10330" y="8662"/>
                  </a:lnTo>
                  <a:lnTo>
                    <a:pt x="10848" y="8278"/>
                  </a:lnTo>
                  <a:lnTo>
                    <a:pt x="11382" y="7911"/>
                  </a:lnTo>
                  <a:lnTo>
                    <a:pt x="11932" y="7544"/>
                  </a:lnTo>
                  <a:lnTo>
                    <a:pt x="12500" y="7193"/>
                  </a:lnTo>
                  <a:lnTo>
                    <a:pt x="13067" y="6843"/>
                  </a:lnTo>
                  <a:lnTo>
                    <a:pt x="13651" y="6492"/>
                  </a:lnTo>
                  <a:lnTo>
                    <a:pt x="14252" y="6175"/>
                  </a:lnTo>
                  <a:lnTo>
                    <a:pt x="14853" y="5858"/>
                  </a:lnTo>
                  <a:lnTo>
                    <a:pt x="15470" y="5541"/>
                  </a:lnTo>
                  <a:lnTo>
                    <a:pt x="16088" y="5241"/>
                  </a:lnTo>
                  <a:lnTo>
                    <a:pt x="16722" y="4940"/>
                  </a:lnTo>
                  <a:lnTo>
                    <a:pt x="17372" y="4673"/>
                  </a:lnTo>
                  <a:lnTo>
                    <a:pt x="18040" y="4390"/>
                  </a:lnTo>
                  <a:lnTo>
                    <a:pt x="18691" y="4139"/>
                  </a:lnTo>
                  <a:lnTo>
                    <a:pt x="19375" y="3889"/>
                  </a:lnTo>
                  <a:lnTo>
                    <a:pt x="20059" y="3655"/>
                  </a:lnTo>
                  <a:lnTo>
                    <a:pt x="20760" y="3422"/>
                  </a:lnTo>
                  <a:lnTo>
                    <a:pt x="21461" y="3205"/>
                  </a:lnTo>
                  <a:lnTo>
                    <a:pt x="22162" y="3005"/>
                  </a:lnTo>
                  <a:lnTo>
                    <a:pt x="22879" y="2804"/>
                  </a:lnTo>
                  <a:lnTo>
                    <a:pt x="23614" y="2621"/>
                  </a:lnTo>
                  <a:lnTo>
                    <a:pt x="24348" y="2454"/>
                  </a:lnTo>
                  <a:lnTo>
                    <a:pt x="25082" y="2304"/>
                  </a:lnTo>
                  <a:lnTo>
                    <a:pt x="25833" y="2153"/>
                  </a:lnTo>
                  <a:lnTo>
                    <a:pt x="26601" y="2020"/>
                  </a:lnTo>
                  <a:lnTo>
                    <a:pt x="27352" y="1903"/>
                  </a:lnTo>
                  <a:lnTo>
                    <a:pt x="28119" y="1786"/>
                  </a:lnTo>
                  <a:lnTo>
                    <a:pt x="28904" y="1703"/>
                  </a:lnTo>
                  <a:lnTo>
                    <a:pt x="29688" y="1619"/>
                  </a:lnTo>
                  <a:lnTo>
                    <a:pt x="30472" y="1553"/>
                  </a:lnTo>
                  <a:lnTo>
                    <a:pt x="31440" y="1486"/>
                  </a:lnTo>
                  <a:lnTo>
                    <a:pt x="32392" y="1453"/>
                  </a:lnTo>
                  <a:lnTo>
                    <a:pt x="32959" y="1436"/>
                  </a:lnTo>
                  <a:close/>
                  <a:moveTo>
                    <a:pt x="32926" y="1"/>
                  </a:moveTo>
                  <a:lnTo>
                    <a:pt x="32358" y="17"/>
                  </a:lnTo>
                  <a:lnTo>
                    <a:pt x="31357" y="51"/>
                  </a:lnTo>
                  <a:lnTo>
                    <a:pt x="30372" y="118"/>
                  </a:lnTo>
                  <a:lnTo>
                    <a:pt x="29538" y="184"/>
                  </a:lnTo>
                  <a:lnTo>
                    <a:pt x="28720" y="268"/>
                  </a:lnTo>
                  <a:lnTo>
                    <a:pt x="27903" y="368"/>
                  </a:lnTo>
                  <a:lnTo>
                    <a:pt x="27102" y="485"/>
                  </a:lnTo>
                  <a:lnTo>
                    <a:pt x="26300" y="618"/>
                  </a:lnTo>
                  <a:lnTo>
                    <a:pt x="25516" y="752"/>
                  </a:lnTo>
                  <a:lnTo>
                    <a:pt x="24732" y="902"/>
                  </a:lnTo>
                  <a:lnTo>
                    <a:pt x="23947" y="1069"/>
                  </a:lnTo>
                  <a:lnTo>
                    <a:pt x="23180" y="1252"/>
                  </a:lnTo>
                  <a:lnTo>
                    <a:pt x="22429" y="1453"/>
                  </a:lnTo>
                  <a:lnTo>
                    <a:pt x="21661" y="1653"/>
                  </a:lnTo>
                  <a:lnTo>
                    <a:pt x="20927" y="1870"/>
                  </a:lnTo>
                  <a:lnTo>
                    <a:pt x="20193" y="2103"/>
                  </a:lnTo>
                  <a:lnTo>
                    <a:pt x="19458" y="2337"/>
                  </a:lnTo>
                  <a:lnTo>
                    <a:pt x="18741" y="2587"/>
                  </a:lnTo>
                  <a:lnTo>
                    <a:pt x="18040" y="2854"/>
                  </a:lnTo>
                  <a:lnTo>
                    <a:pt x="17339" y="3138"/>
                  </a:lnTo>
                  <a:lnTo>
                    <a:pt x="16655" y="3422"/>
                  </a:lnTo>
                  <a:lnTo>
                    <a:pt x="15987" y="3722"/>
                  </a:lnTo>
                  <a:lnTo>
                    <a:pt x="15320" y="4039"/>
                  </a:lnTo>
                  <a:lnTo>
                    <a:pt x="14652" y="4356"/>
                  </a:lnTo>
                  <a:lnTo>
                    <a:pt x="14018" y="4690"/>
                  </a:lnTo>
                  <a:lnTo>
                    <a:pt x="13384" y="5024"/>
                  </a:lnTo>
                  <a:lnTo>
                    <a:pt x="12767" y="5374"/>
                  </a:lnTo>
                  <a:lnTo>
                    <a:pt x="12149" y="5741"/>
                  </a:lnTo>
                  <a:lnTo>
                    <a:pt x="11548" y="6108"/>
                  </a:lnTo>
                  <a:lnTo>
                    <a:pt x="10964" y="6492"/>
                  </a:lnTo>
                  <a:lnTo>
                    <a:pt x="10397" y="6876"/>
                  </a:lnTo>
                  <a:lnTo>
                    <a:pt x="9830" y="7277"/>
                  </a:lnTo>
                  <a:lnTo>
                    <a:pt x="9279" y="7677"/>
                  </a:lnTo>
                  <a:lnTo>
                    <a:pt x="8745" y="8094"/>
                  </a:lnTo>
                  <a:lnTo>
                    <a:pt x="8228" y="8512"/>
                  </a:lnTo>
                  <a:lnTo>
                    <a:pt x="7727" y="8945"/>
                  </a:lnTo>
                  <a:lnTo>
                    <a:pt x="7226" y="9396"/>
                  </a:lnTo>
                  <a:lnTo>
                    <a:pt x="6742" y="9830"/>
                  </a:lnTo>
                  <a:lnTo>
                    <a:pt x="6275" y="10297"/>
                  </a:lnTo>
                  <a:lnTo>
                    <a:pt x="5824" y="10748"/>
                  </a:lnTo>
                  <a:lnTo>
                    <a:pt x="5391" y="11232"/>
                  </a:lnTo>
                  <a:lnTo>
                    <a:pt x="4973" y="11699"/>
                  </a:lnTo>
                  <a:lnTo>
                    <a:pt x="4573" y="12183"/>
                  </a:lnTo>
                  <a:lnTo>
                    <a:pt x="4172" y="12684"/>
                  </a:lnTo>
                  <a:lnTo>
                    <a:pt x="3805" y="13167"/>
                  </a:lnTo>
                  <a:lnTo>
                    <a:pt x="3438" y="13685"/>
                  </a:lnTo>
                  <a:lnTo>
                    <a:pt x="3104" y="14185"/>
                  </a:lnTo>
                  <a:lnTo>
                    <a:pt x="2771" y="14703"/>
                  </a:lnTo>
                  <a:lnTo>
                    <a:pt x="2470" y="15220"/>
                  </a:lnTo>
                  <a:lnTo>
                    <a:pt x="2170" y="15754"/>
                  </a:lnTo>
                  <a:lnTo>
                    <a:pt x="1903" y="16288"/>
                  </a:lnTo>
                  <a:lnTo>
                    <a:pt x="1652" y="16822"/>
                  </a:lnTo>
                  <a:lnTo>
                    <a:pt x="1402" y="17356"/>
                  </a:lnTo>
                  <a:lnTo>
                    <a:pt x="1185" y="17907"/>
                  </a:lnTo>
                  <a:lnTo>
                    <a:pt x="985" y="18458"/>
                  </a:lnTo>
                  <a:lnTo>
                    <a:pt x="801" y="19008"/>
                  </a:lnTo>
                  <a:lnTo>
                    <a:pt x="635" y="19559"/>
                  </a:lnTo>
                  <a:lnTo>
                    <a:pt x="484" y="20126"/>
                  </a:lnTo>
                  <a:lnTo>
                    <a:pt x="351" y="20694"/>
                  </a:lnTo>
                  <a:lnTo>
                    <a:pt x="251" y="21261"/>
                  </a:lnTo>
                  <a:lnTo>
                    <a:pt x="167" y="21845"/>
                  </a:lnTo>
                  <a:lnTo>
                    <a:pt x="84" y="22413"/>
                  </a:lnTo>
                  <a:lnTo>
                    <a:pt x="50" y="22997"/>
                  </a:lnTo>
                  <a:lnTo>
                    <a:pt x="17" y="23581"/>
                  </a:lnTo>
                  <a:lnTo>
                    <a:pt x="0" y="24148"/>
                  </a:lnTo>
                  <a:lnTo>
                    <a:pt x="17" y="24749"/>
                  </a:lnTo>
                  <a:lnTo>
                    <a:pt x="50" y="25333"/>
                  </a:lnTo>
                  <a:lnTo>
                    <a:pt x="101" y="25917"/>
                  </a:lnTo>
                  <a:lnTo>
                    <a:pt x="201" y="26551"/>
                  </a:lnTo>
                  <a:lnTo>
                    <a:pt x="284" y="27085"/>
                  </a:lnTo>
                  <a:lnTo>
                    <a:pt x="384" y="27619"/>
                  </a:lnTo>
                  <a:lnTo>
                    <a:pt x="484" y="28170"/>
                  </a:lnTo>
                  <a:lnTo>
                    <a:pt x="618" y="28721"/>
                  </a:lnTo>
                  <a:lnTo>
                    <a:pt x="751" y="29271"/>
                  </a:lnTo>
                  <a:lnTo>
                    <a:pt x="918" y="29839"/>
                  </a:lnTo>
                  <a:lnTo>
                    <a:pt x="1085" y="30389"/>
                  </a:lnTo>
                  <a:lnTo>
                    <a:pt x="1269" y="30957"/>
                  </a:lnTo>
                  <a:lnTo>
                    <a:pt x="1469" y="31524"/>
                  </a:lnTo>
                  <a:lnTo>
                    <a:pt x="1669" y="32108"/>
                  </a:lnTo>
                  <a:lnTo>
                    <a:pt x="1903" y="32676"/>
                  </a:lnTo>
                  <a:lnTo>
                    <a:pt x="2136" y="33243"/>
                  </a:lnTo>
                  <a:lnTo>
                    <a:pt x="2387" y="33827"/>
                  </a:lnTo>
                  <a:lnTo>
                    <a:pt x="2637" y="34411"/>
                  </a:lnTo>
                  <a:lnTo>
                    <a:pt x="2921" y="34979"/>
                  </a:lnTo>
                  <a:lnTo>
                    <a:pt x="3204" y="35563"/>
                  </a:lnTo>
                  <a:lnTo>
                    <a:pt x="3488" y="36147"/>
                  </a:lnTo>
                  <a:lnTo>
                    <a:pt x="3805" y="36731"/>
                  </a:lnTo>
                  <a:lnTo>
                    <a:pt x="4122" y="37298"/>
                  </a:lnTo>
                  <a:lnTo>
                    <a:pt x="4456" y="37882"/>
                  </a:lnTo>
                  <a:lnTo>
                    <a:pt x="4790" y="38466"/>
                  </a:lnTo>
                  <a:lnTo>
                    <a:pt x="5140" y="39034"/>
                  </a:lnTo>
                  <a:lnTo>
                    <a:pt x="5507" y="39601"/>
                  </a:lnTo>
                  <a:lnTo>
                    <a:pt x="5875" y="40185"/>
                  </a:lnTo>
                  <a:lnTo>
                    <a:pt x="6659" y="41320"/>
                  </a:lnTo>
                  <a:lnTo>
                    <a:pt x="7477" y="42438"/>
                  </a:lnTo>
                  <a:lnTo>
                    <a:pt x="7894" y="42989"/>
                  </a:lnTo>
                  <a:lnTo>
                    <a:pt x="8328" y="43539"/>
                  </a:lnTo>
                  <a:lnTo>
                    <a:pt x="8762" y="44090"/>
                  </a:lnTo>
                  <a:lnTo>
                    <a:pt x="9212" y="44624"/>
                  </a:lnTo>
                  <a:lnTo>
                    <a:pt x="9679" y="45158"/>
                  </a:lnTo>
                  <a:lnTo>
                    <a:pt x="10130" y="45675"/>
                  </a:lnTo>
                  <a:lnTo>
                    <a:pt x="10614" y="46210"/>
                  </a:lnTo>
                  <a:lnTo>
                    <a:pt x="11098" y="46710"/>
                  </a:lnTo>
                  <a:lnTo>
                    <a:pt x="11582" y="47227"/>
                  </a:lnTo>
                  <a:lnTo>
                    <a:pt x="12082" y="47728"/>
                  </a:lnTo>
                  <a:lnTo>
                    <a:pt x="12583" y="48212"/>
                  </a:lnTo>
                  <a:lnTo>
                    <a:pt x="13100" y="48696"/>
                  </a:lnTo>
                  <a:lnTo>
                    <a:pt x="13618" y="49180"/>
                  </a:lnTo>
                  <a:lnTo>
                    <a:pt x="14135" y="49647"/>
                  </a:lnTo>
                  <a:lnTo>
                    <a:pt x="14669" y="50098"/>
                  </a:lnTo>
                  <a:lnTo>
                    <a:pt x="15220" y="50548"/>
                  </a:lnTo>
                  <a:lnTo>
                    <a:pt x="15754" y="50982"/>
                  </a:lnTo>
                  <a:lnTo>
                    <a:pt x="16304" y="51416"/>
                  </a:lnTo>
                  <a:lnTo>
                    <a:pt x="16872" y="51833"/>
                  </a:lnTo>
                  <a:lnTo>
                    <a:pt x="17423" y="52234"/>
                  </a:lnTo>
                  <a:lnTo>
                    <a:pt x="18007" y="52634"/>
                  </a:lnTo>
                  <a:lnTo>
                    <a:pt x="18574" y="53018"/>
                  </a:lnTo>
                  <a:lnTo>
                    <a:pt x="19158" y="53385"/>
                  </a:lnTo>
                  <a:lnTo>
                    <a:pt x="19725" y="53736"/>
                  </a:lnTo>
                  <a:lnTo>
                    <a:pt x="20326" y="54086"/>
                  </a:lnTo>
                  <a:lnTo>
                    <a:pt x="20910" y="54420"/>
                  </a:lnTo>
                  <a:lnTo>
                    <a:pt x="21511" y="54737"/>
                  </a:lnTo>
                  <a:lnTo>
                    <a:pt x="22112" y="55037"/>
                  </a:lnTo>
                  <a:lnTo>
                    <a:pt x="22713" y="55338"/>
                  </a:lnTo>
                  <a:lnTo>
                    <a:pt x="23330" y="55605"/>
                  </a:lnTo>
                  <a:lnTo>
                    <a:pt x="23931" y="55872"/>
                  </a:lnTo>
                  <a:lnTo>
                    <a:pt x="24548" y="56105"/>
                  </a:lnTo>
                  <a:lnTo>
                    <a:pt x="25166" y="56339"/>
                  </a:lnTo>
                  <a:lnTo>
                    <a:pt x="25783" y="56556"/>
                  </a:lnTo>
                  <a:lnTo>
                    <a:pt x="26417" y="56756"/>
                  </a:lnTo>
                  <a:lnTo>
                    <a:pt x="27035" y="56940"/>
                  </a:lnTo>
                  <a:lnTo>
                    <a:pt x="27135" y="56957"/>
                  </a:lnTo>
                  <a:lnTo>
                    <a:pt x="27318" y="56957"/>
                  </a:lnTo>
                  <a:lnTo>
                    <a:pt x="27419" y="56940"/>
                  </a:lnTo>
                  <a:lnTo>
                    <a:pt x="27502" y="56906"/>
                  </a:lnTo>
                  <a:lnTo>
                    <a:pt x="27585" y="56856"/>
                  </a:lnTo>
                  <a:lnTo>
                    <a:pt x="27669" y="56806"/>
                  </a:lnTo>
                  <a:lnTo>
                    <a:pt x="27736" y="56740"/>
                  </a:lnTo>
                  <a:lnTo>
                    <a:pt x="27802" y="56673"/>
                  </a:lnTo>
                  <a:lnTo>
                    <a:pt x="27852" y="56589"/>
                  </a:lnTo>
                  <a:lnTo>
                    <a:pt x="27903" y="56473"/>
                  </a:lnTo>
                  <a:lnTo>
                    <a:pt x="27936" y="56356"/>
                  </a:lnTo>
                  <a:lnTo>
                    <a:pt x="27953" y="56239"/>
                  </a:lnTo>
                  <a:lnTo>
                    <a:pt x="27936" y="56122"/>
                  </a:lnTo>
                  <a:lnTo>
                    <a:pt x="27903" y="56005"/>
                  </a:lnTo>
                  <a:lnTo>
                    <a:pt x="27852" y="55905"/>
                  </a:lnTo>
                  <a:lnTo>
                    <a:pt x="27802" y="55805"/>
                  </a:lnTo>
                  <a:lnTo>
                    <a:pt x="27719" y="55705"/>
                  </a:lnTo>
                  <a:lnTo>
                    <a:pt x="27051" y="55087"/>
                  </a:lnTo>
                  <a:lnTo>
                    <a:pt x="26384" y="54453"/>
                  </a:lnTo>
                  <a:lnTo>
                    <a:pt x="25750" y="53803"/>
                  </a:lnTo>
                  <a:lnTo>
                    <a:pt x="25116" y="53118"/>
                  </a:lnTo>
                  <a:lnTo>
                    <a:pt x="24482" y="52434"/>
                  </a:lnTo>
                  <a:lnTo>
                    <a:pt x="23881" y="51733"/>
                  </a:lnTo>
                  <a:lnTo>
                    <a:pt x="23280" y="51032"/>
                  </a:lnTo>
                  <a:lnTo>
                    <a:pt x="22696" y="50298"/>
                  </a:lnTo>
                  <a:lnTo>
                    <a:pt x="22129" y="49564"/>
                  </a:lnTo>
                  <a:lnTo>
                    <a:pt x="21561" y="48813"/>
                  </a:lnTo>
                  <a:lnTo>
                    <a:pt x="21027" y="48062"/>
                  </a:lnTo>
                  <a:lnTo>
                    <a:pt x="20510" y="47294"/>
                  </a:lnTo>
                  <a:lnTo>
                    <a:pt x="19992" y="46527"/>
                  </a:lnTo>
                  <a:lnTo>
                    <a:pt x="19509" y="45742"/>
                  </a:lnTo>
                  <a:lnTo>
                    <a:pt x="19041" y="44958"/>
                  </a:lnTo>
                  <a:lnTo>
                    <a:pt x="18591" y="44174"/>
                  </a:lnTo>
                  <a:lnTo>
                    <a:pt x="19492" y="44424"/>
                  </a:lnTo>
                  <a:lnTo>
                    <a:pt x="20393" y="44641"/>
                  </a:lnTo>
                  <a:lnTo>
                    <a:pt x="21311" y="44858"/>
                  </a:lnTo>
                  <a:lnTo>
                    <a:pt x="22229" y="45041"/>
                  </a:lnTo>
                  <a:lnTo>
                    <a:pt x="23163" y="45208"/>
                  </a:lnTo>
                  <a:lnTo>
                    <a:pt x="24098" y="45358"/>
                  </a:lnTo>
                  <a:lnTo>
                    <a:pt x="25049" y="45492"/>
                  </a:lnTo>
                  <a:lnTo>
                    <a:pt x="26017" y="45592"/>
                  </a:lnTo>
                  <a:lnTo>
                    <a:pt x="26968" y="45675"/>
                  </a:lnTo>
                  <a:lnTo>
                    <a:pt x="27936" y="45742"/>
                  </a:lnTo>
                  <a:lnTo>
                    <a:pt x="28904" y="45792"/>
                  </a:lnTo>
                  <a:lnTo>
                    <a:pt x="29888" y="45809"/>
                  </a:lnTo>
                  <a:lnTo>
                    <a:pt x="30873" y="45809"/>
                  </a:lnTo>
                  <a:lnTo>
                    <a:pt x="31841" y="45792"/>
                  </a:lnTo>
                  <a:lnTo>
                    <a:pt x="32825" y="45742"/>
                  </a:lnTo>
                  <a:lnTo>
                    <a:pt x="33827" y="45675"/>
                  </a:lnTo>
                  <a:lnTo>
                    <a:pt x="34611" y="45609"/>
                  </a:lnTo>
                  <a:lnTo>
                    <a:pt x="35412" y="45542"/>
                  </a:lnTo>
                  <a:lnTo>
                    <a:pt x="36196" y="45442"/>
                  </a:lnTo>
                  <a:lnTo>
                    <a:pt x="36981" y="45342"/>
                  </a:lnTo>
                  <a:lnTo>
                    <a:pt x="37748" y="45208"/>
                  </a:lnTo>
                  <a:lnTo>
                    <a:pt x="38533" y="45075"/>
                  </a:lnTo>
                  <a:lnTo>
                    <a:pt x="39300" y="44941"/>
                  </a:lnTo>
                  <a:lnTo>
                    <a:pt x="40051" y="44774"/>
                  </a:lnTo>
                  <a:lnTo>
                    <a:pt x="40802" y="44607"/>
                  </a:lnTo>
                  <a:lnTo>
                    <a:pt x="41553" y="44424"/>
                  </a:lnTo>
                  <a:lnTo>
                    <a:pt x="42304" y="44224"/>
                  </a:lnTo>
                  <a:lnTo>
                    <a:pt x="43038" y="44007"/>
                  </a:lnTo>
                  <a:lnTo>
                    <a:pt x="43756" y="43790"/>
                  </a:lnTo>
                  <a:lnTo>
                    <a:pt x="44474" y="43556"/>
                  </a:lnTo>
                  <a:lnTo>
                    <a:pt x="45191" y="43306"/>
                  </a:lnTo>
                  <a:lnTo>
                    <a:pt x="45892" y="43055"/>
                  </a:lnTo>
                  <a:lnTo>
                    <a:pt x="46593" y="42788"/>
                  </a:lnTo>
                  <a:lnTo>
                    <a:pt x="47277" y="42505"/>
                  </a:lnTo>
                  <a:lnTo>
                    <a:pt x="47961" y="42204"/>
                  </a:lnTo>
                  <a:lnTo>
                    <a:pt x="48629" y="41904"/>
                  </a:lnTo>
                  <a:lnTo>
                    <a:pt x="49296" y="41587"/>
                  </a:lnTo>
                  <a:lnTo>
                    <a:pt x="49947" y="41270"/>
                  </a:lnTo>
                  <a:lnTo>
                    <a:pt x="50581" y="40919"/>
                  </a:lnTo>
                  <a:lnTo>
                    <a:pt x="51215" y="40569"/>
                  </a:lnTo>
                  <a:lnTo>
                    <a:pt x="51833" y="40219"/>
                  </a:lnTo>
                  <a:lnTo>
                    <a:pt x="52450" y="39835"/>
                  </a:lnTo>
                  <a:lnTo>
                    <a:pt x="53051" y="39451"/>
                  </a:lnTo>
                  <a:lnTo>
                    <a:pt x="53635" y="39067"/>
                  </a:lnTo>
                  <a:lnTo>
                    <a:pt x="54219" y="38650"/>
                  </a:lnTo>
                  <a:lnTo>
                    <a:pt x="54787" y="38249"/>
                  </a:lnTo>
                  <a:lnTo>
                    <a:pt x="55337" y="37815"/>
                  </a:lnTo>
                  <a:lnTo>
                    <a:pt x="55871" y="37382"/>
                  </a:lnTo>
                  <a:lnTo>
                    <a:pt x="56405" y="36931"/>
                  </a:lnTo>
                  <a:lnTo>
                    <a:pt x="56923" y="36464"/>
                  </a:lnTo>
                  <a:lnTo>
                    <a:pt x="57423" y="36013"/>
                  </a:lnTo>
                  <a:lnTo>
                    <a:pt x="57907" y="35529"/>
                  </a:lnTo>
                  <a:lnTo>
                    <a:pt x="58375" y="35062"/>
                  </a:lnTo>
                  <a:lnTo>
                    <a:pt x="58825" y="34578"/>
                  </a:lnTo>
                  <a:lnTo>
                    <a:pt x="59259" y="34077"/>
                  </a:lnTo>
                  <a:lnTo>
                    <a:pt x="59676" y="33593"/>
                  </a:lnTo>
                  <a:lnTo>
                    <a:pt x="60077" y="33093"/>
                  </a:lnTo>
                  <a:lnTo>
                    <a:pt x="60444" y="32575"/>
                  </a:lnTo>
                  <a:lnTo>
                    <a:pt x="60811" y="32075"/>
                  </a:lnTo>
                  <a:lnTo>
                    <a:pt x="61161" y="31558"/>
                  </a:lnTo>
                  <a:lnTo>
                    <a:pt x="61479" y="31024"/>
                  </a:lnTo>
                  <a:lnTo>
                    <a:pt x="61796" y="30506"/>
                  </a:lnTo>
                  <a:lnTo>
                    <a:pt x="62079" y="29972"/>
                  </a:lnTo>
                  <a:lnTo>
                    <a:pt x="62346" y="29438"/>
                  </a:lnTo>
                  <a:lnTo>
                    <a:pt x="62597" y="28904"/>
                  </a:lnTo>
                  <a:lnTo>
                    <a:pt x="62830" y="28353"/>
                  </a:lnTo>
                  <a:lnTo>
                    <a:pt x="63047" y="27803"/>
                  </a:lnTo>
                  <a:lnTo>
                    <a:pt x="63247" y="27269"/>
                  </a:lnTo>
                  <a:lnTo>
                    <a:pt x="63431" y="26701"/>
                  </a:lnTo>
                  <a:lnTo>
                    <a:pt x="63581" y="26151"/>
                  </a:lnTo>
                  <a:lnTo>
                    <a:pt x="63731" y="25600"/>
                  </a:lnTo>
                  <a:lnTo>
                    <a:pt x="63848" y="25033"/>
                  </a:lnTo>
                  <a:lnTo>
                    <a:pt x="63948" y="24465"/>
                  </a:lnTo>
                  <a:lnTo>
                    <a:pt x="64032" y="23898"/>
                  </a:lnTo>
                  <a:lnTo>
                    <a:pt x="64099" y="23330"/>
                  </a:lnTo>
                  <a:lnTo>
                    <a:pt x="64149" y="22763"/>
                  </a:lnTo>
                  <a:lnTo>
                    <a:pt x="64165" y="22196"/>
                  </a:lnTo>
                  <a:lnTo>
                    <a:pt x="64182" y="21628"/>
                  </a:lnTo>
                  <a:lnTo>
                    <a:pt x="64165" y="21044"/>
                  </a:lnTo>
                  <a:lnTo>
                    <a:pt x="64132" y="20477"/>
                  </a:lnTo>
                  <a:lnTo>
                    <a:pt x="64065" y="19726"/>
                  </a:lnTo>
                  <a:lnTo>
                    <a:pt x="63948" y="18992"/>
                  </a:lnTo>
                  <a:lnTo>
                    <a:pt x="63815" y="18257"/>
                  </a:lnTo>
                  <a:lnTo>
                    <a:pt x="63631" y="17540"/>
                  </a:lnTo>
                  <a:lnTo>
                    <a:pt x="63431" y="16822"/>
                  </a:lnTo>
                  <a:lnTo>
                    <a:pt x="63197" y="16105"/>
                  </a:lnTo>
                  <a:lnTo>
                    <a:pt x="62914" y="15404"/>
                  </a:lnTo>
                  <a:lnTo>
                    <a:pt x="62613" y="14703"/>
                  </a:lnTo>
                  <a:lnTo>
                    <a:pt x="62280" y="14019"/>
                  </a:lnTo>
                  <a:lnTo>
                    <a:pt x="61912" y="13334"/>
                  </a:lnTo>
                  <a:lnTo>
                    <a:pt x="61512" y="12667"/>
                  </a:lnTo>
                  <a:lnTo>
                    <a:pt x="61078" y="11999"/>
                  </a:lnTo>
                  <a:lnTo>
                    <a:pt x="60627" y="11365"/>
                  </a:lnTo>
                  <a:lnTo>
                    <a:pt x="60127" y="10714"/>
                  </a:lnTo>
                  <a:lnTo>
                    <a:pt x="59609" y="10097"/>
                  </a:lnTo>
                  <a:lnTo>
                    <a:pt x="59059" y="9479"/>
                  </a:lnTo>
                  <a:lnTo>
                    <a:pt x="58625" y="9046"/>
                  </a:lnTo>
                  <a:lnTo>
                    <a:pt x="58174" y="8595"/>
                  </a:lnTo>
                  <a:lnTo>
                    <a:pt x="57724" y="8178"/>
                  </a:lnTo>
                  <a:lnTo>
                    <a:pt x="57240" y="7744"/>
                  </a:lnTo>
                  <a:lnTo>
                    <a:pt x="56739" y="7327"/>
                  </a:lnTo>
                  <a:lnTo>
                    <a:pt x="56222" y="6926"/>
                  </a:lnTo>
                  <a:lnTo>
                    <a:pt x="55688" y="6509"/>
                  </a:lnTo>
                  <a:lnTo>
                    <a:pt x="55137" y="6125"/>
                  </a:lnTo>
                  <a:lnTo>
                    <a:pt x="54603" y="5758"/>
                  </a:lnTo>
                  <a:lnTo>
                    <a:pt x="54052" y="5391"/>
                  </a:lnTo>
                  <a:lnTo>
                    <a:pt x="53502" y="5057"/>
                  </a:lnTo>
                  <a:lnTo>
                    <a:pt x="52918" y="4723"/>
                  </a:lnTo>
                  <a:lnTo>
                    <a:pt x="52334" y="4390"/>
                  </a:lnTo>
                  <a:lnTo>
                    <a:pt x="51749" y="4073"/>
                  </a:lnTo>
                  <a:lnTo>
                    <a:pt x="51132" y="3772"/>
                  </a:lnTo>
                  <a:lnTo>
                    <a:pt x="50515" y="3488"/>
                  </a:lnTo>
                  <a:lnTo>
                    <a:pt x="50331" y="3405"/>
                  </a:lnTo>
                  <a:lnTo>
                    <a:pt x="49530" y="3038"/>
                  </a:lnTo>
                  <a:lnTo>
                    <a:pt x="48696" y="2687"/>
                  </a:lnTo>
                  <a:lnTo>
                    <a:pt x="47811" y="2370"/>
                  </a:lnTo>
                  <a:lnTo>
                    <a:pt x="46910" y="2053"/>
                  </a:lnTo>
                  <a:lnTo>
                    <a:pt x="46793" y="2003"/>
                  </a:lnTo>
                  <a:lnTo>
                    <a:pt x="45992" y="1753"/>
                  </a:lnTo>
                  <a:lnTo>
                    <a:pt x="45174" y="1519"/>
                  </a:lnTo>
                  <a:lnTo>
                    <a:pt x="44824" y="1419"/>
                  </a:lnTo>
                  <a:lnTo>
                    <a:pt x="43990" y="1202"/>
                  </a:lnTo>
                  <a:lnTo>
                    <a:pt x="43155" y="1002"/>
                  </a:lnTo>
                  <a:lnTo>
                    <a:pt x="43038" y="969"/>
                  </a:lnTo>
                  <a:lnTo>
                    <a:pt x="42104" y="785"/>
                  </a:lnTo>
                  <a:lnTo>
                    <a:pt x="41169" y="618"/>
                  </a:lnTo>
                  <a:lnTo>
                    <a:pt x="40802" y="551"/>
                  </a:lnTo>
                  <a:lnTo>
                    <a:pt x="40051" y="435"/>
                  </a:lnTo>
                  <a:lnTo>
                    <a:pt x="39284" y="334"/>
                  </a:lnTo>
                  <a:lnTo>
                    <a:pt x="38783" y="268"/>
                  </a:lnTo>
                  <a:lnTo>
                    <a:pt x="37899" y="184"/>
                  </a:lnTo>
                  <a:lnTo>
                    <a:pt x="36964" y="101"/>
                  </a:lnTo>
                  <a:lnTo>
                    <a:pt x="36881" y="101"/>
                  </a:lnTo>
                  <a:lnTo>
                    <a:pt x="35913" y="34"/>
                  </a:lnTo>
                  <a:lnTo>
                    <a:pt x="34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0"/>
            <p:cNvSpPr/>
            <p:nvPr/>
          </p:nvSpPr>
          <p:spPr>
            <a:xfrm>
              <a:off x="3428757" y="1839595"/>
              <a:ext cx="1433956" cy="635738"/>
            </a:xfrm>
            <a:custGeom>
              <a:avLst/>
              <a:gdLst/>
              <a:ahLst/>
              <a:cxnLst/>
              <a:rect l="l" t="t" r="r" b="b"/>
              <a:pathLst>
                <a:path w="31357" h="13902" extrusionOk="0">
                  <a:moveTo>
                    <a:pt x="30339" y="1"/>
                  </a:moveTo>
                  <a:lnTo>
                    <a:pt x="29221" y="17"/>
                  </a:lnTo>
                  <a:lnTo>
                    <a:pt x="28103" y="67"/>
                  </a:lnTo>
                  <a:lnTo>
                    <a:pt x="26985" y="134"/>
                  </a:lnTo>
                  <a:lnTo>
                    <a:pt x="25867" y="234"/>
                  </a:lnTo>
                  <a:lnTo>
                    <a:pt x="24748" y="334"/>
                  </a:lnTo>
                  <a:lnTo>
                    <a:pt x="23630" y="485"/>
                  </a:lnTo>
                  <a:lnTo>
                    <a:pt x="22512" y="635"/>
                  </a:lnTo>
                  <a:lnTo>
                    <a:pt x="21394" y="818"/>
                  </a:lnTo>
                  <a:lnTo>
                    <a:pt x="20293" y="1019"/>
                  </a:lnTo>
                  <a:lnTo>
                    <a:pt x="19191" y="1252"/>
                  </a:lnTo>
                  <a:lnTo>
                    <a:pt x="18107" y="1519"/>
                  </a:lnTo>
                  <a:lnTo>
                    <a:pt x="17005" y="1786"/>
                  </a:lnTo>
                  <a:lnTo>
                    <a:pt x="15937" y="2103"/>
                  </a:lnTo>
                  <a:lnTo>
                    <a:pt x="14853" y="2420"/>
                  </a:lnTo>
                  <a:lnTo>
                    <a:pt x="13785" y="2771"/>
                  </a:lnTo>
                  <a:lnTo>
                    <a:pt x="12733" y="3155"/>
                  </a:lnTo>
                  <a:lnTo>
                    <a:pt x="12233" y="3355"/>
                  </a:lnTo>
                  <a:lnTo>
                    <a:pt x="11749" y="3555"/>
                  </a:lnTo>
                  <a:lnTo>
                    <a:pt x="11281" y="3755"/>
                  </a:lnTo>
                  <a:lnTo>
                    <a:pt x="10814" y="3972"/>
                  </a:lnTo>
                  <a:lnTo>
                    <a:pt x="10364" y="4189"/>
                  </a:lnTo>
                  <a:lnTo>
                    <a:pt x="9930" y="4406"/>
                  </a:lnTo>
                  <a:lnTo>
                    <a:pt x="9496" y="4640"/>
                  </a:lnTo>
                  <a:lnTo>
                    <a:pt x="9079" y="4890"/>
                  </a:lnTo>
                  <a:lnTo>
                    <a:pt x="8244" y="5391"/>
                  </a:lnTo>
                  <a:lnTo>
                    <a:pt x="7460" y="5908"/>
                  </a:lnTo>
                  <a:lnTo>
                    <a:pt x="6692" y="6459"/>
                  </a:lnTo>
                  <a:lnTo>
                    <a:pt x="5958" y="7043"/>
                  </a:lnTo>
                  <a:lnTo>
                    <a:pt x="5224" y="7627"/>
                  </a:lnTo>
                  <a:lnTo>
                    <a:pt x="4506" y="8244"/>
                  </a:lnTo>
                  <a:lnTo>
                    <a:pt x="3805" y="8895"/>
                  </a:lnTo>
                  <a:lnTo>
                    <a:pt x="3104" y="9563"/>
                  </a:lnTo>
                  <a:lnTo>
                    <a:pt x="2403" y="10230"/>
                  </a:lnTo>
                  <a:lnTo>
                    <a:pt x="1686" y="10931"/>
                  </a:lnTo>
                  <a:lnTo>
                    <a:pt x="251" y="12383"/>
                  </a:lnTo>
                  <a:lnTo>
                    <a:pt x="184" y="12467"/>
                  </a:lnTo>
                  <a:lnTo>
                    <a:pt x="117" y="12567"/>
                  </a:lnTo>
                  <a:lnTo>
                    <a:pt x="67" y="12650"/>
                  </a:lnTo>
                  <a:lnTo>
                    <a:pt x="34" y="12734"/>
                  </a:lnTo>
                  <a:lnTo>
                    <a:pt x="17" y="12817"/>
                  </a:lnTo>
                  <a:lnTo>
                    <a:pt x="0" y="12900"/>
                  </a:lnTo>
                  <a:lnTo>
                    <a:pt x="0" y="12984"/>
                  </a:lnTo>
                  <a:lnTo>
                    <a:pt x="0" y="13067"/>
                  </a:lnTo>
                  <a:lnTo>
                    <a:pt x="50" y="13234"/>
                  </a:lnTo>
                  <a:lnTo>
                    <a:pt x="117" y="13384"/>
                  </a:lnTo>
                  <a:lnTo>
                    <a:pt x="217" y="13518"/>
                  </a:lnTo>
                  <a:lnTo>
                    <a:pt x="351" y="13651"/>
                  </a:lnTo>
                  <a:lnTo>
                    <a:pt x="501" y="13751"/>
                  </a:lnTo>
                  <a:lnTo>
                    <a:pt x="668" y="13835"/>
                  </a:lnTo>
                  <a:lnTo>
                    <a:pt x="835" y="13885"/>
                  </a:lnTo>
                  <a:lnTo>
                    <a:pt x="1018" y="13902"/>
                  </a:lnTo>
                  <a:lnTo>
                    <a:pt x="1202" y="13885"/>
                  </a:lnTo>
                  <a:lnTo>
                    <a:pt x="1385" y="13835"/>
                  </a:lnTo>
                  <a:lnTo>
                    <a:pt x="1486" y="13785"/>
                  </a:lnTo>
                  <a:lnTo>
                    <a:pt x="1569" y="13735"/>
                  </a:lnTo>
                  <a:lnTo>
                    <a:pt x="1652" y="13668"/>
                  </a:lnTo>
                  <a:lnTo>
                    <a:pt x="1736" y="13601"/>
                  </a:lnTo>
                  <a:lnTo>
                    <a:pt x="2420" y="12867"/>
                  </a:lnTo>
                  <a:lnTo>
                    <a:pt x="3104" y="12133"/>
                  </a:lnTo>
                  <a:lnTo>
                    <a:pt x="3772" y="11398"/>
                  </a:lnTo>
                  <a:lnTo>
                    <a:pt x="4456" y="10664"/>
                  </a:lnTo>
                  <a:lnTo>
                    <a:pt x="5140" y="9947"/>
                  </a:lnTo>
                  <a:lnTo>
                    <a:pt x="5491" y="9596"/>
                  </a:lnTo>
                  <a:lnTo>
                    <a:pt x="5858" y="9262"/>
                  </a:lnTo>
                  <a:lnTo>
                    <a:pt x="6225" y="8929"/>
                  </a:lnTo>
                  <a:lnTo>
                    <a:pt x="6609" y="8595"/>
                  </a:lnTo>
                  <a:lnTo>
                    <a:pt x="7009" y="8295"/>
                  </a:lnTo>
                  <a:lnTo>
                    <a:pt x="7410" y="7994"/>
                  </a:lnTo>
                  <a:lnTo>
                    <a:pt x="7810" y="7710"/>
                  </a:lnTo>
                  <a:lnTo>
                    <a:pt x="8211" y="7460"/>
                  </a:lnTo>
                  <a:lnTo>
                    <a:pt x="8628" y="7193"/>
                  </a:lnTo>
                  <a:lnTo>
                    <a:pt x="9045" y="6943"/>
                  </a:lnTo>
                  <a:lnTo>
                    <a:pt x="9896" y="6476"/>
                  </a:lnTo>
                  <a:lnTo>
                    <a:pt x="10781" y="6042"/>
                  </a:lnTo>
                  <a:lnTo>
                    <a:pt x="11665" y="5641"/>
                  </a:lnTo>
                  <a:lnTo>
                    <a:pt x="12566" y="5274"/>
                  </a:lnTo>
                  <a:lnTo>
                    <a:pt x="13467" y="4924"/>
                  </a:lnTo>
                  <a:lnTo>
                    <a:pt x="14385" y="4590"/>
                  </a:lnTo>
                  <a:lnTo>
                    <a:pt x="15370" y="4273"/>
                  </a:lnTo>
                  <a:lnTo>
                    <a:pt x="16354" y="3972"/>
                  </a:lnTo>
                  <a:lnTo>
                    <a:pt x="17339" y="3689"/>
                  </a:lnTo>
                  <a:lnTo>
                    <a:pt x="18340" y="3438"/>
                  </a:lnTo>
                  <a:lnTo>
                    <a:pt x="19342" y="3205"/>
                  </a:lnTo>
                  <a:lnTo>
                    <a:pt x="20343" y="2971"/>
                  </a:lnTo>
                  <a:lnTo>
                    <a:pt x="21344" y="2788"/>
                  </a:lnTo>
                  <a:lnTo>
                    <a:pt x="22362" y="2604"/>
                  </a:lnTo>
                  <a:lnTo>
                    <a:pt x="23363" y="2454"/>
                  </a:lnTo>
                  <a:lnTo>
                    <a:pt x="24381" y="2304"/>
                  </a:lnTo>
                  <a:lnTo>
                    <a:pt x="25399" y="2187"/>
                  </a:lnTo>
                  <a:lnTo>
                    <a:pt x="26434" y="2103"/>
                  </a:lnTo>
                  <a:lnTo>
                    <a:pt x="27452" y="2020"/>
                  </a:lnTo>
                  <a:lnTo>
                    <a:pt x="28487" y="1953"/>
                  </a:lnTo>
                  <a:lnTo>
                    <a:pt x="29505" y="1920"/>
                  </a:lnTo>
                  <a:lnTo>
                    <a:pt x="30539" y="1903"/>
                  </a:lnTo>
                  <a:lnTo>
                    <a:pt x="30656" y="1886"/>
                  </a:lnTo>
                  <a:lnTo>
                    <a:pt x="30756" y="1870"/>
                  </a:lnTo>
                  <a:lnTo>
                    <a:pt x="30840" y="1853"/>
                  </a:lnTo>
                  <a:lnTo>
                    <a:pt x="30940" y="1803"/>
                  </a:lnTo>
                  <a:lnTo>
                    <a:pt x="31006" y="1770"/>
                  </a:lnTo>
                  <a:lnTo>
                    <a:pt x="31090" y="1720"/>
                  </a:lnTo>
                  <a:lnTo>
                    <a:pt x="31140" y="1653"/>
                  </a:lnTo>
                  <a:lnTo>
                    <a:pt x="31207" y="1586"/>
                  </a:lnTo>
                  <a:lnTo>
                    <a:pt x="31290" y="1453"/>
                  </a:lnTo>
                  <a:lnTo>
                    <a:pt x="31340" y="1286"/>
                  </a:lnTo>
                  <a:lnTo>
                    <a:pt x="31357" y="1119"/>
                  </a:lnTo>
                  <a:lnTo>
                    <a:pt x="31357" y="935"/>
                  </a:lnTo>
                  <a:lnTo>
                    <a:pt x="31323" y="752"/>
                  </a:lnTo>
                  <a:lnTo>
                    <a:pt x="31273" y="585"/>
                  </a:lnTo>
                  <a:lnTo>
                    <a:pt x="31173" y="435"/>
                  </a:lnTo>
                  <a:lnTo>
                    <a:pt x="31056" y="284"/>
                  </a:lnTo>
                  <a:lnTo>
                    <a:pt x="30923" y="168"/>
                  </a:lnTo>
                  <a:lnTo>
                    <a:pt x="30840" y="117"/>
                  </a:lnTo>
                  <a:lnTo>
                    <a:pt x="30756" y="67"/>
                  </a:lnTo>
                  <a:lnTo>
                    <a:pt x="30656" y="34"/>
                  </a:lnTo>
                  <a:lnTo>
                    <a:pt x="30556" y="17"/>
                  </a:lnTo>
                  <a:lnTo>
                    <a:pt x="304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
            <p:cNvSpPr/>
            <p:nvPr/>
          </p:nvSpPr>
          <p:spPr>
            <a:xfrm>
              <a:off x="4939005" y="1866301"/>
              <a:ext cx="84738" cy="87070"/>
            </a:xfrm>
            <a:custGeom>
              <a:avLst/>
              <a:gdLst/>
              <a:ahLst/>
              <a:cxnLst/>
              <a:rect l="l" t="t" r="r" b="b"/>
              <a:pathLst>
                <a:path w="1853" h="1904" extrusionOk="0">
                  <a:moveTo>
                    <a:pt x="718" y="1"/>
                  </a:moveTo>
                  <a:lnTo>
                    <a:pt x="618" y="17"/>
                  </a:lnTo>
                  <a:lnTo>
                    <a:pt x="518" y="51"/>
                  </a:lnTo>
                  <a:lnTo>
                    <a:pt x="435" y="84"/>
                  </a:lnTo>
                  <a:lnTo>
                    <a:pt x="368" y="118"/>
                  </a:lnTo>
                  <a:lnTo>
                    <a:pt x="284" y="168"/>
                  </a:lnTo>
                  <a:lnTo>
                    <a:pt x="234" y="234"/>
                  </a:lnTo>
                  <a:lnTo>
                    <a:pt x="168" y="301"/>
                  </a:lnTo>
                  <a:lnTo>
                    <a:pt x="84" y="435"/>
                  </a:lnTo>
                  <a:lnTo>
                    <a:pt x="34" y="601"/>
                  </a:lnTo>
                  <a:lnTo>
                    <a:pt x="1" y="768"/>
                  </a:lnTo>
                  <a:lnTo>
                    <a:pt x="17" y="952"/>
                  </a:lnTo>
                  <a:lnTo>
                    <a:pt x="51" y="1119"/>
                  </a:lnTo>
                  <a:lnTo>
                    <a:pt x="101" y="1302"/>
                  </a:lnTo>
                  <a:lnTo>
                    <a:pt x="201" y="1453"/>
                  </a:lnTo>
                  <a:lnTo>
                    <a:pt x="318" y="1603"/>
                  </a:lnTo>
                  <a:lnTo>
                    <a:pt x="451" y="1720"/>
                  </a:lnTo>
                  <a:lnTo>
                    <a:pt x="618" y="1820"/>
                  </a:lnTo>
                  <a:lnTo>
                    <a:pt x="718" y="1853"/>
                  </a:lnTo>
                  <a:lnTo>
                    <a:pt x="818" y="1870"/>
                  </a:lnTo>
                  <a:lnTo>
                    <a:pt x="918" y="1886"/>
                  </a:lnTo>
                  <a:lnTo>
                    <a:pt x="1035" y="1903"/>
                  </a:lnTo>
                  <a:lnTo>
                    <a:pt x="1135" y="1886"/>
                  </a:lnTo>
                  <a:lnTo>
                    <a:pt x="1236" y="1870"/>
                  </a:lnTo>
                  <a:lnTo>
                    <a:pt x="1336" y="1853"/>
                  </a:lnTo>
                  <a:lnTo>
                    <a:pt x="1419" y="1820"/>
                  </a:lnTo>
                  <a:lnTo>
                    <a:pt x="1503" y="1770"/>
                  </a:lnTo>
                  <a:lnTo>
                    <a:pt x="1569" y="1720"/>
                  </a:lnTo>
                  <a:lnTo>
                    <a:pt x="1636" y="1670"/>
                  </a:lnTo>
                  <a:lnTo>
                    <a:pt x="1686" y="1603"/>
                  </a:lnTo>
                  <a:lnTo>
                    <a:pt x="1770" y="1453"/>
                  </a:lnTo>
                  <a:lnTo>
                    <a:pt x="1820" y="1302"/>
                  </a:lnTo>
                  <a:lnTo>
                    <a:pt x="1853" y="1119"/>
                  </a:lnTo>
                  <a:lnTo>
                    <a:pt x="1853" y="952"/>
                  </a:lnTo>
                  <a:lnTo>
                    <a:pt x="1820" y="768"/>
                  </a:lnTo>
                  <a:lnTo>
                    <a:pt x="1753" y="601"/>
                  </a:lnTo>
                  <a:lnTo>
                    <a:pt x="1669" y="435"/>
                  </a:lnTo>
                  <a:lnTo>
                    <a:pt x="1553" y="301"/>
                  </a:lnTo>
                  <a:lnTo>
                    <a:pt x="1402" y="168"/>
                  </a:lnTo>
                  <a:lnTo>
                    <a:pt x="1236" y="84"/>
                  </a:lnTo>
                  <a:lnTo>
                    <a:pt x="1152" y="51"/>
                  </a:lnTo>
                  <a:lnTo>
                    <a:pt x="1052" y="17"/>
                  </a:lnTo>
                  <a:lnTo>
                    <a:pt x="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
            <p:cNvSpPr/>
            <p:nvPr/>
          </p:nvSpPr>
          <p:spPr>
            <a:xfrm>
              <a:off x="4446031" y="3020159"/>
              <a:ext cx="1266081" cy="612096"/>
            </a:xfrm>
            <a:custGeom>
              <a:avLst/>
              <a:gdLst/>
              <a:ahLst/>
              <a:cxnLst/>
              <a:rect l="l" t="t" r="r" b="b"/>
              <a:pathLst>
                <a:path w="27686" h="13385" extrusionOk="0">
                  <a:moveTo>
                    <a:pt x="26567" y="1"/>
                  </a:moveTo>
                  <a:lnTo>
                    <a:pt x="26484" y="18"/>
                  </a:lnTo>
                  <a:lnTo>
                    <a:pt x="26400" y="51"/>
                  </a:lnTo>
                  <a:lnTo>
                    <a:pt x="26317" y="101"/>
                  </a:lnTo>
                  <a:lnTo>
                    <a:pt x="26234" y="151"/>
                  </a:lnTo>
                  <a:lnTo>
                    <a:pt x="26167" y="218"/>
                  </a:lnTo>
                  <a:lnTo>
                    <a:pt x="26100" y="285"/>
                  </a:lnTo>
                  <a:lnTo>
                    <a:pt x="26033" y="385"/>
                  </a:lnTo>
                  <a:lnTo>
                    <a:pt x="25466" y="1169"/>
                  </a:lnTo>
                  <a:lnTo>
                    <a:pt x="24899" y="1920"/>
                  </a:lnTo>
                  <a:lnTo>
                    <a:pt x="24298" y="2654"/>
                  </a:lnTo>
                  <a:lnTo>
                    <a:pt x="23680" y="3338"/>
                  </a:lnTo>
                  <a:lnTo>
                    <a:pt x="23046" y="3989"/>
                  </a:lnTo>
                  <a:lnTo>
                    <a:pt x="22395" y="4607"/>
                  </a:lnTo>
                  <a:lnTo>
                    <a:pt x="21711" y="5191"/>
                  </a:lnTo>
                  <a:lnTo>
                    <a:pt x="21027" y="5741"/>
                  </a:lnTo>
                  <a:lnTo>
                    <a:pt x="20326" y="6275"/>
                  </a:lnTo>
                  <a:lnTo>
                    <a:pt x="19592" y="6759"/>
                  </a:lnTo>
                  <a:lnTo>
                    <a:pt x="18858" y="7227"/>
                  </a:lnTo>
                  <a:lnTo>
                    <a:pt x="18107" y="7677"/>
                  </a:lnTo>
                  <a:lnTo>
                    <a:pt x="17339" y="8078"/>
                  </a:lnTo>
                  <a:lnTo>
                    <a:pt x="16555" y="8462"/>
                  </a:lnTo>
                  <a:lnTo>
                    <a:pt x="15770" y="8812"/>
                  </a:lnTo>
                  <a:lnTo>
                    <a:pt x="14969" y="9146"/>
                  </a:lnTo>
                  <a:lnTo>
                    <a:pt x="14135" y="9446"/>
                  </a:lnTo>
                  <a:lnTo>
                    <a:pt x="13317" y="9730"/>
                  </a:lnTo>
                  <a:lnTo>
                    <a:pt x="12466" y="9980"/>
                  </a:lnTo>
                  <a:lnTo>
                    <a:pt x="11615" y="10214"/>
                  </a:lnTo>
                  <a:lnTo>
                    <a:pt x="10764" y="10431"/>
                  </a:lnTo>
                  <a:lnTo>
                    <a:pt x="9896" y="10614"/>
                  </a:lnTo>
                  <a:lnTo>
                    <a:pt x="9012" y="10781"/>
                  </a:lnTo>
                  <a:lnTo>
                    <a:pt x="8127" y="10931"/>
                  </a:lnTo>
                  <a:lnTo>
                    <a:pt x="7243" y="11065"/>
                  </a:lnTo>
                  <a:lnTo>
                    <a:pt x="6342" y="11182"/>
                  </a:lnTo>
                  <a:lnTo>
                    <a:pt x="5424" y="11265"/>
                  </a:lnTo>
                  <a:lnTo>
                    <a:pt x="4523" y="11349"/>
                  </a:lnTo>
                  <a:lnTo>
                    <a:pt x="3605" y="11399"/>
                  </a:lnTo>
                  <a:lnTo>
                    <a:pt x="2670" y="11449"/>
                  </a:lnTo>
                  <a:lnTo>
                    <a:pt x="1753" y="11482"/>
                  </a:lnTo>
                  <a:lnTo>
                    <a:pt x="818" y="11499"/>
                  </a:lnTo>
                  <a:lnTo>
                    <a:pt x="718" y="11499"/>
                  </a:lnTo>
                  <a:lnTo>
                    <a:pt x="601" y="11515"/>
                  </a:lnTo>
                  <a:lnTo>
                    <a:pt x="518" y="11549"/>
                  </a:lnTo>
                  <a:lnTo>
                    <a:pt x="434" y="11582"/>
                  </a:lnTo>
                  <a:lnTo>
                    <a:pt x="351" y="11616"/>
                  </a:lnTo>
                  <a:lnTo>
                    <a:pt x="284" y="11666"/>
                  </a:lnTo>
                  <a:lnTo>
                    <a:pt x="217" y="11732"/>
                  </a:lnTo>
                  <a:lnTo>
                    <a:pt x="167" y="11799"/>
                  </a:lnTo>
                  <a:lnTo>
                    <a:pt x="84" y="11933"/>
                  </a:lnTo>
                  <a:lnTo>
                    <a:pt x="17" y="12100"/>
                  </a:lnTo>
                  <a:lnTo>
                    <a:pt x="0" y="12266"/>
                  </a:lnTo>
                  <a:lnTo>
                    <a:pt x="0" y="12450"/>
                  </a:lnTo>
                  <a:lnTo>
                    <a:pt x="34" y="12634"/>
                  </a:lnTo>
                  <a:lnTo>
                    <a:pt x="100" y="12800"/>
                  </a:lnTo>
                  <a:lnTo>
                    <a:pt x="184" y="12951"/>
                  </a:lnTo>
                  <a:lnTo>
                    <a:pt x="301" y="13101"/>
                  </a:lnTo>
                  <a:lnTo>
                    <a:pt x="434" y="13218"/>
                  </a:lnTo>
                  <a:lnTo>
                    <a:pt x="601" y="13318"/>
                  </a:lnTo>
                  <a:lnTo>
                    <a:pt x="701" y="13351"/>
                  </a:lnTo>
                  <a:lnTo>
                    <a:pt x="801" y="13368"/>
                  </a:lnTo>
                  <a:lnTo>
                    <a:pt x="901" y="13385"/>
                  </a:lnTo>
                  <a:lnTo>
                    <a:pt x="1018" y="13385"/>
                  </a:lnTo>
                  <a:lnTo>
                    <a:pt x="1986" y="13368"/>
                  </a:lnTo>
                  <a:lnTo>
                    <a:pt x="2971" y="13351"/>
                  </a:lnTo>
                  <a:lnTo>
                    <a:pt x="3939" y="13301"/>
                  </a:lnTo>
                  <a:lnTo>
                    <a:pt x="4907" y="13234"/>
                  </a:lnTo>
                  <a:lnTo>
                    <a:pt x="5858" y="13151"/>
                  </a:lnTo>
                  <a:lnTo>
                    <a:pt x="6809" y="13051"/>
                  </a:lnTo>
                  <a:lnTo>
                    <a:pt x="7760" y="12917"/>
                  </a:lnTo>
                  <a:lnTo>
                    <a:pt x="8695" y="12784"/>
                  </a:lnTo>
                  <a:lnTo>
                    <a:pt x="9629" y="12617"/>
                  </a:lnTo>
                  <a:lnTo>
                    <a:pt x="10564" y="12433"/>
                  </a:lnTo>
                  <a:lnTo>
                    <a:pt x="11465" y="12233"/>
                  </a:lnTo>
                  <a:lnTo>
                    <a:pt x="12383" y="11999"/>
                  </a:lnTo>
                  <a:lnTo>
                    <a:pt x="13267" y="11749"/>
                  </a:lnTo>
                  <a:lnTo>
                    <a:pt x="14152" y="11482"/>
                  </a:lnTo>
                  <a:lnTo>
                    <a:pt x="15019" y="11182"/>
                  </a:lnTo>
                  <a:lnTo>
                    <a:pt x="15887" y="10848"/>
                  </a:lnTo>
                  <a:lnTo>
                    <a:pt x="16738" y="10498"/>
                  </a:lnTo>
                  <a:lnTo>
                    <a:pt x="17573" y="10114"/>
                  </a:lnTo>
                  <a:lnTo>
                    <a:pt x="18390" y="9713"/>
                  </a:lnTo>
                  <a:lnTo>
                    <a:pt x="19191" y="9279"/>
                  </a:lnTo>
                  <a:lnTo>
                    <a:pt x="19976" y="8812"/>
                  </a:lnTo>
                  <a:lnTo>
                    <a:pt x="20760" y="8311"/>
                  </a:lnTo>
                  <a:lnTo>
                    <a:pt x="21511" y="7794"/>
                  </a:lnTo>
                  <a:lnTo>
                    <a:pt x="22262" y="7243"/>
                  </a:lnTo>
                  <a:lnTo>
                    <a:pt x="22979" y="6643"/>
                  </a:lnTo>
                  <a:lnTo>
                    <a:pt x="23697" y="6025"/>
                  </a:lnTo>
                  <a:lnTo>
                    <a:pt x="24381" y="5374"/>
                  </a:lnTo>
                  <a:lnTo>
                    <a:pt x="25049" y="4690"/>
                  </a:lnTo>
                  <a:lnTo>
                    <a:pt x="25700" y="3973"/>
                  </a:lnTo>
                  <a:lnTo>
                    <a:pt x="26317" y="3205"/>
                  </a:lnTo>
                  <a:lnTo>
                    <a:pt x="26918" y="2421"/>
                  </a:lnTo>
                  <a:lnTo>
                    <a:pt x="27502" y="1586"/>
                  </a:lnTo>
                  <a:lnTo>
                    <a:pt x="27569" y="1486"/>
                  </a:lnTo>
                  <a:lnTo>
                    <a:pt x="27619" y="1386"/>
                  </a:lnTo>
                  <a:lnTo>
                    <a:pt x="27652" y="1302"/>
                  </a:lnTo>
                  <a:lnTo>
                    <a:pt x="27669" y="1202"/>
                  </a:lnTo>
                  <a:lnTo>
                    <a:pt x="27685" y="1102"/>
                  </a:lnTo>
                  <a:lnTo>
                    <a:pt x="27685" y="1002"/>
                  </a:lnTo>
                  <a:lnTo>
                    <a:pt x="27669" y="819"/>
                  </a:lnTo>
                  <a:lnTo>
                    <a:pt x="27602" y="652"/>
                  </a:lnTo>
                  <a:lnTo>
                    <a:pt x="27519" y="485"/>
                  </a:lnTo>
                  <a:lnTo>
                    <a:pt x="27418" y="351"/>
                  </a:lnTo>
                  <a:lnTo>
                    <a:pt x="27285" y="218"/>
                  </a:lnTo>
                  <a:lnTo>
                    <a:pt x="27135" y="118"/>
                  </a:lnTo>
                  <a:lnTo>
                    <a:pt x="26985" y="51"/>
                  </a:lnTo>
                  <a:lnTo>
                    <a:pt x="268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
            <p:cNvSpPr/>
            <p:nvPr/>
          </p:nvSpPr>
          <p:spPr>
            <a:xfrm>
              <a:off x="5734989" y="2864494"/>
              <a:ext cx="84738" cy="87024"/>
            </a:xfrm>
            <a:custGeom>
              <a:avLst/>
              <a:gdLst/>
              <a:ahLst/>
              <a:cxnLst/>
              <a:rect l="l" t="t" r="r" b="b"/>
              <a:pathLst>
                <a:path w="1853" h="1903" extrusionOk="0">
                  <a:moveTo>
                    <a:pt x="834" y="1"/>
                  </a:moveTo>
                  <a:lnTo>
                    <a:pt x="718" y="17"/>
                  </a:lnTo>
                  <a:lnTo>
                    <a:pt x="618" y="34"/>
                  </a:lnTo>
                  <a:lnTo>
                    <a:pt x="517" y="51"/>
                  </a:lnTo>
                  <a:lnTo>
                    <a:pt x="434" y="84"/>
                  </a:lnTo>
                  <a:lnTo>
                    <a:pt x="351" y="134"/>
                  </a:lnTo>
                  <a:lnTo>
                    <a:pt x="284" y="184"/>
                  </a:lnTo>
                  <a:lnTo>
                    <a:pt x="217" y="234"/>
                  </a:lnTo>
                  <a:lnTo>
                    <a:pt x="167" y="301"/>
                  </a:lnTo>
                  <a:lnTo>
                    <a:pt x="84" y="451"/>
                  </a:lnTo>
                  <a:lnTo>
                    <a:pt x="33" y="601"/>
                  </a:lnTo>
                  <a:lnTo>
                    <a:pt x="0" y="785"/>
                  </a:lnTo>
                  <a:lnTo>
                    <a:pt x="0" y="952"/>
                  </a:lnTo>
                  <a:lnTo>
                    <a:pt x="33" y="1135"/>
                  </a:lnTo>
                  <a:lnTo>
                    <a:pt x="100" y="1302"/>
                  </a:lnTo>
                  <a:lnTo>
                    <a:pt x="184" y="1469"/>
                  </a:lnTo>
                  <a:lnTo>
                    <a:pt x="300" y="1603"/>
                  </a:lnTo>
                  <a:lnTo>
                    <a:pt x="451" y="1736"/>
                  </a:lnTo>
                  <a:lnTo>
                    <a:pt x="618" y="1819"/>
                  </a:lnTo>
                  <a:lnTo>
                    <a:pt x="701" y="1853"/>
                  </a:lnTo>
                  <a:lnTo>
                    <a:pt x="801" y="1886"/>
                  </a:lnTo>
                  <a:lnTo>
                    <a:pt x="918" y="1903"/>
                  </a:lnTo>
                  <a:lnTo>
                    <a:pt x="1135" y="1903"/>
                  </a:lnTo>
                  <a:lnTo>
                    <a:pt x="1235" y="1886"/>
                  </a:lnTo>
                  <a:lnTo>
                    <a:pt x="1335" y="1853"/>
                  </a:lnTo>
                  <a:lnTo>
                    <a:pt x="1419" y="1819"/>
                  </a:lnTo>
                  <a:lnTo>
                    <a:pt x="1502" y="1786"/>
                  </a:lnTo>
                  <a:lnTo>
                    <a:pt x="1569" y="1736"/>
                  </a:lnTo>
                  <a:lnTo>
                    <a:pt x="1636" y="1669"/>
                  </a:lnTo>
                  <a:lnTo>
                    <a:pt x="1686" y="1603"/>
                  </a:lnTo>
                  <a:lnTo>
                    <a:pt x="1769" y="1469"/>
                  </a:lnTo>
                  <a:lnTo>
                    <a:pt x="1819" y="1302"/>
                  </a:lnTo>
                  <a:lnTo>
                    <a:pt x="1852" y="1135"/>
                  </a:lnTo>
                  <a:lnTo>
                    <a:pt x="1836" y="952"/>
                  </a:lnTo>
                  <a:lnTo>
                    <a:pt x="1802" y="785"/>
                  </a:lnTo>
                  <a:lnTo>
                    <a:pt x="1752" y="601"/>
                  </a:lnTo>
                  <a:lnTo>
                    <a:pt x="1669" y="451"/>
                  </a:lnTo>
                  <a:lnTo>
                    <a:pt x="1552" y="301"/>
                  </a:lnTo>
                  <a:lnTo>
                    <a:pt x="1402" y="184"/>
                  </a:lnTo>
                  <a:lnTo>
                    <a:pt x="1235" y="84"/>
                  </a:lnTo>
                  <a:lnTo>
                    <a:pt x="1152" y="51"/>
                  </a:lnTo>
                  <a:lnTo>
                    <a:pt x="1051" y="34"/>
                  </a:lnTo>
                  <a:lnTo>
                    <a:pt x="935" y="17"/>
                  </a:lnTo>
                  <a:lnTo>
                    <a:pt x="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
            <p:cNvSpPr/>
            <p:nvPr/>
          </p:nvSpPr>
          <p:spPr>
            <a:xfrm>
              <a:off x="5331280" y="2985816"/>
              <a:ext cx="266377" cy="265646"/>
            </a:xfrm>
            <a:custGeom>
              <a:avLst/>
              <a:gdLst/>
              <a:ahLst/>
              <a:cxnLst/>
              <a:rect l="l" t="t" r="r" b="b"/>
              <a:pathLst>
                <a:path w="5825" h="5809" extrusionOk="0">
                  <a:moveTo>
                    <a:pt x="2720" y="1"/>
                  </a:moveTo>
                  <a:lnTo>
                    <a:pt x="2537" y="34"/>
                  </a:lnTo>
                  <a:lnTo>
                    <a:pt x="2353" y="51"/>
                  </a:lnTo>
                  <a:lnTo>
                    <a:pt x="2170" y="101"/>
                  </a:lnTo>
                  <a:lnTo>
                    <a:pt x="2003" y="151"/>
                  </a:lnTo>
                  <a:lnTo>
                    <a:pt x="1819" y="218"/>
                  </a:lnTo>
                  <a:lnTo>
                    <a:pt x="1652" y="285"/>
                  </a:lnTo>
                  <a:lnTo>
                    <a:pt x="1485" y="368"/>
                  </a:lnTo>
                  <a:lnTo>
                    <a:pt x="1302" y="468"/>
                  </a:lnTo>
                  <a:lnTo>
                    <a:pt x="1152" y="585"/>
                  </a:lnTo>
                  <a:lnTo>
                    <a:pt x="1001" y="702"/>
                  </a:lnTo>
                  <a:lnTo>
                    <a:pt x="851" y="835"/>
                  </a:lnTo>
                  <a:lnTo>
                    <a:pt x="734" y="969"/>
                  </a:lnTo>
                  <a:lnTo>
                    <a:pt x="601" y="1119"/>
                  </a:lnTo>
                  <a:lnTo>
                    <a:pt x="484" y="1286"/>
                  </a:lnTo>
                  <a:lnTo>
                    <a:pt x="384" y="1453"/>
                  </a:lnTo>
                  <a:lnTo>
                    <a:pt x="301" y="1620"/>
                  </a:lnTo>
                  <a:lnTo>
                    <a:pt x="217" y="1803"/>
                  </a:lnTo>
                  <a:lnTo>
                    <a:pt x="150" y="1987"/>
                  </a:lnTo>
                  <a:lnTo>
                    <a:pt x="100" y="2170"/>
                  </a:lnTo>
                  <a:lnTo>
                    <a:pt x="50" y="2354"/>
                  </a:lnTo>
                  <a:lnTo>
                    <a:pt x="17" y="2537"/>
                  </a:lnTo>
                  <a:lnTo>
                    <a:pt x="0" y="2721"/>
                  </a:lnTo>
                  <a:lnTo>
                    <a:pt x="0" y="2921"/>
                  </a:lnTo>
                  <a:lnTo>
                    <a:pt x="0" y="3105"/>
                  </a:lnTo>
                  <a:lnTo>
                    <a:pt x="17" y="3288"/>
                  </a:lnTo>
                  <a:lnTo>
                    <a:pt x="50" y="3472"/>
                  </a:lnTo>
                  <a:lnTo>
                    <a:pt x="100" y="3656"/>
                  </a:lnTo>
                  <a:lnTo>
                    <a:pt x="150" y="3822"/>
                  </a:lnTo>
                  <a:lnTo>
                    <a:pt x="217" y="4006"/>
                  </a:lnTo>
                  <a:lnTo>
                    <a:pt x="284" y="4190"/>
                  </a:lnTo>
                  <a:lnTo>
                    <a:pt x="384" y="4356"/>
                  </a:lnTo>
                  <a:lnTo>
                    <a:pt x="484" y="4523"/>
                  </a:lnTo>
                  <a:lnTo>
                    <a:pt x="584" y="4690"/>
                  </a:lnTo>
                  <a:lnTo>
                    <a:pt x="718" y="4840"/>
                  </a:lnTo>
                  <a:lnTo>
                    <a:pt x="851" y="4974"/>
                  </a:lnTo>
                  <a:lnTo>
                    <a:pt x="985" y="5107"/>
                  </a:lnTo>
                  <a:lnTo>
                    <a:pt x="1135" y="5224"/>
                  </a:lnTo>
                  <a:lnTo>
                    <a:pt x="1302" y="5341"/>
                  </a:lnTo>
                  <a:lnTo>
                    <a:pt x="1469" y="5441"/>
                  </a:lnTo>
                  <a:lnTo>
                    <a:pt x="1636" y="5525"/>
                  </a:lnTo>
                  <a:lnTo>
                    <a:pt x="1803" y="5608"/>
                  </a:lnTo>
                  <a:lnTo>
                    <a:pt x="1986" y="5675"/>
                  </a:lnTo>
                  <a:lnTo>
                    <a:pt x="2170" y="5725"/>
                  </a:lnTo>
                  <a:lnTo>
                    <a:pt x="2353" y="5758"/>
                  </a:lnTo>
                  <a:lnTo>
                    <a:pt x="2537" y="5792"/>
                  </a:lnTo>
                  <a:lnTo>
                    <a:pt x="2720" y="5808"/>
                  </a:lnTo>
                  <a:lnTo>
                    <a:pt x="3104" y="5808"/>
                  </a:lnTo>
                  <a:lnTo>
                    <a:pt x="3288" y="5792"/>
                  </a:lnTo>
                  <a:lnTo>
                    <a:pt x="3471" y="5758"/>
                  </a:lnTo>
                  <a:lnTo>
                    <a:pt x="3638" y="5725"/>
                  </a:lnTo>
                  <a:lnTo>
                    <a:pt x="3822" y="5675"/>
                  </a:lnTo>
                  <a:lnTo>
                    <a:pt x="4005" y="5608"/>
                  </a:lnTo>
                  <a:lnTo>
                    <a:pt x="4172" y="5525"/>
                  </a:lnTo>
                  <a:lnTo>
                    <a:pt x="4339" y="5441"/>
                  </a:lnTo>
                  <a:lnTo>
                    <a:pt x="4523" y="5341"/>
                  </a:lnTo>
                  <a:lnTo>
                    <a:pt x="4673" y="5224"/>
                  </a:lnTo>
                  <a:lnTo>
                    <a:pt x="4840" y="5107"/>
                  </a:lnTo>
                  <a:lnTo>
                    <a:pt x="4973" y="4974"/>
                  </a:lnTo>
                  <a:lnTo>
                    <a:pt x="5107" y="4840"/>
                  </a:lnTo>
                  <a:lnTo>
                    <a:pt x="5224" y="4690"/>
                  </a:lnTo>
                  <a:lnTo>
                    <a:pt x="5340" y="4523"/>
                  </a:lnTo>
                  <a:lnTo>
                    <a:pt x="5440" y="4356"/>
                  </a:lnTo>
                  <a:lnTo>
                    <a:pt x="5541" y="4190"/>
                  </a:lnTo>
                  <a:lnTo>
                    <a:pt x="5607" y="4006"/>
                  </a:lnTo>
                  <a:lnTo>
                    <a:pt x="5674" y="3822"/>
                  </a:lnTo>
                  <a:lnTo>
                    <a:pt x="5724" y="3656"/>
                  </a:lnTo>
                  <a:lnTo>
                    <a:pt x="5774" y="3472"/>
                  </a:lnTo>
                  <a:lnTo>
                    <a:pt x="5808" y="3288"/>
                  </a:lnTo>
                  <a:lnTo>
                    <a:pt x="5824" y="3105"/>
                  </a:lnTo>
                  <a:lnTo>
                    <a:pt x="5824" y="2921"/>
                  </a:lnTo>
                  <a:lnTo>
                    <a:pt x="5824" y="2721"/>
                  </a:lnTo>
                  <a:lnTo>
                    <a:pt x="5808" y="2537"/>
                  </a:lnTo>
                  <a:lnTo>
                    <a:pt x="5774" y="2354"/>
                  </a:lnTo>
                  <a:lnTo>
                    <a:pt x="5724" y="2170"/>
                  </a:lnTo>
                  <a:lnTo>
                    <a:pt x="5674" y="1987"/>
                  </a:lnTo>
                  <a:lnTo>
                    <a:pt x="5607" y="1803"/>
                  </a:lnTo>
                  <a:lnTo>
                    <a:pt x="5524" y="1620"/>
                  </a:lnTo>
                  <a:lnTo>
                    <a:pt x="5440" y="1453"/>
                  </a:lnTo>
                  <a:lnTo>
                    <a:pt x="5324" y="1286"/>
                  </a:lnTo>
                  <a:lnTo>
                    <a:pt x="5224" y="1119"/>
                  </a:lnTo>
                  <a:lnTo>
                    <a:pt x="5090" y="969"/>
                  </a:lnTo>
                  <a:lnTo>
                    <a:pt x="4957" y="835"/>
                  </a:lnTo>
                  <a:lnTo>
                    <a:pt x="4823" y="702"/>
                  </a:lnTo>
                  <a:lnTo>
                    <a:pt x="4673" y="585"/>
                  </a:lnTo>
                  <a:lnTo>
                    <a:pt x="4506" y="468"/>
                  </a:lnTo>
                  <a:lnTo>
                    <a:pt x="4339" y="368"/>
                  </a:lnTo>
                  <a:lnTo>
                    <a:pt x="4155" y="285"/>
                  </a:lnTo>
                  <a:lnTo>
                    <a:pt x="3989" y="201"/>
                  </a:lnTo>
                  <a:lnTo>
                    <a:pt x="3805" y="151"/>
                  </a:lnTo>
                  <a:lnTo>
                    <a:pt x="3621" y="84"/>
                  </a:lnTo>
                  <a:lnTo>
                    <a:pt x="3438" y="51"/>
                  </a:lnTo>
                  <a:lnTo>
                    <a:pt x="3254" y="18"/>
                  </a:lnTo>
                  <a:lnTo>
                    <a:pt x="307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0"/>
            <p:cNvSpPr/>
            <p:nvPr/>
          </p:nvSpPr>
          <p:spPr>
            <a:xfrm>
              <a:off x="5299223" y="2192173"/>
              <a:ext cx="347274" cy="1015023"/>
            </a:xfrm>
            <a:custGeom>
              <a:avLst/>
              <a:gdLst/>
              <a:ahLst/>
              <a:cxnLst/>
              <a:rect l="l" t="t" r="r" b="b"/>
              <a:pathLst>
                <a:path w="7594" h="22196" extrusionOk="0">
                  <a:moveTo>
                    <a:pt x="4089" y="0"/>
                  </a:moveTo>
                  <a:lnTo>
                    <a:pt x="3738" y="17"/>
                  </a:lnTo>
                  <a:lnTo>
                    <a:pt x="3371" y="67"/>
                  </a:lnTo>
                  <a:lnTo>
                    <a:pt x="3004" y="134"/>
                  </a:lnTo>
                  <a:lnTo>
                    <a:pt x="2620" y="217"/>
                  </a:lnTo>
                  <a:lnTo>
                    <a:pt x="2253" y="318"/>
                  </a:lnTo>
                  <a:lnTo>
                    <a:pt x="1469" y="15871"/>
                  </a:lnTo>
                  <a:lnTo>
                    <a:pt x="1636" y="15971"/>
                  </a:lnTo>
                  <a:lnTo>
                    <a:pt x="1803" y="16054"/>
                  </a:lnTo>
                  <a:lnTo>
                    <a:pt x="1969" y="16138"/>
                  </a:lnTo>
                  <a:lnTo>
                    <a:pt x="2153" y="16204"/>
                  </a:lnTo>
                  <a:lnTo>
                    <a:pt x="2320" y="16254"/>
                  </a:lnTo>
                  <a:lnTo>
                    <a:pt x="2520" y="16288"/>
                  </a:lnTo>
                  <a:lnTo>
                    <a:pt x="2704" y="16321"/>
                  </a:lnTo>
                  <a:lnTo>
                    <a:pt x="2904" y="16338"/>
                  </a:lnTo>
                  <a:lnTo>
                    <a:pt x="3305" y="16338"/>
                  </a:lnTo>
                  <a:lnTo>
                    <a:pt x="3521" y="16321"/>
                  </a:lnTo>
                  <a:lnTo>
                    <a:pt x="3738" y="16288"/>
                  </a:lnTo>
                  <a:lnTo>
                    <a:pt x="3955" y="16254"/>
                  </a:lnTo>
                  <a:lnTo>
                    <a:pt x="4189" y="16204"/>
                  </a:lnTo>
                  <a:lnTo>
                    <a:pt x="4656" y="16071"/>
                  </a:lnTo>
                  <a:lnTo>
                    <a:pt x="7593" y="1018"/>
                  </a:lnTo>
                  <a:lnTo>
                    <a:pt x="7310" y="835"/>
                  </a:lnTo>
                  <a:lnTo>
                    <a:pt x="7009" y="668"/>
                  </a:lnTo>
                  <a:lnTo>
                    <a:pt x="6709" y="518"/>
                  </a:lnTo>
                  <a:lnTo>
                    <a:pt x="6408" y="384"/>
                  </a:lnTo>
                  <a:lnTo>
                    <a:pt x="6091" y="267"/>
                  </a:lnTo>
                  <a:lnTo>
                    <a:pt x="5774" y="167"/>
                  </a:lnTo>
                  <a:lnTo>
                    <a:pt x="5457" y="101"/>
                  </a:lnTo>
                  <a:lnTo>
                    <a:pt x="5124" y="51"/>
                  </a:lnTo>
                  <a:lnTo>
                    <a:pt x="4790" y="17"/>
                  </a:lnTo>
                  <a:lnTo>
                    <a:pt x="4439" y="0"/>
                  </a:lnTo>
                  <a:close/>
                  <a:moveTo>
                    <a:pt x="2420" y="17373"/>
                  </a:moveTo>
                  <a:lnTo>
                    <a:pt x="2120" y="17389"/>
                  </a:lnTo>
                  <a:lnTo>
                    <a:pt x="1819" y="17456"/>
                  </a:lnTo>
                  <a:lnTo>
                    <a:pt x="1519" y="17556"/>
                  </a:lnTo>
                  <a:lnTo>
                    <a:pt x="1235" y="17690"/>
                  </a:lnTo>
                  <a:lnTo>
                    <a:pt x="1085" y="17773"/>
                  </a:lnTo>
                  <a:lnTo>
                    <a:pt x="952" y="17857"/>
                  </a:lnTo>
                  <a:lnTo>
                    <a:pt x="835" y="17957"/>
                  </a:lnTo>
                  <a:lnTo>
                    <a:pt x="718" y="18057"/>
                  </a:lnTo>
                  <a:lnTo>
                    <a:pt x="601" y="18174"/>
                  </a:lnTo>
                  <a:lnTo>
                    <a:pt x="501" y="18307"/>
                  </a:lnTo>
                  <a:lnTo>
                    <a:pt x="418" y="18441"/>
                  </a:lnTo>
                  <a:lnTo>
                    <a:pt x="334" y="18574"/>
                  </a:lnTo>
                  <a:lnTo>
                    <a:pt x="184" y="18874"/>
                  </a:lnTo>
                  <a:lnTo>
                    <a:pt x="134" y="19025"/>
                  </a:lnTo>
                  <a:lnTo>
                    <a:pt x="84" y="19175"/>
                  </a:lnTo>
                  <a:lnTo>
                    <a:pt x="50" y="19325"/>
                  </a:lnTo>
                  <a:lnTo>
                    <a:pt x="17" y="19475"/>
                  </a:lnTo>
                  <a:lnTo>
                    <a:pt x="0" y="19642"/>
                  </a:lnTo>
                  <a:lnTo>
                    <a:pt x="0" y="19792"/>
                  </a:lnTo>
                  <a:lnTo>
                    <a:pt x="0" y="19943"/>
                  </a:lnTo>
                  <a:lnTo>
                    <a:pt x="17" y="20109"/>
                  </a:lnTo>
                  <a:lnTo>
                    <a:pt x="50" y="20260"/>
                  </a:lnTo>
                  <a:lnTo>
                    <a:pt x="84" y="20410"/>
                  </a:lnTo>
                  <a:lnTo>
                    <a:pt x="184" y="20710"/>
                  </a:lnTo>
                  <a:lnTo>
                    <a:pt x="317" y="20994"/>
                  </a:lnTo>
                  <a:lnTo>
                    <a:pt x="401" y="21144"/>
                  </a:lnTo>
                  <a:lnTo>
                    <a:pt x="501" y="21278"/>
                  </a:lnTo>
                  <a:lnTo>
                    <a:pt x="601" y="21394"/>
                  </a:lnTo>
                  <a:lnTo>
                    <a:pt x="701" y="21511"/>
                  </a:lnTo>
                  <a:lnTo>
                    <a:pt x="818" y="21611"/>
                  </a:lnTo>
                  <a:lnTo>
                    <a:pt x="935" y="21711"/>
                  </a:lnTo>
                  <a:lnTo>
                    <a:pt x="1068" y="21812"/>
                  </a:lnTo>
                  <a:lnTo>
                    <a:pt x="1219" y="21895"/>
                  </a:lnTo>
                  <a:lnTo>
                    <a:pt x="1502" y="22028"/>
                  </a:lnTo>
                  <a:lnTo>
                    <a:pt x="1803" y="22129"/>
                  </a:lnTo>
                  <a:lnTo>
                    <a:pt x="2103" y="22179"/>
                  </a:lnTo>
                  <a:lnTo>
                    <a:pt x="2420" y="22195"/>
                  </a:lnTo>
                  <a:lnTo>
                    <a:pt x="2737" y="22179"/>
                  </a:lnTo>
                  <a:lnTo>
                    <a:pt x="3038" y="22129"/>
                  </a:lnTo>
                  <a:lnTo>
                    <a:pt x="3338" y="22028"/>
                  </a:lnTo>
                  <a:lnTo>
                    <a:pt x="3622" y="21895"/>
                  </a:lnTo>
                  <a:lnTo>
                    <a:pt x="3772" y="21812"/>
                  </a:lnTo>
                  <a:lnTo>
                    <a:pt x="3905" y="21711"/>
                  </a:lnTo>
                  <a:lnTo>
                    <a:pt x="4022" y="21611"/>
                  </a:lnTo>
                  <a:lnTo>
                    <a:pt x="4139" y="21511"/>
                  </a:lnTo>
                  <a:lnTo>
                    <a:pt x="4256" y="21394"/>
                  </a:lnTo>
                  <a:lnTo>
                    <a:pt x="4356" y="21278"/>
                  </a:lnTo>
                  <a:lnTo>
                    <a:pt x="4439" y="21144"/>
                  </a:lnTo>
                  <a:lnTo>
                    <a:pt x="4523" y="20994"/>
                  </a:lnTo>
                  <a:lnTo>
                    <a:pt x="4673" y="20710"/>
                  </a:lnTo>
                  <a:lnTo>
                    <a:pt x="4773" y="20410"/>
                  </a:lnTo>
                  <a:lnTo>
                    <a:pt x="4806" y="20260"/>
                  </a:lnTo>
                  <a:lnTo>
                    <a:pt x="4823" y="20109"/>
                  </a:lnTo>
                  <a:lnTo>
                    <a:pt x="4840" y="19943"/>
                  </a:lnTo>
                  <a:lnTo>
                    <a:pt x="4840" y="19792"/>
                  </a:lnTo>
                  <a:lnTo>
                    <a:pt x="4840" y="19642"/>
                  </a:lnTo>
                  <a:lnTo>
                    <a:pt x="4823" y="19475"/>
                  </a:lnTo>
                  <a:lnTo>
                    <a:pt x="4806" y="19325"/>
                  </a:lnTo>
                  <a:lnTo>
                    <a:pt x="4756" y="19175"/>
                  </a:lnTo>
                  <a:lnTo>
                    <a:pt x="4723" y="19025"/>
                  </a:lnTo>
                  <a:lnTo>
                    <a:pt x="4656" y="18874"/>
                  </a:lnTo>
                  <a:lnTo>
                    <a:pt x="4523" y="18574"/>
                  </a:lnTo>
                  <a:lnTo>
                    <a:pt x="4439" y="18441"/>
                  </a:lnTo>
                  <a:lnTo>
                    <a:pt x="4339" y="18307"/>
                  </a:lnTo>
                  <a:lnTo>
                    <a:pt x="4239" y="18174"/>
                  </a:lnTo>
                  <a:lnTo>
                    <a:pt x="4122" y="18057"/>
                  </a:lnTo>
                  <a:lnTo>
                    <a:pt x="4005" y="17957"/>
                  </a:lnTo>
                  <a:lnTo>
                    <a:pt x="3889" y="17857"/>
                  </a:lnTo>
                  <a:lnTo>
                    <a:pt x="3755" y="17773"/>
                  </a:lnTo>
                  <a:lnTo>
                    <a:pt x="3605" y="17690"/>
                  </a:lnTo>
                  <a:lnTo>
                    <a:pt x="3321" y="17556"/>
                  </a:lnTo>
                  <a:lnTo>
                    <a:pt x="3021" y="17456"/>
                  </a:lnTo>
                  <a:lnTo>
                    <a:pt x="2720" y="17389"/>
                  </a:lnTo>
                  <a:lnTo>
                    <a:pt x="2420" y="1737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0"/>
            <p:cNvSpPr/>
            <p:nvPr/>
          </p:nvSpPr>
          <p:spPr>
            <a:xfrm>
              <a:off x="5266389" y="2159339"/>
              <a:ext cx="412896" cy="1080646"/>
            </a:xfrm>
            <a:custGeom>
              <a:avLst/>
              <a:gdLst/>
              <a:ahLst/>
              <a:cxnLst/>
              <a:rect l="l" t="t" r="r" b="b"/>
              <a:pathLst>
                <a:path w="9029" h="23631" extrusionOk="0">
                  <a:moveTo>
                    <a:pt x="5224" y="1436"/>
                  </a:moveTo>
                  <a:lnTo>
                    <a:pt x="5474" y="1453"/>
                  </a:lnTo>
                  <a:lnTo>
                    <a:pt x="5708" y="1469"/>
                  </a:lnTo>
                  <a:lnTo>
                    <a:pt x="5942" y="1503"/>
                  </a:lnTo>
                  <a:lnTo>
                    <a:pt x="6192" y="1553"/>
                  </a:lnTo>
                  <a:lnTo>
                    <a:pt x="6409" y="1620"/>
                  </a:lnTo>
                  <a:lnTo>
                    <a:pt x="6643" y="1686"/>
                  </a:lnTo>
                  <a:lnTo>
                    <a:pt x="6859" y="1770"/>
                  </a:lnTo>
                  <a:lnTo>
                    <a:pt x="7093" y="1853"/>
                  </a:lnTo>
                  <a:lnTo>
                    <a:pt x="7310" y="1970"/>
                  </a:lnTo>
                  <a:lnTo>
                    <a:pt x="7510" y="2087"/>
                  </a:lnTo>
                  <a:lnTo>
                    <a:pt x="4757" y="16222"/>
                  </a:lnTo>
                  <a:lnTo>
                    <a:pt x="4490" y="16272"/>
                  </a:lnTo>
                  <a:lnTo>
                    <a:pt x="4239" y="16322"/>
                  </a:lnTo>
                  <a:lnTo>
                    <a:pt x="3989" y="16338"/>
                  </a:lnTo>
                  <a:lnTo>
                    <a:pt x="3756" y="16338"/>
                  </a:lnTo>
                  <a:lnTo>
                    <a:pt x="3539" y="16322"/>
                  </a:lnTo>
                  <a:lnTo>
                    <a:pt x="3322" y="16288"/>
                  </a:lnTo>
                  <a:lnTo>
                    <a:pt x="3121" y="16238"/>
                  </a:lnTo>
                  <a:lnTo>
                    <a:pt x="2938" y="16171"/>
                  </a:lnTo>
                  <a:lnTo>
                    <a:pt x="3655" y="1586"/>
                  </a:lnTo>
                  <a:lnTo>
                    <a:pt x="3922" y="1536"/>
                  </a:lnTo>
                  <a:lnTo>
                    <a:pt x="4189" y="1486"/>
                  </a:lnTo>
                  <a:lnTo>
                    <a:pt x="4456" y="1453"/>
                  </a:lnTo>
                  <a:lnTo>
                    <a:pt x="4723" y="1436"/>
                  </a:lnTo>
                  <a:close/>
                  <a:moveTo>
                    <a:pt x="3138" y="18808"/>
                  </a:moveTo>
                  <a:lnTo>
                    <a:pt x="3355" y="18825"/>
                  </a:lnTo>
                  <a:lnTo>
                    <a:pt x="3572" y="18858"/>
                  </a:lnTo>
                  <a:lnTo>
                    <a:pt x="3772" y="18942"/>
                  </a:lnTo>
                  <a:lnTo>
                    <a:pt x="3989" y="19042"/>
                  </a:lnTo>
                  <a:lnTo>
                    <a:pt x="4173" y="19159"/>
                  </a:lnTo>
                  <a:lnTo>
                    <a:pt x="4340" y="19292"/>
                  </a:lnTo>
                  <a:lnTo>
                    <a:pt x="4490" y="19459"/>
                  </a:lnTo>
                  <a:lnTo>
                    <a:pt x="4607" y="19643"/>
                  </a:lnTo>
                  <a:lnTo>
                    <a:pt x="4707" y="19859"/>
                  </a:lnTo>
                  <a:lnTo>
                    <a:pt x="4790" y="20076"/>
                  </a:lnTo>
                  <a:lnTo>
                    <a:pt x="4824" y="20293"/>
                  </a:lnTo>
                  <a:lnTo>
                    <a:pt x="4840" y="20510"/>
                  </a:lnTo>
                  <a:lnTo>
                    <a:pt x="4824" y="20727"/>
                  </a:lnTo>
                  <a:lnTo>
                    <a:pt x="4790" y="20944"/>
                  </a:lnTo>
                  <a:lnTo>
                    <a:pt x="4723" y="21161"/>
                  </a:lnTo>
                  <a:lnTo>
                    <a:pt x="4623" y="21378"/>
                  </a:lnTo>
                  <a:lnTo>
                    <a:pt x="4490" y="21562"/>
                  </a:lnTo>
                  <a:lnTo>
                    <a:pt x="4356" y="21712"/>
                  </a:lnTo>
                  <a:lnTo>
                    <a:pt x="4189" y="21862"/>
                  </a:lnTo>
                  <a:lnTo>
                    <a:pt x="4006" y="21979"/>
                  </a:lnTo>
                  <a:lnTo>
                    <a:pt x="3789" y="22079"/>
                  </a:lnTo>
                  <a:lnTo>
                    <a:pt x="3572" y="22146"/>
                  </a:lnTo>
                  <a:lnTo>
                    <a:pt x="3355" y="22196"/>
                  </a:lnTo>
                  <a:lnTo>
                    <a:pt x="3121" y="22212"/>
                  </a:lnTo>
                  <a:lnTo>
                    <a:pt x="2904" y="22196"/>
                  </a:lnTo>
                  <a:lnTo>
                    <a:pt x="2687" y="22146"/>
                  </a:lnTo>
                  <a:lnTo>
                    <a:pt x="2487" y="22079"/>
                  </a:lnTo>
                  <a:lnTo>
                    <a:pt x="2270" y="21979"/>
                  </a:lnTo>
                  <a:lnTo>
                    <a:pt x="2087" y="21862"/>
                  </a:lnTo>
                  <a:lnTo>
                    <a:pt x="1937" y="21729"/>
                  </a:lnTo>
                  <a:lnTo>
                    <a:pt x="1786" y="21562"/>
                  </a:lnTo>
                  <a:lnTo>
                    <a:pt x="1670" y="21378"/>
                  </a:lnTo>
                  <a:lnTo>
                    <a:pt x="1569" y="21161"/>
                  </a:lnTo>
                  <a:lnTo>
                    <a:pt x="1503" y="20944"/>
                  </a:lnTo>
                  <a:lnTo>
                    <a:pt x="1453" y="20727"/>
                  </a:lnTo>
                  <a:lnTo>
                    <a:pt x="1436" y="20510"/>
                  </a:lnTo>
                  <a:lnTo>
                    <a:pt x="1453" y="20293"/>
                  </a:lnTo>
                  <a:lnTo>
                    <a:pt x="1503" y="20076"/>
                  </a:lnTo>
                  <a:lnTo>
                    <a:pt x="1569" y="19859"/>
                  </a:lnTo>
                  <a:lnTo>
                    <a:pt x="1670" y="19643"/>
                  </a:lnTo>
                  <a:lnTo>
                    <a:pt x="1803" y="19459"/>
                  </a:lnTo>
                  <a:lnTo>
                    <a:pt x="1937" y="19292"/>
                  </a:lnTo>
                  <a:lnTo>
                    <a:pt x="2103" y="19159"/>
                  </a:lnTo>
                  <a:lnTo>
                    <a:pt x="2287" y="19042"/>
                  </a:lnTo>
                  <a:lnTo>
                    <a:pt x="2504" y="18942"/>
                  </a:lnTo>
                  <a:lnTo>
                    <a:pt x="2704" y="18858"/>
                  </a:lnTo>
                  <a:lnTo>
                    <a:pt x="2921" y="18825"/>
                  </a:lnTo>
                  <a:lnTo>
                    <a:pt x="3138" y="18808"/>
                  </a:lnTo>
                  <a:close/>
                  <a:moveTo>
                    <a:pt x="4807" y="1"/>
                  </a:moveTo>
                  <a:lnTo>
                    <a:pt x="4406" y="18"/>
                  </a:lnTo>
                  <a:lnTo>
                    <a:pt x="4006" y="68"/>
                  </a:lnTo>
                  <a:lnTo>
                    <a:pt x="3605" y="134"/>
                  </a:lnTo>
                  <a:lnTo>
                    <a:pt x="3188" y="235"/>
                  </a:lnTo>
                  <a:lnTo>
                    <a:pt x="2771" y="335"/>
                  </a:lnTo>
                  <a:lnTo>
                    <a:pt x="2654" y="385"/>
                  </a:lnTo>
                  <a:lnTo>
                    <a:pt x="2554" y="435"/>
                  </a:lnTo>
                  <a:lnTo>
                    <a:pt x="2471" y="502"/>
                  </a:lnTo>
                  <a:lnTo>
                    <a:pt x="2404" y="585"/>
                  </a:lnTo>
                  <a:lnTo>
                    <a:pt x="2337" y="668"/>
                  </a:lnTo>
                  <a:lnTo>
                    <a:pt x="2287" y="769"/>
                  </a:lnTo>
                  <a:lnTo>
                    <a:pt x="2254" y="885"/>
                  </a:lnTo>
                  <a:lnTo>
                    <a:pt x="2254" y="1002"/>
                  </a:lnTo>
                  <a:lnTo>
                    <a:pt x="1469" y="16555"/>
                  </a:lnTo>
                  <a:lnTo>
                    <a:pt x="1469" y="16655"/>
                  </a:lnTo>
                  <a:lnTo>
                    <a:pt x="1486" y="16739"/>
                  </a:lnTo>
                  <a:lnTo>
                    <a:pt x="1519" y="16822"/>
                  </a:lnTo>
                  <a:lnTo>
                    <a:pt x="1553" y="16922"/>
                  </a:lnTo>
                  <a:lnTo>
                    <a:pt x="1603" y="16989"/>
                  </a:lnTo>
                  <a:lnTo>
                    <a:pt x="1653" y="17073"/>
                  </a:lnTo>
                  <a:lnTo>
                    <a:pt x="1720" y="17139"/>
                  </a:lnTo>
                  <a:lnTo>
                    <a:pt x="1803" y="17189"/>
                  </a:lnTo>
                  <a:lnTo>
                    <a:pt x="2053" y="17340"/>
                  </a:lnTo>
                  <a:lnTo>
                    <a:pt x="2337" y="17473"/>
                  </a:lnTo>
                  <a:lnTo>
                    <a:pt x="2137" y="17540"/>
                  </a:lnTo>
                  <a:lnTo>
                    <a:pt x="1953" y="17607"/>
                  </a:lnTo>
                  <a:lnTo>
                    <a:pt x="1786" y="17690"/>
                  </a:lnTo>
                  <a:lnTo>
                    <a:pt x="1603" y="17774"/>
                  </a:lnTo>
                  <a:lnTo>
                    <a:pt x="1419" y="17874"/>
                  </a:lnTo>
                  <a:lnTo>
                    <a:pt x="1252" y="18007"/>
                  </a:lnTo>
                  <a:lnTo>
                    <a:pt x="1085" y="18124"/>
                  </a:lnTo>
                  <a:lnTo>
                    <a:pt x="935" y="18274"/>
                  </a:lnTo>
                  <a:lnTo>
                    <a:pt x="785" y="18424"/>
                  </a:lnTo>
                  <a:lnTo>
                    <a:pt x="652" y="18591"/>
                  </a:lnTo>
                  <a:lnTo>
                    <a:pt x="535" y="18758"/>
                  </a:lnTo>
                  <a:lnTo>
                    <a:pt x="418" y="18942"/>
                  </a:lnTo>
                  <a:lnTo>
                    <a:pt x="318" y="19125"/>
                  </a:lnTo>
                  <a:lnTo>
                    <a:pt x="234" y="19325"/>
                  </a:lnTo>
                  <a:lnTo>
                    <a:pt x="168" y="19509"/>
                  </a:lnTo>
                  <a:lnTo>
                    <a:pt x="101" y="19709"/>
                  </a:lnTo>
                  <a:lnTo>
                    <a:pt x="67" y="19910"/>
                  </a:lnTo>
                  <a:lnTo>
                    <a:pt x="34" y="20110"/>
                  </a:lnTo>
                  <a:lnTo>
                    <a:pt x="1" y="20310"/>
                  </a:lnTo>
                  <a:lnTo>
                    <a:pt x="1" y="20510"/>
                  </a:lnTo>
                  <a:lnTo>
                    <a:pt x="1" y="20711"/>
                  </a:lnTo>
                  <a:lnTo>
                    <a:pt x="34" y="20911"/>
                  </a:lnTo>
                  <a:lnTo>
                    <a:pt x="51" y="21111"/>
                  </a:lnTo>
                  <a:lnTo>
                    <a:pt x="101" y="21311"/>
                  </a:lnTo>
                  <a:lnTo>
                    <a:pt x="168" y="21495"/>
                  </a:lnTo>
                  <a:lnTo>
                    <a:pt x="234" y="21695"/>
                  </a:lnTo>
                  <a:lnTo>
                    <a:pt x="318" y="21879"/>
                  </a:lnTo>
                  <a:lnTo>
                    <a:pt x="418" y="22062"/>
                  </a:lnTo>
                  <a:lnTo>
                    <a:pt x="518" y="22246"/>
                  </a:lnTo>
                  <a:lnTo>
                    <a:pt x="635" y="22429"/>
                  </a:lnTo>
                  <a:lnTo>
                    <a:pt x="768" y="22580"/>
                  </a:lnTo>
                  <a:lnTo>
                    <a:pt x="919" y="22746"/>
                  </a:lnTo>
                  <a:lnTo>
                    <a:pt x="1069" y="22880"/>
                  </a:lnTo>
                  <a:lnTo>
                    <a:pt x="1236" y="23014"/>
                  </a:lnTo>
                  <a:lnTo>
                    <a:pt x="1403" y="23130"/>
                  </a:lnTo>
                  <a:lnTo>
                    <a:pt x="1586" y="23247"/>
                  </a:lnTo>
                  <a:lnTo>
                    <a:pt x="1770" y="23331"/>
                  </a:lnTo>
                  <a:lnTo>
                    <a:pt x="1953" y="23414"/>
                  </a:lnTo>
                  <a:lnTo>
                    <a:pt x="2153" y="23481"/>
                  </a:lnTo>
                  <a:lnTo>
                    <a:pt x="2337" y="23531"/>
                  </a:lnTo>
                  <a:lnTo>
                    <a:pt x="2537" y="23581"/>
                  </a:lnTo>
                  <a:lnTo>
                    <a:pt x="2738" y="23614"/>
                  </a:lnTo>
                  <a:lnTo>
                    <a:pt x="2938" y="23631"/>
                  </a:lnTo>
                  <a:lnTo>
                    <a:pt x="3338" y="23631"/>
                  </a:lnTo>
                  <a:lnTo>
                    <a:pt x="3539" y="23614"/>
                  </a:lnTo>
                  <a:lnTo>
                    <a:pt x="3739" y="23581"/>
                  </a:lnTo>
                  <a:lnTo>
                    <a:pt x="3939" y="23531"/>
                  </a:lnTo>
                  <a:lnTo>
                    <a:pt x="4123" y="23481"/>
                  </a:lnTo>
                  <a:lnTo>
                    <a:pt x="4306" y="23414"/>
                  </a:lnTo>
                  <a:lnTo>
                    <a:pt x="4506" y="23331"/>
                  </a:lnTo>
                  <a:lnTo>
                    <a:pt x="4690" y="23247"/>
                  </a:lnTo>
                  <a:lnTo>
                    <a:pt x="4874" y="23130"/>
                  </a:lnTo>
                  <a:lnTo>
                    <a:pt x="5040" y="23014"/>
                  </a:lnTo>
                  <a:lnTo>
                    <a:pt x="5207" y="22880"/>
                  </a:lnTo>
                  <a:lnTo>
                    <a:pt x="5358" y="22746"/>
                  </a:lnTo>
                  <a:lnTo>
                    <a:pt x="5508" y="22580"/>
                  </a:lnTo>
                  <a:lnTo>
                    <a:pt x="5641" y="22429"/>
                  </a:lnTo>
                  <a:lnTo>
                    <a:pt x="5758" y="22246"/>
                  </a:lnTo>
                  <a:lnTo>
                    <a:pt x="5875" y="22062"/>
                  </a:lnTo>
                  <a:lnTo>
                    <a:pt x="5975" y="21879"/>
                  </a:lnTo>
                  <a:lnTo>
                    <a:pt x="6058" y="21695"/>
                  </a:lnTo>
                  <a:lnTo>
                    <a:pt x="6125" y="21495"/>
                  </a:lnTo>
                  <a:lnTo>
                    <a:pt x="6175" y="21311"/>
                  </a:lnTo>
                  <a:lnTo>
                    <a:pt x="6225" y="21111"/>
                  </a:lnTo>
                  <a:lnTo>
                    <a:pt x="6259" y="20911"/>
                  </a:lnTo>
                  <a:lnTo>
                    <a:pt x="6275" y="20711"/>
                  </a:lnTo>
                  <a:lnTo>
                    <a:pt x="6275" y="20510"/>
                  </a:lnTo>
                  <a:lnTo>
                    <a:pt x="6275" y="20310"/>
                  </a:lnTo>
                  <a:lnTo>
                    <a:pt x="6259" y="20110"/>
                  </a:lnTo>
                  <a:lnTo>
                    <a:pt x="6225" y="19910"/>
                  </a:lnTo>
                  <a:lnTo>
                    <a:pt x="6175" y="19709"/>
                  </a:lnTo>
                  <a:lnTo>
                    <a:pt x="6125" y="19509"/>
                  </a:lnTo>
                  <a:lnTo>
                    <a:pt x="6042" y="19325"/>
                  </a:lnTo>
                  <a:lnTo>
                    <a:pt x="5958" y="19125"/>
                  </a:lnTo>
                  <a:lnTo>
                    <a:pt x="5858" y="18942"/>
                  </a:lnTo>
                  <a:lnTo>
                    <a:pt x="5758" y="18758"/>
                  </a:lnTo>
                  <a:lnTo>
                    <a:pt x="5625" y="18591"/>
                  </a:lnTo>
                  <a:lnTo>
                    <a:pt x="5491" y="18424"/>
                  </a:lnTo>
                  <a:lnTo>
                    <a:pt x="5358" y="18274"/>
                  </a:lnTo>
                  <a:lnTo>
                    <a:pt x="5191" y="18124"/>
                  </a:lnTo>
                  <a:lnTo>
                    <a:pt x="5024" y="17990"/>
                  </a:lnTo>
                  <a:lnTo>
                    <a:pt x="4857" y="17874"/>
                  </a:lnTo>
                  <a:lnTo>
                    <a:pt x="4673" y="17774"/>
                  </a:lnTo>
                  <a:lnTo>
                    <a:pt x="4573" y="17723"/>
                  </a:lnTo>
                  <a:lnTo>
                    <a:pt x="4824" y="17673"/>
                  </a:lnTo>
                  <a:lnTo>
                    <a:pt x="5074" y="17623"/>
                  </a:lnTo>
                  <a:lnTo>
                    <a:pt x="5341" y="17540"/>
                  </a:lnTo>
                  <a:lnTo>
                    <a:pt x="5591" y="17456"/>
                  </a:lnTo>
                  <a:lnTo>
                    <a:pt x="5691" y="17423"/>
                  </a:lnTo>
                  <a:lnTo>
                    <a:pt x="5775" y="17373"/>
                  </a:lnTo>
                  <a:lnTo>
                    <a:pt x="5842" y="17323"/>
                  </a:lnTo>
                  <a:lnTo>
                    <a:pt x="5908" y="17256"/>
                  </a:lnTo>
                  <a:lnTo>
                    <a:pt x="5975" y="17189"/>
                  </a:lnTo>
                  <a:lnTo>
                    <a:pt x="6008" y="17106"/>
                  </a:lnTo>
                  <a:lnTo>
                    <a:pt x="6058" y="17006"/>
                  </a:lnTo>
                  <a:lnTo>
                    <a:pt x="6075" y="16922"/>
                  </a:lnTo>
                  <a:lnTo>
                    <a:pt x="9012" y="1887"/>
                  </a:lnTo>
                  <a:lnTo>
                    <a:pt x="9029" y="1770"/>
                  </a:lnTo>
                  <a:lnTo>
                    <a:pt x="9029" y="1670"/>
                  </a:lnTo>
                  <a:lnTo>
                    <a:pt x="9012" y="1570"/>
                  </a:lnTo>
                  <a:lnTo>
                    <a:pt x="8979" y="1469"/>
                  </a:lnTo>
                  <a:lnTo>
                    <a:pt x="8929" y="1386"/>
                  </a:lnTo>
                  <a:lnTo>
                    <a:pt x="8879" y="1303"/>
                  </a:lnTo>
                  <a:lnTo>
                    <a:pt x="8812" y="1219"/>
                  </a:lnTo>
                  <a:lnTo>
                    <a:pt x="8729" y="1152"/>
                  </a:lnTo>
                  <a:lnTo>
                    <a:pt x="8411" y="952"/>
                  </a:lnTo>
                  <a:lnTo>
                    <a:pt x="8078" y="752"/>
                  </a:lnTo>
                  <a:lnTo>
                    <a:pt x="7744" y="585"/>
                  </a:lnTo>
                  <a:lnTo>
                    <a:pt x="7393" y="435"/>
                  </a:lnTo>
                  <a:lnTo>
                    <a:pt x="7043" y="301"/>
                  </a:lnTo>
                  <a:lnTo>
                    <a:pt x="6693" y="201"/>
                  </a:lnTo>
                  <a:lnTo>
                    <a:pt x="6325" y="118"/>
                  </a:lnTo>
                  <a:lnTo>
                    <a:pt x="5958" y="51"/>
                  </a:lnTo>
                  <a:lnTo>
                    <a:pt x="5574" y="18"/>
                  </a:lnTo>
                  <a:lnTo>
                    <a:pt x="51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20"/>
          <p:cNvSpPr txBox="1"/>
          <p:nvPr/>
        </p:nvSpPr>
        <p:spPr>
          <a:xfrm>
            <a:off x="1197484" y="1468075"/>
            <a:ext cx="5293947" cy="15054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rgbClr val="FF0000"/>
                </a:solidFill>
                <a:latin typeface="Fira Sans Extra Condensed"/>
                <a:ea typeface="Fira Sans Extra Condensed"/>
                <a:cs typeface="Fira Sans Extra Condensed"/>
                <a:sym typeface="Fira Sans Extra Condensed"/>
              </a:rPr>
              <a:t>Knowing how to be</a:t>
            </a:r>
          </a:p>
          <a:p>
            <a:pPr algn="ctr"/>
            <a:endParaRPr lang="en-US" sz="2000" b="0" i="0" dirty="0">
              <a:solidFill>
                <a:srgbClr val="000000"/>
              </a:solidFill>
              <a:effectLst/>
              <a:latin typeface="Times New Roman" panose="02020603050405020304" pitchFamily="18" charset="0"/>
            </a:endParaRPr>
          </a:p>
          <a:p>
            <a:pPr algn="ctr"/>
            <a:r>
              <a:rPr lang="en-US" sz="2000" b="1" i="0" dirty="0">
                <a:solidFill>
                  <a:srgbClr val="000000"/>
                </a:solidFill>
                <a:effectLst/>
                <a:latin typeface="Times New Roman" panose="02020603050405020304" pitchFamily="18" charset="0"/>
              </a:rPr>
              <a:t>I am respectful and participate with interest in virtual or face-to-face academic activities, in the same way, I contribute with my ideas to the development of classes.</a:t>
            </a:r>
            <a:endParaRPr lang="en-US" sz="3200" b="1" dirty="0">
              <a:solidFill>
                <a:srgbClr val="FF0000"/>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412575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grpSp>
        <p:nvGrpSpPr>
          <p:cNvPr id="1880" name="Google Shape;1880;p20"/>
          <p:cNvGrpSpPr/>
          <p:nvPr/>
        </p:nvGrpSpPr>
        <p:grpSpPr>
          <a:xfrm>
            <a:off x="0" y="128821"/>
            <a:ext cx="8813131" cy="4885857"/>
            <a:chOff x="3142576" y="1697649"/>
            <a:chExt cx="2935043" cy="2604644"/>
          </a:xfrm>
        </p:grpSpPr>
        <p:sp>
          <p:nvSpPr>
            <p:cNvPr id="1881" name="Google Shape;1881;p20"/>
            <p:cNvSpPr/>
            <p:nvPr/>
          </p:nvSpPr>
          <p:spPr>
            <a:xfrm>
              <a:off x="3175364" y="1730483"/>
              <a:ext cx="2869466" cy="2538975"/>
            </a:xfrm>
            <a:custGeom>
              <a:avLst/>
              <a:gdLst/>
              <a:ahLst/>
              <a:cxnLst/>
              <a:rect l="l" t="t" r="r" b="b"/>
              <a:pathLst>
                <a:path w="62748" h="55521" extrusionOk="0">
                  <a:moveTo>
                    <a:pt x="32225" y="0"/>
                  </a:moveTo>
                  <a:lnTo>
                    <a:pt x="31658" y="17"/>
                  </a:lnTo>
                  <a:lnTo>
                    <a:pt x="30690" y="50"/>
                  </a:lnTo>
                  <a:lnTo>
                    <a:pt x="29705" y="117"/>
                  </a:lnTo>
                  <a:lnTo>
                    <a:pt x="28888" y="184"/>
                  </a:lnTo>
                  <a:lnTo>
                    <a:pt x="28087" y="267"/>
                  </a:lnTo>
                  <a:lnTo>
                    <a:pt x="27302" y="367"/>
                  </a:lnTo>
                  <a:lnTo>
                    <a:pt x="26501" y="468"/>
                  </a:lnTo>
                  <a:lnTo>
                    <a:pt x="25734" y="601"/>
                  </a:lnTo>
                  <a:lnTo>
                    <a:pt x="24949" y="735"/>
                  </a:lnTo>
                  <a:lnTo>
                    <a:pt x="24182" y="885"/>
                  </a:lnTo>
                  <a:lnTo>
                    <a:pt x="23431" y="1052"/>
                  </a:lnTo>
                  <a:lnTo>
                    <a:pt x="22663" y="1218"/>
                  </a:lnTo>
                  <a:lnTo>
                    <a:pt x="21929" y="1402"/>
                  </a:lnTo>
                  <a:lnTo>
                    <a:pt x="21195" y="1602"/>
                  </a:lnTo>
                  <a:lnTo>
                    <a:pt x="20460" y="1819"/>
                  </a:lnTo>
                  <a:lnTo>
                    <a:pt x="19743" y="2036"/>
                  </a:lnTo>
                  <a:lnTo>
                    <a:pt x="19042" y="2270"/>
                  </a:lnTo>
                  <a:lnTo>
                    <a:pt x="18341" y="2520"/>
                  </a:lnTo>
                  <a:lnTo>
                    <a:pt x="17640" y="2770"/>
                  </a:lnTo>
                  <a:lnTo>
                    <a:pt x="16956" y="3037"/>
                  </a:lnTo>
                  <a:lnTo>
                    <a:pt x="16288" y="3321"/>
                  </a:lnTo>
                  <a:lnTo>
                    <a:pt x="15621" y="3622"/>
                  </a:lnTo>
                  <a:lnTo>
                    <a:pt x="14970" y="3905"/>
                  </a:lnTo>
                  <a:lnTo>
                    <a:pt x="14336" y="4222"/>
                  </a:lnTo>
                  <a:lnTo>
                    <a:pt x="13702" y="4539"/>
                  </a:lnTo>
                  <a:lnTo>
                    <a:pt x="13084" y="4873"/>
                  </a:lnTo>
                  <a:lnTo>
                    <a:pt x="12483" y="5207"/>
                  </a:lnTo>
                  <a:lnTo>
                    <a:pt x="11883" y="5557"/>
                  </a:lnTo>
                  <a:lnTo>
                    <a:pt x="11299" y="5924"/>
                  </a:lnTo>
                  <a:lnTo>
                    <a:pt x="10715" y="6292"/>
                  </a:lnTo>
                  <a:lnTo>
                    <a:pt x="10164" y="6675"/>
                  </a:lnTo>
                  <a:lnTo>
                    <a:pt x="9613" y="7059"/>
                  </a:lnTo>
                  <a:lnTo>
                    <a:pt x="9079" y="7443"/>
                  </a:lnTo>
                  <a:lnTo>
                    <a:pt x="8545" y="7844"/>
                  </a:lnTo>
                  <a:lnTo>
                    <a:pt x="8045" y="8261"/>
                  </a:lnTo>
                  <a:lnTo>
                    <a:pt x="7544" y="8678"/>
                  </a:lnTo>
                  <a:lnTo>
                    <a:pt x="7060" y="9112"/>
                  </a:lnTo>
                  <a:lnTo>
                    <a:pt x="6593" y="9546"/>
                  </a:lnTo>
                  <a:lnTo>
                    <a:pt x="6142" y="9980"/>
                  </a:lnTo>
                  <a:lnTo>
                    <a:pt x="5708" y="10430"/>
                  </a:lnTo>
                  <a:lnTo>
                    <a:pt x="5274" y="10881"/>
                  </a:lnTo>
                  <a:lnTo>
                    <a:pt x="4857" y="11348"/>
                  </a:lnTo>
                  <a:lnTo>
                    <a:pt x="4473" y="11815"/>
                  </a:lnTo>
                  <a:lnTo>
                    <a:pt x="4089" y="12283"/>
                  </a:lnTo>
                  <a:lnTo>
                    <a:pt x="3722" y="12767"/>
                  </a:lnTo>
                  <a:lnTo>
                    <a:pt x="3372" y="13267"/>
                  </a:lnTo>
                  <a:lnTo>
                    <a:pt x="3038" y="13751"/>
                  </a:lnTo>
                  <a:lnTo>
                    <a:pt x="2721" y="14252"/>
                  </a:lnTo>
                  <a:lnTo>
                    <a:pt x="2421" y="14752"/>
                  </a:lnTo>
                  <a:lnTo>
                    <a:pt x="2137" y="15270"/>
                  </a:lnTo>
                  <a:lnTo>
                    <a:pt x="1870" y="15787"/>
                  </a:lnTo>
                  <a:lnTo>
                    <a:pt x="1620" y="16304"/>
                  </a:lnTo>
                  <a:lnTo>
                    <a:pt x="1369" y="16822"/>
                  </a:lnTo>
                  <a:lnTo>
                    <a:pt x="1169" y="17356"/>
                  </a:lnTo>
                  <a:lnTo>
                    <a:pt x="969" y="17890"/>
                  </a:lnTo>
                  <a:lnTo>
                    <a:pt x="785" y="18424"/>
                  </a:lnTo>
                  <a:lnTo>
                    <a:pt x="618" y="18974"/>
                  </a:lnTo>
                  <a:lnTo>
                    <a:pt x="468" y="19508"/>
                  </a:lnTo>
                  <a:lnTo>
                    <a:pt x="351" y="20059"/>
                  </a:lnTo>
                  <a:lnTo>
                    <a:pt x="251" y="20610"/>
                  </a:lnTo>
                  <a:lnTo>
                    <a:pt x="151" y="21177"/>
                  </a:lnTo>
                  <a:lnTo>
                    <a:pt x="84" y="21728"/>
                  </a:lnTo>
                  <a:lnTo>
                    <a:pt x="34" y="22295"/>
                  </a:lnTo>
                  <a:lnTo>
                    <a:pt x="18" y="22846"/>
                  </a:lnTo>
                  <a:lnTo>
                    <a:pt x="1" y="23413"/>
                  </a:lnTo>
                  <a:lnTo>
                    <a:pt x="18" y="23981"/>
                  </a:lnTo>
                  <a:lnTo>
                    <a:pt x="51" y="24565"/>
                  </a:lnTo>
                  <a:lnTo>
                    <a:pt x="101" y="25116"/>
                  </a:lnTo>
                  <a:lnTo>
                    <a:pt x="185" y="25666"/>
                  </a:lnTo>
                  <a:lnTo>
                    <a:pt x="185" y="25733"/>
                  </a:lnTo>
                  <a:lnTo>
                    <a:pt x="268" y="26217"/>
                  </a:lnTo>
                  <a:lnTo>
                    <a:pt x="351" y="26718"/>
                  </a:lnTo>
                  <a:lnTo>
                    <a:pt x="468" y="27235"/>
                  </a:lnTo>
                  <a:lnTo>
                    <a:pt x="585" y="27752"/>
                  </a:lnTo>
                  <a:lnTo>
                    <a:pt x="719" y="28270"/>
                  </a:lnTo>
                  <a:lnTo>
                    <a:pt x="869" y="28787"/>
                  </a:lnTo>
                  <a:lnTo>
                    <a:pt x="1019" y="29321"/>
                  </a:lnTo>
                  <a:lnTo>
                    <a:pt x="1186" y="29855"/>
                  </a:lnTo>
                  <a:lnTo>
                    <a:pt x="1386" y="30389"/>
                  </a:lnTo>
                  <a:lnTo>
                    <a:pt x="1570" y="30940"/>
                  </a:lnTo>
                  <a:lnTo>
                    <a:pt x="1787" y="31490"/>
                  </a:lnTo>
                  <a:lnTo>
                    <a:pt x="2004" y="32041"/>
                  </a:lnTo>
                  <a:lnTo>
                    <a:pt x="2254" y="32592"/>
                  </a:lnTo>
                  <a:lnTo>
                    <a:pt x="2487" y="33142"/>
                  </a:lnTo>
                  <a:lnTo>
                    <a:pt x="3021" y="34277"/>
                  </a:lnTo>
                  <a:lnTo>
                    <a:pt x="3606" y="35395"/>
                  </a:lnTo>
                  <a:lnTo>
                    <a:pt x="4223" y="36513"/>
                  </a:lnTo>
                  <a:lnTo>
                    <a:pt x="4891" y="37648"/>
                  </a:lnTo>
                  <a:lnTo>
                    <a:pt x="5591" y="38766"/>
                  </a:lnTo>
                  <a:lnTo>
                    <a:pt x="6342" y="39884"/>
                  </a:lnTo>
                  <a:lnTo>
                    <a:pt x="7127" y="40986"/>
                  </a:lnTo>
                  <a:lnTo>
                    <a:pt x="7944" y="42070"/>
                  </a:lnTo>
                  <a:lnTo>
                    <a:pt x="8812" y="43155"/>
                  </a:lnTo>
                  <a:lnTo>
                    <a:pt x="9263" y="43673"/>
                  </a:lnTo>
                  <a:lnTo>
                    <a:pt x="9713" y="44207"/>
                  </a:lnTo>
                  <a:lnTo>
                    <a:pt x="10164" y="44724"/>
                  </a:lnTo>
                  <a:lnTo>
                    <a:pt x="10648" y="45241"/>
                  </a:lnTo>
                  <a:lnTo>
                    <a:pt x="11115" y="45742"/>
                  </a:lnTo>
                  <a:lnTo>
                    <a:pt x="11599" y="46242"/>
                  </a:lnTo>
                  <a:lnTo>
                    <a:pt x="12100" y="46726"/>
                  </a:lnTo>
                  <a:lnTo>
                    <a:pt x="12600" y="47210"/>
                  </a:lnTo>
                  <a:lnTo>
                    <a:pt x="13118" y="47694"/>
                  </a:lnTo>
                  <a:lnTo>
                    <a:pt x="13635" y="48162"/>
                  </a:lnTo>
                  <a:lnTo>
                    <a:pt x="14152" y="48612"/>
                  </a:lnTo>
                  <a:lnTo>
                    <a:pt x="14686" y="49063"/>
                  </a:lnTo>
                  <a:lnTo>
                    <a:pt x="15220" y="49513"/>
                  </a:lnTo>
                  <a:lnTo>
                    <a:pt x="15754" y="49947"/>
                  </a:lnTo>
                  <a:lnTo>
                    <a:pt x="16305" y="50364"/>
                  </a:lnTo>
                  <a:lnTo>
                    <a:pt x="16872" y="50765"/>
                  </a:lnTo>
                  <a:lnTo>
                    <a:pt x="17440" y="51165"/>
                  </a:lnTo>
                  <a:lnTo>
                    <a:pt x="18007" y="51549"/>
                  </a:lnTo>
                  <a:lnTo>
                    <a:pt x="18575" y="51933"/>
                  </a:lnTo>
                  <a:lnTo>
                    <a:pt x="19159" y="52283"/>
                  </a:lnTo>
                  <a:lnTo>
                    <a:pt x="19743" y="52634"/>
                  </a:lnTo>
                  <a:lnTo>
                    <a:pt x="20343" y="52968"/>
                  </a:lnTo>
                  <a:lnTo>
                    <a:pt x="20928" y="53301"/>
                  </a:lnTo>
                  <a:lnTo>
                    <a:pt x="21528" y="53602"/>
                  </a:lnTo>
                  <a:lnTo>
                    <a:pt x="22146" y="53902"/>
                  </a:lnTo>
                  <a:lnTo>
                    <a:pt x="22747" y="54169"/>
                  </a:lnTo>
                  <a:lnTo>
                    <a:pt x="23364" y="54436"/>
                  </a:lnTo>
                  <a:lnTo>
                    <a:pt x="23981" y="54687"/>
                  </a:lnTo>
                  <a:lnTo>
                    <a:pt x="24616" y="54920"/>
                  </a:lnTo>
                  <a:lnTo>
                    <a:pt x="25250" y="55137"/>
                  </a:lnTo>
                  <a:lnTo>
                    <a:pt x="25867" y="55337"/>
                  </a:lnTo>
                  <a:lnTo>
                    <a:pt x="26518" y="55521"/>
                  </a:lnTo>
                  <a:lnTo>
                    <a:pt x="26518" y="55521"/>
                  </a:lnTo>
                  <a:lnTo>
                    <a:pt x="25717" y="54787"/>
                  </a:lnTo>
                  <a:lnTo>
                    <a:pt x="24949" y="54019"/>
                  </a:lnTo>
                  <a:lnTo>
                    <a:pt x="24198" y="53251"/>
                  </a:lnTo>
                  <a:lnTo>
                    <a:pt x="23464" y="52450"/>
                  </a:lnTo>
                  <a:lnTo>
                    <a:pt x="22747" y="51649"/>
                  </a:lnTo>
                  <a:lnTo>
                    <a:pt x="22062" y="50832"/>
                  </a:lnTo>
                  <a:lnTo>
                    <a:pt x="21395" y="49997"/>
                  </a:lnTo>
                  <a:lnTo>
                    <a:pt x="20744" y="49163"/>
                  </a:lnTo>
                  <a:lnTo>
                    <a:pt x="20110" y="48312"/>
                  </a:lnTo>
                  <a:lnTo>
                    <a:pt x="19509" y="47461"/>
                  </a:lnTo>
                  <a:lnTo>
                    <a:pt x="18942" y="46593"/>
                  </a:lnTo>
                  <a:lnTo>
                    <a:pt x="18374" y="45725"/>
                  </a:lnTo>
                  <a:lnTo>
                    <a:pt x="17857" y="44857"/>
                  </a:lnTo>
                  <a:lnTo>
                    <a:pt x="17340" y="43973"/>
                  </a:lnTo>
                  <a:lnTo>
                    <a:pt x="16872" y="43105"/>
                  </a:lnTo>
                  <a:lnTo>
                    <a:pt x="16422" y="42237"/>
                  </a:lnTo>
                  <a:lnTo>
                    <a:pt x="17340" y="42538"/>
                  </a:lnTo>
                  <a:lnTo>
                    <a:pt x="18291" y="42821"/>
                  </a:lnTo>
                  <a:lnTo>
                    <a:pt x="19259" y="43088"/>
                  </a:lnTo>
                  <a:lnTo>
                    <a:pt x="20243" y="43322"/>
                  </a:lnTo>
                  <a:lnTo>
                    <a:pt x="21245" y="43539"/>
                  </a:lnTo>
                  <a:lnTo>
                    <a:pt x="22263" y="43739"/>
                  </a:lnTo>
                  <a:lnTo>
                    <a:pt x="23281" y="43906"/>
                  </a:lnTo>
                  <a:lnTo>
                    <a:pt x="24332" y="44056"/>
                  </a:lnTo>
                  <a:lnTo>
                    <a:pt x="25383" y="44173"/>
                  </a:lnTo>
                  <a:lnTo>
                    <a:pt x="26451" y="44257"/>
                  </a:lnTo>
                  <a:lnTo>
                    <a:pt x="27519" y="44323"/>
                  </a:lnTo>
                  <a:lnTo>
                    <a:pt x="28604" y="44373"/>
                  </a:lnTo>
                  <a:lnTo>
                    <a:pt x="29705" y="44373"/>
                  </a:lnTo>
                  <a:lnTo>
                    <a:pt x="30807" y="44357"/>
                  </a:lnTo>
                  <a:lnTo>
                    <a:pt x="31925" y="44323"/>
                  </a:lnTo>
                  <a:lnTo>
                    <a:pt x="33043" y="44257"/>
                  </a:lnTo>
                  <a:lnTo>
                    <a:pt x="33861" y="44173"/>
                  </a:lnTo>
                  <a:lnTo>
                    <a:pt x="34662" y="44090"/>
                  </a:lnTo>
                  <a:lnTo>
                    <a:pt x="35446" y="44006"/>
                  </a:lnTo>
                  <a:lnTo>
                    <a:pt x="36247" y="43889"/>
                  </a:lnTo>
                  <a:lnTo>
                    <a:pt x="37015" y="43773"/>
                  </a:lnTo>
                  <a:lnTo>
                    <a:pt x="37799" y="43639"/>
                  </a:lnTo>
                  <a:lnTo>
                    <a:pt x="38567" y="43489"/>
                  </a:lnTo>
                  <a:lnTo>
                    <a:pt x="39318" y="43322"/>
                  </a:lnTo>
                  <a:lnTo>
                    <a:pt x="40085" y="43155"/>
                  </a:lnTo>
                  <a:lnTo>
                    <a:pt x="40820" y="42955"/>
                  </a:lnTo>
                  <a:lnTo>
                    <a:pt x="41554" y="42755"/>
                  </a:lnTo>
                  <a:lnTo>
                    <a:pt x="42288" y="42554"/>
                  </a:lnTo>
                  <a:lnTo>
                    <a:pt x="43006" y="42321"/>
                  </a:lnTo>
                  <a:lnTo>
                    <a:pt x="43723" y="42087"/>
                  </a:lnTo>
                  <a:lnTo>
                    <a:pt x="44424" y="41854"/>
                  </a:lnTo>
                  <a:lnTo>
                    <a:pt x="45108" y="41587"/>
                  </a:lnTo>
                  <a:lnTo>
                    <a:pt x="45792" y="41320"/>
                  </a:lnTo>
                  <a:lnTo>
                    <a:pt x="46460" y="41036"/>
                  </a:lnTo>
                  <a:lnTo>
                    <a:pt x="47128" y="40752"/>
                  </a:lnTo>
                  <a:lnTo>
                    <a:pt x="47778" y="40452"/>
                  </a:lnTo>
                  <a:lnTo>
                    <a:pt x="48412" y="40151"/>
                  </a:lnTo>
                  <a:lnTo>
                    <a:pt x="49047" y="39818"/>
                  </a:lnTo>
                  <a:lnTo>
                    <a:pt x="49664" y="39501"/>
                  </a:lnTo>
                  <a:lnTo>
                    <a:pt x="50282" y="39150"/>
                  </a:lnTo>
                  <a:lnTo>
                    <a:pt x="50866" y="38800"/>
                  </a:lnTo>
                  <a:lnTo>
                    <a:pt x="51450" y="38449"/>
                  </a:lnTo>
                  <a:lnTo>
                    <a:pt x="52034" y="38082"/>
                  </a:lnTo>
                  <a:lnTo>
                    <a:pt x="52584" y="37698"/>
                  </a:lnTo>
                  <a:lnTo>
                    <a:pt x="53135" y="37314"/>
                  </a:lnTo>
                  <a:lnTo>
                    <a:pt x="53669" y="36914"/>
                  </a:lnTo>
                  <a:lnTo>
                    <a:pt x="54203" y="36513"/>
                  </a:lnTo>
                  <a:lnTo>
                    <a:pt x="54704" y="36113"/>
                  </a:lnTo>
                  <a:lnTo>
                    <a:pt x="55204" y="35696"/>
                  </a:lnTo>
                  <a:lnTo>
                    <a:pt x="55688" y="35262"/>
                  </a:lnTo>
                  <a:lnTo>
                    <a:pt x="56156" y="34828"/>
                  </a:lnTo>
                  <a:lnTo>
                    <a:pt x="56606" y="34394"/>
                  </a:lnTo>
                  <a:lnTo>
                    <a:pt x="57057" y="33943"/>
                  </a:lnTo>
                  <a:lnTo>
                    <a:pt x="57474" y="33476"/>
                  </a:lnTo>
                  <a:lnTo>
                    <a:pt x="57891" y="33026"/>
                  </a:lnTo>
                  <a:lnTo>
                    <a:pt x="58275" y="32558"/>
                  </a:lnTo>
                  <a:lnTo>
                    <a:pt x="58659" y="32074"/>
                  </a:lnTo>
                  <a:lnTo>
                    <a:pt x="59026" y="31590"/>
                  </a:lnTo>
                  <a:lnTo>
                    <a:pt x="59376" y="31107"/>
                  </a:lnTo>
                  <a:lnTo>
                    <a:pt x="59710" y="30606"/>
                  </a:lnTo>
                  <a:lnTo>
                    <a:pt x="60027" y="30122"/>
                  </a:lnTo>
                  <a:lnTo>
                    <a:pt x="60328" y="29605"/>
                  </a:lnTo>
                  <a:lnTo>
                    <a:pt x="60611" y="29104"/>
                  </a:lnTo>
                  <a:lnTo>
                    <a:pt x="60895" y="28587"/>
                  </a:lnTo>
                  <a:lnTo>
                    <a:pt x="61145" y="28069"/>
                  </a:lnTo>
                  <a:lnTo>
                    <a:pt x="61379" y="27535"/>
                  </a:lnTo>
                  <a:lnTo>
                    <a:pt x="61596" y="27018"/>
                  </a:lnTo>
                  <a:lnTo>
                    <a:pt x="61779" y="26484"/>
                  </a:lnTo>
                  <a:lnTo>
                    <a:pt x="61963" y="25933"/>
                  </a:lnTo>
                  <a:lnTo>
                    <a:pt x="62130" y="25399"/>
                  </a:lnTo>
                  <a:lnTo>
                    <a:pt x="62280" y="24849"/>
                  </a:lnTo>
                  <a:lnTo>
                    <a:pt x="62397" y="24298"/>
                  </a:lnTo>
                  <a:lnTo>
                    <a:pt x="62497" y="23747"/>
                  </a:lnTo>
                  <a:lnTo>
                    <a:pt x="62597" y="23196"/>
                  </a:lnTo>
                  <a:lnTo>
                    <a:pt x="62664" y="22646"/>
                  </a:lnTo>
                  <a:lnTo>
                    <a:pt x="62714" y="22078"/>
                  </a:lnTo>
                  <a:lnTo>
                    <a:pt x="62731" y="21511"/>
                  </a:lnTo>
                  <a:lnTo>
                    <a:pt x="62747" y="20944"/>
                  </a:lnTo>
                  <a:lnTo>
                    <a:pt x="62731" y="20376"/>
                  </a:lnTo>
                  <a:lnTo>
                    <a:pt x="62697" y="19809"/>
                  </a:lnTo>
                  <a:lnTo>
                    <a:pt x="62631" y="19075"/>
                  </a:lnTo>
                  <a:lnTo>
                    <a:pt x="62514" y="18340"/>
                  </a:lnTo>
                  <a:lnTo>
                    <a:pt x="62380" y="17623"/>
                  </a:lnTo>
                  <a:lnTo>
                    <a:pt x="62213" y="16922"/>
                  </a:lnTo>
                  <a:lnTo>
                    <a:pt x="61996" y="16221"/>
                  </a:lnTo>
                  <a:lnTo>
                    <a:pt x="61763" y="15537"/>
                  </a:lnTo>
                  <a:lnTo>
                    <a:pt x="61496" y="14853"/>
                  </a:lnTo>
                  <a:lnTo>
                    <a:pt x="61195" y="14185"/>
                  </a:lnTo>
                  <a:lnTo>
                    <a:pt x="60878" y="13534"/>
                  </a:lnTo>
                  <a:lnTo>
                    <a:pt x="60528" y="12883"/>
                  </a:lnTo>
                  <a:lnTo>
                    <a:pt x="60144" y="12249"/>
                  </a:lnTo>
                  <a:lnTo>
                    <a:pt x="59727" y="11632"/>
                  </a:lnTo>
                  <a:lnTo>
                    <a:pt x="59293" y="11014"/>
                  </a:lnTo>
                  <a:lnTo>
                    <a:pt x="58826" y="10414"/>
                  </a:lnTo>
                  <a:lnTo>
                    <a:pt x="58342" y="9829"/>
                  </a:lnTo>
                  <a:lnTo>
                    <a:pt x="57824" y="9262"/>
                  </a:lnTo>
                  <a:lnTo>
                    <a:pt x="57391" y="8828"/>
                  </a:lnTo>
                  <a:lnTo>
                    <a:pt x="56957" y="8394"/>
                  </a:lnTo>
                  <a:lnTo>
                    <a:pt x="56506" y="7977"/>
                  </a:lnTo>
                  <a:lnTo>
                    <a:pt x="56056" y="7577"/>
                  </a:lnTo>
                  <a:lnTo>
                    <a:pt x="55572" y="7176"/>
                  </a:lnTo>
                  <a:lnTo>
                    <a:pt x="55088" y="6776"/>
                  </a:lnTo>
                  <a:lnTo>
                    <a:pt x="54570" y="6392"/>
                  </a:lnTo>
                  <a:lnTo>
                    <a:pt x="54053" y="6025"/>
                  </a:lnTo>
                  <a:lnTo>
                    <a:pt x="54003" y="5991"/>
                  </a:lnTo>
                  <a:lnTo>
                    <a:pt x="53486" y="5641"/>
                  </a:lnTo>
                  <a:lnTo>
                    <a:pt x="52952" y="5290"/>
                  </a:lnTo>
                  <a:lnTo>
                    <a:pt x="52401" y="4957"/>
                  </a:lnTo>
                  <a:lnTo>
                    <a:pt x="51850" y="4623"/>
                  </a:lnTo>
                  <a:lnTo>
                    <a:pt x="51283" y="4306"/>
                  </a:lnTo>
                  <a:lnTo>
                    <a:pt x="50699" y="4005"/>
                  </a:lnTo>
                  <a:lnTo>
                    <a:pt x="50098" y="3705"/>
                  </a:lnTo>
                  <a:lnTo>
                    <a:pt x="49497" y="3421"/>
                  </a:lnTo>
                  <a:lnTo>
                    <a:pt x="49330" y="3338"/>
                  </a:lnTo>
                  <a:lnTo>
                    <a:pt x="48529" y="2987"/>
                  </a:lnTo>
                  <a:lnTo>
                    <a:pt x="47728" y="2654"/>
                  </a:lnTo>
                  <a:lnTo>
                    <a:pt x="47712" y="2637"/>
                  </a:lnTo>
                  <a:lnTo>
                    <a:pt x="46844" y="2320"/>
                  </a:lnTo>
                  <a:lnTo>
                    <a:pt x="45976" y="2020"/>
                  </a:lnTo>
                  <a:lnTo>
                    <a:pt x="45843" y="1969"/>
                  </a:lnTo>
                  <a:lnTo>
                    <a:pt x="45058" y="1719"/>
                  </a:lnTo>
                  <a:lnTo>
                    <a:pt x="44274" y="1486"/>
                  </a:lnTo>
                  <a:lnTo>
                    <a:pt x="43923" y="1402"/>
                  </a:lnTo>
                  <a:lnTo>
                    <a:pt x="43106" y="1185"/>
                  </a:lnTo>
                  <a:lnTo>
                    <a:pt x="42271" y="985"/>
                  </a:lnTo>
                  <a:lnTo>
                    <a:pt x="42155" y="968"/>
                  </a:lnTo>
                  <a:lnTo>
                    <a:pt x="41253" y="768"/>
                  </a:lnTo>
                  <a:lnTo>
                    <a:pt x="40336" y="601"/>
                  </a:lnTo>
                  <a:lnTo>
                    <a:pt x="39968" y="551"/>
                  </a:lnTo>
                  <a:lnTo>
                    <a:pt x="39217" y="434"/>
                  </a:lnTo>
                  <a:lnTo>
                    <a:pt x="38483" y="334"/>
                  </a:lnTo>
                  <a:lnTo>
                    <a:pt x="37983" y="267"/>
                  </a:lnTo>
                  <a:lnTo>
                    <a:pt x="37131" y="184"/>
                  </a:lnTo>
                  <a:lnTo>
                    <a:pt x="36264" y="100"/>
                  </a:lnTo>
                  <a:lnTo>
                    <a:pt x="36114" y="100"/>
                  </a:lnTo>
                  <a:lnTo>
                    <a:pt x="35162" y="34"/>
                  </a:lnTo>
                  <a:lnTo>
                    <a:pt x="342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0"/>
            <p:cNvSpPr/>
            <p:nvPr/>
          </p:nvSpPr>
          <p:spPr>
            <a:xfrm>
              <a:off x="3142576" y="1697649"/>
              <a:ext cx="2935043" cy="2604644"/>
            </a:xfrm>
            <a:custGeom>
              <a:avLst/>
              <a:gdLst/>
              <a:ahLst/>
              <a:cxnLst/>
              <a:rect l="l" t="t" r="r" b="b"/>
              <a:pathLst>
                <a:path w="64182" h="56957" extrusionOk="0">
                  <a:moveTo>
                    <a:pt x="34911" y="1436"/>
                  </a:moveTo>
                  <a:lnTo>
                    <a:pt x="35846" y="1469"/>
                  </a:lnTo>
                  <a:lnTo>
                    <a:pt x="36831" y="1536"/>
                  </a:lnTo>
                  <a:lnTo>
                    <a:pt x="36931" y="1536"/>
                  </a:lnTo>
                  <a:lnTo>
                    <a:pt x="37782" y="1619"/>
                  </a:lnTo>
                  <a:lnTo>
                    <a:pt x="38616" y="1703"/>
                  </a:lnTo>
                  <a:lnTo>
                    <a:pt x="39100" y="1753"/>
                  </a:lnTo>
                  <a:lnTo>
                    <a:pt x="39834" y="1853"/>
                  </a:lnTo>
                  <a:lnTo>
                    <a:pt x="40569" y="1970"/>
                  </a:lnTo>
                  <a:lnTo>
                    <a:pt x="40919" y="2037"/>
                  </a:lnTo>
                  <a:lnTo>
                    <a:pt x="41837" y="2204"/>
                  </a:lnTo>
                  <a:lnTo>
                    <a:pt x="42771" y="2387"/>
                  </a:lnTo>
                  <a:lnTo>
                    <a:pt x="42838" y="2404"/>
                  </a:lnTo>
                  <a:lnTo>
                    <a:pt x="43656" y="2604"/>
                  </a:lnTo>
                  <a:lnTo>
                    <a:pt x="44457" y="2804"/>
                  </a:lnTo>
                  <a:lnTo>
                    <a:pt x="44791" y="2904"/>
                  </a:lnTo>
                  <a:lnTo>
                    <a:pt x="45575" y="3138"/>
                  </a:lnTo>
                  <a:lnTo>
                    <a:pt x="46343" y="3372"/>
                  </a:lnTo>
                  <a:lnTo>
                    <a:pt x="46459" y="3405"/>
                  </a:lnTo>
                  <a:lnTo>
                    <a:pt x="47327" y="3722"/>
                  </a:lnTo>
                  <a:lnTo>
                    <a:pt x="48178" y="4039"/>
                  </a:lnTo>
                  <a:lnTo>
                    <a:pt x="48979" y="4356"/>
                  </a:lnTo>
                  <a:lnTo>
                    <a:pt x="49747" y="4707"/>
                  </a:lnTo>
                  <a:lnTo>
                    <a:pt x="49914" y="4790"/>
                  </a:lnTo>
                  <a:lnTo>
                    <a:pt x="50498" y="5057"/>
                  </a:lnTo>
                  <a:lnTo>
                    <a:pt x="51082" y="5358"/>
                  </a:lnTo>
                  <a:lnTo>
                    <a:pt x="51649" y="5658"/>
                  </a:lnTo>
                  <a:lnTo>
                    <a:pt x="52217" y="5975"/>
                  </a:lnTo>
                  <a:lnTo>
                    <a:pt x="52767" y="6292"/>
                  </a:lnTo>
                  <a:lnTo>
                    <a:pt x="53301" y="6626"/>
                  </a:lnTo>
                  <a:lnTo>
                    <a:pt x="53835" y="6976"/>
                  </a:lnTo>
                  <a:lnTo>
                    <a:pt x="54369" y="7327"/>
                  </a:lnTo>
                  <a:lnTo>
                    <a:pt x="54870" y="7694"/>
                  </a:lnTo>
                  <a:lnTo>
                    <a:pt x="55354" y="8061"/>
                  </a:lnTo>
                  <a:lnTo>
                    <a:pt x="55838" y="8445"/>
                  </a:lnTo>
                  <a:lnTo>
                    <a:pt x="56305" y="8829"/>
                  </a:lnTo>
                  <a:lnTo>
                    <a:pt x="56756" y="9229"/>
                  </a:lnTo>
                  <a:lnTo>
                    <a:pt x="57190" y="9630"/>
                  </a:lnTo>
                  <a:lnTo>
                    <a:pt x="57607" y="10047"/>
                  </a:lnTo>
                  <a:lnTo>
                    <a:pt x="58007" y="10464"/>
                  </a:lnTo>
                  <a:lnTo>
                    <a:pt x="58525" y="11031"/>
                  </a:lnTo>
                  <a:lnTo>
                    <a:pt x="59009" y="11615"/>
                  </a:lnTo>
                  <a:lnTo>
                    <a:pt x="59459" y="12200"/>
                  </a:lnTo>
                  <a:lnTo>
                    <a:pt x="59876" y="12800"/>
                  </a:lnTo>
                  <a:lnTo>
                    <a:pt x="60277" y="13401"/>
                  </a:lnTo>
                  <a:lnTo>
                    <a:pt x="60644" y="14019"/>
                  </a:lnTo>
                  <a:lnTo>
                    <a:pt x="60995" y="14653"/>
                  </a:lnTo>
                  <a:lnTo>
                    <a:pt x="61295" y="15287"/>
                  </a:lnTo>
                  <a:lnTo>
                    <a:pt x="61579" y="15921"/>
                  </a:lnTo>
                  <a:lnTo>
                    <a:pt x="61829" y="16572"/>
                  </a:lnTo>
                  <a:lnTo>
                    <a:pt x="62046" y="17223"/>
                  </a:lnTo>
                  <a:lnTo>
                    <a:pt x="62246" y="17890"/>
                  </a:lnTo>
                  <a:lnTo>
                    <a:pt x="62396" y="18558"/>
                  </a:lnTo>
                  <a:lnTo>
                    <a:pt x="62530" y="19225"/>
                  </a:lnTo>
                  <a:lnTo>
                    <a:pt x="62630" y="19909"/>
                  </a:lnTo>
                  <a:lnTo>
                    <a:pt x="62697" y="20577"/>
                  </a:lnTo>
                  <a:lnTo>
                    <a:pt x="62730" y="21111"/>
                  </a:lnTo>
                  <a:lnTo>
                    <a:pt x="62747" y="21645"/>
                  </a:lnTo>
                  <a:lnTo>
                    <a:pt x="62730" y="22162"/>
                  </a:lnTo>
                  <a:lnTo>
                    <a:pt x="62713" y="22696"/>
                  </a:lnTo>
                  <a:lnTo>
                    <a:pt x="62663" y="23230"/>
                  </a:lnTo>
                  <a:lnTo>
                    <a:pt x="62613" y="23748"/>
                  </a:lnTo>
                  <a:lnTo>
                    <a:pt x="62530" y="24265"/>
                  </a:lnTo>
                  <a:lnTo>
                    <a:pt x="62430" y="24799"/>
                  </a:lnTo>
                  <a:lnTo>
                    <a:pt x="62313" y="25316"/>
                  </a:lnTo>
                  <a:lnTo>
                    <a:pt x="62179" y="25834"/>
                  </a:lnTo>
                  <a:lnTo>
                    <a:pt x="62029" y="26334"/>
                  </a:lnTo>
                  <a:lnTo>
                    <a:pt x="61862" y="26852"/>
                  </a:lnTo>
                  <a:lnTo>
                    <a:pt x="61679" y="27369"/>
                  </a:lnTo>
                  <a:lnTo>
                    <a:pt x="61479" y="27870"/>
                  </a:lnTo>
                  <a:lnTo>
                    <a:pt x="61262" y="28370"/>
                  </a:lnTo>
                  <a:lnTo>
                    <a:pt x="61028" y="28871"/>
                  </a:lnTo>
                  <a:lnTo>
                    <a:pt x="60761" y="29371"/>
                  </a:lnTo>
                  <a:lnTo>
                    <a:pt x="60494" y="29855"/>
                  </a:lnTo>
                  <a:lnTo>
                    <a:pt x="60210" y="30356"/>
                  </a:lnTo>
                  <a:lnTo>
                    <a:pt x="59910" y="30840"/>
                  </a:lnTo>
                  <a:lnTo>
                    <a:pt x="59576" y="31324"/>
                  </a:lnTo>
                  <a:lnTo>
                    <a:pt x="59242" y="31791"/>
                  </a:lnTo>
                  <a:lnTo>
                    <a:pt x="58892" y="32258"/>
                  </a:lnTo>
                  <a:lnTo>
                    <a:pt x="58525" y="32726"/>
                  </a:lnTo>
                  <a:lnTo>
                    <a:pt x="58124" y="33193"/>
                  </a:lnTo>
                  <a:lnTo>
                    <a:pt x="57724" y="33644"/>
                  </a:lnTo>
                  <a:lnTo>
                    <a:pt x="57307" y="34094"/>
                  </a:lnTo>
                  <a:lnTo>
                    <a:pt x="56873" y="34545"/>
                  </a:lnTo>
                  <a:lnTo>
                    <a:pt x="56422" y="34995"/>
                  </a:lnTo>
                  <a:lnTo>
                    <a:pt x="55955" y="35429"/>
                  </a:lnTo>
                  <a:lnTo>
                    <a:pt x="55471" y="35846"/>
                  </a:lnTo>
                  <a:lnTo>
                    <a:pt x="54970" y="36264"/>
                  </a:lnTo>
                  <a:lnTo>
                    <a:pt x="54453" y="36697"/>
                  </a:lnTo>
                  <a:lnTo>
                    <a:pt x="53919" y="37098"/>
                  </a:lnTo>
                  <a:lnTo>
                    <a:pt x="53368" y="37498"/>
                  </a:lnTo>
                  <a:lnTo>
                    <a:pt x="52818" y="37882"/>
                  </a:lnTo>
                  <a:lnTo>
                    <a:pt x="52250" y="38266"/>
                  </a:lnTo>
                  <a:lnTo>
                    <a:pt x="51666" y="38633"/>
                  </a:lnTo>
                  <a:lnTo>
                    <a:pt x="51082" y="38984"/>
                  </a:lnTo>
                  <a:lnTo>
                    <a:pt x="50481" y="39334"/>
                  </a:lnTo>
                  <a:lnTo>
                    <a:pt x="49880" y="39668"/>
                  </a:lnTo>
                  <a:lnTo>
                    <a:pt x="49263" y="40002"/>
                  </a:lnTo>
                  <a:lnTo>
                    <a:pt x="48629" y="40319"/>
                  </a:lnTo>
                  <a:lnTo>
                    <a:pt x="47995" y="40619"/>
                  </a:lnTo>
                  <a:lnTo>
                    <a:pt x="47344" y="40919"/>
                  </a:lnTo>
                  <a:lnTo>
                    <a:pt x="46693" y="41186"/>
                  </a:lnTo>
                  <a:lnTo>
                    <a:pt x="46026" y="41470"/>
                  </a:lnTo>
                  <a:lnTo>
                    <a:pt x="45358" y="41720"/>
                  </a:lnTo>
                  <a:lnTo>
                    <a:pt x="44691" y="41971"/>
                  </a:lnTo>
                  <a:lnTo>
                    <a:pt x="43990" y="42204"/>
                  </a:lnTo>
                  <a:lnTo>
                    <a:pt x="43305" y="42438"/>
                  </a:lnTo>
                  <a:lnTo>
                    <a:pt x="42605" y="42638"/>
                  </a:lnTo>
                  <a:lnTo>
                    <a:pt x="41887" y="42839"/>
                  </a:lnTo>
                  <a:lnTo>
                    <a:pt x="41169" y="43039"/>
                  </a:lnTo>
                  <a:lnTo>
                    <a:pt x="40452" y="43206"/>
                  </a:lnTo>
                  <a:lnTo>
                    <a:pt x="39734" y="43373"/>
                  </a:lnTo>
                  <a:lnTo>
                    <a:pt x="39000" y="43523"/>
                  </a:lnTo>
                  <a:lnTo>
                    <a:pt x="38249" y="43673"/>
                  </a:lnTo>
                  <a:lnTo>
                    <a:pt x="37515" y="43806"/>
                  </a:lnTo>
                  <a:lnTo>
                    <a:pt x="36764" y="43907"/>
                  </a:lnTo>
                  <a:lnTo>
                    <a:pt x="35996" y="44023"/>
                  </a:lnTo>
                  <a:lnTo>
                    <a:pt x="35245" y="44107"/>
                  </a:lnTo>
                  <a:lnTo>
                    <a:pt x="34478" y="44190"/>
                  </a:lnTo>
                  <a:lnTo>
                    <a:pt x="33710" y="44257"/>
                  </a:lnTo>
                  <a:lnTo>
                    <a:pt x="32642" y="44324"/>
                  </a:lnTo>
                  <a:lnTo>
                    <a:pt x="31574" y="44357"/>
                  </a:lnTo>
                  <a:lnTo>
                    <a:pt x="30506" y="44374"/>
                  </a:lnTo>
                  <a:lnTo>
                    <a:pt x="29454" y="44374"/>
                  </a:lnTo>
                  <a:lnTo>
                    <a:pt x="28403" y="44324"/>
                  </a:lnTo>
                  <a:lnTo>
                    <a:pt x="27352" y="44274"/>
                  </a:lnTo>
                  <a:lnTo>
                    <a:pt x="26300" y="44190"/>
                  </a:lnTo>
                  <a:lnTo>
                    <a:pt x="25266" y="44073"/>
                  </a:lnTo>
                  <a:lnTo>
                    <a:pt x="24248" y="43940"/>
                  </a:lnTo>
                  <a:lnTo>
                    <a:pt x="23230" y="43773"/>
                  </a:lnTo>
                  <a:lnTo>
                    <a:pt x="22212" y="43590"/>
                  </a:lnTo>
                  <a:lnTo>
                    <a:pt x="21227" y="43373"/>
                  </a:lnTo>
                  <a:lnTo>
                    <a:pt x="20243" y="43139"/>
                  </a:lnTo>
                  <a:lnTo>
                    <a:pt x="19275" y="42872"/>
                  </a:lnTo>
                  <a:lnTo>
                    <a:pt x="18307" y="42588"/>
                  </a:lnTo>
                  <a:lnTo>
                    <a:pt x="17372" y="42271"/>
                  </a:lnTo>
                  <a:lnTo>
                    <a:pt x="17256" y="42238"/>
                  </a:lnTo>
                  <a:lnTo>
                    <a:pt x="17055" y="42238"/>
                  </a:lnTo>
                  <a:lnTo>
                    <a:pt x="16955" y="42254"/>
                  </a:lnTo>
                  <a:lnTo>
                    <a:pt x="16855" y="42288"/>
                  </a:lnTo>
                  <a:lnTo>
                    <a:pt x="16755" y="42338"/>
                  </a:lnTo>
                  <a:lnTo>
                    <a:pt x="16672" y="42405"/>
                  </a:lnTo>
                  <a:lnTo>
                    <a:pt x="16588" y="42471"/>
                  </a:lnTo>
                  <a:lnTo>
                    <a:pt x="16521" y="42555"/>
                  </a:lnTo>
                  <a:lnTo>
                    <a:pt x="16471" y="42655"/>
                  </a:lnTo>
                  <a:lnTo>
                    <a:pt x="16438" y="42755"/>
                  </a:lnTo>
                  <a:lnTo>
                    <a:pt x="16421" y="42855"/>
                  </a:lnTo>
                  <a:lnTo>
                    <a:pt x="16421" y="42955"/>
                  </a:lnTo>
                  <a:lnTo>
                    <a:pt x="16421" y="43072"/>
                  </a:lnTo>
                  <a:lnTo>
                    <a:pt x="16455" y="43172"/>
                  </a:lnTo>
                  <a:lnTo>
                    <a:pt x="16488" y="43272"/>
                  </a:lnTo>
                  <a:lnTo>
                    <a:pt x="16872" y="44023"/>
                  </a:lnTo>
                  <a:lnTo>
                    <a:pt x="17289" y="44774"/>
                  </a:lnTo>
                  <a:lnTo>
                    <a:pt x="17706" y="45509"/>
                  </a:lnTo>
                  <a:lnTo>
                    <a:pt x="18140" y="46260"/>
                  </a:lnTo>
                  <a:lnTo>
                    <a:pt x="18591" y="46994"/>
                  </a:lnTo>
                  <a:lnTo>
                    <a:pt x="19058" y="47728"/>
                  </a:lnTo>
                  <a:lnTo>
                    <a:pt x="19542" y="48446"/>
                  </a:lnTo>
                  <a:lnTo>
                    <a:pt x="20043" y="49163"/>
                  </a:lnTo>
                  <a:lnTo>
                    <a:pt x="20560" y="49864"/>
                  </a:lnTo>
                  <a:lnTo>
                    <a:pt x="21077" y="50565"/>
                  </a:lnTo>
                  <a:lnTo>
                    <a:pt x="21628" y="51266"/>
                  </a:lnTo>
                  <a:lnTo>
                    <a:pt x="22162" y="51933"/>
                  </a:lnTo>
                  <a:lnTo>
                    <a:pt x="22729" y="52618"/>
                  </a:lnTo>
                  <a:lnTo>
                    <a:pt x="23297" y="53268"/>
                  </a:lnTo>
                  <a:lnTo>
                    <a:pt x="23881" y="53919"/>
                  </a:lnTo>
                  <a:lnTo>
                    <a:pt x="24482" y="54553"/>
                  </a:lnTo>
                  <a:lnTo>
                    <a:pt x="23897" y="54303"/>
                  </a:lnTo>
                  <a:lnTo>
                    <a:pt x="23330" y="54053"/>
                  </a:lnTo>
                  <a:lnTo>
                    <a:pt x="22746" y="53786"/>
                  </a:lnTo>
                  <a:lnTo>
                    <a:pt x="22195" y="53502"/>
                  </a:lnTo>
                  <a:lnTo>
                    <a:pt x="21628" y="53218"/>
                  </a:lnTo>
                  <a:lnTo>
                    <a:pt x="21077" y="52901"/>
                  </a:lnTo>
                  <a:lnTo>
                    <a:pt x="20526" y="52584"/>
                  </a:lnTo>
                  <a:lnTo>
                    <a:pt x="19976" y="52267"/>
                  </a:lnTo>
                  <a:lnTo>
                    <a:pt x="19442" y="51917"/>
                  </a:lnTo>
                  <a:lnTo>
                    <a:pt x="18908" y="51566"/>
                  </a:lnTo>
                  <a:lnTo>
                    <a:pt x="18390" y="51216"/>
                  </a:lnTo>
                  <a:lnTo>
                    <a:pt x="17856" y="50849"/>
                  </a:lnTo>
                  <a:lnTo>
                    <a:pt x="17356" y="50465"/>
                  </a:lnTo>
                  <a:lnTo>
                    <a:pt x="16838" y="50081"/>
                  </a:lnTo>
                  <a:lnTo>
                    <a:pt x="16338" y="49681"/>
                  </a:lnTo>
                  <a:lnTo>
                    <a:pt x="15837" y="49280"/>
                  </a:lnTo>
                  <a:lnTo>
                    <a:pt x="15353" y="48863"/>
                  </a:lnTo>
                  <a:lnTo>
                    <a:pt x="14869" y="48446"/>
                  </a:lnTo>
                  <a:lnTo>
                    <a:pt x="13918" y="47578"/>
                  </a:lnTo>
                  <a:lnTo>
                    <a:pt x="13017" y="46693"/>
                  </a:lnTo>
                  <a:lnTo>
                    <a:pt x="12116" y="45776"/>
                  </a:lnTo>
                  <a:lnTo>
                    <a:pt x="11265" y="44824"/>
                  </a:lnTo>
                  <a:lnTo>
                    <a:pt x="10430" y="43873"/>
                  </a:lnTo>
                  <a:lnTo>
                    <a:pt x="9629" y="42889"/>
                  </a:lnTo>
                  <a:lnTo>
                    <a:pt x="8862" y="41904"/>
                  </a:lnTo>
                  <a:lnTo>
                    <a:pt x="8127" y="40903"/>
                  </a:lnTo>
                  <a:lnTo>
                    <a:pt x="7426" y="39901"/>
                  </a:lnTo>
                  <a:lnTo>
                    <a:pt x="6759" y="38884"/>
                  </a:lnTo>
                  <a:lnTo>
                    <a:pt x="6142" y="37849"/>
                  </a:lnTo>
                  <a:lnTo>
                    <a:pt x="5541" y="36831"/>
                  </a:lnTo>
                  <a:lnTo>
                    <a:pt x="4990" y="35813"/>
                  </a:lnTo>
                  <a:lnTo>
                    <a:pt x="4456" y="34795"/>
                  </a:lnTo>
                  <a:lnTo>
                    <a:pt x="3972" y="33794"/>
                  </a:lnTo>
                  <a:lnTo>
                    <a:pt x="3538" y="32792"/>
                  </a:lnTo>
                  <a:lnTo>
                    <a:pt x="3138" y="31808"/>
                  </a:lnTo>
                  <a:lnTo>
                    <a:pt x="2771" y="30840"/>
                  </a:lnTo>
                  <a:lnTo>
                    <a:pt x="2454" y="29872"/>
                  </a:lnTo>
                  <a:lnTo>
                    <a:pt x="2170" y="28938"/>
                  </a:lnTo>
                  <a:lnTo>
                    <a:pt x="1936" y="28036"/>
                  </a:lnTo>
                  <a:lnTo>
                    <a:pt x="1753" y="27152"/>
                  </a:lnTo>
                  <a:lnTo>
                    <a:pt x="1602" y="26284"/>
                  </a:lnTo>
                  <a:lnTo>
                    <a:pt x="1536" y="25750"/>
                  </a:lnTo>
                  <a:lnTo>
                    <a:pt x="1486" y="25216"/>
                  </a:lnTo>
                  <a:lnTo>
                    <a:pt x="1452" y="24665"/>
                  </a:lnTo>
                  <a:lnTo>
                    <a:pt x="1436" y="24115"/>
                  </a:lnTo>
                  <a:lnTo>
                    <a:pt x="1452" y="23581"/>
                  </a:lnTo>
                  <a:lnTo>
                    <a:pt x="1486" y="23030"/>
                  </a:lnTo>
                  <a:lnTo>
                    <a:pt x="1519" y="22479"/>
                  </a:lnTo>
                  <a:lnTo>
                    <a:pt x="1586" y="21945"/>
                  </a:lnTo>
                  <a:lnTo>
                    <a:pt x="1686" y="21411"/>
                  </a:lnTo>
                  <a:lnTo>
                    <a:pt x="1786" y="20877"/>
                  </a:lnTo>
                  <a:lnTo>
                    <a:pt x="1903" y="20343"/>
                  </a:lnTo>
                  <a:lnTo>
                    <a:pt x="2053" y="19826"/>
                  </a:lnTo>
                  <a:lnTo>
                    <a:pt x="2203" y="19292"/>
                  </a:lnTo>
                  <a:lnTo>
                    <a:pt x="2387" y="18775"/>
                  </a:lnTo>
                  <a:lnTo>
                    <a:pt x="2570" y="18257"/>
                  </a:lnTo>
                  <a:lnTo>
                    <a:pt x="2787" y="17740"/>
                  </a:lnTo>
                  <a:lnTo>
                    <a:pt x="3021" y="17239"/>
                  </a:lnTo>
                  <a:lnTo>
                    <a:pt x="3271" y="16739"/>
                  </a:lnTo>
                  <a:lnTo>
                    <a:pt x="3522" y="16238"/>
                  </a:lnTo>
                  <a:lnTo>
                    <a:pt x="3805" y="15737"/>
                  </a:lnTo>
                  <a:lnTo>
                    <a:pt x="4106" y="15253"/>
                  </a:lnTo>
                  <a:lnTo>
                    <a:pt x="4406" y="14769"/>
                  </a:lnTo>
                  <a:lnTo>
                    <a:pt x="4740" y="14302"/>
                  </a:lnTo>
                  <a:lnTo>
                    <a:pt x="5090" y="13818"/>
                  </a:lnTo>
                  <a:lnTo>
                    <a:pt x="5441" y="13351"/>
                  </a:lnTo>
                  <a:lnTo>
                    <a:pt x="5808" y="12900"/>
                  </a:lnTo>
                  <a:lnTo>
                    <a:pt x="6208" y="12450"/>
                  </a:lnTo>
                  <a:lnTo>
                    <a:pt x="6609" y="11999"/>
                  </a:lnTo>
                  <a:lnTo>
                    <a:pt x="7026" y="11549"/>
                  </a:lnTo>
                  <a:lnTo>
                    <a:pt x="7460" y="11115"/>
                  </a:lnTo>
                  <a:lnTo>
                    <a:pt x="7894" y="10698"/>
                  </a:lnTo>
                  <a:lnTo>
                    <a:pt x="8361" y="10264"/>
                  </a:lnTo>
                  <a:lnTo>
                    <a:pt x="8828" y="9863"/>
                  </a:lnTo>
                  <a:lnTo>
                    <a:pt x="9312" y="9446"/>
                  </a:lnTo>
                  <a:lnTo>
                    <a:pt x="9813" y="9062"/>
                  </a:lnTo>
                  <a:lnTo>
                    <a:pt x="10330" y="8662"/>
                  </a:lnTo>
                  <a:lnTo>
                    <a:pt x="10848" y="8278"/>
                  </a:lnTo>
                  <a:lnTo>
                    <a:pt x="11382" y="7911"/>
                  </a:lnTo>
                  <a:lnTo>
                    <a:pt x="11932" y="7544"/>
                  </a:lnTo>
                  <a:lnTo>
                    <a:pt x="12500" y="7193"/>
                  </a:lnTo>
                  <a:lnTo>
                    <a:pt x="13067" y="6843"/>
                  </a:lnTo>
                  <a:lnTo>
                    <a:pt x="13651" y="6492"/>
                  </a:lnTo>
                  <a:lnTo>
                    <a:pt x="14252" y="6175"/>
                  </a:lnTo>
                  <a:lnTo>
                    <a:pt x="14853" y="5858"/>
                  </a:lnTo>
                  <a:lnTo>
                    <a:pt x="15470" y="5541"/>
                  </a:lnTo>
                  <a:lnTo>
                    <a:pt x="16088" y="5241"/>
                  </a:lnTo>
                  <a:lnTo>
                    <a:pt x="16722" y="4940"/>
                  </a:lnTo>
                  <a:lnTo>
                    <a:pt x="17372" y="4673"/>
                  </a:lnTo>
                  <a:lnTo>
                    <a:pt x="18040" y="4390"/>
                  </a:lnTo>
                  <a:lnTo>
                    <a:pt x="18691" y="4139"/>
                  </a:lnTo>
                  <a:lnTo>
                    <a:pt x="19375" y="3889"/>
                  </a:lnTo>
                  <a:lnTo>
                    <a:pt x="20059" y="3655"/>
                  </a:lnTo>
                  <a:lnTo>
                    <a:pt x="20760" y="3422"/>
                  </a:lnTo>
                  <a:lnTo>
                    <a:pt x="21461" y="3205"/>
                  </a:lnTo>
                  <a:lnTo>
                    <a:pt x="22162" y="3005"/>
                  </a:lnTo>
                  <a:lnTo>
                    <a:pt x="22879" y="2804"/>
                  </a:lnTo>
                  <a:lnTo>
                    <a:pt x="23614" y="2621"/>
                  </a:lnTo>
                  <a:lnTo>
                    <a:pt x="24348" y="2454"/>
                  </a:lnTo>
                  <a:lnTo>
                    <a:pt x="25082" y="2304"/>
                  </a:lnTo>
                  <a:lnTo>
                    <a:pt x="25833" y="2153"/>
                  </a:lnTo>
                  <a:lnTo>
                    <a:pt x="26601" y="2020"/>
                  </a:lnTo>
                  <a:lnTo>
                    <a:pt x="27352" y="1903"/>
                  </a:lnTo>
                  <a:lnTo>
                    <a:pt x="28119" y="1786"/>
                  </a:lnTo>
                  <a:lnTo>
                    <a:pt x="28904" y="1703"/>
                  </a:lnTo>
                  <a:lnTo>
                    <a:pt x="29688" y="1619"/>
                  </a:lnTo>
                  <a:lnTo>
                    <a:pt x="30472" y="1553"/>
                  </a:lnTo>
                  <a:lnTo>
                    <a:pt x="31440" y="1486"/>
                  </a:lnTo>
                  <a:lnTo>
                    <a:pt x="32392" y="1453"/>
                  </a:lnTo>
                  <a:lnTo>
                    <a:pt x="32959" y="1436"/>
                  </a:lnTo>
                  <a:close/>
                  <a:moveTo>
                    <a:pt x="32926" y="1"/>
                  </a:moveTo>
                  <a:lnTo>
                    <a:pt x="32358" y="17"/>
                  </a:lnTo>
                  <a:lnTo>
                    <a:pt x="31357" y="51"/>
                  </a:lnTo>
                  <a:lnTo>
                    <a:pt x="30372" y="118"/>
                  </a:lnTo>
                  <a:lnTo>
                    <a:pt x="29538" y="184"/>
                  </a:lnTo>
                  <a:lnTo>
                    <a:pt x="28720" y="268"/>
                  </a:lnTo>
                  <a:lnTo>
                    <a:pt x="27903" y="368"/>
                  </a:lnTo>
                  <a:lnTo>
                    <a:pt x="27102" y="485"/>
                  </a:lnTo>
                  <a:lnTo>
                    <a:pt x="26300" y="618"/>
                  </a:lnTo>
                  <a:lnTo>
                    <a:pt x="25516" y="752"/>
                  </a:lnTo>
                  <a:lnTo>
                    <a:pt x="24732" y="902"/>
                  </a:lnTo>
                  <a:lnTo>
                    <a:pt x="23947" y="1069"/>
                  </a:lnTo>
                  <a:lnTo>
                    <a:pt x="23180" y="1252"/>
                  </a:lnTo>
                  <a:lnTo>
                    <a:pt x="22429" y="1453"/>
                  </a:lnTo>
                  <a:lnTo>
                    <a:pt x="21661" y="1653"/>
                  </a:lnTo>
                  <a:lnTo>
                    <a:pt x="20927" y="1870"/>
                  </a:lnTo>
                  <a:lnTo>
                    <a:pt x="20193" y="2103"/>
                  </a:lnTo>
                  <a:lnTo>
                    <a:pt x="19458" y="2337"/>
                  </a:lnTo>
                  <a:lnTo>
                    <a:pt x="18741" y="2587"/>
                  </a:lnTo>
                  <a:lnTo>
                    <a:pt x="18040" y="2854"/>
                  </a:lnTo>
                  <a:lnTo>
                    <a:pt x="17339" y="3138"/>
                  </a:lnTo>
                  <a:lnTo>
                    <a:pt x="16655" y="3422"/>
                  </a:lnTo>
                  <a:lnTo>
                    <a:pt x="15987" y="3722"/>
                  </a:lnTo>
                  <a:lnTo>
                    <a:pt x="15320" y="4039"/>
                  </a:lnTo>
                  <a:lnTo>
                    <a:pt x="14652" y="4356"/>
                  </a:lnTo>
                  <a:lnTo>
                    <a:pt x="14018" y="4690"/>
                  </a:lnTo>
                  <a:lnTo>
                    <a:pt x="13384" y="5024"/>
                  </a:lnTo>
                  <a:lnTo>
                    <a:pt x="12767" y="5374"/>
                  </a:lnTo>
                  <a:lnTo>
                    <a:pt x="12149" y="5741"/>
                  </a:lnTo>
                  <a:lnTo>
                    <a:pt x="11548" y="6108"/>
                  </a:lnTo>
                  <a:lnTo>
                    <a:pt x="10964" y="6492"/>
                  </a:lnTo>
                  <a:lnTo>
                    <a:pt x="10397" y="6876"/>
                  </a:lnTo>
                  <a:lnTo>
                    <a:pt x="9830" y="7277"/>
                  </a:lnTo>
                  <a:lnTo>
                    <a:pt x="9279" y="7677"/>
                  </a:lnTo>
                  <a:lnTo>
                    <a:pt x="8745" y="8094"/>
                  </a:lnTo>
                  <a:lnTo>
                    <a:pt x="8228" y="8512"/>
                  </a:lnTo>
                  <a:lnTo>
                    <a:pt x="7727" y="8945"/>
                  </a:lnTo>
                  <a:lnTo>
                    <a:pt x="7226" y="9396"/>
                  </a:lnTo>
                  <a:lnTo>
                    <a:pt x="6742" y="9830"/>
                  </a:lnTo>
                  <a:lnTo>
                    <a:pt x="6275" y="10297"/>
                  </a:lnTo>
                  <a:lnTo>
                    <a:pt x="5824" y="10748"/>
                  </a:lnTo>
                  <a:lnTo>
                    <a:pt x="5391" y="11232"/>
                  </a:lnTo>
                  <a:lnTo>
                    <a:pt x="4973" y="11699"/>
                  </a:lnTo>
                  <a:lnTo>
                    <a:pt x="4573" y="12183"/>
                  </a:lnTo>
                  <a:lnTo>
                    <a:pt x="4172" y="12684"/>
                  </a:lnTo>
                  <a:lnTo>
                    <a:pt x="3805" y="13167"/>
                  </a:lnTo>
                  <a:lnTo>
                    <a:pt x="3438" y="13685"/>
                  </a:lnTo>
                  <a:lnTo>
                    <a:pt x="3104" y="14185"/>
                  </a:lnTo>
                  <a:lnTo>
                    <a:pt x="2771" y="14703"/>
                  </a:lnTo>
                  <a:lnTo>
                    <a:pt x="2470" y="15220"/>
                  </a:lnTo>
                  <a:lnTo>
                    <a:pt x="2170" y="15754"/>
                  </a:lnTo>
                  <a:lnTo>
                    <a:pt x="1903" y="16288"/>
                  </a:lnTo>
                  <a:lnTo>
                    <a:pt x="1652" y="16822"/>
                  </a:lnTo>
                  <a:lnTo>
                    <a:pt x="1402" y="17356"/>
                  </a:lnTo>
                  <a:lnTo>
                    <a:pt x="1185" y="17907"/>
                  </a:lnTo>
                  <a:lnTo>
                    <a:pt x="985" y="18458"/>
                  </a:lnTo>
                  <a:lnTo>
                    <a:pt x="801" y="19008"/>
                  </a:lnTo>
                  <a:lnTo>
                    <a:pt x="635" y="19559"/>
                  </a:lnTo>
                  <a:lnTo>
                    <a:pt x="484" y="20126"/>
                  </a:lnTo>
                  <a:lnTo>
                    <a:pt x="351" y="20694"/>
                  </a:lnTo>
                  <a:lnTo>
                    <a:pt x="251" y="21261"/>
                  </a:lnTo>
                  <a:lnTo>
                    <a:pt x="167" y="21845"/>
                  </a:lnTo>
                  <a:lnTo>
                    <a:pt x="84" y="22413"/>
                  </a:lnTo>
                  <a:lnTo>
                    <a:pt x="50" y="22997"/>
                  </a:lnTo>
                  <a:lnTo>
                    <a:pt x="17" y="23581"/>
                  </a:lnTo>
                  <a:lnTo>
                    <a:pt x="0" y="24148"/>
                  </a:lnTo>
                  <a:lnTo>
                    <a:pt x="17" y="24749"/>
                  </a:lnTo>
                  <a:lnTo>
                    <a:pt x="50" y="25333"/>
                  </a:lnTo>
                  <a:lnTo>
                    <a:pt x="101" y="25917"/>
                  </a:lnTo>
                  <a:lnTo>
                    <a:pt x="201" y="26551"/>
                  </a:lnTo>
                  <a:lnTo>
                    <a:pt x="284" y="27085"/>
                  </a:lnTo>
                  <a:lnTo>
                    <a:pt x="384" y="27619"/>
                  </a:lnTo>
                  <a:lnTo>
                    <a:pt x="484" y="28170"/>
                  </a:lnTo>
                  <a:lnTo>
                    <a:pt x="618" y="28721"/>
                  </a:lnTo>
                  <a:lnTo>
                    <a:pt x="751" y="29271"/>
                  </a:lnTo>
                  <a:lnTo>
                    <a:pt x="918" y="29839"/>
                  </a:lnTo>
                  <a:lnTo>
                    <a:pt x="1085" y="30389"/>
                  </a:lnTo>
                  <a:lnTo>
                    <a:pt x="1269" y="30957"/>
                  </a:lnTo>
                  <a:lnTo>
                    <a:pt x="1469" y="31524"/>
                  </a:lnTo>
                  <a:lnTo>
                    <a:pt x="1669" y="32108"/>
                  </a:lnTo>
                  <a:lnTo>
                    <a:pt x="1903" y="32676"/>
                  </a:lnTo>
                  <a:lnTo>
                    <a:pt x="2136" y="33243"/>
                  </a:lnTo>
                  <a:lnTo>
                    <a:pt x="2387" y="33827"/>
                  </a:lnTo>
                  <a:lnTo>
                    <a:pt x="2637" y="34411"/>
                  </a:lnTo>
                  <a:lnTo>
                    <a:pt x="2921" y="34979"/>
                  </a:lnTo>
                  <a:lnTo>
                    <a:pt x="3204" y="35563"/>
                  </a:lnTo>
                  <a:lnTo>
                    <a:pt x="3488" y="36147"/>
                  </a:lnTo>
                  <a:lnTo>
                    <a:pt x="3805" y="36731"/>
                  </a:lnTo>
                  <a:lnTo>
                    <a:pt x="4122" y="37298"/>
                  </a:lnTo>
                  <a:lnTo>
                    <a:pt x="4456" y="37882"/>
                  </a:lnTo>
                  <a:lnTo>
                    <a:pt x="4790" y="38466"/>
                  </a:lnTo>
                  <a:lnTo>
                    <a:pt x="5140" y="39034"/>
                  </a:lnTo>
                  <a:lnTo>
                    <a:pt x="5507" y="39601"/>
                  </a:lnTo>
                  <a:lnTo>
                    <a:pt x="5875" y="40185"/>
                  </a:lnTo>
                  <a:lnTo>
                    <a:pt x="6659" y="41320"/>
                  </a:lnTo>
                  <a:lnTo>
                    <a:pt x="7477" y="42438"/>
                  </a:lnTo>
                  <a:lnTo>
                    <a:pt x="7894" y="42989"/>
                  </a:lnTo>
                  <a:lnTo>
                    <a:pt x="8328" y="43539"/>
                  </a:lnTo>
                  <a:lnTo>
                    <a:pt x="8762" y="44090"/>
                  </a:lnTo>
                  <a:lnTo>
                    <a:pt x="9212" y="44624"/>
                  </a:lnTo>
                  <a:lnTo>
                    <a:pt x="9679" y="45158"/>
                  </a:lnTo>
                  <a:lnTo>
                    <a:pt x="10130" y="45675"/>
                  </a:lnTo>
                  <a:lnTo>
                    <a:pt x="10614" y="46210"/>
                  </a:lnTo>
                  <a:lnTo>
                    <a:pt x="11098" y="46710"/>
                  </a:lnTo>
                  <a:lnTo>
                    <a:pt x="11582" y="47227"/>
                  </a:lnTo>
                  <a:lnTo>
                    <a:pt x="12082" y="47728"/>
                  </a:lnTo>
                  <a:lnTo>
                    <a:pt x="12583" y="48212"/>
                  </a:lnTo>
                  <a:lnTo>
                    <a:pt x="13100" y="48696"/>
                  </a:lnTo>
                  <a:lnTo>
                    <a:pt x="13618" y="49180"/>
                  </a:lnTo>
                  <a:lnTo>
                    <a:pt x="14135" y="49647"/>
                  </a:lnTo>
                  <a:lnTo>
                    <a:pt x="14669" y="50098"/>
                  </a:lnTo>
                  <a:lnTo>
                    <a:pt x="15220" y="50548"/>
                  </a:lnTo>
                  <a:lnTo>
                    <a:pt x="15754" y="50982"/>
                  </a:lnTo>
                  <a:lnTo>
                    <a:pt x="16304" y="51416"/>
                  </a:lnTo>
                  <a:lnTo>
                    <a:pt x="16872" y="51833"/>
                  </a:lnTo>
                  <a:lnTo>
                    <a:pt x="17423" y="52234"/>
                  </a:lnTo>
                  <a:lnTo>
                    <a:pt x="18007" y="52634"/>
                  </a:lnTo>
                  <a:lnTo>
                    <a:pt x="18574" y="53018"/>
                  </a:lnTo>
                  <a:lnTo>
                    <a:pt x="19158" y="53385"/>
                  </a:lnTo>
                  <a:lnTo>
                    <a:pt x="19725" y="53736"/>
                  </a:lnTo>
                  <a:lnTo>
                    <a:pt x="20326" y="54086"/>
                  </a:lnTo>
                  <a:lnTo>
                    <a:pt x="20910" y="54420"/>
                  </a:lnTo>
                  <a:lnTo>
                    <a:pt x="21511" y="54737"/>
                  </a:lnTo>
                  <a:lnTo>
                    <a:pt x="22112" y="55037"/>
                  </a:lnTo>
                  <a:lnTo>
                    <a:pt x="22713" y="55338"/>
                  </a:lnTo>
                  <a:lnTo>
                    <a:pt x="23330" y="55605"/>
                  </a:lnTo>
                  <a:lnTo>
                    <a:pt x="23931" y="55872"/>
                  </a:lnTo>
                  <a:lnTo>
                    <a:pt x="24548" y="56105"/>
                  </a:lnTo>
                  <a:lnTo>
                    <a:pt x="25166" y="56339"/>
                  </a:lnTo>
                  <a:lnTo>
                    <a:pt x="25783" y="56556"/>
                  </a:lnTo>
                  <a:lnTo>
                    <a:pt x="26417" y="56756"/>
                  </a:lnTo>
                  <a:lnTo>
                    <a:pt x="27035" y="56940"/>
                  </a:lnTo>
                  <a:lnTo>
                    <a:pt x="27135" y="56957"/>
                  </a:lnTo>
                  <a:lnTo>
                    <a:pt x="27318" y="56957"/>
                  </a:lnTo>
                  <a:lnTo>
                    <a:pt x="27419" y="56940"/>
                  </a:lnTo>
                  <a:lnTo>
                    <a:pt x="27502" y="56906"/>
                  </a:lnTo>
                  <a:lnTo>
                    <a:pt x="27585" y="56856"/>
                  </a:lnTo>
                  <a:lnTo>
                    <a:pt x="27669" y="56806"/>
                  </a:lnTo>
                  <a:lnTo>
                    <a:pt x="27736" y="56740"/>
                  </a:lnTo>
                  <a:lnTo>
                    <a:pt x="27802" y="56673"/>
                  </a:lnTo>
                  <a:lnTo>
                    <a:pt x="27852" y="56589"/>
                  </a:lnTo>
                  <a:lnTo>
                    <a:pt x="27903" y="56473"/>
                  </a:lnTo>
                  <a:lnTo>
                    <a:pt x="27936" y="56356"/>
                  </a:lnTo>
                  <a:lnTo>
                    <a:pt x="27953" y="56239"/>
                  </a:lnTo>
                  <a:lnTo>
                    <a:pt x="27936" y="56122"/>
                  </a:lnTo>
                  <a:lnTo>
                    <a:pt x="27903" y="56005"/>
                  </a:lnTo>
                  <a:lnTo>
                    <a:pt x="27852" y="55905"/>
                  </a:lnTo>
                  <a:lnTo>
                    <a:pt x="27802" y="55805"/>
                  </a:lnTo>
                  <a:lnTo>
                    <a:pt x="27719" y="55705"/>
                  </a:lnTo>
                  <a:lnTo>
                    <a:pt x="27051" y="55087"/>
                  </a:lnTo>
                  <a:lnTo>
                    <a:pt x="26384" y="54453"/>
                  </a:lnTo>
                  <a:lnTo>
                    <a:pt x="25750" y="53803"/>
                  </a:lnTo>
                  <a:lnTo>
                    <a:pt x="25116" y="53118"/>
                  </a:lnTo>
                  <a:lnTo>
                    <a:pt x="24482" y="52434"/>
                  </a:lnTo>
                  <a:lnTo>
                    <a:pt x="23881" y="51733"/>
                  </a:lnTo>
                  <a:lnTo>
                    <a:pt x="23280" y="51032"/>
                  </a:lnTo>
                  <a:lnTo>
                    <a:pt x="22696" y="50298"/>
                  </a:lnTo>
                  <a:lnTo>
                    <a:pt x="22129" y="49564"/>
                  </a:lnTo>
                  <a:lnTo>
                    <a:pt x="21561" y="48813"/>
                  </a:lnTo>
                  <a:lnTo>
                    <a:pt x="21027" y="48062"/>
                  </a:lnTo>
                  <a:lnTo>
                    <a:pt x="20510" y="47294"/>
                  </a:lnTo>
                  <a:lnTo>
                    <a:pt x="19992" y="46527"/>
                  </a:lnTo>
                  <a:lnTo>
                    <a:pt x="19509" y="45742"/>
                  </a:lnTo>
                  <a:lnTo>
                    <a:pt x="19041" y="44958"/>
                  </a:lnTo>
                  <a:lnTo>
                    <a:pt x="18591" y="44174"/>
                  </a:lnTo>
                  <a:lnTo>
                    <a:pt x="19492" y="44424"/>
                  </a:lnTo>
                  <a:lnTo>
                    <a:pt x="20393" y="44641"/>
                  </a:lnTo>
                  <a:lnTo>
                    <a:pt x="21311" y="44858"/>
                  </a:lnTo>
                  <a:lnTo>
                    <a:pt x="22229" y="45041"/>
                  </a:lnTo>
                  <a:lnTo>
                    <a:pt x="23163" y="45208"/>
                  </a:lnTo>
                  <a:lnTo>
                    <a:pt x="24098" y="45358"/>
                  </a:lnTo>
                  <a:lnTo>
                    <a:pt x="25049" y="45492"/>
                  </a:lnTo>
                  <a:lnTo>
                    <a:pt x="26017" y="45592"/>
                  </a:lnTo>
                  <a:lnTo>
                    <a:pt x="26968" y="45675"/>
                  </a:lnTo>
                  <a:lnTo>
                    <a:pt x="27936" y="45742"/>
                  </a:lnTo>
                  <a:lnTo>
                    <a:pt x="28904" y="45792"/>
                  </a:lnTo>
                  <a:lnTo>
                    <a:pt x="29888" y="45809"/>
                  </a:lnTo>
                  <a:lnTo>
                    <a:pt x="30873" y="45809"/>
                  </a:lnTo>
                  <a:lnTo>
                    <a:pt x="31841" y="45792"/>
                  </a:lnTo>
                  <a:lnTo>
                    <a:pt x="32825" y="45742"/>
                  </a:lnTo>
                  <a:lnTo>
                    <a:pt x="33827" y="45675"/>
                  </a:lnTo>
                  <a:lnTo>
                    <a:pt x="34611" y="45609"/>
                  </a:lnTo>
                  <a:lnTo>
                    <a:pt x="35412" y="45542"/>
                  </a:lnTo>
                  <a:lnTo>
                    <a:pt x="36196" y="45442"/>
                  </a:lnTo>
                  <a:lnTo>
                    <a:pt x="36981" y="45342"/>
                  </a:lnTo>
                  <a:lnTo>
                    <a:pt x="37748" y="45208"/>
                  </a:lnTo>
                  <a:lnTo>
                    <a:pt x="38533" y="45075"/>
                  </a:lnTo>
                  <a:lnTo>
                    <a:pt x="39300" y="44941"/>
                  </a:lnTo>
                  <a:lnTo>
                    <a:pt x="40051" y="44774"/>
                  </a:lnTo>
                  <a:lnTo>
                    <a:pt x="40802" y="44607"/>
                  </a:lnTo>
                  <a:lnTo>
                    <a:pt x="41553" y="44424"/>
                  </a:lnTo>
                  <a:lnTo>
                    <a:pt x="42304" y="44224"/>
                  </a:lnTo>
                  <a:lnTo>
                    <a:pt x="43038" y="44007"/>
                  </a:lnTo>
                  <a:lnTo>
                    <a:pt x="43756" y="43790"/>
                  </a:lnTo>
                  <a:lnTo>
                    <a:pt x="44474" y="43556"/>
                  </a:lnTo>
                  <a:lnTo>
                    <a:pt x="45191" y="43306"/>
                  </a:lnTo>
                  <a:lnTo>
                    <a:pt x="45892" y="43055"/>
                  </a:lnTo>
                  <a:lnTo>
                    <a:pt x="46593" y="42788"/>
                  </a:lnTo>
                  <a:lnTo>
                    <a:pt x="47277" y="42505"/>
                  </a:lnTo>
                  <a:lnTo>
                    <a:pt x="47961" y="42204"/>
                  </a:lnTo>
                  <a:lnTo>
                    <a:pt x="48629" y="41904"/>
                  </a:lnTo>
                  <a:lnTo>
                    <a:pt x="49296" y="41587"/>
                  </a:lnTo>
                  <a:lnTo>
                    <a:pt x="49947" y="41270"/>
                  </a:lnTo>
                  <a:lnTo>
                    <a:pt x="50581" y="40919"/>
                  </a:lnTo>
                  <a:lnTo>
                    <a:pt x="51215" y="40569"/>
                  </a:lnTo>
                  <a:lnTo>
                    <a:pt x="51833" y="40219"/>
                  </a:lnTo>
                  <a:lnTo>
                    <a:pt x="52450" y="39835"/>
                  </a:lnTo>
                  <a:lnTo>
                    <a:pt x="53051" y="39451"/>
                  </a:lnTo>
                  <a:lnTo>
                    <a:pt x="53635" y="39067"/>
                  </a:lnTo>
                  <a:lnTo>
                    <a:pt x="54219" y="38650"/>
                  </a:lnTo>
                  <a:lnTo>
                    <a:pt x="54787" y="38249"/>
                  </a:lnTo>
                  <a:lnTo>
                    <a:pt x="55337" y="37815"/>
                  </a:lnTo>
                  <a:lnTo>
                    <a:pt x="55871" y="37382"/>
                  </a:lnTo>
                  <a:lnTo>
                    <a:pt x="56405" y="36931"/>
                  </a:lnTo>
                  <a:lnTo>
                    <a:pt x="56923" y="36464"/>
                  </a:lnTo>
                  <a:lnTo>
                    <a:pt x="57423" y="36013"/>
                  </a:lnTo>
                  <a:lnTo>
                    <a:pt x="57907" y="35529"/>
                  </a:lnTo>
                  <a:lnTo>
                    <a:pt x="58375" y="35062"/>
                  </a:lnTo>
                  <a:lnTo>
                    <a:pt x="58825" y="34578"/>
                  </a:lnTo>
                  <a:lnTo>
                    <a:pt x="59259" y="34077"/>
                  </a:lnTo>
                  <a:lnTo>
                    <a:pt x="59676" y="33593"/>
                  </a:lnTo>
                  <a:lnTo>
                    <a:pt x="60077" y="33093"/>
                  </a:lnTo>
                  <a:lnTo>
                    <a:pt x="60444" y="32575"/>
                  </a:lnTo>
                  <a:lnTo>
                    <a:pt x="60811" y="32075"/>
                  </a:lnTo>
                  <a:lnTo>
                    <a:pt x="61161" y="31558"/>
                  </a:lnTo>
                  <a:lnTo>
                    <a:pt x="61479" y="31024"/>
                  </a:lnTo>
                  <a:lnTo>
                    <a:pt x="61796" y="30506"/>
                  </a:lnTo>
                  <a:lnTo>
                    <a:pt x="62079" y="29972"/>
                  </a:lnTo>
                  <a:lnTo>
                    <a:pt x="62346" y="29438"/>
                  </a:lnTo>
                  <a:lnTo>
                    <a:pt x="62597" y="28904"/>
                  </a:lnTo>
                  <a:lnTo>
                    <a:pt x="62830" y="28353"/>
                  </a:lnTo>
                  <a:lnTo>
                    <a:pt x="63047" y="27803"/>
                  </a:lnTo>
                  <a:lnTo>
                    <a:pt x="63247" y="27269"/>
                  </a:lnTo>
                  <a:lnTo>
                    <a:pt x="63431" y="26701"/>
                  </a:lnTo>
                  <a:lnTo>
                    <a:pt x="63581" y="26151"/>
                  </a:lnTo>
                  <a:lnTo>
                    <a:pt x="63731" y="25600"/>
                  </a:lnTo>
                  <a:lnTo>
                    <a:pt x="63848" y="25033"/>
                  </a:lnTo>
                  <a:lnTo>
                    <a:pt x="63948" y="24465"/>
                  </a:lnTo>
                  <a:lnTo>
                    <a:pt x="64032" y="23898"/>
                  </a:lnTo>
                  <a:lnTo>
                    <a:pt x="64099" y="23330"/>
                  </a:lnTo>
                  <a:lnTo>
                    <a:pt x="64149" y="22763"/>
                  </a:lnTo>
                  <a:lnTo>
                    <a:pt x="64165" y="22196"/>
                  </a:lnTo>
                  <a:lnTo>
                    <a:pt x="64182" y="21628"/>
                  </a:lnTo>
                  <a:lnTo>
                    <a:pt x="64165" y="21044"/>
                  </a:lnTo>
                  <a:lnTo>
                    <a:pt x="64132" y="20477"/>
                  </a:lnTo>
                  <a:lnTo>
                    <a:pt x="64065" y="19726"/>
                  </a:lnTo>
                  <a:lnTo>
                    <a:pt x="63948" y="18992"/>
                  </a:lnTo>
                  <a:lnTo>
                    <a:pt x="63815" y="18257"/>
                  </a:lnTo>
                  <a:lnTo>
                    <a:pt x="63631" y="17540"/>
                  </a:lnTo>
                  <a:lnTo>
                    <a:pt x="63431" y="16822"/>
                  </a:lnTo>
                  <a:lnTo>
                    <a:pt x="63197" y="16105"/>
                  </a:lnTo>
                  <a:lnTo>
                    <a:pt x="62914" y="15404"/>
                  </a:lnTo>
                  <a:lnTo>
                    <a:pt x="62613" y="14703"/>
                  </a:lnTo>
                  <a:lnTo>
                    <a:pt x="62280" y="14019"/>
                  </a:lnTo>
                  <a:lnTo>
                    <a:pt x="61912" y="13334"/>
                  </a:lnTo>
                  <a:lnTo>
                    <a:pt x="61512" y="12667"/>
                  </a:lnTo>
                  <a:lnTo>
                    <a:pt x="61078" y="11999"/>
                  </a:lnTo>
                  <a:lnTo>
                    <a:pt x="60627" y="11365"/>
                  </a:lnTo>
                  <a:lnTo>
                    <a:pt x="60127" y="10714"/>
                  </a:lnTo>
                  <a:lnTo>
                    <a:pt x="59609" y="10097"/>
                  </a:lnTo>
                  <a:lnTo>
                    <a:pt x="59059" y="9479"/>
                  </a:lnTo>
                  <a:lnTo>
                    <a:pt x="58625" y="9046"/>
                  </a:lnTo>
                  <a:lnTo>
                    <a:pt x="58174" y="8595"/>
                  </a:lnTo>
                  <a:lnTo>
                    <a:pt x="57724" y="8178"/>
                  </a:lnTo>
                  <a:lnTo>
                    <a:pt x="57240" y="7744"/>
                  </a:lnTo>
                  <a:lnTo>
                    <a:pt x="56739" y="7327"/>
                  </a:lnTo>
                  <a:lnTo>
                    <a:pt x="56222" y="6926"/>
                  </a:lnTo>
                  <a:lnTo>
                    <a:pt x="55688" y="6509"/>
                  </a:lnTo>
                  <a:lnTo>
                    <a:pt x="55137" y="6125"/>
                  </a:lnTo>
                  <a:lnTo>
                    <a:pt x="54603" y="5758"/>
                  </a:lnTo>
                  <a:lnTo>
                    <a:pt x="54052" y="5391"/>
                  </a:lnTo>
                  <a:lnTo>
                    <a:pt x="53502" y="5057"/>
                  </a:lnTo>
                  <a:lnTo>
                    <a:pt x="52918" y="4723"/>
                  </a:lnTo>
                  <a:lnTo>
                    <a:pt x="52334" y="4390"/>
                  </a:lnTo>
                  <a:lnTo>
                    <a:pt x="51749" y="4073"/>
                  </a:lnTo>
                  <a:lnTo>
                    <a:pt x="51132" y="3772"/>
                  </a:lnTo>
                  <a:lnTo>
                    <a:pt x="50515" y="3488"/>
                  </a:lnTo>
                  <a:lnTo>
                    <a:pt x="50331" y="3405"/>
                  </a:lnTo>
                  <a:lnTo>
                    <a:pt x="49530" y="3038"/>
                  </a:lnTo>
                  <a:lnTo>
                    <a:pt x="48696" y="2687"/>
                  </a:lnTo>
                  <a:lnTo>
                    <a:pt x="47811" y="2370"/>
                  </a:lnTo>
                  <a:lnTo>
                    <a:pt x="46910" y="2053"/>
                  </a:lnTo>
                  <a:lnTo>
                    <a:pt x="46793" y="2003"/>
                  </a:lnTo>
                  <a:lnTo>
                    <a:pt x="45992" y="1753"/>
                  </a:lnTo>
                  <a:lnTo>
                    <a:pt x="45174" y="1519"/>
                  </a:lnTo>
                  <a:lnTo>
                    <a:pt x="44824" y="1419"/>
                  </a:lnTo>
                  <a:lnTo>
                    <a:pt x="43990" y="1202"/>
                  </a:lnTo>
                  <a:lnTo>
                    <a:pt x="43155" y="1002"/>
                  </a:lnTo>
                  <a:lnTo>
                    <a:pt x="43038" y="969"/>
                  </a:lnTo>
                  <a:lnTo>
                    <a:pt x="42104" y="785"/>
                  </a:lnTo>
                  <a:lnTo>
                    <a:pt x="41169" y="618"/>
                  </a:lnTo>
                  <a:lnTo>
                    <a:pt x="40802" y="551"/>
                  </a:lnTo>
                  <a:lnTo>
                    <a:pt x="40051" y="435"/>
                  </a:lnTo>
                  <a:lnTo>
                    <a:pt x="39284" y="334"/>
                  </a:lnTo>
                  <a:lnTo>
                    <a:pt x="38783" y="268"/>
                  </a:lnTo>
                  <a:lnTo>
                    <a:pt x="37899" y="184"/>
                  </a:lnTo>
                  <a:lnTo>
                    <a:pt x="36964" y="101"/>
                  </a:lnTo>
                  <a:lnTo>
                    <a:pt x="36881" y="101"/>
                  </a:lnTo>
                  <a:lnTo>
                    <a:pt x="35913" y="34"/>
                  </a:lnTo>
                  <a:lnTo>
                    <a:pt x="34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0"/>
            <p:cNvSpPr/>
            <p:nvPr/>
          </p:nvSpPr>
          <p:spPr>
            <a:xfrm>
              <a:off x="3428757" y="1839595"/>
              <a:ext cx="1433956" cy="635738"/>
            </a:xfrm>
            <a:custGeom>
              <a:avLst/>
              <a:gdLst/>
              <a:ahLst/>
              <a:cxnLst/>
              <a:rect l="l" t="t" r="r" b="b"/>
              <a:pathLst>
                <a:path w="31357" h="13902" extrusionOk="0">
                  <a:moveTo>
                    <a:pt x="30339" y="1"/>
                  </a:moveTo>
                  <a:lnTo>
                    <a:pt x="29221" y="17"/>
                  </a:lnTo>
                  <a:lnTo>
                    <a:pt x="28103" y="67"/>
                  </a:lnTo>
                  <a:lnTo>
                    <a:pt x="26985" y="134"/>
                  </a:lnTo>
                  <a:lnTo>
                    <a:pt x="25867" y="234"/>
                  </a:lnTo>
                  <a:lnTo>
                    <a:pt x="24748" y="334"/>
                  </a:lnTo>
                  <a:lnTo>
                    <a:pt x="23630" y="485"/>
                  </a:lnTo>
                  <a:lnTo>
                    <a:pt x="22512" y="635"/>
                  </a:lnTo>
                  <a:lnTo>
                    <a:pt x="21394" y="818"/>
                  </a:lnTo>
                  <a:lnTo>
                    <a:pt x="20293" y="1019"/>
                  </a:lnTo>
                  <a:lnTo>
                    <a:pt x="19191" y="1252"/>
                  </a:lnTo>
                  <a:lnTo>
                    <a:pt x="18107" y="1519"/>
                  </a:lnTo>
                  <a:lnTo>
                    <a:pt x="17005" y="1786"/>
                  </a:lnTo>
                  <a:lnTo>
                    <a:pt x="15937" y="2103"/>
                  </a:lnTo>
                  <a:lnTo>
                    <a:pt x="14853" y="2420"/>
                  </a:lnTo>
                  <a:lnTo>
                    <a:pt x="13785" y="2771"/>
                  </a:lnTo>
                  <a:lnTo>
                    <a:pt x="12733" y="3155"/>
                  </a:lnTo>
                  <a:lnTo>
                    <a:pt x="12233" y="3355"/>
                  </a:lnTo>
                  <a:lnTo>
                    <a:pt x="11749" y="3555"/>
                  </a:lnTo>
                  <a:lnTo>
                    <a:pt x="11281" y="3755"/>
                  </a:lnTo>
                  <a:lnTo>
                    <a:pt x="10814" y="3972"/>
                  </a:lnTo>
                  <a:lnTo>
                    <a:pt x="10364" y="4189"/>
                  </a:lnTo>
                  <a:lnTo>
                    <a:pt x="9930" y="4406"/>
                  </a:lnTo>
                  <a:lnTo>
                    <a:pt x="9496" y="4640"/>
                  </a:lnTo>
                  <a:lnTo>
                    <a:pt x="9079" y="4890"/>
                  </a:lnTo>
                  <a:lnTo>
                    <a:pt x="8244" y="5391"/>
                  </a:lnTo>
                  <a:lnTo>
                    <a:pt x="7460" y="5908"/>
                  </a:lnTo>
                  <a:lnTo>
                    <a:pt x="6692" y="6459"/>
                  </a:lnTo>
                  <a:lnTo>
                    <a:pt x="5958" y="7043"/>
                  </a:lnTo>
                  <a:lnTo>
                    <a:pt x="5224" y="7627"/>
                  </a:lnTo>
                  <a:lnTo>
                    <a:pt x="4506" y="8244"/>
                  </a:lnTo>
                  <a:lnTo>
                    <a:pt x="3805" y="8895"/>
                  </a:lnTo>
                  <a:lnTo>
                    <a:pt x="3104" y="9563"/>
                  </a:lnTo>
                  <a:lnTo>
                    <a:pt x="2403" y="10230"/>
                  </a:lnTo>
                  <a:lnTo>
                    <a:pt x="1686" y="10931"/>
                  </a:lnTo>
                  <a:lnTo>
                    <a:pt x="251" y="12383"/>
                  </a:lnTo>
                  <a:lnTo>
                    <a:pt x="184" y="12467"/>
                  </a:lnTo>
                  <a:lnTo>
                    <a:pt x="117" y="12567"/>
                  </a:lnTo>
                  <a:lnTo>
                    <a:pt x="67" y="12650"/>
                  </a:lnTo>
                  <a:lnTo>
                    <a:pt x="34" y="12734"/>
                  </a:lnTo>
                  <a:lnTo>
                    <a:pt x="17" y="12817"/>
                  </a:lnTo>
                  <a:lnTo>
                    <a:pt x="0" y="12900"/>
                  </a:lnTo>
                  <a:lnTo>
                    <a:pt x="0" y="12984"/>
                  </a:lnTo>
                  <a:lnTo>
                    <a:pt x="0" y="13067"/>
                  </a:lnTo>
                  <a:lnTo>
                    <a:pt x="50" y="13234"/>
                  </a:lnTo>
                  <a:lnTo>
                    <a:pt x="117" y="13384"/>
                  </a:lnTo>
                  <a:lnTo>
                    <a:pt x="217" y="13518"/>
                  </a:lnTo>
                  <a:lnTo>
                    <a:pt x="351" y="13651"/>
                  </a:lnTo>
                  <a:lnTo>
                    <a:pt x="501" y="13751"/>
                  </a:lnTo>
                  <a:lnTo>
                    <a:pt x="668" y="13835"/>
                  </a:lnTo>
                  <a:lnTo>
                    <a:pt x="835" y="13885"/>
                  </a:lnTo>
                  <a:lnTo>
                    <a:pt x="1018" y="13902"/>
                  </a:lnTo>
                  <a:lnTo>
                    <a:pt x="1202" y="13885"/>
                  </a:lnTo>
                  <a:lnTo>
                    <a:pt x="1385" y="13835"/>
                  </a:lnTo>
                  <a:lnTo>
                    <a:pt x="1486" y="13785"/>
                  </a:lnTo>
                  <a:lnTo>
                    <a:pt x="1569" y="13735"/>
                  </a:lnTo>
                  <a:lnTo>
                    <a:pt x="1652" y="13668"/>
                  </a:lnTo>
                  <a:lnTo>
                    <a:pt x="1736" y="13601"/>
                  </a:lnTo>
                  <a:lnTo>
                    <a:pt x="2420" y="12867"/>
                  </a:lnTo>
                  <a:lnTo>
                    <a:pt x="3104" y="12133"/>
                  </a:lnTo>
                  <a:lnTo>
                    <a:pt x="3772" y="11398"/>
                  </a:lnTo>
                  <a:lnTo>
                    <a:pt x="4456" y="10664"/>
                  </a:lnTo>
                  <a:lnTo>
                    <a:pt x="5140" y="9947"/>
                  </a:lnTo>
                  <a:lnTo>
                    <a:pt x="5491" y="9596"/>
                  </a:lnTo>
                  <a:lnTo>
                    <a:pt x="5858" y="9262"/>
                  </a:lnTo>
                  <a:lnTo>
                    <a:pt x="6225" y="8929"/>
                  </a:lnTo>
                  <a:lnTo>
                    <a:pt x="6609" y="8595"/>
                  </a:lnTo>
                  <a:lnTo>
                    <a:pt x="7009" y="8295"/>
                  </a:lnTo>
                  <a:lnTo>
                    <a:pt x="7410" y="7994"/>
                  </a:lnTo>
                  <a:lnTo>
                    <a:pt x="7810" y="7710"/>
                  </a:lnTo>
                  <a:lnTo>
                    <a:pt x="8211" y="7460"/>
                  </a:lnTo>
                  <a:lnTo>
                    <a:pt x="8628" y="7193"/>
                  </a:lnTo>
                  <a:lnTo>
                    <a:pt x="9045" y="6943"/>
                  </a:lnTo>
                  <a:lnTo>
                    <a:pt x="9896" y="6476"/>
                  </a:lnTo>
                  <a:lnTo>
                    <a:pt x="10781" y="6042"/>
                  </a:lnTo>
                  <a:lnTo>
                    <a:pt x="11665" y="5641"/>
                  </a:lnTo>
                  <a:lnTo>
                    <a:pt x="12566" y="5274"/>
                  </a:lnTo>
                  <a:lnTo>
                    <a:pt x="13467" y="4924"/>
                  </a:lnTo>
                  <a:lnTo>
                    <a:pt x="14385" y="4590"/>
                  </a:lnTo>
                  <a:lnTo>
                    <a:pt x="15370" y="4273"/>
                  </a:lnTo>
                  <a:lnTo>
                    <a:pt x="16354" y="3972"/>
                  </a:lnTo>
                  <a:lnTo>
                    <a:pt x="17339" y="3689"/>
                  </a:lnTo>
                  <a:lnTo>
                    <a:pt x="18340" y="3438"/>
                  </a:lnTo>
                  <a:lnTo>
                    <a:pt x="19342" y="3205"/>
                  </a:lnTo>
                  <a:lnTo>
                    <a:pt x="20343" y="2971"/>
                  </a:lnTo>
                  <a:lnTo>
                    <a:pt x="21344" y="2788"/>
                  </a:lnTo>
                  <a:lnTo>
                    <a:pt x="22362" y="2604"/>
                  </a:lnTo>
                  <a:lnTo>
                    <a:pt x="23363" y="2454"/>
                  </a:lnTo>
                  <a:lnTo>
                    <a:pt x="24381" y="2304"/>
                  </a:lnTo>
                  <a:lnTo>
                    <a:pt x="25399" y="2187"/>
                  </a:lnTo>
                  <a:lnTo>
                    <a:pt x="26434" y="2103"/>
                  </a:lnTo>
                  <a:lnTo>
                    <a:pt x="27452" y="2020"/>
                  </a:lnTo>
                  <a:lnTo>
                    <a:pt x="28487" y="1953"/>
                  </a:lnTo>
                  <a:lnTo>
                    <a:pt x="29505" y="1920"/>
                  </a:lnTo>
                  <a:lnTo>
                    <a:pt x="30539" y="1903"/>
                  </a:lnTo>
                  <a:lnTo>
                    <a:pt x="30656" y="1886"/>
                  </a:lnTo>
                  <a:lnTo>
                    <a:pt x="30756" y="1870"/>
                  </a:lnTo>
                  <a:lnTo>
                    <a:pt x="30840" y="1853"/>
                  </a:lnTo>
                  <a:lnTo>
                    <a:pt x="30940" y="1803"/>
                  </a:lnTo>
                  <a:lnTo>
                    <a:pt x="31006" y="1770"/>
                  </a:lnTo>
                  <a:lnTo>
                    <a:pt x="31090" y="1720"/>
                  </a:lnTo>
                  <a:lnTo>
                    <a:pt x="31140" y="1653"/>
                  </a:lnTo>
                  <a:lnTo>
                    <a:pt x="31207" y="1586"/>
                  </a:lnTo>
                  <a:lnTo>
                    <a:pt x="31290" y="1453"/>
                  </a:lnTo>
                  <a:lnTo>
                    <a:pt x="31340" y="1286"/>
                  </a:lnTo>
                  <a:lnTo>
                    <a:pt x="31357" y="1119"/>
                  </a:lnTo>
                  <a:lnTo>
                    <a:pt x="31357" y="935"/>
                  </a:lnTo>
                  <a:lnTo>
                    <a:pt x="31323" y="752"/>
                  </a:lnTo>
                  <a:lnTo>
                    <a:pt x="31273" y="585"/>
                  </a:lnTo>
                  <a:lnTo>
                    <a:pt x="31173" y="435"/>
                  </a:lnTo>
                  <a:lnTo>
                    <a:pt x="31056" y="284"/>
                  </a:lnTo>
                  <a:lnTo>
                    <a:pt x="30923" y="168"/>
                  </a:lnTo>
                  <a:lnTo>
                    <a:pt x="30840" y="117"/>
                  </a:lnTo>
                  <a:lnTo>
                    <a:pt x="30756" y="67"/>
                  </a:lnTo>
                  <a:lnTo>
                    <a:pt x="30656" y="34"/>
                  </a:lnTo>
                  <a:lnTo>
                    <a:pt x="30556" y="17"/>
                  </a:lnTo>
                  <a:lnTo>
                    <a:pt x="304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
            <p:cNvSpPr/>
            <p:nvPr/>
          </p:nvSpPr>
          <p:spPr>
            <a:xfrm>
              <a:off x="4939005" y="1866301"/>
              <a:ext cx="84738" cy="87070"/>
            </a:xfrm>
            <a:custGeom>
              <a:avLst/>
              <a:gdLst/>
              <a:ahLst/>
              <a:cxnLst/>
              <a:rect l="l" t="t" r="r" b="b"/>
              <a:pathLst>
                <a:path w="1853" h="1904" extrusionOk="0">
                  <a:moveTo>
                    <a:pt x="718" y="1"/>
                  </a:moveTo>
                  <a:lnTo>
                    <a:pt x="618" y="17"/>
                  </a:lnTo>
                  <a:lnTo>
                    <a:pt x="518" y="51"/>
                  </a:lnTo>
                  <a:lnTo>
                    <a:pt x="435" y="84"/>
                  </a:lnTo>
                  <a:lnTo>
                    <a:pt x="368" y="118"/>
                  </a:lnTo>
                  <a:lnTo>
                    <a:pt x="284" y="168"/>
                  </a:lnTo>
                  <a:lnTo>
                    <a:pt x="234" y="234"/>
                  </a:lnTo>
                  <a:lnTo>
                    <a:pt x="168" y="301"/>
                  </a:lnTo>
                  <a:lnTo>
                    <a:pt x="84" y="435"/>
                  </a:lnTo>
                  <a:lnTo>
                    <a:pt x="34" y="601"/>
                  </a:lnTo>
                  <a:lnTo>
                    <a:pt x="1" y="768"/>
                  </a:lnTo>
                  <a:lnTo>
                    <a:pt x="17" y="952"/>
                  </a:lnTo>
                  <a:lnTo>
                    <a:pt x="51" y="1119"/>
                  </a:lnTo>
                  <a:lnTo>
                    <a:pt x="101" y="1302"/>
                  </a:lnTo>
                  <a:lnTo>
                    <a:pt x="201" y="1453"/>
                  </a:lnTo>
                  <a:lnTo>
                    <a:pt x="318" y="1603"/>
                  </a:lnTo>
                  <a:lnTo>
                    <a:pt x="451" y="1720"/>
                  </a:lnTo>
                  <a:lnTo>
                    <a:pt x="618" y="1820"/>
                  </a:lnTo>
                  <a:lnTo>
                    <a:pt x="718" y="1853"/>
                  </a:lnTo>
                  <a:lnTo>
                    <a:pt x="818" y="1870"/>
                  </a:lnTo>
                  <a:lnTo>
                    <a:pt x="918" y="1886"/>
                  </a:lnTo>
                  <a:lnTo>
                    <a:pt x="1035" y="1903"/>
                  </a:lnTo>
                  <a:lnTo>
                    <a:pt x="1135" y="1886"/>
                  </a:lnTo>
                  <a:lnTo>
                    <a:pt x="1236" y="1870"/>
                  </a:lnTo>
                  <a:lnTo>
                    <a:pt x="1336" y="1853"/>
                  </a:lnTo>
                  <a:lnTo>
                    <a:pt x="1419" y="1820"/>
                  </a:lnTo>
                  <a:lnTo>
                    <a:pt x="1503" y="1770"/>
                  </a:lnTo>
                  <a:lnTo>
                    <a:pt x="1569" y="1720"/>
                  </a:lnTo>
                  <a:lnTo>
                    <a:pt x="1636" y="1670"/>
                  </a:lnTo>
                  <a:lnTo>
                    <a:pt x="1686" y="1603"/>
                  </a:lnTo>
                  <a:lnTo>
                    <a:pt x="1770" y="1453"/>
                  </a:lnTo>
                  <a:lnTo>
                    <a:pt x="1820" y="1302"/>
                  </a:lnTo>
                  <a:lnTo>
                    <a:pt x="1853" y="1119"/>
                  </a:lnTo>
                  <a:lnTo>
                    <a:pt x="1853" y="952"/>
                  </a:lnTo>
                  <a:lnTo>
                    <a:pt x="1820" y="768"/>
                  </a:lnTo>
                  <a:lnTo>
                    <a:pt x="1753" y="601"/>
                  </a:lnTo>
                  <a:lnTo>
                    <a:pt x="1669" y="435"/>
                  </a:lnTo>
                  <a:lnTo>
                    <a:pt x="1553" y="301"/>
                  </a:lnTo>
                  <a:lnTo>
                    <a:pt x="1402" y="168"/>
                  </a:lnTo>
                  <a:lnTo>
                    <a:pt x="1236" y="84"/>
                  </a:lnTo>
                  <a:lnTo>
                    <a:pt x="1152" y="51"/>
                  </a:lnTo>
                  <a:lnTo>
                    <a:pt x="1052" y="17"/>
                  </a:lnTo>
                  <a:lnTo>
                    <a:pt x="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
            <p:cNvSpPr/>
            <p:nvPr/>
          </p:nvSpPr>
          <p:spPr>
            <a:xfrm>
              <a:off x="4446031" y="3020159"/>
              <a:ext cx="1266081" cy="612096"/>
            </a:xfrm>
            <a:custGeom>
              <a:avLst/>
              <a:gdLst/>
              <a:ahLst/>
              <a:cxnLst/>
              <a:rect l="l" t="t" r="r" b="b"/>
              <a:pathLst>
                <a:path w="27686" h="13385" extrusionOk="0">
                  <a:moveTo>
                    <a:pt x="26567" y="1"/>
                  </a:moveTo>
                  <a:lnTo>
                    <a:pt x="26484" y="18"/>
                  </a:lnTo>
                  <a:lnTo>
                    <a:pt x="26400" y="51"/>
                  </a:lnTo>
                  <a:lnTo>
                    <a:pt x="26317" y="101"/>
                  </a:lnTo>
                  <a:lnTo>
                    <a:pt x="26234" y="151"/>
                  </a:lnTo>
                  <a:lnTo>
                    <a:pt x="26167" y="218"/>
                  </a:lnTo>
                  <a:lnTo>
                    <a:pt x="26100" y="285"/>
                  </a:lnTo>
                  <a:lnTo>
                    <a:pt x="26033" y="385"/>
                  </a:lnTo>
                  <a:lnTo>
                    <a:pt x="25466" y="1169"/>
                  </a:lnTo>
                  <a:lnTo>
                    <a:pt x="24899" y="1920"/>
                  </a:lnTo>
                  <a:lnTo>
                    <a:pt x="24298" y="2654"/>
                  </a:lnTo>
                  <a:lnTo>
                    <a:pt x="23680" y="3338"/>
                  </a:lnTo>
                  <a:lnTo>
                    <a:pt x="23046" y="3989"/>
                  </a:lnTo>
                  <a:lnTo>
                    <a:pt x="22395" y="4607"/>
                  </a:lnTo>
                  <a:lnTo>
                    <a:pt x="21711" y="5191"/>
                  </a:lnTo>
                  <a:lnTo>
                    <a:pt x="21027" y="5741"/>
                  </a:lnTo>
                  <a:lnTo>
                    <a:pt x="20326" y="6275"/>
                  </a:lnTo>
                  <a:lnTo>
                    <a:pt x="19592" y="6759"/>
                  </a:lnTo>
                  <a:lnTo>
                    <a:pt x="18858" y="7227"/>
                  </a:lnTo>
                  <a:lnTo>
                    <a:pt x="18107" y="7677"/>
                  </a:lnTo>
                  <a:lnTo>
                    <a:pt x="17339" y="8078"/>
                  </a:lnTo>
                  <a:lnTo>
                    <a:pt x="16555" y="8462"/>
                  </a:lnTo>
                  <a:lnTo>
                    <a:pt x="15770" y="8812"/>
                  </a:lnTo>
                  <a:lnTo>
                    <a:pt x="14969" y="9146"/>
                  </a:lnTo>
                  <a:lnTo>
                    <a:pt x="14135" y="9446"/>
                  </a:lnTo>
                  <a:lnTo>
                    <a:pt x="13317" y="9730"/>
                  </a:lnTo>
                  <a:lnTo>
                    <a:pt x="12466" y="9980"/>
                  </a:lnTo>
                  <a:lnTo>
                    <a:pt x="11615" y="10214"/>
                  </a:lnTo>
                  <a:lnTo>
                    <a:pt x="10764" y="10431"/>
                  </a:lnTo>
                  <a:lnTo>
                    <a:pt x="9896" y="10614"/>
                  </a:lnTo>
                  <a:lnTo>
                    <a:pt x="9012" y="10781"/>
                  </a:lnTo>
                  <a:lnTo>
                    <a:pt x="8127" y="10931"/>
                  </a:lnTo>
                  <a:lnTo>
                    <a:pt x="7243" y="11065"/>
                  </a:lnTo>
                  <a:lnTo>
                    <a:pt x="6342" y="11182"/>
                  </a:lnTo>
                  <a:lnTo>
                    <a:pt x="5424" y="11265"/>
                  </a:lnTo>
                  <a:lnTo>
                    <a:pt x="4523" y="11349"/>
                  </a:lnTo>
                  <a:lnTo>
                    <a:pt x="3605" y="11399"/>
                  </a:lnTo>
                  <a:lnTo>
                    <a:pt x="2670" y="11449"/>
                  </a:lnTo>
                  <a:lnTo>
                    <a:pt x="1753" y="11482"/>
                  </a:lnTo>
                  <a:lnTo>
                    <a:pt x="818" y="11499"/>
                  </a:lnTo>
                  <a:lnTo>
                    <a:pt x="718" y="11499"/>
                  </a:lnTo>
                  <a:lnTo>
                    <a:pt x="601" y="11515"/>
                  </a:lnTo>
                  <a:lnTo>
                    <a:pt x="518" y="11549"/>
                  </a:lnTo>
                  <a:lnTo>
                    <a:pt x="434" y="11582"/>
                  </a:lnTo>
                  <a:lnTo>
                    <a:pt x="351" y="11616"/>
                  </a:lnTo>
                  <a:lnTo>
                    <a:pt x="284" y="11666"/>
                  </a:lnTo>
                  <a:lnTo>
                    <a:pt x="217" y="11732"/>
                  </a:lnTo>
                  <a:lnTo>
                    <a:pt x="167" y="11799"/>
                  </a:lnTo>
                  <a:lnTo>
                    <a:pt x="84" y="11933"/>
                  </a:lnTo>
                  <a:lnTo>
                    <a:pt x="17" y="12100"/>
                  </a:lnTo>
                  <a:lnTo>
                    <a:pt x="0" y="12266"/>
                  </a:lnTo>
                  <a:lnTo>
                    <a:pt x="0" y="12450"/>
                  </a:lnTo>
                  <a:lnTo>
                    <a:pt x="34" y="12634"/>
                  </a:lnTo>
                  <a:lnTo>
                    <a:pt x="100" y="12800"/>
                  </a:lnTo>
                  <a:lnTo>
                    <a:pt x="184" y="12951"/>
                  </a:lnTo>
                  <a:lnTo>
                    <a:pt x="301" y="13101"/>
                  </a:lnTo>
                  <a:lnTo>
                    <a:pt x="434" y="13218"/>
                  </a:lnTo>
                  <a:lnTo>
                    <a:pt x="601" y="13318"/>
                  </a:lnTo>
                  <a:lnTo>
                    <a:pt x="701" y="13351"/>
                  </a:lnTo>
                  <a:lnTo>
                    <a:pt x="801" y="13368"/>
                  </a:lnTo>
                  <a:lnTo>
                    <a:pt x="901" y="13385"/>
                  </a:lnTo>
                  <a:lnTo>
                    <a:pt x="1018" y="13385"/>
                  </a:lnTo>
                  <a:lnTo>
                    <a:pt x="1986" y="13368"/>
                  </a:lnTo>
                  <a:lnTo>
                    <a:pt x="2971" y="13351"/>
                  </a:lnTo>
                  <a:lnTo>
                    <a:pt x="3939" y="13301"/>
                  </a:lnTo>
                  <a:lnTo>
                    <a:pt x="4907" y="13234"/>
                  </a:lnTo>
                  <a:lnTo>
                    <a:pt x="5858" y="13151"/>
                  </a:lnTo>
                  <a:lnTo>
                    <a:pt x="6809" y="13051"/>
                  </a:lnTo>
                  <a:lnTo>
                    <a:pt x="7760" y="12917"/>
                  </a:lnTo>
                  <a:lnTo>
                    <a:pt x="8695" y="12784"/>
                  </a:lnTo>
                  <a:lnTo>
                    <a:pt x="9629" y="12617"/>
                  </a:lnTo>
                  <a:lnTo>
                    <a:pt x="10564" y="12433"/>
                  </a:lnTo>
                  <a:lnTo>
                    <a:pt x="11465" y="12233"/>
                  </a:lnTo>
                  <a:lnTo>
                    <a:pt x="12383" y="11999"/>
                  </a:lnTo>
                  <a:lnTo>
                    <a:pt x="13267" y="11749"/>
                  </a:lnTo>
                  <a:lnTo>
                    <a:pt x="14152" y="11482"/>
                  </a:lnTo>
                  <a:lnTo>
                    <a:pt x="15019" y="11182"/>
                  </a:lnTo>
                  <a:lnTo>
                    <a:pt x="15887" y="10848"/>
                  </a:lnTo>
                  <a:lnTo>
                    <a:pt x="16738" y="10498"/>
                  </a:lnTo>
                  <a:lnTo>
                    <a:pt x="17573" y="10114"/>
                  </a:lnTo>
                  <a:lnTo>
                    <a:pt x="18390" y="9713"/>
                  </a:lnTo>
                  <a:lnTo>
                    <a:pt x="19191" y="9279"/>
                  </a:lnTo>
                  <a:lnTo>
                    <a:pt x="19976" y="8812"/>
                  </a:lnTo>
                  <a:lnTo>
                    <a:pt x="20760" y="8311"/>
                  </a:lnTo>
                  <a:lnTo>
                    <a:pt x="21511" y="7794"/>
                  </a:lnTo>
                  <a:lnTo>
                    <a:pt x="22262" y="7243"/>
                  </a:lnTo>
                  <a:lnTo>
                    <a:pt x="22979" y="6643"/>
                  </a:lnTo>
                  <a:lnTo>
                    <a:pt x="23697" y="6025"/>
                  </a:lnTo>
                  <a:lnTo>
                    <a:pt x="24381" y="5374"/>
                  </a:lnTo>
                  <a:lnTo>
                    <a:pt x="25049" y="4690"/>
                  </a:lnTo>
                  <a:lnTo>
                    <a:pt x="25700" y="3973"/>
                  </a:lnTo>
                  <a:lnTo>
                    <a:pt x="26317" y="3205"/>
                  </a:lnTo>
                  <a:lnTo>
                    <a:pt x="26918" y="2421"/>
                  </a:lnTo>
                  <a:lnTo>
                    <a:pt x="27502" y="1586"/>
                  </a:lnTo>
                  <a:lnTo>
                    <a:pt x="27569" y="1486"/>
                  </a:lnTo>
                  <a:lnTo>
                    <a:pt x="27619" y="1386"/>
                  </a:lnTo>
                  <a:lnTo>
                    <a:pt x="27652" y="1302"/>
                  </a:lnTo>
                  <a:lnTo>
                    <a:pt x="27669" y="1202"/>
                  </a:lnTo>
                  <a:lnTo>
                    <a:pt x="27685" y="1102"/>
                  </a:lnTo>
                  <a:lnTo>
                    <a:pt x="27685" y="1002"/>
                  </a:lnTo>
                  <a:lnTo>
                    <a:pt x="27669" y="819"/>
                  </a:lnTo>
                  <a:lnTo>
                    <a:pt x="27602" y="652"/>
                  </a:lnTo>
                  <a:lnTo>
                    <a:pt x="27519" y="485"/>
                  </a:lnTo>
                  <a:lnTo>
                    <a:pt x="27418" y="351"/>
                  </a:lnTo>
                  <a:lnTo>
                    <a:pt x="27285" y="218"/>
                  </a:lnTo>
                  <a:lnTo>
                    <a:pt x="27135" y="118"/>
                  </a:lnTo>
                  <a:lnTo>
                    <a:pt x="26985" y="51"/>
                  </a:lnTo>
                  <a:lnTo>
                    <a:pt x="268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
            <p:cNvSpPr/>
            <p:nvPr/>
          </p:nvSpPr>
          <p:spPr>
            <a:xfrm>
              <a:off x="5734989" y="2864494"/>
              <a:ext cx="84738" cy="87024"/>
            </a:xfrm>
            <a:custGeom>
              <a:avLst/>
              <a:gdLst/>
              <a:ahLst/>
              <a:cxnLst/>
              <a:rect l="l" t="t" r="r" b="b"/>
              <a:pathLst>
                <a:path w="1853" h="1903" extrusionOk="0">
                  <a:moveTo>
                    <a:pt x="834" y="1"/>
                  </a:moveTo>
                  <a:lnTo>
                    <a:pt x="718" y="17"/>
                  </a:lnTo>
                  <a:lnTo>
                    <a:pt x="618" y="34"/>
                  </a:lnTo>
                  <a:lnTo>
                    <a:pt x="517" y="51"/>
                  </a:lnTo>
                  <a:lnTo>
                    <a:pt x="434" y="84"/>
                  </a:lnTo>
                  <a:lnTo>
                    <a:pt x="351" y="134"/>
                  </a:lnTo>
                  <a:lnTo>
                    <a:pt x="284" y="184"/>
                  </a:lnTo>
                  <a:lnTo>
                    <a:pt x="217" y="234"/>
                  </a:lnTo>
                  <a:lnTo>
                    <a:pt x="167" y="301"/>
                  </a:lnTo>
                  <a:lnTo>
                    <a:pt x="84" y="451"/>
                  </a:lnTo>
                  <a:lnTo>
                    <a:pt x="33" y="601"/>
                  </a:lnTo>
                  <a:lnTo>
                    <a:pt x="0" y="785"/>
                  </a:lnTo>
                  <a:lnTo>
                    <a:pt x="0" y="952"/>
                  </a:lnTo>
                  <a:lnTo>
                    <a:pt x="33" y="1135"/>
                  </a:lnTo>
                  <a:lnTo>
                    <a:pt x="100" y="1302"/>
                  </a:lnTo>
                  <a:lnTo>
                    <a:pt x="184" y="1469"/>
                  </a:lnTo>
                  <a:lnTo>
                    <a:pt x="300" y="1603"/>
                  </a:lnTo>
                  <a:lnTo>
                    <a:pt x="451" y="1736"/>
                  </a:lnTo>
                  <a:lnTo>
                    <a:pt x="618" y="1819"/>
                  </a:lnTo>
                  <a:lnTo>
                    <a:pt x="701" y="1853"/>
                  </a:lnTo>
                  <a:lnTo>
                    <a:pt x="801" y="1886"/>
                  </a:lnTo>
                  <a:lnTo>
                    <a:pt x="918" y="1903"/>
                  </a:lnTo>
                  <a:lnTo>
                    <a:pt x="1135" y="1903"/>
                  </a:lnTo>
                  <a:lnTo>
                    <a:pt x="1235" y="1886"/>
                  </a:lnTo>
                  <a:lnTo>
                    <a:pt x="1335" y="1853"/>
                  </a:lnTo>
                  <a:lnTo>
                    <a:pt x="1419" y="1819"/>
                  </a:lnTo>
                  <a:lnTo>
                    <a:pt x="1502" y="1786"/>
                  </a:lnTo>
                  <a:lnTo>
                    <a:pt x="1569" y="1736"/>
                  </a:lnTo>
                  <a:lnTo>
                    <a:pt x="1636" y="1669"/>
                  </a:lnTo>
                  <a:lnTo>
                    <a:pt x="1686" y="1603"/>
                  </a:lnTo>
                  <a:lnTo>
                    <a:pt x="1769" y="1469"/>
                  </a:lnTo>
                  <a:lnTo>
                    <a:pt x="1819" y="1302"/>
                  </a:lnTo>
                  <a:lnTo>
                    <a:pt x="1852" y="1135"/>
                  </a:lnTo>
                  <a:lnTo>
                    <a:pt x="1836" y="952"/>
                  </a:lnTo>
                  <a:lnTo>
                    <a:pt x="1802" y="785"/>
                  </a:lnTo>
                  <a:lnTo>
                    <a:pt x="1752" y="601"/>
                  </a:lnTo>
                  <a:lnTo>
                    <a:pt x="1669" y="451"/>
                  </a:lnTo>
                  <a:lnTo>
                    <a:pt x="1552" y="301"/>
                  </a:lnTo>
                  <a:lnTo>
                    <a:pt x="1402" y="184"/>
                  </a:lnTo>
                  <a:lnTo>
                    <a:pt x="1235" y="84"/>
                  </a:lnTo>
                  <a:lnTo>
                    <a:pt x="1152" y="51"/>
                  </a:lnTo>
                  <a:lnTo>
                    <a:pt x="1051" y="34"/>
                  </a:lnTo>
                  <a:lnTo>
                    <a:pt x="935" y="17"/>
                  </a:lnTo>
                  <a:lnTo>
                    <a:pt x="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
            <p:cNvSpPr/>
            <p:nvPr/>
          </p:nvSpPr>
          <p:spPr>
            <a:xfrm>
              <a:off x="5331280" y="2985816"/>
              <a:ext cx="266377" cy="265646"/>
            </a:xfrm>
            <a:custGeom>
              <a:avLst/>
              <a:gdLst/>
              <a:ahLst/>
              <a:cxnLst/>
              <a:rect l="l" t="t" r="r" b="b"/>
              <a:pathLst>
                <a:path w="5825" h="5809" extrusionOk="0">
                  <a:moveTo>
                    <a:pt x="2720" y="1"/>
                  </a:moveTo>
                  <a:lnTo>
                    <a:pt x="2537" y="34"/>
                  </a:lnTo>
                  <a:lnTo>
                    <a:pt x="2353" y="51"/>
                  </a:lnTo>
                  <a:lnTo>
                    <a:pt x="2170" y="101"/>
                  </a:lnTo>
                  <a:lnTo>
                    <a:pt x="2003" y="151"/>
                  </a:lnTo>
                  <a:lnTo>
                    <a:pt x="1819" y="218"/>
                  </a:lnTo>
                  <a:lnTo>
                    <a:pt x="1652" y="285"/>
                  </a:lnTo>
                  <a:lnTo>
                    <a:pt x="1485" y="368"/>
                  </a:lnTo>
                  <a:lnTo>
                    <a:pt x="1302" y="468"/>
                  </a:lnTo>
                  <a:lnTo>
                    <a:pt x="1152" y="585"/>
                  </a:lnTo>
                  <a:lnTo>
                    <a:pt x="1001" y="702"/>
                  </a:lnTo>
                  <a:lnTo>
                    <a:pt x="851" y="835"/>
                  </a:lnTo>
                  <a:lnTo>
                    <a:pt x="734" y="969"/>
                  </a:lnTo>
                  <a:lnTo>
                    <a:pt x="601" y="1119"/>
                  </a:lnTo>
                  <a:lnTo>
                    <a:pt x="484" y="1286"/>
                  </a:lnTo>
                  <a:lnTo>
                    <a:pt x="384" y="1453"/>
                  </a:lnTo>
                  <a:lnTo>
                    <a:pt x="301" y="1620"/>
                  </a:lnTo>
                  <a:lnTo>
                    <a:pt x="217" y="1803"/>
                  </a:lnTo>
                  <a:lnTo>
                    <a:pt x="150" y="1987"/>
                  </a:lnTo>
                  <a:lnTo>
                    <a:pt x="100" y="2170"/>
                  </a:lnTo>
                  <a:lnTo>
                    <a:pt x="50" y="2354"/>
                  </a:lnTo>
                  <a:lnTo>
                    <a:pt x="17" y="2537"/>
                  </a:lnTo>
                  <a:lnTo>
                    <a:pt x="0" y="2721"/>
                  </a:lnTo>
                  <a:lnTo>
                    <a:pt x="0" y="2921"/>
                  </a:lnTo>
                  <a:lnTo>
                    <a:pt x="0" y="3105"/>
                  </a:lnTo>
                  <a:lnTo>
                    <a:pt x="17" y="3288"/>
                  </a:lnTo>
                  <a:lnTo>
                    <a:pt x="50" y="3472"/>
                  </a:lnTo>
                  <a:lnTo>
                    <a:pt x="100" y="3656"/>
                  </a:lnTo>
                  <a:lnTo>
                    <a:pt x="150" y="3822"/>
                  </a:lnTo>
                  <a:lnTo>
                    <a:pt x="217" y="4006"/>
                  </a:lnTo>
                  <a:lnTo>
                    <a:pt x="284" y="4190"/>
                  </a:lnTo>
                  <a:lnTo>
                    <a:pt x="384" y="4356"/>
                  </a:lnTo>
                  <a:lnTo>
                    <a:pt x="484" y="4523"/>
                  </a:lnTo>
                  <a:lnTo>
                    <a:pt x="584" y="4690"/>
                  </a:lnTo>
                  <a:lnTo>
                    <a:pt x="718" y="4840"/>
                  </a:lnTo>
                  <a:lnTo>
                    <a:pt x="851" y="4974"/>
                  </a:lnTo>
                  <a:lnTo>
                    <a:pt x="985" y="5107"/>
                  </a:lnTo>
                  <a:lnTo>
                    <a:pt x="1135" y="5224"/>
                  </a:lnTo>
                  <a:lnTo>
                    <a:pt x="1302" y="5341"/>
                  </a:lnTo>
                  <a:lnTo>
                    <a:pt x="1469" y="5441"/>
                  </a:lnTo>
                  <a:lnTo>
                    <a:pt x="1636" y="5525"/>
                  </a:lnTo>
                  <a:lnTo>
                    <a:pt x="1803" y="5608"/>
                  </a:lnTo>
                  <a:lnTo>
                    <a:pt x="1986" y="5675"/>
                  </a:lnTo>
                  <a:lnTo>
                    <a:pt x="2170" y="5725"/>
                  </a:lnTo>
                  <a:lnTo>
                    <a:pt x="2353" y="5758"/>
                  </a:lnTo>
                  <a:lnTo>
                    <a:pt x="2537" y="5792"/>
                  </a:lnTo>
                  <a:lnTo>
                    <a:pt x="2720" y="5808"/>
                  </a:lnTo>
                  <a:lnTo>
                    <a:pt x="3104" y="5808"/>
                  </a:lnTo>
                  <a:lnTo>
                    <a:pt x="3288" y="5792"/>
                  </a:lnTo>
                  <a:lnTo>
                    <a:pt x="3471" y="5758"/>
                  </a:lnTo>
                  <a:lnTo>
                    <a:pt x="3638" y="5725"/>
                  </a:lnTo>
                  <a:lnTo>
                    <a:pt x="3822" y="5675"/>
                  </a:lnTo>
                  <a:lnTo>
                    <a:pt x="4005" y="5608"/>
                  </a:lnTo>
                  <a:lnTo>
                    <a:pt x="4172" y="5525"/>
                  </a:lnTo>
                  <a:lnTo>
                    <a:pt x="4339" y="5441"/>
                  </a:lnTo>
                  <a:lnTo>
                    <a:pt x="4523" y="5341"/>
                  </a:lnTo>
                  <a:lnTo>
                    <a:pt x="4673" y="5224"/>
                  </a:lnTo>
                  <a:lnTo>
                    <a:pt x="4840" y="5107"/>
                  </a:lnTo>
                  <a:lnTo>
                    <a:pt x="4973" y="4974"/>
                  </a:lnTo>
                  <a:lnTo>
                    <a:pt x="5107" y="4840"/>
                  </a:lnTo>
                  <a:lnTo>
                    <a:pt x="5224" y="4690"/>
                  </a:lnTo>
                  <a:lnTo>
                    <a:pt x="5340" y="4523"/>
                  </a:lnTo>
                  <a:lnTo>
                    <a:pt x="5440" y="4356"/>
                  </a:lnTo>
                  <a:lnTo>
                    <a:pt x="5541" y="4190"/>
                  </a:lnTo>
                  <a:lnTo>
                    <a:pt x="5607" y="4006"/>
                  </a:lnTo>
                  <a:lnTo>
                    <a:pt x="5674" y="3822"/>
                  </a:lnTo>
                  <a:lnTo>
                    <a:pt x="5724" y="3656"/>
                  </a:lnTo>
                  <a:lnTo>
                    <a:pt x="5774" y="3472"/>
                  </a:lnTo>
                  <a:lnTo>
                    <a:pt x="5808" y="3288"/>
                  </a:lnTo>
                  <a:lnTo>
                    <a:pt x="5824" y="3105"/>
                  </a:lnTo>
                  <a:lnTo>
                    <a:pt x="5824" y="2921"/>
                  </a:lnTo>
                  <a:lnTo>
                    <a:pt x="5824" y="2721"/>
                  </a:lnTo>
                  <a:lnTo>
                    <a:pt x="5808" y="2537"/>
                  </a:lnTo>
                  <a:lnTo>
                    <a:pt x="5774" y="2354"/>
                  </a:lnTo>
                  <a:lnTo>
                    <a:pt x="5724" y="2170"/>
                  </a:lnTo>
                  <a:lnTo>
                    <a:pt x="5674" y="1987"/>
                  </a:lnTo>
                  <a:lnTo>
                    <a:pt x="5607" y="1803"/>
                  </a:lnTo>
                  <a:lnTo>
                    <a:pt x="5524" y="1620"/>
                  </a:lnTo>
                  <a:lnTo>
                    <a:pt x="5440" y="1453"/>
                  </a:lnTo>
                  <a:lnTo>
                    <a:pt x="5324" y="1286"/>
                  </a:lnTo>
                  <a:lnTo>
                    <a:pt x="5224" y="1119"/>
                  </a:lnTo>
                  <a:lnTo>
                    <a:pt x="5090" y="969"/>
                  </a:lnTo>
                  <a:lnTo>
                    <a:pt x="4957" y="835"/>
                  </a:lnTo>
                  <a:lnTo>
                    <a:pt x="4823" y="702"/>
                  </a:lnTo>
                  <a:lnTo>
                    <a:pt x="4673" y="585"/>
                  </a:lnTo>
                  <a:lnTo>
                    <a:pt x="4506" y="468"/>
                  </a:lnTo>
                  <a:lnTo>
                    <a:pt x="4339" y="368"/>
                  </a:lnTo>
                  <a:lnTo>
                    <a:pt x="4155" y="285"/>
                  </a:lnTo>
                  <a:lnTo>
                    <a:pt x="3989" y="201"/>
                  </a:lnTo>
                  <a:lnTo>
                    <a:pt x="3805" y="151"/>
                  </a:lnTo>
                  <a:lnTo>
                    <a:pt x="3621" y="84"/>
                  </a:lnTo>
                  <a:lnTo>
                    <a:pt x="3438" y="51"/>
                  </a:lnTo>
                  <a:lnTo>
                    <a:pt x="3254" y="18"/>
                  </a:lnTo>
                  <a:lnTo>
                    <a:pt x="307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0"/>
            <p:cNvSpPr/>
            <p:nvPr/>
          </p:nvSpPr>
          <p:spPr>
            <a:xfrm>
              <a:off x="5299223" y="2192173"/>
              <a:ext cx="347274" cy="1015023"/>
            </a:xfrm>
            <a:custGeom>
              <a:avLst/>
              <a:gdLst/>
              <a:ahLst/>
              <a:cxnLst/>
              <a:rect l="l" t="t" r="r" b="b"/>
              <a:pathLst>
                <a:path w="7594" h="22196" extrusionOk="0">
                  <a:moveTo>
                    <a:pt x="4089" y="0"/>
                  </a:moveTo>
                  <a:lnTo>
                    <a:pt x="3738" y="17"/>
                  </a:lnTo>
                  <a:lnTo>
                    <a:pt x="3371" y="67"/>
                  </a:lnTo>
                  <a:lnTo>
                    <a:pt x="3004" y="134"/>
                  </a:lnTo>
                  <a:lnTo>
                    <a:pt x="2620" y="217"/>
                  </a:lnTo>
                  <a:lnTo>
                    <a:pt x="2253" y="318"/>
                  </a:lnTo>
                  <a:lnTo>
                    <a:pt x="1469" y="15871"/>
                  </a:lnTo>
                  <a:lnTo>
                    <a:pt x="1636" y="15971"/>
                  </a:lnTo>
                  <a:lnTo>
                    <a:pt x="1803" y="16054"/>
                  </a:lnTo>
                  <a:lnTo>
                    <a:pt x="1969" y="16138"/>
                  </a:lnTo>
                  <a:lnTo>
                    <a:pt x="2153" y="16204"/>
                  </a:lnTo>
                  <a:lnTo>
                    <a:pt x="2320" y="16254"/>
                  </a:lnTo>
                  <a:lnTo>
                    <a:pt x="2520" y="16288"/>
                  </a:lnTo>
                  <a:lnTo>
                    <a:pt x="2704" y="16321"/>
                  </a:lnTo>
                  <a:lnTo>
                    <a:pt x="2904" y="16338"/>
                  </a:lnTo>
                  <a:lnTo>
                    <a:pt x="3305" y="16338"/>
                  </a:lnTo>
                  <a:lnTo>
                    <a:pt x="3521" y="16321"/>
                  </a:lnTo>
                  <a:lnTo>
                    <a:pt x="3738" y="16288"/>
                  </a:lnTo>
                  <a:lnTo>
                    <a:pt x="3955" y="16254"/>
                  </a:lnTo>
                  <a:lnTo>
                    <a:pt x="4189" y="16204"/>
                  </a:lnTo>
                  <a:lnTo>
                    <a:pt x="4656" y="16071"/>
                  </a:lnTo>
                  <a:lnTo>
                    <a:pt x="7593" y="1018"/>
                  </a:lnTo>
                  <a:lnTo>
                    <a:pt x="7310" y="835"/>
                  </a:lnTo>
                  <a:lnTo>
                    <a:pt x="7009" y="668"/>
                  </a:lnTo>
                  <a:lnTo>
                    <a:pt x="6709" y="518"/>
                  </a:lnTo>
                  <a:lnTo>
                    <a:pt x="6408" y="384"/>
                  </a:lnTo>
                  <a:lnTo>
                    <a:pt x="6091" y="267"/>
                  </a:lnTo>
                  <a:lnTo>
                    <a:pt x="5774" y="167"/>
                  </a:lnTo>
                  <a:lnTo>
                    <a:pt x="5457" y="101"/>
                  </a:lnTo>
                  <a:lnTo>
                    <a:pt x="5124" y="51"/>
                  </a:lnTo>
                  <a:lnTo>
                    <a:pt x="4790" y="17"/>
                  </a:lnTo>
                  <a:lnTo>
                    <a:pt x="4439" y="0"/>
                  </a:lnTo>
                  <a:close/>
                  <a:moveTo>
                    <a:pt x="2420" y="17373"/>
                  </a:moveTo>
                  <a:lnTo>
                    <a:pt x="2120" y="17389"/>
                  </a:lnTo>
                  <a:lnTo>
                    <a:pt x="1819" y="17456"/>
                  </a:lnTo>
                  <a:lnTo>
                    <a:pt x="1519" y="17556"/>
                  </a:lnTo>
                  <a:lnTo>
                    <a:pt x="1235" y="17690"/>
                  </a:lnTo>
                  <a:lnTo>
                    <a:pt x="1085" y="17773"/>
                  </a:lnTo>
                  <a:lnTo>
                    <a:pt x="952" y="17857"/>
                  </a:lnTo>
                  <a:lnTo>
                    <a:pt x="835" y="17957"/>
                  </a:lnTo>
                  <a:lnTo>
                    <a:pt x="718" y="18057"/>
                  </a:lnTo>
                  <a:lnTo>
                    <a:pt x="601" y="18174"/>
                  </a:lnTo>
                  <a:lnTo>
                    <a:pt x="501" y="18307"/>
                  </a:lnTo>
                  <a:lnTo>
                    <a:pt x="418" y="18441"/>
                  </a:lnTo>
                  <a:lnTo>
                    <a:pt x="334" y="18574"/>
                  </a:lnTo>
                  <a:lnTo>
                    <a:pt x="184" y="18874"/>
                  </a:lnTo>
                  <a:lnTo>
                    <a:pt x="134" y="19025"/>
                  </a:lnTo>
                  <a:lnTo>
                    <a:pt x="84" y="19175"/>
                  </a:lnTo>
                  <a:lnTo>
                    <a:pt x="50" y="19325"/>
                  </a:lnTo>
                  <a:lnTo>
                    <a:pt x="17" y="19475"/>
                  </a:lnTo>
                  <a:lnTo>
                    <a:pt x="0" y="19642"/>
                  </a:lnTo>
                  <a:lnTo>
                    <a:pt x="0" y="19792"/>
                  </a:lnTo>
                  <a:lnTo>
                    <a:pt x="0" y="19943"/>
                  </a:lnTo>
                  <a:lnTo>
                    <a:pt x="17" y="20109"/>
                  </a:lnTo>
                  <a:lnTo>
                    <a:pt x="50" y="20260"/>
                  </a:lnTo>
                  <a:lnTo>
                    <a:pt x="84" y="20410"/>
                  </a:lnTo>
                  <a:lnTo>
                    <a:pt x="184" y="20710"/>
                  </a:lnTo>
                  <a:lnTo>
                    <a:pt x="317" y="20994"/>
                  </a:lnTo>
                  <a:lnTo>
                    <a:pt x="401" y="21144"/>
                  </a:lnTo>
                  <a:lnTo>
                    <a:pt x="501" y="21278"/>
                  </a:lnTo>
                  <a:lnTo>
                    <a:pt x="601" y="21394"/>
                  </a:lnTo>
                  <a:lnTo>
                    <a:pt x="701" y="21511"/>
                  </a:lnTo>
                  <a:lnTo>
                    <a:pt x="818" y="21611"/>
                  </a:lnTo>
                  <a:lnTo>
                    <a:pt x="935" y="21711"/>
                  </a:lnTo>
                  <a:lnTo>
                    <a:pt x="1068" y="21812"/>
                  </a:lnTo>
                  <a:lnTo>
                    <a:pt x="1219" y="21895"/>
                  </a:lnTo>
                  <a:lnTo>
                    <a:pt x="1502" y="22028"/>
                  </a:lnTo>
                  <a:lnTo>
                    <a:pt x="1803" y="22129"/>
                  </a:lnTo>
                  <a:lnTo>
                    <a:pt x="2103" y="22179"/>
                  </a:lnTo>
                  <a:lnTo>
                    <a:pt x="2420" y="22195"/>
                  </a:lnTo>
                  <a:lnTo>
                    <a:pt x="2737" y="22179"/>
                  </a:lnTo>
                  <a:lnTo>
                    <a:pt x="3038" y="22129"/>
                  </a:lnTo>
                  <a:lnTo>
                    <a:pt x="3338" y="22028"/>
                  </a:lnTo>
                  <a:lnTo>
                    <a:pt x="3622" y="21895"/>
                  </a:lnTo>
                  <a:lnTo>
                    <a:pt x="3772" y="21812"/>
                  </a:lnTo>
                  <a:lnTo>
                    <a:pt x="3905" y="21711"/>
                  </a:lnTo>
                  <a:lnTo>
                    <a:pt x="4022" y="21611"/>
                  </a:lnTo>
                  <a:lnTo>
                    <a:pt x="4139" y="21511"/>
                  </a:lnTo>
                  <a:lnTo>
                    <a:pt x="4256" y="21394"/>
                  </a:lnTo>
                  <a:lnTo>
                    <a:pt x="4356" y="21278"/>
                  </a:lnTo>
                  <a:lnTo>
                    <a:pt x="4439" y="21144"/>
                  </a:lnTo>
                  <a:lnTo>
                    <a:pt x="4523" y="20994"/>
                  </a:lnTo>
                  <a:lnTo>
                    <a:pt x="4673" y="20710"/>
                  </a:lnTo>
                  <a:lnTo>
                    <a:pt x="4773" y="20410"/>
                  </a:lnTo>
                  <a:lnTo>
                    <a:pt x="4806" y="20260"/>
                  </a:lnTo>
                  <a:lnTo>
                    <a:pt x="4823" y="20109"/>
                  </a:lnTo>
                  <a:lnTo>
                    <a:pt x="4840" y="19943"/>
                  </a:lnTo>
                  <a:lnTo>
                    <a:pt x="4840" y="19792"/>
                  </a:lnTo>
                  <a:lnTo>
                    <a:pt x="4840" y="19642"/>
                  </a:lnTo>
                  <a:lnTo>
                    <a:pt x="4823" y="19475"/>
                  </a:lnTo>
                  <a:lnTo>
                    <a:pt x="4806" y="19325"/>
                  </a:lnTo>
                  <a:lnTo>
                    <a:pt x="4756" y="19175"/>
                  </a:lnTo>
                  <a:lnTo>
                    <a:pt x="4723" y="19025"/>
                  </a:lnTo>
                  <a:lnTo>
                    <a:pt x="4656" y="18874"/>
                  </a:lnTo>
                  <a:lnTo>
                    <a:pt x="4523" y="18574"/>
                  </a:lnTo>
                  <a:lnTo>
                    <a:pt x="4439" y="18441"/>
                  </a:lnTo>
                  <a:lnTo>
                    <a:pt x="4339" y="18307"/>
                  </a:lnTo>
                  <a:lnTo>
                    <a:pt x="4239" y="18174"/>
                  </a:lnTo>
                  <a:lnTo>
                    <a:pt x="4122" y="18057"/>
                  </a:lnTo>
                  <a:lnTo>
                    <a:pt x="4005" y="17957"/>
                  </a:lnTo>
                  <a:lnTo>
                    <a:pt x="3889" y="17857"/>
                  </a:lnTo>
                  <a:lnTo>
                    <a:pt x="3755" y="17773"/>
                  </a:lnTo>
                  <a:lnTo>
                    <a:pt x="3605" y="17690"/>
                  </a:lnTo>
                  <a:lnTo>
                    <a:pt x="3321" y="17556"/>
                  </a:lnTo>
                  <a:lnTo>
                    <a:pt x="3021" y="17456"/>
                  </a:lnTo>
                  <a:lnTo>
                    <a:pt x="2720" y="17389"/>
                  </a:lnTo>
                  <a:lnTo>
                    <a:pt x="2420" y="1737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0"/>
            <p:cNvSpPr/>
            <p:nvPr/>
          </p:nvSpPr>
          <p:spPr>
            <a:xfrm>
              <a:off x="5266389" y="2159339"/>
              <a:ext cx="412896" cy="1080646"/>
            </a:xfrm>
            <a:custGeom>
              <a:avLst/>
              <a:gdLst/>
              <a:ahLst/>
              <a:cxnLst/>
              <a:rect l="l" t="t" r="r" b="b"/>
              <a:pathLst>
                <a:path w="9029" h="23631" extrusionOk="0">
                  <a:moveTo>
                    <a:pt x="5224" y="1436"/>
                  </a:moveTo>
                  <a:lnTo>
                    <a:pt x="5474" y="1453"/>
                  </a:lnTo>
                  <a:lnTo>
                    <a:pt x="5708" y="1469"/>
                  </a:lnTo>
                  <a:lnTo>
                    <a:pt x="5942" y="1503"/>
                  </a:lnTo>
                  <a:lnTo>
                    <a:pt x="6192" y="1553"/>
                  </a:lnTo>
                  <a:lnTo>
                    <a:pt x="6409" y="1620"/>
                  </a:lnTo>
                  <a:lnTo>
                    <a:pt x="6643" y="1686"/>
                  </a:lnTo>
                  <a:lnTo>
                    <a:pt x="6859" y="1770"/>
                  </a:lnTo>
                  <a:lnTo>
                    <a:pt x="7093" y="1853"/>
                  </a:lnTo>
                  <a:lnTo>
                    <a:pt x="7310" y="1970"/>
                  </a:lnTo>
                  <a:lnTo>
                    <a:pt x="7510" y="2087"/>
                  </a:lnTo>
                  <a:lnTo>
                    <a:pt x="4757" y="16222"/>
                  </a:lnTo>
                  <a:lnTo>
                    <a:pt x="4490" y="16272"/>
                  </a:lnTo>
                  <a:lnTo>
                    <a:pt x="4239" y="16322"/>
                  </a:lnTo>
                  <a:lnTo>
                    <a:pt x="3989" y="16338"/>
                  </a:lnTo>
                  <a:lnTo>
                    <a:pt x="3756" y="16338"/>
                  </a:lnTo>
                  <a:lnTo>
                    <a:pt x="3539" y="16322"/>
                  </a:lnTo>
                  <a:lnTo>
                    <a:pt x="3322" y="16288"/>
                  </a:lnTo>
                  <a:lnTo>
                    <a:pt x="3121" y="16238"/>
                  </a:lnTo>
                  <a:lnTo>
                    <a:pt x="2938" y="16171"/>
                  </a:lnTo>
                  <a:lnTo>
                    <a:pt x="3655" y="1586"/>
                  </a:lnTo>
                  <a:lnTo>
                    <a:pt x="3922" y="1536"/>
                  </a:lnTo>
                  <a:lnTo>
                    <a:pt x="4189" y="1486"/>
                  </a:lnTo>
                  <a:lnTo>
                    <a:pt x="4456" y="1453"/>
                  </a:lnTo>
                  <a:lnTo>
                    <a:pt x="4723" y="1436"/>
                  </a:lnTo>
                  <a:close/>
                  <a:moveTo>
                    <a:pt x="3138" y="18808"/>
                  </a:moveTo>
                  <a:lnTo>
                    <a:pt x="3355" y="18825"/>
                  </a:lnTo>
                  <a:lnTo>
                    <a:pt x="3572" y="18858"/>
                  </a:lnTo>
                  <a:lnTo>
                    <a:pt x="3772" y="18942"/>
                  </a:lnTo>
                  <a:lnTo>
                    <a:pt x="3989" y="19042"/>
                  </a:lnTo>
                  <a:lnTo>
                    <a:pt x="4173" y="19159"/>
                  </a:lnTo>
                  <a:lnTo>
                    <a:pt x="4340" y="19292"/>
                  </a:lnTo>
                  <a:lnTo>
                    <a:pt x="4490" y="19459"/>
                  </a:lnTo>
                  <a:lnTo>
                    <a:pt x="4607" y="19643"/>
                  </a:lnTo>
                  <a:lnTo>
                    <a:pt x="4707" y="19859"/>
                  </a:lnTo>
                  <a:lnTo>
                    <a:pt x="4790" y="20076"/>
                  </a:lnTo>
                  <a:lnTo>
                    <a:pt x="4824" y="20293"/>
                  </a:lnTo>
                  <a:lnTo>
                    <a:pt x="4840" y="20510"/>
                  </a:lnTo>
                  <a:lnTo>
                    <a:pt x="4824" y="20727"/>
                  </a:lnTo>
                  <a:lnTo>
                    <a:pt x="4790" y="20944"/>
                  </a:lnTo>
                  <a:lnTo>
                    <a:pt x="4723" y="21161"/>
                  </a:lnTo>
                  <a:lnTo>
                    <a:pt x="4623" y="21378"/>
                  </a:lnTo>
                  <a:lnTo>
                    <a:pt x="4490" y="21562"/>
                  </a:lnTo>
                  <a:lnTo>
                    <a:pt x="4356" y="21712"/>
                  </a:lnTo>
                  <a:lnTo>
                    <a:pt x="4189" y="21862"/>
                  </a:lnTo>
                  <a:lnTo>
                    <a:pt x="4006" y="21979"/>
                  </a:lnTo>
                  <a:lnTo>
                    <a:pt x="3789" y="22079"/>
                  </a:lnTo>
                  <a:lnTo>
                    <a:pt x="3572" y="22146"/>
                  </a:lnTo>
                  <a:lnTo>
                    <a:pt x="3355" y="22196"/>
                  </a:lnTo>
                  <a:lnTo>
                    <a:pt x="3121" y="22212"/>
                  </a:lnTo>
                  <a:lnTo>
                    <a:pt x="2904" y="22196"/>
                  </a:lnTo>
                  <a:lnTo>
                    <a:pt x="2687" y="22146"/>
                  </a:lnTo>
                  <a:lnTo>
                    <a:pt x="2487" y="22079"/>
                  </a:lnTo>
                  <a:lnTo>
                    <a:pt x="2270" y="21979"/>
                  </a:lnTo>
                  <a:lnTo>
                    <a:pt x="2087" y="21862"/>
                  </a:lnTo>
                  <a:lnTo>
                    <a:pt x="1937" y="21729"/>
                  </a:lnTo>
                  <a:lnTo>
                    <a:pt x="1786" y="21562"/>
                  </a:lnTo>
                  <a:lnTo>
                    <a:pt x="1670" y="21378"/>
                  </a:lnTo>
                  <a:lnTo>
                    <a:pt x="1569" y="21161"/>
                  </a:lnTo>
                  <a:lnTo>
                    <a:pt x="1503" y="20944"/>
                  </a:lnTo>
                  <a:lnTo>
                    <a:pt x="1453" y="20727"/>
                  </a:lnTo>
                  <a:lnTo>
                    <a:pt x="1436" y="20510"/>
                  </a:lnTo>
                  <a:lnTo>
                    <a:pt x="1453" y="20293"/>
                  </a:lnTo>
                  <a:lnTo>
                    <a:pt x="1503" y="20076"/>
                  </a:lnTo>
                  <a:lnTo>
                    <a:pt x="1569" y="19859"/>
                  </a:lnTo>
                  <a:lnTo>
                    <a:pt x="1670" y="19643"/>
                  </a:lnTo>
                  <a:lnTo>
                    <a:pt x="1803" y="19459"/>
                  </a:lnTo>
                  <a:lnTo>
                    <a:pt x="1937" y="19292"/>
                  </a:lnTo>
                  <a:lnTo>
                    <a:pt x="2103" y="19159"/>
                  </a:lnTo>
                  <a:lnTo>
                    <a:pt x="2287" y="19042"/>
                  </a:lnTo>
                  <a:lnTo>
                    <a:pt x="2504" y="18942"/>
                  </a:lnTo>
                  <a:lnTo>
                    <a:pt x="2704" y="18858"/>
                  </a:lnTo>
                  <a:lnTo>
                    <a:pt x="2921" y="18825"/>
                  </a:lnTo>
                  <a:lnTo>
                    <a:pt x="3138" y="18808"/>
                  </a:lnTo>
                  <a:close/>
                  <a:moveTo>
                    <a:pt x="4807" y="1"/>
                  </a:moveTo>
                  <a:lnTo>
                    <a:pt x="4406" y="18"/>
                  </a:lnTo>
                  <a:lnTo>
                    <a:pt x="4006" y="68"/>
                  </a:lnTo>
                  <a:lnTo>
                    <a:pt x="3605" y="134"/>
                  </a:lnTo>
                  <a:lnTo>
                    <a:pt x="3188" y="235"/>
                  </a:lnTo>
                  <a:lnTo>
                    <a:pt x="2771" y="335"/>
                  </a:lnTo>
                  <a:lnTo>
                    <a:pt x="2654" y="385"/>
                  </a:lnTo>
                  <a:lnTo>
                    <a:pt x="2554" y="435"/>
                  </a:lnTo>
                  <a:lnTo>
                    <a:pt x="2471" y="502"/>
                  </a:lnTo>
                  <a:lnTo>
                    <a:pt x="2404" y="585"/>
                  </a:lnTo>
                  <a:lnTo>
                    <a:pt x="2337" y="668"/>
                  </a:lnTo>
                  <a:lnTo>
                    <a:pt x="2287" y="769"/>
                  </a:lnTo>
                  <a:lnTo>
                    <a:pt x="2254" y="885"/>
                  </a:lnTo>
                  <a:lnTo>
                    <a:pt x="2254" y="1002"/>
                  </a:lnTo>
                  <a:lnTo>
                    <a:pt x="1469" y="16555"/>
                  </a:lnTo>
                  <a:lnTo>
                    <a:pt x="1469" y="16655"/>
                  </a:lnTo>
                  <a:lnTo>
                    <a:pt x="1486" y="16739"/>
                  </a:lnTo>
                  <a:lnTo>
                    <a:pt x="1519" y="16822"/>
                  </a:lnTo>
                  <a:lnTo>
                    <a:pt x="1553" y="16922"/>
                  </a:lnTo>
                  <a:lnTo>
                    <a:pt x="1603" y="16989"/>
                  </a:lnTo>
                  <a:lnTo>
                    <a:pt x="1653" y="17073"/>
                  </a:lnTo>
                  <a:lnTo>
                    <a:pt x="1720" y="17139"/>
                  </a:lnTo>
                  <a:lnTo>
                    <a:pt x="1803" y="17189"/>
                  </a:lnTo>
                  <a:lnTo>
                    <a:pt x="2053" y="17340"/>
                  </a:lnTo>
                  <a:lnTo>
                    <a:pt x="2337" y="17473"/>
                  </a:lnTo>
                  <a:lnTo>
                    <a:pt x="2137" y="17540"/>
                  </a:lnTo>
                  <a:lnTo>
                    <a:pt x="1953" y="17607"/>
                  </a:lnTo>
                  <a:lnTo>
                    <a:pt x="1786" y="17690"/>
                  </a:lnTo>
                  <a:lnTo>
                    <a:pt x="1603" y="17774"/>
                  </a:lnTo>
                  <a:lnTo>
                    <a:pt x="1419" y="17874"/>
                  </a:lnTo>
                  <a:lnTo>
                    <a:pt x="1252" y="18007"/>
                  </a:lnTo>
                  <a:lnTo>
                    <a:pt x="1085" y="18124"/>
                  </a:lnTo>
                  <a:lnTo>
                    <a:pt x="935" y="18274"/>
                  </a:lnTo>
                  <a:lnTo>
                    <a:pt x="785" y="18424"/>
                  </a:lnTo>
                  <a:lnTo>
                    <a:pt x="652" y="18591"/>
                  </a:lnTo>
                  <a:lnTo>
                    <a:pt x="535" y="18758"/>
                  </a:lnTo>
                  <a:lnTo>
                    <a:pt x="418" y="18942"/>
                  </a:lnTo>
                  <a:lnTo>
                    <a:pt x="318" y="19125"/>
                  </a:lnTo>
                  <a:lnTo>
                    <a:pt x="234" y="19325"/>
                  </a:lnTo>
                  <a:lnTo>
                    <a:pt x="168" y="19509"/>
                  </a:lnTo>
                  <a:lnTo>
                    <a:pt x="101" y="19709"/>
                  </a:lnTo>
                  <a:lnTo>
                    <a:pt x="67" y="19910"/>
                  </a:lnTo>
                  <a:lnTo>
                    <a:pt x="34" y="20110"/>
                  </a:lnTo>
                  <a:lnTo>
                    <a:pt x="1" y="20310"/>
                  </a:lnTo>
                  <a:lnTo>
                    <a:pt x="1" y="20510"/>
                  </a:lnTo>
                  <a:lnTo>
                    <a:pt x="1" y="20711"/>
                  </a:lnTo>
                  <a:lnTo>
                    <a:pt x="34" y="20911"/>
                  </a:lnTo>
                  <a:lnTo>
                    <a:pt x="51" y="21111"/>
                  </a:lnTo>
                  <a:lnTo>
                    <a:pt x="101" y="21311"/>
                  </a:lnTo>
                  <a:lnTo>
                    <a:pt x="168" y="21495"/>
                  </a:lnTo>
                  <a:lnTo>
                    <a:pt x="234" y="21695"/>
                  </a:lnTo>
                  <a:lnTo>
                    <a:pt x="318" y="21879"/>
                  </a:lnTo>
                  <a:lnTo>
                    <a:pt x="418" y="22062"/>
                  </a:lnTo>
                  <a:lnTo>
                    <a:pt x="518" y="22246"/>
                  </a:lnTo>
                  <a:lnTo>
                    <a:pt x="635" y="22429"/>
                  </a:lnTo>
                  <a:lnTo>
                    <a:pt x="768" y="22580"/>
                  </a:lnTo>
                  <a:lnTo>
                    <a:pt x="919" y="22746"/>
                  </a:lnTo>
                  <a:lnTo>
                    <a:pt x="1069" y="22880"/>
                  </a:lnTo>
                  <a:lnTo>
                    <a:pt x="1236" y="23014"/>
                  </a:lnTo>
                  <a:lnTo>
                    <a:pt x="1403" y="23130"/>
                  </a:lnTo>
                  <a:lnTo>
                    <a:pt x="1586" y="23247"/>
                  </a:lnTo>
                  <a:lnTo>
                    <a:pt x="1770" y="23331"/>
                  </a:lnTo>
                  <a:lnTo>
                    <a:pt x="1953" y="23414"/>
                  </a:lnTo>
                  <a:lnTo>
                    <a:pt x="2153" y="23481"/>
                  </a:lnTo>
                  <a:lnTo>
                    <a:pt x="2337" y="23531"/>
                  </a:lnTo>
                  <a:lnTo>
                    <a:pt x="2537" y="23581"/>
                  </a:lnTo>
                  <a:lnTo>
                    <a:pt x="2738" y="23614"/>
                  </a:lnTo>
                  <a:lnTo>
                    <a:pt x="2938" y="23631"/>
                  </a:lnTo>
                  <a:lnTo>
                    <a:pt x="3338" y="23631"/>
                  </a:lnTo>
                  <a:lnTo>
                    <a:pt x="3539" y="23614"/>
                  </a:lnTo>
                  <a:lnTo>
                    <a:pt x="3739" y="23581"/>
                  </a:lnTo>
                  <a:lnTo>
                    <a:pt x="3939" y="23531"/>
                  </a:lnTo>
                  <a:lnTo>
                    <a:pt x="4123" y="23481"/>
                  </a:lnTo>
                  <a:lnTo>
                    <a:pt x="4306" y="23414"/>
                  </a:lnTo>
                  <a:lnTo>
                    <a:pt x="4506" y="23331"/>
                  </a:lnTo>
                  <a:lnTo>
                    <a:pt x="4690" y="23247"/>
                  </a:lnTo>
                  <a:lnTo>
                    <a:pt x="4874" y="23130"/>
                  </a:lnTo>
                  <a:lnTo>
                    <a:pt x="5040" y="23014"/>
                  </a:lnTo>
                  <a:lnTo>
                    <a:pt x="5207" y="22880"/>
                  </a:lnTo>
                  <a:lnTo>
                    <a:pt x="5358" y="22746"/>
                  </a:lnTo>
                  <a:lnTo>
                    <a:pt x="5508" y="22580"/>
                  </a:lnTo>
                  <a:lnTo>
                    <a:pt x="5641" y="22429"/>
                  </a:lnTo>
                  <a:lnTo>
                    <a:pt x="5758" y="22246"/>
                  </a:lnTo>
                  <a:lnTo>
                    <a:pt x="5875" y="22062"/>
                  </a:lnTo>
                  <a:lnTo>
                    <a:pt x="5975" y="21879"/>
                  </a:lnTo>
                  <a:lnTo>
                    <a:pt x="6058" y="21695"/>
                  </a:lnTo>
                  <a:lnTo>
                    <a:pt x="6125" y="21495"/>
                  </a:lnTo>
                  <a:lnTo>
                    <a:pt x="6175" y="21311"/>
                  </a:lnTo>
                  <a:lnTo>
                    <a:pt x="6225" y="21111"/>
                  </a:lnTo>
                  <a:lnTo>
                    <a:pt x="6259" y="20911"/>
                  </a:lnTo>
                  <a:lnTo>
                    <a:pt x="6275" y="20711"/>
                  </a:lnTo>
                  <a:lnTo>
                    <a:pt x="6275" y="20510"/>
                  </a:lnTo>
                  <a:lnTo>
                    <a:pt x="6275" y="20310"/>
                  </a:lnTo>
                  <a:lnTo>
                    <a:pt x="6259" y="20110"/>
                  </a:lnTo>
                  <a:lnTo>
                    <a:pt x="6225" y="19910"/>
                  </a:lnTo>
                  <a:lnTo>
                    <a:pt x="6175" y="19709"/>
                  </a:lnTo>
                  <a:lnTo>
                    <a:pt x="6125" y="19509"/>
                  </a:lnTo>
                  <a:lnTo>
                    <a:pt x="6042" y="19325"/>
                  </a:lnTo>
                  <a:lnTo>
                    <a:pt x="5958" y="19125"/>
                  </a:lnTo>
                  <a:lnTo>
                    <a:pt x="5858" y="18942"/>
                  </a:lnTo>
                  <a:lnTo>
                    <a:pt x="5758" y="18758"/>
                  </a:lnTo>
                  <a:lnTo>
                    <a:pt x="5625" y="18591"/>
                  </a:lnTo>
                  <a:lnTo>
                    <a:pt x="5491" y="18424"/>
                  </a:lnTo>
                  <a:lnTo>
                    <a:pt x="5358" y="18274"/>
                  </a:lnTo>
                  <a:lnTo>
                    <a:pt x="5191" y="18124"/>
                  </a:lnTo>
                  <a:lnTo>
                    <a:pt x="5024" y="17990"/>
                  </a:lnTo>
                  <a:lnTo>
                    <a:pt x="4857" y="17874"/>
                  </a:lnTo>
                  <a:lnTo>
                    <a:pt x="4673" y="17774"/>
                  </a:lnTo>
                  <a:lnTo>
                    <a:pt x="4573" y="17723"/>
                  </a:lnTo>
                  <a:lnTo>
                    <a:pt x="4824" y="17673"/>
                  </a:lnTo>
                  <a:lnTo>
                    <a:pt x="5074" y="17623"/>
                  </a:lnTo>
                  <a:lnTo>
                    <a:pt x="5341" y="17540"/>
                  </a:lnTo>
                  <a:lnTo>
                    <a:pt x="5591" y="17456"/>
                  </a:lnTo>
                  <a:lnTo>
                    <a:pt x="5691" y="17423"/>
                  </a:lnTo>
                  <a:lnTo>
                    <a:pt x="5775" y="17373"/>
                  </a:lnTo>
                  <a:lnTo>
                    <a:pt x="5842" y="17323"/>
                  </a:lnTo>
                  <a:lnTo>
                    <a:pt x="5908" y="17256"/>
                  </a:lnTo>
                  <a:lnTo>
                    <a:pt x="5975" y="17189"/>
                  </a:lnTo>
                  <a:lnTo>
                    <a:pt x="6008" y="17106"/>
                  </a:lnTo>
                  <a:lnTo>
                    <a:pt x="6058" y="17006"/>
                  </a:lnTo>
                  <a:lnTo>
                    <a:pt x="6075" y="16922"/>
                  </a:lnTo>
                  <a:lnTo>
                    <a:pt x="9012" y="1887"/>
                  </a:lnTo>
                  <a:lnTo>
                    <a:pt x="9029" y="1770"/>
                  </a:lnTo>
                  <a:lnTo>
                    <a:pt x="9029" y="1670"/>
                  </a:lnTo>
                  <a:lnTo>
                    <a:pt x="9012" y="1570"/>
                  </a:lnTo>
                  <a:lnTo>
                    <a:pt x="8979" y="1469"/>
                  </a:lnTo>
                  <a:lnTo>
                    <a:pt x="8929" y="1386"/>
                  </a:lnTo>
                  <a:lnTo>
                    <a:pt x="8879" y="1303"/>
                  </a:lnTo>
                  <a:lnTo>
                    <a:pt x="8812" y="1219"/>
                  </a:lnTo>
                  <a:lnTo>
                    <a:pt x="8729" y="1152"/>
                  </a:lnTo>
                  <a:lnTo>
                    <a:pt x="8411" y="952"/>
                  </a:lnTo>
                  <a:lnTo>
                    <a:pt x="8078" y="752"/>
                  </a:lnTo>
                  <a:lnTo>
                    <a:pt x="7744" y="585"/>
                  </a:lnTo>
                  <a:lnTo>
                    <a:pt x="7393" y="435"/>
                  </a:lnTo>
                  <a:lnTo>
                    <a:pt x="7043" y="301"/>
                  </a:lnTo>
                  <a:lnTo>
                    <a:pt x="6693" y="201"/>
                  </a:lnTo>
                  <a:lnTo>
                    <a:pt x="6325" y="118"/>
                  </a:lnTo>
                  <a:lnTo>
                    <a:pt x="5958" y="51"/>
                  </a:lnTo>
                  <a:lnTo>
                    <a:pt x="5574" y="18"/>
                  </a:lnTo>
                  <a:lnTo>
                    <a:pt x="51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20"/>
          <p:cNvSpPr txBox="1"/>
          <p:nvPr/>
        </p:nvSpPr>
        <p:spPr>
          <a:xfrm>
            <a:off x="1370382" y="1887615"/>
            <a:ext cx="5293947" cy="15054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rgbClr val="FF0000"/>
                </a:solidFill>
                <a:latin typeface="Fira Sans Extra Condensed"/>
                <a:ea typeface="Fira Sans Extra Condensed"/>
                <a:cs typeface="Fira Sans Extra Condensed"/>
                <a:sym typeface="Fira Sans Extra Condensed"/>
              </a:rPr>
              <a:t>Conceptual domains</a:t>
            </a:r>
          </a:p>
          <a:p>
            <a:pPr algn="ctr"/>
            <a:r>
              <a:rPr lang="en-US" sz="1200" b="1" dirty="0">
                <a:latin typeface="Times New Roman" panose="02020603050405020304" pitchFamily="18" charset="0"/>
              </a:rPr>
              <a:t>1. Creation of folder structures, saving and retrieving information in a retrievable memory. External storage drives and folder structures.</a:t>
            </a:r>
          </a:p>
          <a:p>
            <a:pPr algn="ctr"/>
            <a:r>
              <a:rPr lang="en-US" sz="1200" b="1" dirty="0">
                <a:latin typeface="Times New Roman" panose="02020603050405020304" pitchFamily="18" charset="0"/>
              </a:rPr>
              <a:t>Backups.</a:t>
            </a:r>
          </a:p>
          <a:p>
            <a:pPr algn="ctr"/>
            <a:r>
              <a:rPr lang="en-US" sz="1200" b="1" dirty="0">
                <a:latin typeface="Times New Roman" panose="02020603050405020304" pitchFamily="18" charset="0"/>
              </a:rPr>
              <a:t>2. Concepts of copy, paste, move in retrievable memory.</a:t>
            </a:r>
          </a:p>
          <a:p>
            <a:pPr algn="ctr"/>
            <a:r>
              <a:rPr lang="en-US" sz="1200" b="1" dirty="0">
                <a:latin typeface="Times New Roman" panose="02020603050405020304" pitchFamily="18" charset="0"/>
              </a:rPr>
              <a:t>3. Save a document to a location on a drive</a:t>
            </a:r>
          </a:p>
          <a:p>
            <a:pPr algn="ctr"/>
            <a:r>
              <a:rPr lang="en-US" sz="1200" b="1" dirty="0">
                <a:latin typeface="Times New Roman" panose="02020603050405020304" pitchFamily="18" charset="0"/>
              </a:rPr>
              <a:t>storage.</a:t>
            </a:r>
          </a:p>
          <a:p>
            <a:pPr algn="ctr"/>
            <a:r>
              <a:rPr lang="en-US" sz="1200" b="1" dirty="0">
                <a:latin typeface="Times New Roman" panose="02020603050405020304" pitchFamily="18" charset="0"/>
              </a:rPr>
              <a:t>4. Save a document under a different name to a location on a storage drive. Save and save as.</a:t>
            </a:r>
          </a:p>
          <a:p>
            <a:pPr algn="ctr"/>
            <a:r>
              <a:rPr lang="en-US" sz="1200" b="1" dirty="0">
                <a:latin typeface="Times New Roman" panose="02020603050405020304" pitchFamily="18" charset="0"/>
              </a:rPr>
              <a:t>5. Word processing program:</a:t>
            </a:r>
          </a:p>
          <a:p>
            <a:pPr algn="ctr"/>
            <a:r>
              <a:rPr lang="en-US" sz="1200" b="1" dirty="0">
                <a:latin typeface="Times New Roman" panose="02020603050405020304" pitchFamily="18" charset="0"/>
              </a:rPr>
              <a:t>Management of  line spacing, Numbering, Bullets, Margins, alignment, Columns, capital letter, background, images, shapes.</a:t>
            </a:r>
          </a:p>
          <a:p>
            <a:pPr algn="ctr"/>
            <a:r>
              <a:rPr lang="en-US" sz="1200" b="1" dirty="0">
                <a:latin typeface="Times New Roman" panose="02020603050405020304" pitchFamily="18" charset="0"/>
              </a:rPr>
              <a:t>6. Solar energy, operation of solar panels (photovoltaic cells).</a:t>
            </a:r>
          </a:p>
          <a:p>
            <a:pPr algn="ctr"/>
            <a:r>
              <a:rPr lang="en-US" sz="1200" b="1" dirty="0">
                <a:latin typeface="Times New Roman" panose="02020603050405020304" pitchFamily="18" charset="0"/>
              </a:rPr>
              <a:t>7. Keyboard: guide keyboard</a:t>
            </a:r>
          </a:p>
          <a:p>
            <a:pPr algn="ctr"/>
            <a:r>
              <a:rPr lang="en-US" sz="1200" b="1" dirty="0">
                <a:latin typeface="Times New Roman" panose="02020603050405020304" pitchFamily="18" charset="0"/>
              </a:rPr>
              <a:t>8. Functions of an entrepreneur</a:t>
            </a:r>
            <a:br>
              <a:rPr lang="en-US" sz="2000" b="1" dirty="0"/>
            </a:br>
            <a:endParaRPr lang="en-US" sz="2000" dirty="0"/>
          </a:p>
          <a:p>
            <a:pPr marL="0" lvl="0" indent="0" algn="ctr" rtl="0">
              <a:spcBef>
                <a:spcPts val="0"/>
              </a:spcBef>
              <a:spcAft>
                <a:spcPts val="0"/>
              </a:spcAft>
              <a:buNone/>
            </a:pPr>
            <a:endParaRPr sz="2800" b="1" dirty="0">
              <a:solidFill>
                <a:srgbClr val="FF0000"/>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315109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grpSp>
        <p:nvGrpSpPr>
          <p:cNvPr id="1880" name="Google Shape;1880;p20"/>
          <p:cNvGrpSpPr/>
          <p:nvPr/>
        </p:nvGrpSpPr>
        <p:grpSpPr>
          <a:xfrm>
            <a:off x="330868" y="370239"/>
            <a:ext cx="8482263" cy="4590046"/>
            <a:chOff x="3142576" y="1697649"/>
            <a:chExt cx="2935043" cy="2604644"/>
          </a:xfrm>
        </p:grpSpPr>
        <p:sp>
          <p:nvSpPr>
            <p:cNvPr id="1881" name="Google Shape;1881;p20"/>
            <p:cNvSpPr/>
            <p:nvPr/>
          </p:nvSpPr>
          <p:spPr>
            <a:xfrm>
              <a:off x="3175364" y="1730483"/>
              <a:ext cx="2869466" cy="2538975"/>
            </a:xfrm>
            <a:custGeom>
              <a:avLst/>
              <a:gdLst/>
              <a:ahLst/>
              <a:cxnLst/>
              <a:rect l="l" t="t" r="r" b="b"/>
              <a:pathLst>
                <a:path w="62748" h="55521" extrusionOk="0">
                  <a:moveTo>
                    <a:pt x="32225" y="0"/>
                  </a:moveTo>
                  <a:lnTo>
                    <a:pt x="31658" y="17"/>
                  </a:lnTo>
                  <a:lnTo>
                    <a:pt x="30690" y="50"/>
                  </a:lnTo>
                  <a:lnTo>
                    <a:pt x="29705" y="117"/>
                  </a:lnTo>
                  <a:lnTo>
                    <a:pt x="28888" y="184"/>
                  </a:lnTo>
                  <a:lnTo>
                    <a:pt x="28087" y="267"/>
                  </a:lnTo>
                  <a:lnTo>
                    <a:pt x="27302" y="367"/>
                  </a:lnTo>
                  <a:lnTo>
                    <a:pt x="26501" y="468"/>
                  </a:lnTo>
                  <a:lnTo>
                    <a:pt x="25734" y="601"/>
                  </a:lnTo>
                  <a:lnTo>
                    <a:pt x="24949" y="735"/>
                  </a:lnTo>
                  <a:lnTo>
                    <a:pt x="24182" y="885"/>
                  </a:lnTo>
                  <a:lnTo>
                    <a:pt x="23431" y="1052"/>
                  </a:lnTo>
                  <a:lnTo>
                    <a:pt x="22663" y="1218"/>
                  </a:lnTo>
                  <a:lnTo>
                    <a:pt x="21929" y="1402"/>
                  </a:lnTo>
                  <a:lnTo>
                    <a:pt x="21195" y="1602"/>
                  </a:lnTo>
                  <a:lnTo>
                    <a:pt x="20460" y="1819"/>
                  </a:lnTo>
                  <a:lnTo>
                    <a:pt x="19743" y="2036"/>
                  </a:lnTo>
                  <a:lnTo>
                    <a:pt x="19042" y="2270"/>
                  </a:lnTo>
                  <a:lnTo>
                    <a:pt x="18341" y="2520"/>
                  </a:lnTo>
                  <a:lnTo>
                    <a:pt x="17640" y="2770"/>
                  </a:lnTo>
                  <a:lnTo>
                    <a:pt x="16956" y="3037"/>
                  </a:lnTo>
                  <a:lnTo>
                    <a:pt x="16288" y="3321"/>
                  </a:lnTo>
                  <a:lnTo>
                    <a:pt x="15621" y="3622"/>
                  </a:lnTo>
                  <a:lnTo>
                    <a:pt x="14970" y="3905"/>
                  </a:lnTo>
                  <a:lnTo>
                    <a:pt x="14336" y="4222"/>
                  </a:lnTo>
                  <a:lnTo>
                    <a:pt x="13702" y="4539"/>
                  </a:lnTo>
                  <a:lnTo>
                    <a:pt x="13084" y="4873"/>
                  </a:lnTo>
                  <a:lnTo>
                    <a:pt x="12483" y="5207"/>
                  </a:lnTo>
                  <a:lnTo>
                    <a:pt x="11883" y="5557"/>
                  </a:lnTo>
                  <a:lnTo>
                    <a:pt x="11299" y="5924"/>
                  </a:lnTo>
                  <a:lnTo>
                    <a:pt x="10715" y="6292"/>
                  </a:lnTo>
                  <a:lnTo>
                    <a:pt x="10164" y="6675"/>
                  </a:lnTo>
                  <a:lnTo>
                    <a:pt x="9613" y="7059"/>
                  </a:lnTo>
                  <a:lnTo>
                    <a:pt x="9079" y="7443"/>
                  </a:lnTo>
                  <a:lnTo>
                    <a:pt x="8545" y="7844"/>
                  </a:lnTo>
                  <a:lnTo>
                    <a:pt x="8045" y="8261"/>
                  </a:lnTo>
                  <a:lnTo>
                    <a:pt x="7544" y="8678"/>
                  </a:lnTo>
                  <a:lnTo>
                    <a:pt x="7060" y="9112"/>
                  </a:lnTo>
                  <a:lnTo>
                    <a:pt x="6593" y="9546"/>
                  </a:lnTo>
                  <a:lnTo>
                    <a:pt x="6142" y="9980"/>
                  </a:lnTo>
                  <a:lnTo>
                    <a:pt x="5708" y="10430"/>
                  </a:lnTo>
                  <a:lnTo>
                    <a:pt x="5274" y="10881"/>
                  </a:lnTo>
                  <a:lnTo>
                    <a:pt x="4857" y="11348"/>
                  </a:lnTo>
                  <a:lnTo>
                    <a:pt x="4473" y="11815"/>
                  </a:lnTo>
                  <a:lnTo>
                    <a:pt x="4089" y="12283"/>
                  </a:lnTo>
                  <a:lnTo>
                    <a:pt x="3722" y="12767"/>
                  </a:lnTo>
                  <a:lnTo>
                    <a:pt x="3372" y="13267"/>
                  </a:lnTo>
                  <a:lnTo>
                    <a:pt x="3038" y="13751"/>
                  </a:lnTo>
                  <a:lnTo>
                    <a:pt x="2721" y="14252"/>
                  </a:lnTo>
                  <a:lnTo>
                    <a:pt x="2421" y="14752"/>
                  </a:lnTo>
                  <a:lnTo>
                    <a:pt x="2137" y="15270"/>
                  </a:lnTo>
                  <a:lnTo>
                    <a:pt x="1870" y="15787"/>
                  </a:lnTo>
                  <a:lnTo>
                    <a:pt x="1620" y="16304"/>
                  </a:lnTo>
                  <a:lnTo>
                    <a:pt x="1369" y="16822"/>
                  </a:lnTo>
                  <a:lnTo>
                    <a:pt x="1169" y="17356"/>
                  </a:lnTo>
                  <a:lnTo>
                    <a:pt x="969" y="17890"/>
                  </a:lnTo>
                  <a:lnTo>
                    <a:pt x="785" y="18424"/>
                  </a:lnTo>
                  <a:lnTo>
                    <a:pt x="618" y="18974"/>
                  </a:lnTo>
                  <a:lnTo>
                    <a:pt x="468" y="19508"/>
                  </a:lnTo>
                  <a:lnTo>
                    <a:pt x="351" y="20059"/>
                  </a:lnTo>
                  <a:lnTo>
                    <a:pt x="251" y="20610"/>
                  </a:lnTo>
                  <a:lnTo>
                    <a:pt x="151" y="21177"/>
                  </a:lnTo>
                  <a:lnTo>
                    <a:pt x="84" y="21728"/>
                  </a:lnTo>
                  <a:lnTo>
                    <a:pt x="34" y="22295"/>
                  </a:lnTo>
                  <a:lnTo>
                    <a:pt x="18" y="22846"/>
                  </a:lnTo>
                  <a:lnTo>
                    <a:pt x="1" y="23413"/>
                  </a:lnTo>
                  <a:lnTo>
                    <a:pt x="18" y="23981"/>
                  </a:lnTo>
                  <a:lnTo>
                    <a:pt x="51" y="24565"/>
                  </a:lnTo>
                  <a:lnTo>
                    <a:pt x="101" y="25116"/>
                  </a:lnTo>
                  <a:lnTo>
                    <a:pt x="185" y="25666"/>
                  </a:lnTo>
                  <a:lnTo>
                    <a:pt x="185" y="25733"/>
                  </a:lnTo>
                  <a:lnTo>
                    <a:pt x="268" y="26217"/>
                  </a:lnTo>
                  <a:lnTo>
                    <a:pt x="351" y="26718"/>
                  </a:lnTo>
                  <a:lnTo>
                    <a:pt x="468" y="27235"/>
                  </a:lnTo>
                  <a:lnTo>
                    <a:pt x="585" y="27752"/>
                  </a:lnTo>
                  <a:lnTo>
                    <a:pt x="719" y="28270"/>
                  </a:lnTo>
                  <a:lnTo>
                    <a:pt x="869" y="28787"/>
                  </a:lnTo>
                  <a:lnTo>
                    <a:pt x="1019" y="29321"/>
                  </a:lnTo>
                  <a:lnTo>
                    <a:pt x="1186" y="29855"/>
                  </a:lnTo>
                  <a:lnTo>
                    <a:pt x="1386" y="30389"/>
                  </a:lnTo>
                  <a:lnTo>
                    <a:pt x="1570" y="30940"/>
                  </a:lnTo>
                  <a:lnTo>
                    <a:pt x="1787" y="31490"/>
                  </a:lnTo>
                  <a:lnTo>
                    <a:pt x="2004" y="32041"/>
                  </a:lnTo>
                  <a:lnTo>
                    <a:pt x="2254" y="32592"/>
                  </a:lnTo>
                  <a:lnTo>
                    <a:pt x="2487" y="33142"/>
                  </a:lnTo>
                  <a:lnTo>
                    <a:pt x="3021" y="34277"/>
                  </a:lnTo>
                  <a:lnTo>
                    <a:pt x="3606" y="35395"/>
                  </a:lnTo>
                  <a:lnTo>
                    <a:pt x="4223" y="36513"/>
                  </a:lnTo>
                  <a:lnTo>
                    <a:pt x="4891" y="37648"/>
                  </a:lnTo>
                  <a:lnTo>
                    <a:pt x="5591" y="38766"/>
                  </a:lnTo>
                  <a:lnTo>
                    <a:pt x="6342" y="39884"/>
                  </a:lnTo>
                  <a:lnTo>
                    <a:pt x="7127" y="40986"/>
                  </a:lnTo>
                  <a:lnTo>
                    <a:pt x="7944" y="42070"/>
                  </a:lnTo>
                  <a:lnTo>
                    <a:pt x="8812" y="43155"/>
                  </a:lnTo>
                  <a:lnTo>
                    <a:pt x="9263" y="43673"/>
                  </a:lnTo>
                  <a:lnTo>
                    <a:pt x="9713" y="44207"/>
                  </a:lnTo>
                  <a:lnTo>
                    <a:pt x="10164" y="44724"/>
                  </a:lnTo>
                  <a:lnTo>
                    <a:pt x="10648" y="45241"/>
                  </a:lnTo>
                  <a:lnTo>
                    <a:pt x="11115" y="45742"/>
                  </a:lnTo>
                  <a:lnTo>
                    <a:pt x="11599" y="46242"/>
                  </a:lnTo>
                  <a:lnTo>
                    <a:pt x="12100" y="46726"/>
                  </a:lnTo>
                  <a:lnTo>
                    <a:pt x="12600" y="47210"/>
                  </a:lnTo>
                  <a:lnTo>
                    <a:pt x="13118" y="47694"/>
                  </a:lnTo>
                  <a:lnTo>
                    <a:pt x="13635" y="48162"/>
                  </a:lnTo>
                  <a:lnTo>
                    <a:pt x="14152" y="48612"/>
                  </a:lnTo>
                  <a:lnTo>
                    <a:pt x="14686" y="49063"/>
                  </a:lnTo>
                  <a:lnTo>
                    <a:pt x="15220" y="49513"/>
                  </a:lnTo>
                  <a:lnTo>
                    <a:pt x="15754" y="49947"/>
                  </a:lnTo>
                  <a:lnTo>
                    <a:pt x="16305" y="50364"/>
                  </a:lnTo>
                  <a:lnTo>
                    <a:pt x="16872" y="50765"/>
                  </a:lnTo>
                  <a:lnTo>
                    <a:pt x="17440" y="51165"/>
                  </a:lnTo>
                  <a:lnTo>
                    <a:pt x="18007" y="51549"/>
                  </a:lnTo>
                  <a:lnTo>
                    <a:pt x="18575" y="51933"/>
                  </a:lnTo>
                  <a:lnTo>
                    <a:pt x="19159" y="52283"/>
                  </a:lnTo>
                  <a:lnTo>
                    <a:pt x="19743" y="52634"/>
                  </a:lnTo>
                  <a:lnTo>
                    <a:pt x="20343" y="52968"/>
                  </a:lnTo>
                  <a:lnTo>
                    <a:pt x="20928" y="53301"/>
                  </a:lnTo>
                  <a:lnTo>
                    <a:pt x="21528" y="53602"/>
                  </a:lnTo>
                  <a:lnTo>
                    <a:pt x="22146" y="53902"/>
                  </a:lnTo>
                  <a:lnTo>
                    <a:pt x="22747" y="54169"/>
                  </a:lnTo>
                  <a:lnTo>
                    <a:pt x="23364" y="54436"/>
                  </a:lnTo>
                  <a:lnTo>
                    <a:pt x="23981" y="54687"/>
                  </a:lnTo>
                  <a:lnTo>
                    <a:pt x="24616" y="54920"/>
                  </a:lnTo>
                  <a:lnTo>
                    <a:pt x="25250" y="55137"/>
                  </a:lnTo>
                  <a:lnTo>
                    <a:pt x="25867" y="55337"/>
                  </a:lnTo>
                  <a:lnTo>
                    <a:pt x="26518" y="55521"/>
                  </a:lnTo>
                  <a:lnTo>
                    <a:pt x="26518" y="55521"/>
                  </a:lnTo>
                  <a:lnTo>
                    <a:pt x="25717" y="54787"/>
                  </a:lnTo>
                  <a:lnTo>
                    <a:pt x="24949" y="54019"/>
                  </a:lnTo>
                  <a:lnTo>
                    <a:pt x="24198" y="53251"/>
                  </a:lnTo>
                  <a:lnTo>
                    <a:pt x="23464" y="52450"/>
                  </a:lnTo>
                  <a:lnTo>
                    <a:pt x="22747" y="51649"/>
                  </a:lnTo>
                  <a:lnTo>
                    <a:pt x="22062" y="50832"/>
                  </a:lnTo>
                  <a:lnTo>
                    <a:pt x="21395" y="49997"/>
                  </a:lnTo>
                  <a:lnTo>
                    <a:pt x="20744" y="49163"/>
                  </a:lnTo>
                  <a:lnTo>
                    <a:pt x="20110" y="48312"/>
                  </a:lnTo>
                  <a:lnTo>
                    <a:pt x="19509" y="47461"/>
                  </a:lnTo>
                  <a:lnTo>
                    <a:pt x="18942" y="46593"/>
                  </a:lnTo>
                  <a:lnTo>
                    <a:pt x="18374" y="45725"/>
                  </a:lnTo>
                  <a:lnTo>
                    <a:pt x="17857" y="44857"/>
                  </a:lnTo>
                  <a:lnTo>
                    <a:pt x="17340" y="43973"/>
                  </a:lnTo>
                  <a:lnTo>
                    <a:pt x="16872" y="43105"/>
                  </a:lnTo>
                  <a:lnTo>
                    <a:pt x="16422" y="42237"/>
                  </a:lnTo>
                  <a:lnTo>
                    <a:pt x="17340" y="42538"/>
                  </a:lnTo>
                  <a:lnTo>
                    <a:pt x="18291" y="42821"/>
                  </a:lnTo>
                  <a:lnTo>
                    <a:pt x="19259" y="43088"/>
                  </a:lnTo>
                  <a:lnTo>
                    <a:pt x="20243" y="43322"/>
                  </a:lnTo>
                  <a:lnTo>
                    <a:pt x="21245" y="43539"/>
                  </a:lnTo>
                  <a:lnTo>
                    <a:pt x="22263" y="43739"/>
                  </a:lnTo>
                  <a:lnTo>
                    <a:pt x="23281" y="43906"/>
                  </a:lnTo>
                  <a:lnTo>
                    <a:pt x="24332" y="44056"/>
                  </a:lnTo>
                  <a:lnTo>
                    <a:pt x="25383" y="44173"/>
                  </a:lnTo>
                  <a:lnTo>
                    <a:pt x="26451" y="44257"/>
                  </a:lnTo>
                  <a:lnTo>
                    <a:pt x="27519" y="44323"/>
                  </a:lnTo>
                  <a:lnTo>
                    <a:pt x="28604" y="44373"/>
                  </a:lnTo>
                  <a:lnTo>
                    <a:pt x="29705" y="44373"/>
                  </a:lnTo>
                  <a:lnTo>
                    <a:pt x="30807" y="44357"/>
                  </a:lnTo>
                  <a:lnTo>
                    <a:pt x="31925" y="44323"/>
                  </a:lnTo>
                  <a:lnTo>
                    <a:pt x="33043" y="44257"/>
                  </a:lnTo>
                  <a:lnTo>
                    <a:pt x="33861" y="44173"/>
                  </a:lnTo>
                  <a:lnTo>
                    <a:pt x="34662" y="44090"/>
                  </a:lnTo>
                  <a:lnTo>
                    <a:pt x="35446" y="44006"/>
                  </a:lnTo>
                  <a:lnTo>
                    <a:pt x="36247" y="43889"/>
                  </a:lnTo>
                  <a:lnTo>
                    <a:pt x="37015" y="43773"/>
                  </a:lnTo>
                  <a:lnTo>
                    <a:pt x="37799" y="43639"/>
                  </a:lnTo>
                  <a:lnTo>
                    <a:pt x="38567" y="43489"/>
                  </a:lnTo>
                  <a:lnTo>
                    <a:pt x="39318" y="43322"/>
                  </a:lnTo>
                  <a:lnTo>
                    <a:pt x="40085" y="43155"/>
                  </a:lnTo>
                  <a:lnTo>
                    <a:pt x="40820" y="42955"/>
                  </a:lnTo>
                  <a:lnTo>
                    <a:pt x="41554" y="42755"/>
                  </a:lnTo>
                  <a:lnTo>
                    <a:pt x="42288" y="42554"/>
                  </a:lnTo>
                  <a:lnTo>
                    <a:pt x="43006" y="42321"/>
                  </a:lnTo>
                  <a:lnTo>
                    <a:pt x="43723" y="42087"/>
                  </a:lnTo>
                  <a:lnTo>
                    <a:pt x="44424" y="41854"/>
                  </a:lnTo>
                  <a:lnTo>
                    <a:pt x="45108" y="41587"/>
                  </a:lnTo>
                  <a:lnTo>
                    <a:pt x="45792" y="41320"/>
                  </a:lnTo>
                  <a:lnTo>
                    <a:pt x="46460" y="41036"/>
                  </a:lnTo>
                  <a:lnTo>
                    <a:pt x="47128" y="40752"/>
                  </a:lnTo>
                  <a:lnTo>
                    <a:pt x="47778" y="40452"/>
                  </a:lnTo>
                  <a:lnTo>
                    <a:pt x="48412" y="40151"/>
                  </a:lnTo>
                  <a:lnTo>
                    <a:pt x="49047" y="39818"/>
                  </a:lnTo>
                  <a:lnTo>
                    <a:pt x="49664" y="39501"/>
                  </a:lnTo>
                  <a:lnTo>
                    <a:pt x="50282" y="39150"/>
                  </a:lnTo>
                  <a:lnTo>
                    <a:pt x="50866" y="38800"/>
                  </a:lnTo>
                  <a:lnTo>
                    <a:pt x="51450" y="38449"/>
                  </a:lnTo>
                  <a:lnTo>
                    <a:pt x="52034" y="38082"/>
                  </a:lnTo>
                  <a:lnTo>
                    <a:pt x="52584" y="37698"/>
                  </a:lnTo>
                  <a:lnTo>
                    <a:pt x="53135" y="37314"/>
                  </a:lnTo>
                  <a:lnTo>
                    <a:pt x="53669" y="36914"/>
                  </a:lnTo>
                  <a:lnTo>
                    <a:pt x="54203" y="36513"/>
                  </a:lnTo>
                  <a:lnTo>
                    <a:pt x="54704" y="36113"/>
                  </a:lnTo>
                  <a:lnTo>
                    <a:pt x="55204" y="35696"/>
                  </a:lnTo>
                  <a:lnTo>
                    <a:pt x="55688" y="35262"/>
                  </a:lnTo>
                  <a:lnTo>
                    <a:pt x="56156" y="34828"/>
                  </a:lnTo>
                  <a:lnTo>
                    <a:pt x="56606" y="34394"/>
                  </a:lnTo>
                  <a:lnTo>
                    <a:pt x="57057" y="33943"/>
                  </a:lnTo>
                  <a:lnTo>
                    <a:pt x="57474" y="33476"/>
                  </a:lnTo>
                  <a:lnTo>
                    <a:pt x="57891" y="33026"/>
                  </a:lnTo>
                  <a:lnTo>
                    <a:pt x="58275" y="32558"/>
                  </a:lnTo>
                  <a:lnTo>
                    <a:pt x="58659" y="32074"/>
                  </a:lnTo>
                  <a:lnTo>
                    <a:pt x="59026" y="31590"/>
                  </a:lnTo>
                  <a:lnTo>
                    <a:pt x="59376" y="31107"/>
                  </a:lnTo>
                  <a:lnTo>
                    <a:pt x="59710" y="30606"/>
                  </a:lnTo>
                  <a:lnTo>
                    <a:pt x="60027" y="30122"/>
                  </a:lnTo>
                  <a:lnTo>
                    <a:pt x="60328" y="29605"/>
                  </a:lnTo>
                  <a:lnTo>
                    <a:pt x="60611" y="29104"/>
                  </a:lnTo>
                  <a:lnTo>
                    <a:pt x="60895" y="28587"/>
                  </a:lnTo>
                  <a:lnTo>
                    <a:pt x="61145" y="28069"/>
                  </a:lnTo>
                  <a:lnTo>
                    <a:pt x="61379" y="27535"/>
                  </a:lnTo>
                  <a:lnTo>
                    <a:pt x="61596" y="27018"/>
                  </a:lnTo>
                  <a:lnTo>
                    <a:pt x="61779" y="26484"/>
                  </a:lnTo>
                  <a:lnTo>
                    <a:pt x="61963" y="25933"/>
                  </a:lnTo>
                  <a:lnTo>
                    <a:pt x="62130" y="25399"/>
                  </a:lnTo>
                  <a:lnTo>
                    <a:pt x="62280" y="24849"/>
                  </a:lnTo>
                  <a:lnTo>
                    <a:pt x="62397" y="24298"/>
                  </a:lnTo>
                  <a:lnTo>
                    <a:pt x="62497" y="23747"/>
                  </a:lnTo>
                  <a:lnTo>
                    <a:pt x="62597" y="23196"/>
                  </a:lnTo>
                  <a:lnTo>
                    <a:pt x="62664" y="22646"/>
                  </a:lnTo>
                  <a:lnTo>
                    <a:pt x="62714" y="22078"/>
                  </a:lnTo>
                  <a:lnTo>
                    <a:pt x="62731" y="21511"/>
                  </a:lnTo>
                  <a:lnTo>
                    <a:pt x="62747" y="20944"/>
                  </a:lnTo>
                  <a:lnTo>
                    <a:pt x="62731" y="20376"/>
                  </a:lnTo>
                  <a:lnTo>
                    <a:pt x="62697" y="19809"/>
                  </a:lnTo>
                  <a:lnTo>
                    <a:pt x="62631" y="19075"/>
                  </a:lnTo>
                  <a:lnTo>
                    <a:pt x="62514" y="18340"/>
                  </a:lnTo>
                  <a:lnTo>
                    <a:pt x="62380" y="17623"/>
                  </a:lnTo>
                  <a:lnTo>
                    <a:pt x="62213" y="16922"/>
                  </a:lnTo>
                  <a:lnTo>
                    <a:pt x="61996" y="16221"/>
                  </a:lnTo>
                  <a:lnTo>
                    <a:pt x="61763" y="15537"/>
                  </a:lnTo>
                  <a:lnTo>
                    <a:pt x="61496" y="14853"/>
                  </a:lnTo>
                  <a:lnTo>
                    <a:pt x="61195" y="14185"/>
                  </a:lnTo>
                  <a:lnTo>
                    <a:pt x="60878" y="13534"/>
                  </a:lnTo>
                  <a:lnTo>
                    <a:pt x="60528" y="12883"/>
                  </a:lnTo>
                  <a:lnTo>
                    <a:pt x="60144" y="12249"/>
                  </a:lnTo>
                  <a:lnTo>
                    <a:pt x="59727" y="11632"/>
                  </a:lnTo>
                  <a:lnTo>
                    <a:pt x="59293" y="11014"/>
                  </a:lnTo>
                  <a:lnTo>
                    <a:pt x="58826" y="10414"/>
                  </a:lnTo>
                  <a:lnTo>
                    <a:pt x="58342" y="9829"/>
                  </a:lnTo>
                  <a:lnTo>
                    <a:pt x="57824" y="9262"/>
                  </a:lnTo>
                  <a:lnTo>
                    <a:pt x="57391" y="8828"/>
                  </a:lnTo>
                  <a:lnTo>
                    <a:pt x="56957" y="8394"/>
                  </a:lnTo>
                  <a:lnTo>
                    <a:pt x="56506" y="7977"/>
                  </a:lnTo>
                  <a:lnTo>
                    <a:pt x="56056" y="7577"/>
                  </a:lnTo>
                  <a:lnTo>
                    <a:pt x="55572" y="7176"/>
                  </a:lnTo>
                  <a:lnTo>
                    <a:pt x="55088" y="6776"/>
                  </a:lnTo>
                  <a:lnTo>
                    <a:pt x="54570" y="6392"/>
                  </a:lnTo>
                  <a:lnTo>
                    <a:pt x="54053" y="6025"/>
                  </a:lnTo>
                  <a:lnTo>
                    <a:pt x="54003" y="5991"/>
                  </a:lnTo>
                  <a:lnTo>
                    <a:pt x="53486" y="5641"/>
                  </a:lnTo>
                  <a:lnTo>
                    <a:pt x="52952" y="5290"/>
                  </a:lnTo>
                  <a:lnTo>
                    <a:pt x="52401" y="4957"/>
                  </a:lnTo>
                  <a:lnTo>
                    <a:pt x="51850" y="4623"/>
                  </a:lnTo>
                  <a:lnTo>
                    <a:pt x="51283" y="4306"/>
                  </a:lnTo>
                  <a:lnTo>
                    <a:pt x="50699" y="4005"/>
                  </a:lnTo>
                  <a:lnTo>
                    <a:pt x="50098" y="3705"/>
                  </a:lnTo>
                  <a:lnTo>
                    <a:pt x="49497" y="3421"/>
                  </a:lnTo>
                  <a:lnTo>
                    <a:pt x="49330" y="3338"/>
                  </a:lnTo>
                  <a:lnTo>
                    <a:pt x="48529" y="2987"/>
                  </a:lnTo>
                  <a:lnTo>
                    <a:pt x="47728" y="2654"/>
                  </a:lnTo>
                  <a:lnTo>
                    <a:pt x="47712" y="2637"/>
                  </a:lnTo>
                  <a:lnTo>
                    <a:pt x="46844" y="2320"/>
                  </a:lnTo>
                  <a:lnTo>
                    <a:pt x="45976" y="2020"/>
                  </a:lnTo>
                  <a:lnTo>
                    <a:pt x="45843" y="1969"/>
                  </a:lnTo>
                  <a:lnTo>
                    <a:pt x="45058" y="1719"/>
                  </a:lnTo>
                  <a:lnTo>
                    <a:pt x="44274" y="1486"/>
                  </a:lnTo>
                  <a:lnTo>
                    <a:pt x="43923" y="1402"/>
                  </a:lnTo>
                  <a:lnTo>
                    <a:pt x="43106" y="1185"/>
                  </a:lnTo>
                  <a:lnTo>
                    <a:pt x="42271" y="985"/>
                  </a:lnTo>
                  <a:lnTo>
                    <a:pt x="42155" y="968"/>
                  </a:lnTo>
                  <a:lnTo>
                    <a:pt x="41253" y="768"/>
                  </a:lnTo>
                  <a:lnTo>
                    <a:pt x="40336" y="601"/>
                  </a:lnTo>
                  <a:lnTo>
                    <a:pt x="39968" y="551"/>
                  </a:lnTo>
                  <a:lnTo>
                    <a:pt x="39217" y="434"/>
                  </a:lnTo>
                  <a:lnTo>
                    <a:pt x="38483" y="334"/>
                  </a:lnTo>
                  <a:lnTo>
                    <a:pt x="37983" y="267"/>
                  </a:lnTo>
                  <a:lnTo>
                    <a:pt x="37131" y="184"/>
                  </a:lnTo>
                  <a:lnTo>
                    <a:pt x="36264" y="100"/>
                  </a:lnTo>
                  <a:lnTo>
                    <a:pt x="36114" y="100"/>
                  </a:lnTo>
                  <a:lnTo>
                    <a:pt x="35162" y="34"/>
                  </a:lnTo>
                  <a:lnTo>
                    <a:pt x="342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0"/>
            <p:cNvSpPr/>
            <p:nvPr/>
          </p:nvSpPr>
          <p:spPr>
            <a:xfrm>
              <a:off x="3142576" y="1697649"/>
              <a:ext cx="2935043" cy="2604644"/>
            </a:xfrm>
            <a:custGeom>
              <a:avLst/>
              <a:gdLst/>
              <a:ahLst/>
              <a:cxnLst/>
              <a:rect l="l" t="t" r="r" b="b"/>
              <a:pathLst>
                <a:path w="64182" h="56957" extrusionOk="0">
                  <a:moveTo>
                    <a:pt x="34911" y="1436"/>
                  </a:moveTo>
                  <a:lnTo>
                    <a:pt x="35846" y="1469"/>
                  </a:lnTo>
                  <a:lnTo>
                    <a:pt x="36831" y="1536"/>
                  </a:lnTo>
                  <a:lnTo>
                    <a:pt x="36931" y="1536"/>
                  </a:lnTo>
                  <a:lnTo>
                    <a:pt x="37782" y="1619"/>
                  </a:lnTo>
                  <a:lnTo>
                    <a:pt x="38616" y="1703"/>
                  </a:lnTo>
                  <a:lnTo>
                    <a:pt x="39100" y="1753"/>
                  </a:lnTo>
                  <a:lnTo>
                    <a:pt x="39834" y="1853"/>
                  </a:lnTo>
                  <a:lnTo>
                    <a:pt x="40569" y="1970"/>
                  </a:lnTo>
                  <a:lnTo>
                    <a:pt x="40919" y="2037"/>
                  </a:lnTo>
                  <a:lnTo>
                    <a:pt x="41837" y="2204"/>
                  </a:lnTo>
                  <a:lnTo>
                    <a:pt x="42771" y="2387"/>
                  </a:lnTo>
                  <a:lnTo>
                    <a:pt x="42838" y="2404"/>
                  </a:lnTo>
                  <a:lnTo>
                    <a:pt x="43656" y="2604"/>
                  </a:lnTo>
                  <a:lnTo>
                    <a:pt x="44457" y="2804"/>
                  </a:lnTo>
                  <a:lnTo>
                    <a:pt x="44791" y="2904"/>
                  </a:lnTo>
                  <a:lnTo>
                    <a:pt x="45575" y="3138"/>
                  </a:lnTo>
                  <a:lnTo>
                    <a:pt x="46343" y="3372"/>
                  </a:lnTo>
                  <a:lnTo>
                    <a:pt x="46459" y="3405"/>
                  </a:lnTo>
                  <a:lnTo>
                    <a:pt x="47327" y="3722"/>
                  </a:lnTo>
                  <a:lnTo>
                    <a:pt x="48178" y="4039"/>
                  </a:lnTo>
                  <a:lnTo>
                    <a:pt x="48979" y="4356"/>
                  </a:lnTo>
                  <a:lnTo>
                    <a:pt x="49747" y="4707"/>
                  </a:lnTo>
                  <a:lnTo>
                    <a:pt x="49914" y="4790"/>
                  </a:lnTo>
                  <a:lnTo>
                    <a:pt x="50498" y="5057"/>
                  </a:lnTo>
                  <a:lnTo>
                    <a:pt x="51082" y="5358"/>
                  </a:lnTo>
                  <a:lnTo>
                    <a:pt x="51649" y="5658"/>
                  </a:lnTo>
                  <a:lnTo>
                    <a:pt x="52217" y="5975"/>
                  </a:lnTo>
                  <a:lnTo>
                    <a:pt x="52767" y="6292"/>
                  </a:lnTo>
                  <a:lnTo>
                    <a:pt x="53301" y="6626"/>
                  </a:lnTo>
                  <a:lnTo>
                    <a:pt x="53835" y="6976"/>
                  </a:lnTo>
                  <a:lnTo>
                    <a:pt x="54369" y="7327"/>
                  </a:lnTo>
                  <a:lnTo>
                    <a:pt x="54870" y="7694"/>
                  </a:lnTo>
                  <a:lnTo>
                    <a:pt x="55354" y="8061"/>
                  </a:lnTo>
                  <a:lnTo>
                    <a:pt x="55838" y="8445"/>
                  </a:lnTo>
                  <a:lnTo>
                    <a:pt x="56305" y="8829"/>
                  </a:lnTo>
                  <a:lnTo>
                    <a:pt x="56756" y="9229"/>
                  </a:lnTo>
                  <a:lnTo>
                    <a:pt x="57190" y="9630"/>
                  </a:lnTo>
                  <a:lnTo>
                    <a:pt x="57607" y="10047"/>
                  </a:lnTo>
                  <a:lnTo>
                    <a:pt x="58007" y="10464"/>
                  </a:lnTo>
                  <a:lnTo>
                    <a:pt x="58525" y="11031"/>
                  </a:lnTo>
                  <a:lnTo>
                    <a:pt x="59009" y="11615"/>
                  </a:lnTo>
                  <a:lnTo>
                    <a:pt x="59459" y="12200"/>
                  </a:lnTo>
                  <a:lnTo>
                    <a:pt x="59876" y="12800"/>
                  </a:lnTo>
                  <a:lnTo>
                    <a:pt x="60277" y="13401"/>
                  </a:lnTo>
                  <a:lnTo>
                    <a:pt x="60644" y="14019"/>
                  </a:lnTo>
                  <a:lnTo>
                    <a:pt x="60995" y="14653"/>
                  </a:lnTo>
                  <a:lnTo>
                    <a:pt x="61295" y="15287"/>
                  </a:lnTo>
                  <a:lnTo>
                    <a:pt x="61579" y="15921"/>
                  </a:lnTo>
                  <a:lnTo>
                    <a:pt x="61829" y="16572"/>
                  </a:lnTo>
                  <a:lnTo>
                    <a:pt x="62046" y="17223"/>
                  </a:lnTo>
                  <a:lnTo>
                    <a:pt x="62246" y="17890"/>
                  </a:lnTo>
                  <a:lnTo>
                    <a:pt x="62396" y="18558"/>
                  </a:lnTo>
                  <a:lnTo>
                    <a:pt x="62530" y="19225"/>
                  </a:lnTo>
                  <a:lnTo>
                    <a:pt x="62630" y="19909"/>
                  </a:lnTo>
                  <a:lnTo>
                    <a:pt x="62697" y="20577"/>
                  </a:lnTo>
                  <a:lnTo>
                    <a:pt x="62730" y="21111"/>
                  </a:lnTo>
                  <a:lnTo>
                    <a:pt x="62747" y="21645"/>
                  </a:lnTo>
                  <a:lnTo>
                    <a:pt x="62730" y="22162"/>
                  </a:lnTo>
                  <a:lnTo>
                    <a:pt x="62713" y="22696"/>
                  </a:lnTo>
                  <a:lnTo>
                    <a:pt x="62663" y="23230"/>
                  </a:lnTo>
                  <a:lnTo>
                    <a:pt x="62613" y="23748"/>
                  </a:lnTo>
                  <a:lnTo>
                    <a:pt x="62530" y="24265"/>
                  </a:lnTo>
                  <a:lnTo>
                    <a:pt x="62430" y="24799"/>
                  </a:lnTo>
                  <a:lnTo>
                    <a:pt x="62313" y="25316"/>
                  </a:lnTo>
                  <a:lnTo>
                    <a:pt x="62179" y="25834"/>
                  </a:lnTo>
                  <a:lnTo>
                    <a:pt x="62029" y="26334"/>
                  </a:lnTo>
                  <a:lnTo>
                    <a:pt x="61862" y="26852"/>
                  </a:lnTo>
                  <a:lnTo>
                    <a:pt x="61679" y="27369"/>
                  </a:lnTo>
                  <a:lnTo>
                    <a:pt x="61479" y="27870"/>
                  </a:lnTo>
                  <a:lnTo>
                    <a:pt x="61262" y="28370"/>
                  </a:lnTo>
                  <a:lnTo>
                    <a:pt x="61028" y="28871"/>
                  </a:lnTo>
                  <a:lnTo>
                    <a:pt x="60761" y="29371"/>
                  </a:lnTo>
                  <a:lnTo>
                    <a:pt x="60494" y="29855"/>
                  </a:lnTo>
                  <a:lnTo>
                    <a:pt x="60210" y="30356"/>
                  </a:lnTo>
                  <a:lnTo>
                    <a:pt x="59910" y="30840"/>
                  </a:lnTo>
                  <a:lnTo>
                    <a:pt x="59576" y="31324"/>
                  </a:lnTo>
                  <a:lnTo>
                    <a:pt x="59242" y="31791"/>
                  </a:lnTo>
                  <a:lnTo>
                    <a:pt x="58892" y="32258"/>
                  </a:lnTo>
                  <a:lnTo>
                    <a:pt x="58525" y="32726"/>
                  </a:lnTo>
                  <a:lnTo>
                    <a:pt x="58124" y="33193"/>
                  </a:lnTo>
                  <a:lnTo>
                    <a:pt x="57724" y="33644"/>
                  </a:lnTo>
                  <a:lnTo>
                    <a:pt x="57307" y="34094"/>
                  </a:lnTo>
                  <a:lnTo>
                    <a:pt x="56873" y="34545"/>
                  </a:lnTo>
                  <a:lnTo>
                    <a:pt x="56422" y="34995"/>
                  </a:lnTo>
                  <a:lnTo>
                    <a:pt x="55955" y="35429"/>
                  </a:lnTo>
                  <a:lnTo>
                    <a:pt x="55471" y="35846"/>
                  </a:lnTo>
                  <a:lnTo>
                    <a:pt x="54970" y="36264"/>
                  </a:lnTo>
                  <a:lnTo>
                    <a:pt x="54453" y="36697"/>
                  </a:lnTo>
                  <a:lnTo>
                    <a:pt x="53919" y="37098"/>
                  </a:lnTo>
                  <a:lnTo>
                    <a:pt x="53368" y="37498"/>
                  </a:lnTo>
                  <a:lnTo>
                    <a:pt x="52818" y="37882"/>
                  </a:lnTo>
                  <a:lnTo>
                    <a:pt x="52250" y="38266"/>
                  </a:lnTo>
                  <a:lnTo>
                    <a:pt x="51666" y="38633"/>
                  </a:lnTo>
                  <a:lnTo>
                    <a:pt x="51082" y="38984"/>
                  </a:lnTo>
                  <a:lnTo>
                    <a:pt x="50481" y="39334"/>
                  </a:lnTo>
                  <a:lnTo>
                    <a:pt x="49880" y="39668"/>
                  </a:lnTo>
                  <a:lnTo>
                    <a:pt x="49263" y="40002"/>
                  </a:lnTo>
                  <a:lnTo>
                    <a:pt x="48629" y="40319"/>
                  </a:lnTo>
                  <a:lnTo>
                    <a:pt x="47995" y="40619"/>
                  </a:lnTo>
                  <a:lnTo>
                    <a:pt x="47344" y="40919"/>
                  </a:lnTo>
                  <a:lnTo>
                    <a:pt x="46693" y="41186"/>
                  </a:lnTo>
                  <a:lnTo>
                    <a:pt x="46026" y="41470"/>
                  </a:lnTo>
                  <a:lnTo>
                    <a:pt x="45358" y="41720"/>
                  </a:lnTo>
                  <a:lnTo>
                    <a:pt x="44691" y="41971"/>
                  </a:lnTo>
                  <a:lnTo>
                    <a:pt x="43990" y="42204"/>
                  </a:lnTo>
                  <a:lnTo>
                    <a:pt x="43305" y="42438"/>
                  </a:lnTo>
                  <a:lnTo>
                    <a:pt x="42605" y="42638"/>
                  </a:lnTo>
                  <a:lnTo>
                    <a:pt x="41887" y="42839"/>
                  </a:lnTo>
                  <a:lnTo>
                    <a:pt x="41169" y="43039"/>
                  </a:lnTo>
                  <a:lnTo>
                    <a:pt x="40452" y="43206"/>
                  </a:lnTo>
                  <a:lnTo>
                    <a:pt x="39734" y="43373"/>
                  </a:lnTo>
                  <a:lnTo>
                    <a:pt x="39000" y="43523"/>
                  </a:lnTo>
                  <a:lnTo>
                    <a:pt x="38249" y="43673"/>
                  </a:lnTo>
                  <a:lnTo>
                    <a:pt x="37515" y="43806"/>
                  </a:lnTo>
                  <a:lnTo>
                    <a:pt x="36764" y="43907"/>
                  </a:lnTo>
                  <a:lnTo>
                    <a:pt x="35996" y="44023"/>
                  </a:lnTo>
                  <a:lnTo>
                    <a:pt x="35245" y="44107"/>
                  </a:lnTo>
                  <a:lnTo>
                    <a:pt x="34478" y="44190"/>
                  </a:lnTo>
                  <a:lnTo>
                    <a:pt x="33710" y="44257"/>
                  </a:lnTo>
                  <a:lnTo>
                    <a:pt x="32642" y="44324"/>
                  </a:lnTo>
                  <a:lnTo>
                    <a:pt x="31574" y="44357"/>
                  </a:lnTo>
                  <a:lnTo>
                    <a:pt x="30506" y="44374"/>
                  </a:lnTo>
                  <a:lnTo>
                    <a:pt x="29454" y="44374"/>
                  </a:lnTo>
                  <a:lnTo>
                    <a:pt x="28403" y="44324"/>
                  </a:lnTo>
                  <a:lnTo>
                    <a:pt x="27352" y="44274"/>
                  </a:lnTo>
                  <a:lnTo>
                    <a:pt x="26300" y="44190"/>
                  </a:lnTo>
                  <a:lnTo>
                    <a:pt x="25266" y="44073"/>
                  </a:lnTo>
                  <a:lnTo>
                    <a:pt x="24248" y="43940"/>
                  </a:lnTo>
                  <a:lnTo>
                    <a:pt x="23230" y="43773"/>
                  </a:lnTo>
                  <a:lnTo>
                    <a:pt x="22212" y="43590"/>
                  </a:lnTo>
                  <a:lnTo>
                    <a:pt x="21227" y="43373"/>
                  </a:lnTo>
                  <a:lnTo>
                    <a:pt x="20243" y="43139"/>
                  </a:lnTo>
                  <a:lnTo>
                    <a:pt x="19275" y="42872"/>
                  </a:lnTo>
                  <a:lnTo>
                    <a:pt x="18307" y="42588"/>
                  </a:lnTo>
                  <a:lnTo>
                    <a:pt x="17372" y="42271"/>
                  </a:lnTo>
                  <a:lnTo>
                    <a:pt x="17256" y="42238"/>
                  </a:lnTo>
                  <a:lnTo>
                    <a:pt x="17055" y="42238"/>
                  </a:lnTo>
                  <a:lnTo>
                    <a:pt x="16955" y="42254"/>
                  </a:lnTo>
                  <a:lnTo>
                    <a:pt x="16855" y="42288"/>
                  </a:lnTo>
                  <a:lnTo>
                    <a:pt x="16755" y="42338"/>
                  </a:lnTo>
                  <a:lnTo>
                    <a:pt x="16672" y="42405"/>
                  </a:lnTo>
                  <a:lnTo>
                    <a:pt x="16588" y="42471"/>
                  </a:lnTo>
                  <a:lnTo>
                    <a:pt x="16521" y="42555"/>
                  </a:lnTo>
                  <a:lnTo>
                    <a:pt x="16471" y="42655"/>
                  </a:lnTo>
                  <a:lnTo>
                    <a:pt x="16438" y="42755"/>
                  </a:lnTo>
                  <a:lnTo>
                    <a:pt x="16421" y="42855"/>
                  </a:lnTo>
                  <a:lnTo>
                    <a:pt x="16421" y="42955"/>
                  </a:lnTo>
                  <a:lnTo>
                    <a:pt x="16421" y="43072"/>
                  </a:lnTo>
                  <a:lnTo>
                    <a:pt x="16455" y="43172"/>
                  </a:lnTo>
                  <a:lnTo>
                    <a:pt x="16488" y="43272"/>
                  </a:lnTo>
                  <a:lnTo>
                    <a:pt x="16872" y="44023"/>
                  </a:lnTo>
                  <a:lnTo>
                    <a:pt x="17289" y="44774"/>
                  </a:lnTo>
                  <a:lnTo>
                    <a:pt x="17706" y="45509"/>
                  </a:lnTo>
                  <a:lnTo>
                    <a:pt x="18140" y="46260"/>
                  </a:lnTo>
                  <a:lnTo>
                    <a:pt x="18591" y="46994"/>
                  </a:lnTo>
                  <a:lnTo>
                    <a:pt x="19058" y="47728"/>
                  </a:lnTo>
                  <a:lnTo>
                    <a:pt x="19542" y="48446"/>
                  </a:lnTo>
                  <a:lnTo>
                    <a:pt x="20043" y="49163"/>
                  </a:lnTo>
                  <a:lnTo>
                    <a:pt x="20560" y="49864"/>
                  </a:lnTo>
                  <a:lnTo>
                    <a:pt x="21077" y="50565"/>
                  </a:lnTo>
                  <a:lnTo>
                    <a:pt x="21628" y="51266"/>
                  </a:lnTo>
                  <a:lnTo>
                    <a:pt x="22162" y="51933"/>
                  </a:lnTo>
                  <a:lnTo>
                    <a:pt x="22729" y="52618"/>
                  </a:lnTo>
                  <a:lnTo>
                    <a:pt x="23297" y="53268"/>
                  </a:lnTo>
                  <a:lnTo>
                    <a:pt x="23881" y="53919"/>
                  </a:lnTo>
                  <a:lnTo>
                    <a:pt x="24482" y="54553"/>
                  </a:lnTo>
                  <a:lnTo>
                    <a:pt x="23897" y="54303"/>
                  </a:lnTo>
                  <a:lnTo>
                    <a:pt x="23330" y="54053"/>
                  </a:lnTo>
                  <a:lnTo>
                    <a:pt x="22746" y="53786"/>
                  </a:lnTo>
                  <a:lnTo>
                    <a:pt x="22195" y="53502"/>
                  </a:lnTo>
                  <a:lnTo>
                    <a:pt x="21628" y="53218"/>
                  </a:lnTo>
                  <a:lnTo>
                    <a:pt x="21077" y="52901"/>
                  </a:lnTo>
                  <a:lnTo>
                    <a:pt x="20526" y="52584"/>
                  </a:lnTo>
                  <a:lnTo>
                    <a:pt x="19976" y="52267"/>
                  </a:lnTo>
                  <a:lnTo>
                    <a:pt x="19442" y="51917"/>
                  </a:lnTo>
                  <a:lnTo>
                    <a:pt x="18908" y="51566"/>
                  </a:lnTo>
                  <a:lnTo>
                    <a:pt x="18390" y="51216"/>
                  </a:lnTo>
                  <a:lnTo>
                    <a:pt x="17856" y="50849"/>
                  </a:lnTo>
                  <a:lnTo>
                    <a:pt x="17356" y="50465"/>
                  </a:lnTo>
                  <a:lnTo>
                    <a:pt x="16838" y="50081"/>
                  </a:lnTo>
                  <a:lnTo>
                    <a:pt x="16338" y="49681"/>
                  </a:lnTo>
                  <a:lnTo>
                    <a:pt x="15837" y="49280"/>
                  </a:lnTo>
                  <a:lnTo>
                    <a:pt x="15353" y="48863"/>
                  </a:lnTo>
                  <a:lnTo>
                    <a:pt x="14869" y="48446"/>
                  </a:lnTo>
                  <a:lnTo>
                    <a:pt x="13918" y="47578"/>
                  </a:lnTo>
                  <a:lnTo>
                    <a:pt x="13017" y="46693"/>
                  </a:lnTo>
                  <a:lnTo>
                    <a:pt x="12116" y="45776"/>
                  </a:lnTo>
                  <a:lnTo>
                    <a:pt x="11265" y="44824"/>
                  </a:lnTo>
                  <a:lnTo>
                    <a:pt x="10430" y="43873"/>
                  </a:lnTo>
                  <a:lnTo>
                    <a:pt x="9629" y="42889"/>
                  </a:lnTo>
                  <a:lnTo>
                    <a:pt x="8862" y="41904"/>
                  </a:lnTo>
                  <a:lnTo>
                    <a:pt x="8127" y="40903"/>
                  </a:lnTo>
                  <a:lnTo>
                    <a:pt x="7426" y="39901"/>
                  </a:lnTo>
                  <a:lnTo>
                    <a:pt x="6759" y="38884"/>
                  </a:lnTo>
                  <a:lnTo>
                    <a:pt x="6142" y="37849"/>
                  </a:lnTo>
                  <a:lnTo>
                    <a:pt x="5541" y="36831"/>
                  </a:lnTo>
                  <a:lnTo>
                    <a:pt x="4990" y="35813"/>
                  </a:lnTo>
                  <a:lnTo>
                    <a:pt x="4456" y="34795"/>
                  </a:lnTo>
                  <a:lnTo>
                    <a:pt x="3972" y="33794"/>
                  </a:lnTo>
                  <a:lnTo>
                    <a:pt x="3538" y="32792"/>
                  </a:lnTo>
                  <a:lnTo>
                    <a:pt x="3138" y="31808"/>
                  </a:lnTo>
                  <a:lnTo>
                    <a:pt x="2771" y="30840"/>
                  </a:lnTo>
                  <a:lnTo>
                    <a:pt x="2454" y="29872"/>
                  </a:lnTo>
                  <a:lnTo>
                    <a:pt x="2170" y="28938"/>
                  </a:lnTo>
                  <a:lnTo>
                    <a:pt x="1936" y="28036"/>
                  </a:lnTo>
                  <a:lnTo>
                    <a:pt x="1753" y="27152"/>
                  </a:lnTo>
                  <a:lnTo>
                    <a:pt x="1602" y="26284"/>
                  </a:lnTo>
                  <a:lnTo>
                    <a:pt x="1536" y="25750"/>
                  </a:lnTo>
                  <a:lnTo>
                    <a:pt x="1486" y="25216"/>
                  </a:lnTo>
                  <a:lnTo>
                    <a:pt x="1452" y="24665"/>
                  </a:lnTo>
                  <a:lnTo>
                    <a:pt x="1436" y="24115"/>
                  </a:lnTo>
                  <a:lnTo>
                    <a:pt x="1452" y="23581"/>
                  </a:lnTo>
                  <a:lnTo>
                    <a:pt x="1486" y="23030"/>
                  </a:lnTo>
                  <a:lnTo>
                    <a:pt x="1519" y="22479"/>
                  </a:lnTo>
                  <a:lnTo>
                    <a:pt x="1586" y="21945"/>
                  </a:lnTo>
                  <a:lnTo>
                    <a:pt x="1686" y="21411"/>
                  </a:lnTo>
                  <a:lnTo>
                    <a:pt x="1786" y="20877"/>
                  </a:lnTo>
                  <a:lnTo>
                    <a:pt x="1903" y="20343"/>
                  </a:lnTo>
                  <a:lnTo>
                    <a:pt x="2053" y="19826"/>
                  </a:lnTo>
                  <a:lnTo>
                    <a:pt x="2203" y="19292"/>
                  </a:lnTo>
                  <a:lnTo>
                    <a:pt x="2387" y="18775"/>
                  </a:lnTo>
                  <a:lnTo>
                    <a:pt x="2570" y="18257"/>
                  </a:lnTo>
                  <a:lnTo>
                    <a:pt x="2787" y="17740"/>
                  </a:lnTo>
                  <a:lnTo>
                    <a:pt x="3021" y="17239"/>
                  </a:lnTo>
                  <a:lnTo>
                    <a:pt x="3271" y="16739"/>
                  </a:lnTo>
                  <a:lnTo>
                    <a:pt x="3522" y="16238"/>
                  </a:lnTo>
                  <a:lnTo>
                    <a:pt x="3805" y="15737"/>
                  </a:lnTo>
                  <a:lnTo>
                    <a:pt x="4106" y="15253"/>
                  </a:lnTo>
                  <a:lnTo>
                    <a:pt x="4406" y="14769"/>
                  </a:lnTo>
                  <a:lnTo>
                    <a:pt x="4740" y="14302"/>
                  </a:lnTo>
                  <a:lnTo>
                    <a:pt x="5090" y="13818"/>
                  </a:lnTo>
                  <a:lnTo>
                    <a:pt x="5441" y="13351"/>
                  </a:lnTo>
                  <a:lnTo>
                    <a:pt x="5808" y="12900"/>
                  </a:lnTo>
                  <a:lnTo>
                    <a:pt x="6208" y="12450"/>
                  </a:lnTo>
                  <a:lnTo>
                    <a:pt x="6609" y="11999"/>
                  </a:lnTo>
                  <a:lnTo>
                    <a:pt x="7026" y="11549"/>
                  </a:lnTo>
                  <a:lnTo>
                    <a:pt x="7460" y="11115"/>
                  </a:lnTo>
                  <a:lnTo>
                    <a:pt x="7894" y="10698"/>
                  </a:lnTo>
                  <a:lnTo>
                    <a:pt x="8361" y="10264"/>
                  </a:lnTo>
                  <a:lnTo>
                    <a:pt x="8828" y="9863"/>
                  </a:lnTo>
                  <a:lnTo>
                    <a:pt x="9312" y="9446"/>
                  </a:lnTo>
                  <a:lnTo>
                    <a:pt x="9813" y="9062"/>
                  </a:lnTo>
                  <a:lnTo>
                    <a:pt x="10330" y="8662"/>
                  </a:lnTo>
                  <a:lnTo>
                    <a:pt x="10848" y="8278"/>
                  </a:lnTo>
                  <a:lnTo>
                    <a:pt x="11382" y="7911"/>
                  </a:lnTo>
                  <a:lnTo>
                    <a:pt x="11932" y="7544"/>
                  </a:lnTo>
                  <a:lnTo>
                    <a:pt x="12500" y="7193"/>
                  </a:lnTo>
                  <a:lnTo>
                    <a:pt x="13067" y="6843"/>
                  </a:lnTo>
                  <a:lnTo>
                    <a:pt x="13651" y="6492"/>
                  </a:lnTo>
                  <a:lnTo>
                    <a:pt x="14252" y="6175"/>
                  </a:lnTo>
                  <a:lnTo>
                    <a:pt x="14853" y="5858"/>
                  </a:lnTo>
                  <a:lnTo>
                    <a:pt x="15470" y="5541"/>
                  </a:lnTo>
                  <a:lnTo>
                    <a:pt x="16088" y="5241"/>
                  </a:lnTo>
                  <a:lnTo>
                    <a:pt x="16722" y="4940"/>
                  </a:lnTo>
                  <a:lnTo>
                    <a:pt x="17372" y="4673"/>
                  </a:lnTo>
                  <a:lnTo>
                    <a:pt x="18040" y="4390"/>
                  </a:lnTo>
                  <a:lnTo>
                    <a:pt x="18691" y="4139"/>
                  </a:lnTo>
                  <a:lnTo>
                    <a:pt x="19375" y="3889"/>
                  </a:lnTo>
                  <a:lnTo>
                    <a:pt x="20059" y="3655"/>
                  </a:lnTo>
                  <a:lnTo>
                    <a:pt x="20760" y="3422"/>
                  </a:lnTo>
                  <a:lnTo>
                    <a:pt x="21461" y="3205"/>
                  </a:lnTo>
                  <a:lnTo>
                    <a:pt x="22162" y="3005"/>
                  </a:lnTo>
                  <a:lnTo>
                    <a:pt x="22879" y="2804"/>
                  </a:lnTo>
                  <a:lnTo>
                    <a:pt x="23614" y="2621"/>
                  </a:lnTo>
                  <a:lnTo>
                    <a:pt x="24348" y="2454"/>
                  </a:lnTo>
                  <a:lnTo>
                    <a:pt x="25082" y="2304"/>
                  </a:lnTo>
                  <a:lnTo>
                    <a:pt x="25833" y="2153"/>
                  </a:lnTo>
                  <a:lnTo>
                    <a:pt x="26601" y="2020"/>
                  </a:lnTo>
                  <a:lnTo>
                    <a:pt x="27352" y="1903"/>
                  </a:lnTo>
                  <a:lnTo>
                    <a:pt x="28119" y="1786"/>
                  </a:lnTo>
                  <a:lnTo>
                    <a:pt x="28904" y="1703"/>
                  </a:lnTo>
                  <a:lnTo>
                    <a:pt x="29688" y="1619"/>
                  </a:lnTo>
                  <a:lnTo>
                    <a:pt x="30472" y="1553"/>
                  </a:lnTo>
                  <a:lnTo>
                    <a:pt x="31440" y="1486"/>
                  </a:lnTo>
                  <a:lnTo>
                    <a:pt x="32392" y="1453"/>
                  </a:lnTo>
                  <a:lnTo>
                    <a:pt x="32959" y="1436"/>
                  </a:lnTo>
                  <a:close/>
                  <a:moveTo>
                    <a:pt x="32926" y="1"/>
                  </a:moveTo>
                  <a:lnTo>
                    <a:pt x="32358" y="17"/>
                  </a:lnTo>
                  <a:lnTo>
                    <a:pt x="31357" y="51"/>
                  </a:lnTo>
                  <a:lnTo>
                    <a:pt x="30372" y="118"/>
                  </a:lnTo>
                  <a:lnTo>
                    <a:pt x="29538" y="184"/>
                  </a:lnTo>
                  <a:lnTo>
                    <a:pt x="28720" y="268"/>
                  </a:lnTo>
                  <a:lnTo>
                    <a:pt x="27903" y="368"/>
                  </a:lnTo>
                  <a:lnTo>
                    <a:pt x="27102" y="485"/>
                  </a:lnTo>
                  <a:lnTo>
                    <a:pt x="26300" y="618"/>
                  </a:lnTo>
                  <a:lnTo>
                    <a:pt x="25516" y="752"/>
                  </a:lnTo>
                  <a:lnTo>
                    <a:pt x="24732" y="902"/>
                  </a:lnTo>
                  <a:lnTo>
                    <a:pt x="23947" y="1069"/>
                  </a:lnTo>
                  <a:lnTo>
                    <a:pt x="23180" y="1252"/>
                  </a:lnTo>
                  <a:lnTo>
                    <a:pt x="22429" y="1453"/>
                  </a:lnTo>
                  <a:lnTo>
                    <a:pt x="21661" y="1653"/>
                  </a:lnTo>
                  <a:lnTo>
                    <a:pt x="20927" y="1870"/>
                  </a:lnTo>
                  <a:lnTo>
                    <a:pt x="20193" y="2103"/>
                  </a:lnTo>
                  <a:lnTo>
                    <a:pt x="19458" y="2337"/>
                  </a:lnTo>
                  <a:lnTo>
                    <a:pt x="18741" y="2587"/>
                  </a:lnTo>
                  <a:lnTo>
                    <a:pt x="18040" y="2854"/>
                  </a:lnTo>
                  <a:lnTo>
                    <a:pt x="17339" y="3138"/>
                  </a:lnTo>
                  <a:lnTo>
                    <a:pt x="16655" y="3422"/>
                  </a:lnTo>
                  <a:lnTo>
                    <a:pt x="15987" y="3722"/>
                  </a:lnTo>
                  <a:lnTo>
                    <a:pt x="15320" y="4039"/>
                  </a:lnTo>
                  <a:lnTo>
                    <a:pt x="14652" y="4356"/>
                  </a:lnTo>
                  <a:lnTo>
                    <a:pt x="14018" y="4690"/>
                  </a:lnTo>
                  <a:lnTo>
                    <a:pt x="13384" y="5024"/>
                  </a:lnTo>
                  <a:lnTo>
                    <a:pt x="12767" y="5374"/>
                  </a:lnTo>
                  <a:lnTo>
                    <a:pt x="12149" y="5741"/>
                  </a:lnTo>
                  <a:lnTo>
                    <a:pt x="11548" y="6108"/>
                  </a:lnTo>
                  <a:lnTo>
                    <a:pt x="10964" y="6492"/>
                  </a:lnTo>
                  <a:lnTo>
                    <a:pt x="10397" y="6876"/>
                  </a:lnTo>
                  <a:lnTo>
                    <a:pt x="9830" y="7277"/>
                  </a:lnTo>
                  <a:lnTo>
                    <a:pt x="9279" y="7677"/>
                  </a:lnTo>
                  <a:lnTo>
                    <a:pt x="8745" y="8094"/>
                  </a:lnTo>
                  <a:lnTo>
                    <a:pt x="8228" y="8512"/>
                  </a:lnTo>
                  <a:lnTo>
                    <a:pt x="7727" y="8945"/>
                  </a:lnTo>
                  <a:lnTo>
                    <a:pt x="7226" y="9396"/>
                  </a:lnTo>
                  <a:lnTo>
                    <a:pt x="6742" y="9830"/>
                  </a:lnTo>
                  <a:lnTo>
                    <a:pt x="6275" y="10297"/>
                  </a:lnTo>
                  <a:lnTo>
                    <a:pt x="5824" y="10748"/>
                  </a:lnTo>
                  <a:lnTo>
                    <a:pt x="5391" y="11232"/>
                  </a:lnTo>
                  <a:lnTo>
                    <a:pt x="4973" y="11699"/>
                  </a:lnTo>
                  <a:lnTo>
                    <a:pt x="4573" y="12183"/>
                  </a:lnTo>
                  <a:lnTo>
                    <a:pt x="4172" y="12684"/>
                  </a:lnTo>
                  <a:lnTo>
                    <a:pt x="3805" y="13167"/>
                  </a:lnTo>
                  <a:lnTo>
                    <a:pt x="3438" y="13685"/>
                  </a:lnTo>
                  <a:lnTo>
                    <a:pt x="3104" y="14185"/>
                  </a:lnTo>
                  <a:lnTo>
                    <a:pt x="2771" y="14703"/>
                  </a:lnTo>
                  <a:lnTo>
                    <a:pt x="2470" y="15220"/>
                  </a:lnTo>
                  <a:lnTo>
                    <a:pt x="2170" y="15754"/>
                  </a:lnTo>
                  <a:lnTo>
                    <a:pt x="1903" y="16288"/>
                  </a:lnTo>
                  <a:lnTo>
                    <a:pt x="1652" y="16822"/>
                  </a:lnTo>
                  <a:lnTo>
                    <a:pt x="1402" y="17356"/>
                  </a:lnTo>
                  <a:lnTo>
                    <a:pt x="1185" y="17907"/>
                  </a:lnTo>
                  <a:lnTo>
                    <a:pt x="985" y="18458"/>
                  </a:lnTo>
                  <a:lnTo>
                    <a:pt x="801" y="19008"/>
                  </a:lnTo>
                  <a:lnTo>
                    <a:pt x="635" y="19559"/>
                  </a:lnTo>
                  <a:lnTo>
                    <a:pt x="484" y="20126"/>
                  </a:lnTo>
                  <a:lnTo>
                    <a:pt x="351" y="20694"/>
                  </a:lnTo>
                  <a:lnTo>
                    <a:pt x="251" y="21261"/>
                  </a:lnTo>
                  <a:lnTo>
                    <a:pt x="167" y="21845"/>
                  </a:lnTo>
                  <a:lnTo>
                    <a:pt x="84" y="22413"/>
                  </a:lnTo>
                  <a:lnTo>
                    <a:pt x="50" y="22997"/>
                  </a:lnTo>
                  <a:lnTo>
                    <a:pt x="17" y="23581"/>
                  </a:lnTo>
                  <a:lnTo>
                    <a:pt x="0" y="24148"/>
                  </a:lnTo>
                  <a:lnTo>
                    <a:pt x="17" y="24749"/>
                  </a:lnTo>
                  <a:lnTo>
                    <a:pt x="50" y="25333"/>
                  </a:lnTo>
                  <a:lnTo>
                    <a:pt x="101" y="25917"/>
                  </a:lnTo>
                  <a:lnTo>
                    <a:pt x="201" y="26551"/>
                  </a:lnTo>
                  <a:lnTo>
                    <a:pt x="284" y="27085"/>
                  </a:lnTo>
                  <a:lnTo>
                    <a:pt x="384" y="27619"/>
                  </a:lnTo>
                  <a:lnTo>
                    <a:pt x="484" y="28170"/>
                  </a:lnTo>
                  <a:lnTo>
                    <a:pt x="618" y="28721"/>
                  </a:lnTo>
                  <a:lnTo>
                    <a:pt x="751" y="29271"/>
                  </a:lnTo>
                  <a:lnTo>
                    <a:pt x="918" y="29839"/>
                  </a:lnTo>
                  <a:lnTo>
                    <a:pt x="1085" y="30389"/>
                  </a:lnTo>
                  <a:lnTo>
                    <a:pt x="1269" y="30957"/>
                  </a:lnTo>
                  <a:lnTo>
                    <a:pt x="1469" y="31524"/>
                  </a:lnTo>
                  <a:lnTo>
                    <a:pt x="1669" y="32108"/>
                  </a:lnTo>
                  <a:lnTo>
                    <a:pt x="1903" y="32676"/>
                  </a:lnTo>
                  <a:lnTo>
                    <a:pt x="2136" y="33243"/>
                  </a:lnTo>
                  <a:lnTo>
                    <a:pt x="2387" y="33827"/>
                  </a:lnTo>
                  <a:lnTo>
                    <a:pt x="2637" y="34411"/>
                  </a:lnTo>
                  <a:lnTo>
                    <a:pt x="2921" y="34979"/>
                  </a:lnTo>
                  <a:lnTo>
                    <a:pt x="3204" y="35563"/>
                  </a:lnTo>
                  <a:lnTo>
                    <a:pt x="3488" y="36147"/>
                  </a:lnTo>
                  <a:lnTo>
                    <a:pt x="3805" y="36731"/>
                  </a:lnTo>
                  <a:lnTo>
                    <a:pt x="4122" y="37298"/>
                  </a:lnTo>
                  <a:lnTo>
                    <a:pt x="4456" y="37882"/>
                  </a:lnTo>
                  <a:lnTo>
                    <a:pt x="4790" y="38466"/>
                  </a:lnTo>
                  <a:lnTo>
                    <a:pt x="5140" y="39034"/>
                  </a:lnTo>
                  <a:lnTo>
                    <a:pt x="5507" y="39601"/>
                  </a:lnTo>
                  <a:lnTo>
                    <a:pt x="5875" y="40185"/>
                  </a:lnTo>
                  <a:lnTo>
                    <a:pt x="6659" y="41320"/>
                  </a:lnTo>
                  <a:lnTo>
                    <a:pt x="7477" y="42438"/>
                  </a:lnTo>
                  <a:lnTo>
                    <a:pt x="7894" y="42989"/>
                  </a:lnTo>
                  <a:lnTo>
                    <a:pt x="8328" y="43539"/>
                  </a:lnTo>
                  <a:lnTo>
                    <a:pt x="8762" y="44090"/>
                  </a:lnTo>
                  <a:lnTo>
                    <a:pt x="9212" y="44624"/>
                  </a:lnTo>
                  <a:lnTo>
                    <a:pt x="9679" y="45158"/>
                  </a:lnTo>
                  <a:lnTo>
                    <a:pt x="10130" y="45675"/>
                  </a:lnTo>
                  <a:lnTo>
                    <a:pt x="10614" y="46210"/>
                  </a:lnTo>
                  <a:lnTo>
                    <a:pt x="11098" y="46710"/>
                  </a:lnTo>
                  <a:lnTo>
                    <a:pt x="11582" y="47227"/>
                  </a:lnTo>
                  <a:lnTo>
                    <a:pt x="12082" y="47728"/>
                  </a:lnTo>
                  <a:lnTo>
                    <a:pt x="12583" y="48212"/>
                  </a:lnTo>
                  <a:lnTo>
                    <a:pt x="13100" y="48696"/>
                  </a:lnTo>
                  <a:lnTo>
                    <a:pt x="13618" y="49180"/>
                  </a:lnTo>
                  <a:lnTo>
                    <a:pt x="14135" y="49647"/>
                  </a:lnTo>
                  <a:lnTo>
                    <a:pt x="14669" y="50098"/>
                  </a:lnTo>
                  <a:lnTo>
                    <a:pt x="15220" y="50548"/>
                  </a:lnTo>
                  <a:lnTo>
                    <a:pt x="15754" y="50982"/>
                  </a:lnTo>
                  <a:lnTo>
                    <a:pt x="16304" y="51416"/>
                  </a:lnTo>
                  <a:lnTo>
                    <a:pt x="16872" y="51833"/>
                  </a:lnTo>
                  <a:lnTo>
                    <a:pt x="17423" y="52234"/>
                  </a:lnTo>
                  <a:lnTo>
                    <a:pt x="18007" y="52634"/>
                  </a:lnTo>
                  <a:lnTo>
                    <a:pt x="18574" y="53018"/>
                  </a:lnTo>
                  <a:lnTo>
                    <a:pt x="19158" y="53385"/>
                  </a:lnTo>
                  <a:lnTo>
                    <a:pt x="19725" y="53736"/>
                  </a:lnTo>
                  <a:lnTo>
                    <a:pt x="20326" y="54086"/>
                  </a:lnTo>
                  <a:lnTo>
                    <a:pt x="20910" y="54420"/>
                  </a:lnTo>
                  <a:lnTo>
                    <a:pt x="21511" y="54737"/>
                  </a:lnTo>
                  <a:lnTo>
                    <a:pt x="22112" y="55037"/>
                  </a:lnTo>
                  <a:lnTo>
                    <a:pt x="22713" y="55338"/>
                  </a:lnTo>
                  <a:lnTo>
                    <a:pt x="23330" y="55605"/>
                  </a:lnTo>
                  <a:lnTo>
                    <a:pt x="23931" y="55872"/>
                  </a:lnTo>
                  <a:lnTo>
                    <a:pt x="24548" y="56105"/>
                  </a:lnTo>
                  <a:lnTo>
                    <a:pt x="25166" y="56339"/>
                  </a:lnTo>
                  <a:lnTo>
                    <a:pt x="25783" y="56556"/>
                  </a:lnTo>
                  <a:lnTo>
                    <a:pt x="26417" y="56756"/>
                  </a:lnTo>
                  <a:lnTo>
                    <a:pt x="27035" y="56940"/>
                  </a:lnTo>
                  <a:lnTo>
                    <a:pt x="27135" y="56957"/>
                  </a:lnTo>
                  <a:lnTo>
                    <a:pt x="27318" y="56957"/>
                  </a:lnTo>
                  <a:lnTo>
                    <a:pt x="27419" y="56940"/>
                  </a:lnTo>
                  <a:lnTo>
                    <a:pt x="27502" y="56906"/>
                  </a:lnTo>
                  <a:lnTo>
                    <a:pt x="27585" y="56856"/>
                  </a:lnTo>
                  <a:lnTo>
                    <a:pt x="27669" y="56806"/>
                  </a:lnTo>
                  <a:lnTo>
                    <a:pt x="27736" y="56740"/>
                  </a:lnTo>
                  <a:lnTo>
                    <a:pt x="27802" y="56673"/>
                  </a:lnTo>
                  <a:lnTo>
                    <a:pt x="27852" y="56589"/>
                  </a:lnTo>
                  <a:lnTo>
                    <a:pt x="27903" y="56473"/>
                  </a:lnTo>
                  <a:lnTo>
                    <a:pt x="27936" y="56356"/>
                  </a:lnTo>
                  <a:lnTo>
                    <a:pt x="27953" y="56239"/>
                  </a:lnTo>
                  <a:lnTo>
                    <a:pt x="27936" y="56122"/>
                  </a:lnTo>
                  <a:lnTo>
                    <a:pt x="27903" y="56005"/>
                  </a:lnTo>
                  <a:lnTo>
                    <a:pt x="27852" y="55905"/>
                  </a:lnTo>
                  <a:lnTo>
                    <a:pt x="27802" y="55805"/>
                  </a:lnTo>
                  <a:lnTo>
                    <a:pt x="27719" y="55705"/>
                  </a:lnTo>
                  <a:lnTo>
                    <a:pt x="27051" y="55087"/>
                  </a:lnTo>
                  <a:lnTo>
                    <a:pt x="26384" y="54453"/>
                  </a:lnTo>
                  <a:lnTo>
                    <a:pt x="25750" y="53803"/>
                  </a:lnTo>
                  <a:lnTo>
                    <a:pt x="25116" y="53118"/>
                  </a:lnTo>
                  <a:lnTo>
                    <a:pt x="24482" y="52434"/>
                  </a:lnTo>
                  <a:lnTo>
                    <a:pt x="23881" y="51733"/>
                  </a:lnTo>
                  <a:lnTo>
                    <a:pt x="23280" y="51032"/>
                  </a:lnTo>
                  <a:lnTo>
                    <a:pt x="22696" y="50298"/>
                  </a:lnTo>
                  <a:lnTo>
                    <a:pt x="22129" y="49564"/>
                  </a:lnTo>
                  <a:lnTo>
                    <a:pt x="21561" y="48813"/>
                  </a:lnTo>
                  <a:lnTo>
                    <a:pt x="21027" y="48062"/>
                  </a:lnTo>
                  <a:lnTo>
                    <a:pt x="20510" y="47294"/>
                  </a:lnTo>
                  <a:lnTo>
                    <a:pt x="19992" y="46527"/>
                  </a:lnTo>
                  <a:lnTo>
                    <a:pt x="19509" y="45742"/>
                  </a:lnTo>
                  <a:lnTo>
                    <a:pt x="19041" y="44958"/>
                  </a:lnTo>
                  <a:lnTo>
                    <a:pt x="18591" y="44174"/>
                  </a:lnTo>
                  <a:lnTo>
                    <a:pt x="19492" y="44424"/>
                  </a:lnTo>
                  <a:lnTo>
                    <a:pt x="20393" y="44641"/>
                  </a:lnTo>
                  <a:lnTo>
                    <a:pt x="21311" y="44858"/>
                  </a:lnTo>
                  <a:lnTo>
                    <a:pt x="22229" y="45041"/>
                  </a:lnTo>
                  <a:lnTo>
                    <a:pt x="23163" y="45208"/>
                  </a:lnTo>
                  <a:lnTo>
                    <a:pt x="24098" y="45358"/>
                  </a:lnTo>
                  <a:lnTo>
                    <a:pt x="25049" y="45492"/>
                  </a:lnTo>
                  <a:lnTo>
                    <a:pt x="26017" y="45592"/>
                  </a:lnTo>
                  <a:lnTo>
                    <a:pt x="26968" y="45675"/>
                  </a:lnTo>
                  <a:lnTo>
                    <a:pt x="27936" y="45742"/>
                  </a:lnTo>
                  <a:lnTo>
                    <a:pt x="28904" y="45792"/>
                  </a:lnTo>
                  <a:lnTo>
                    <a:pt x="29888" y="45809"/>
                  </a:lnTo>
                  <a:lnTo>
                    <a:pt x="30873" y="45809"/>
                  </a:lnTo>
                  <a:lnTo>
                    <a:pt x="31841" y="45792"/>
                  </a:lnTo>
                  <a:lnTo>
                    <a:pt x="32825" y="45742"/>
                  </a:lnTo>
                  <a:lnTo>
                    <a:pt x="33827" y="45675"/>
                  </a:lnTo>
                  <a:lnTo>
                    <a:pt x="34611" y="45609"/>
                  </a:lnTo>
                  <a:lnTo>
                    <a:pt x="35412" y="45542"/>
                  </a:lnTo>
                  <a:lnTo>
                    <a:pt x="36196" y="45442"/>
                  </a:lnTo>
                  <a:lnTo>
                    <a:pt x="36981" y="45342"/>
                  </a:lnTo>
                  <a:lnTo>
                    <a:pt x="37748" y="45208"/>
                  </a:lnTo>
                  <a:lnTo>
                    <a:pt x="38533" y="45075"/>
                  </a:lnTo>
                  <a:lnTo>
                    <a:pt x="39300" y="44941"/>
                  </a:lnTo>
                  <a:lnTo>
                    <a:pt x="40051" y="44774"/>
                  </a:lnTo>
                  <a:lnTo>
                    <a:pt x="40802" y="44607"/>
                  </a:lnTo>
                  <a:lnTo>
                    <a:pt x="41553" y="44424"/>
                  </a:lnTo>
                  <a:lnTo>
                    <a:pt x="42304" y="44224"/>
                  </a:lnTo>
                  <a:lnTo>
                    <a:pt x="43038" y="44007"/>
                  </a:lnTo>
                  <a:lnTo>
                    <a:pt x="43756" y="43790"/>
                  </a:lnTo>
                  <a:lnTo>
                    <a:pt x="44474" y="43556"/>
                  </a:lnTo>
                  <a:lnTo>
                    <a:pt x="45191" y="43306"/>
                  </a:lnTo>
                  <a:lnTo>
                    <a:pt x="45892" y="43055"/>
                  </a:lnTo>
                  <a:lnTo>
                    <a:pt x="46593" y="42788"/>
                  </a:lnTo>
                  <a:lnTo>
                    <a:pt x="47277" y="42505"/>
                  </a:lnTo>
                  <a:lnTo>
                    <a:pt x="47961" y="42204"/>
                  </a:lnTo>
                  <a:lnTo>
                    <a:pt x="48629" y="41904"/>
                  </a:lnTo>
                  <a:lnTo>
                    <a:pt x="49296" y="41587"/>
                  </a:lnTo>
                  <a:lnTo>
                    <a:pt x="49947" y="41270"/>
                  </a:lnTo>
                  <a:lnTo>
                    <a:pt x="50581" y="40919"/>
                  </a:lnTo>
                  <a:lnTo>
                    <a:pt x="51215" y="40569"/>
                  </a:lnTo>
                  <a:lnTo>
                    <a:pt x="51833" y="40219"/>
                  </a:lnTo>
                  <a:lnTo>
                    <a:pt x="52450" y="39835"/>
                  </a:lnTo>
                  <a:lnTo>
                    <a:pt x="53051" y="39451"/>
                  </a:lnTo>
                  <a:lnTo>
                    <a:pt x="53635" y="39067"/>
                  </a:lnTo>
                  <a:lnTo>
                    <a:pt x="54219" y="38650"/>
                  </a:lnTo>
                  <a:lnTo>
                    <a:pt x="54787" y="38249"/>
                  </a:lnTo>
                  <a:lnTo>
                    <a:pt x="55337" y="37815"/>
                  </a:lnTo>
                  <a:lnTo>
                    <a:pt x="55871" y="37382"/>
                  </a:lnTo>
                  <a:lnTo>
                    <a:pt x="56405" y="36931"/>
                  </a:lnTo>
                  <a:lnTo>
                    <a:pt x="56923" y="36464"/>
                  </a:lnTo>
                  <a:lnTo>
                    <a:pt x="57423" y="36013"/>
                  </a:lnTo>
                  <a:lnTo>
                    <a:pt x="57907" y="35529"/>
                  </a:lnTo>
                  <a:lnTo>
                    <a:pt x="58375" y="35062"/>
                  </a:lnTo>
                  <a:lnTo>
                    <a:pt x="58825" y="34578"/>
                  </a:lnTo>
                  <a:lnTo>
                    <a:pt x="59259" y="34077"/>
                  </a:lnTo>
                  <a:lnTo>
                    <a:pt x="59676" y="33593"/>
                  </a:lnTo>
                  <a:lnTo>
                    <a:pt x="60077" y="33093"/>
                  </a:lnTo>
                  <a:lnTo>
                    <a:pt x="60444" y="32575"/>
                  </a:lnTo>
                  <a:lnTo>
                    <a:pt x="60811" y="32075"/>
                  </a:lnTo>
                  <a:lnTo>
                    <a:pt x="61161" y="31558"/>
                  </a:lnTo>
                  <a:lnTo>
                    <a:pt x="61479" y="31024"/>
                  </a:lnTo>
                  <a:lnTo>
                    <a:pt x="61796" y="30506"/>
                  </a:lnTo>
                  <a:lnTo>
                    <a:pt x="62079" y="29972"/>
                  </a:lnTo>
                  <a:lnTo>
                    <a:pt x="62346" y="29438"/>
                  </a:lnTo>
                  <a:lnTo>
                    <a:pt x="62597" y="28904"/>
                  </a:lnTo>
                  <a:lnTo>
                    <a:pt x="62830" y="28353"/>
                  </a:lnTo>
                  <a:lnTo>
                    <a:pt x="63047" y="27803"/>
                  </a:lnTo>
                  <a:lnTo>
                    <a:pt x="63247" y="27269"/>
                  </a:lnTo>
                  <a:lnTo>
                    <a:pt x="63431" y="26701"/>
                  </a:lnTo>
                  <a:lnTo>
                    <a:pt x="63581" y="26151"/>
                  </a:lnTo>
                  <a:lnTo>
                    <a:pt x="63731" y="25600"/>
                  </a:lnTo>
                  <a:lnTo>
                    <a:pt x="63848" y="25033"/>
                  </a:lnTo>
                  <a:lnTo>
                    <a:pt x="63948" y="24465"/>
                  </a:lnTo>
                  <a:lnTo>
                    <a:pt x="64032" y="23898"/>
                  </a:lnTo>
                  <a:lnTo>
                    <a:pt x="64099" y="23330"/>
                  </a:lnTo>
                  <a:lnTo>
                    <a:pt x="64149" y="22763"/>
                  </a:lnTo>
                  <a:lnTo>
                    <a:pt x="64165" y="22196"/>
                  </a:lnTo>
                  <a:lnTo>
                    <a:pt x="64182" y="21628"/>
                  </a:lnTo>
                  <a:lnTo>
                    <a:pt x="64165" y="21044"/>
                  </a:lnTo>
                  <a:lnTo>
                    <a:pt x="64132" y="20477"/>
                  </a:lnTo>
                  <a:lnTo>
                    <a:pt x="64065" y="19726"/>
                  </a:lnTo>
                  <a:lnTo>
                    <a:pt x="63948" y="18992"/>
                  </a:lnTo>
                  <a:lnTo>
                    <a:pt x="63815" y="18257"/>
                  </a:lnTo>
                  <a:lnTo>
                    <a:pt x="63631" y="17540"/>
                  </a:lnTo>
                  <a:lnTo>
                    <a:pt x="63431" y="16822"/>
                  </a:lnTo>
                  <a:lnTo>
                    <a:pt x="63197" y="16105"/>
                  </a:lnTo>
                  <a:lnTo>
                    <a:pt x="62914" y="15404"/>
                  </a:lnTo>
                  <a:lnTo>
                    <a:pt x="62613" y="14703"/>
                  </a:lnTo>
                  <a:lnTo>
                    <a:pt x="62280" y="14019"/>
                  </a:lnTo>
                  <a:lnTo>
                    <a:pt x="61912" y="13334"/>
                  </a:lnTo>
                  <a:lnTo>
                    <a:pt x="61512" y="12667"/>
                  </a:lnTo>
                  <a:lnTo>
                    <a:pt x="61078" y="11999"/>
                  </a:lnTo>
                  <a:lnTo>
                    <a:pt x="60627" y="11365"/>
                  </a:lnTo>
                  <a:lnTo>
                    <a:pt x="60127" y="10714"/>
                  </a:lnTo>
                  <a:lnTo>
                    <a:pt x="59609" y="10097"/>
                  </a:lnTo>
                  <a:lnTo>
                    <a:pt x="59059" y="9479"/>
                  </a:lnTo>
                  <a:lnTo>
                    <a:pt x="58625" y="9046"/>
                  </a:lnTo>
                  <a:lnTo>
                    <a:pt x="58174" y="8595"/>
                  </a:lnTo>
                  <a:lnTo>
                    <a:pt x="57724" y="8178"/>
                  </a:lnTo>
                  <a:lnTo>
                    <a:pt x="57240" y="7744"/>
                  </a:lnTo>
                  <a:lnTo>
                    <a:pt x="56739" y="7327"/>
                  </a:lnTo>
                  <a:lnTo>
                    <a:pt x="56222" y="6926"/>
                  </a:lnTo>
                  <a:lnTo>
                    <a:pt x="55688" y="6509"/>
                  </a:lnTo>
                  <a:lnTo>
                    <a:pt x="55137" y="6125"/>
                  </a:lnTo>
                  <a:lnTo>
                    <a:pt x="54603" y="5758"/>
                  </a:lnTo>
                  <a:lnTo>
                    <a:pt x="54052" y="5391"/>
                  </a:lnTo>
                  <a:lnTo>
                    <a:pt x="53502" y="5057"/>
                  </a:lnTo>
                  <a:lnTo>
                    <a:pt x="52918" y="4723"/>
                  </a:lnTo>
                  <a:lnTo>
                    <a:pt x="52334" y="4390"/>
                  </a:lnTo>
                  <a:lnTo>
                    <a:pt x="51749" y="4073"/>
                  </a:lnTo>
                  <a:lnTo>
                    <a:pt x="51132" y="3772"/>
                  </a:lnTo>
                  <a:lnTo>
                    <a:pt x="50515" y="3488"/>
                  </a:lnTo>
                  <a:lnTo>
                    <a:pt x="50331" y="3405"/>
                  </a:lnTo>
                  <a:lnTo>
                    <a:pt x="49530" y="3038"/>
                  </a:lnTo>
                  <a:lnTo>
                    <a:pt x="48696" y="2687"/>
                  </a:lnTo>
                  <a:lnTo>
                    <a:pt x="47811" y="2370"/>
                  </a:lnTo>
                  <a:lnTo>
                    <a:pt x="46910" y="2053"/>
                  </a:lnTo>
                  <a:lnTo>
                    <a:pt x="46793" y="2003"/>
                  </a:lnTo>
                  <a:lnTo>
                    <a:pt x="45992" y="1753"/>
                  </a:lnTo>
                  <a:lnTo>
                    <a:pt x="45174" y="1519"/>
                  </a:lnTo>
                  <a:lnTo>
                    <a:pt x="44824" y="1419"/>
                  </a:lnTo>
                  <a:lnTo>
                    <a:pt x="43990" y="1202"/>
                  </a:lnTo>
                  <a:lnTo>
                    <a:pt x="43155" y="1002"/>
                  </a:lnTo>
                  <a:lnTo>
                    <a:pt x="43038" y="969"/>
                  </a:lnTo>
                  <a:lnTo>
                    <a:pt x="42104" y="785"/>
                  </a:lnTo>
                  <a:lnTo>
                    <a:pt x="41169" y="618"/>
                  </a:lnTo>
                  <a:lnTo>
                    <a:pt x="40802" y="551"/>
                  </a:lnTo>
                  <a:lnTo>
                    <a:pt x="40051" y="435"/>
                  </a:lnTo>
                  <a:lnTo>
                    <a:pt x="39284" y="334"/>
                  </a:lnTo>
                  <a:lnTo>
                    <a:pt x="38783" y="268"/>
                  </a:lnTo>
                  <a:lnTo>
                    <a:pt x="37899" y="184"/>
                  </a:lnTo>
                  <a:lnTo>
                    <a:pt x="36964" y="101"/>
                  </a:lnTo>
                  <a:lnTo>
                    <a:pt x="36881" y="101"/>
                  </a:lnTo>
                  <a:lnTo>
                    <a:pt x="35913" y="34"/>
                  </a:lnTo>
                  <a:lnTo>
                    <a:pt x="34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0"/>
            <p:cNvSpPr/>
            <p:nvPr/>
          </p:nvSpPr>
          <p:spPr>
            <a:xfrm>
              <a:off x="3428757" y="1839595"/>
              <a:ext cx="1433956" cy="635738"/>
            </a:xfrm>
            <a:custGeom>
              <a:avLst/>
              <a:gdLst/>
              <a:ahLst/>
              <a:cxnLst/>
              <a:rect l="l" t="t" r="r" b="b"/>
              <a:pathLst>
                <a:path w="31357" h="13902" extrusionOk="0">
                  <a:moveTo>
                    <a:pt x="30339" y="1"/>
                  </a:moveTo>
                  <a:lnTo>
                    <a:pt x="29221" y="17"/>
                  </a:lnTo>
                  <a:lnTo>
                    <a:pt x="28103" y="67"/>
                  </a:lnTo>
                  <a:lnTo>
                    <a:pt x="26985" y="134"/>
                  </a:lnTo>
                  <a:lnTo>
                    <a:pt x="25867" y="234"/>
                  </a:lnTo>
                  <a:lnTo>
                    <a:pt x="24748" y="334"/>
                  </a:lnTo>
                  <a:lnTo>
                    <a:pt x="23630" y="485"/>
                  </a:lnTo>
                  <a:lnTo>
                    <a:pt x="22512" y="635"/>
                  </a:lnTo>
                  <a:lnTo>
                    <a:pt x="21394" y="818"/>
                  </a:lnTo>
                  <a:lnTo>
                    <a:pt x="20293" y="1019"/>
                  </a:lnTo>
                  <a:lnTo>
                    <a:pt x="19191" y="1252"/>
                  </a:lnTo>
                  <a:lnTo>
                    <a:pt x="18107" y="1519"/>
                  </a:lnTo>
                  <a:lnTo>
                    <a:pt x="17005" y="1786"/>
                  </a:lnTo>
                  <a:lnTo>
                    <a:pt x="15937" y="2103"/>
                  </a:lnTo>
                  <a:lnTo>
                    <a:pt x="14853" y="2420"/>
                  </a:lnTo>
                  <a:lnTo>
                    <a:pt x="13785" y="2771"/>
                  </a:lnTo>
                  <a:lnTo>
                    <a:pt x="12733" y="3155"/>
                  </a:lnTo>
                  <a:lnTo>
                    <a:pt x="12233" y="3355"/>
                  </a:lnTo>
                  <a:lnTo>
                    <a:pt x="11749" y="3555"/>
                  </a:lnTo>
                  <a:lnTo>
                    <a:pt x="11281" y="3755"/>
                  </a:lnTo>
                  <a:lnTo>
                    <a:pt x="10814" y="3972"/>
                  </a:lnTo>
                  <a:lnTo>
                    <a:pt x="10364" y="4189"/>
                  </a:lnTo>
                  <a:lnTo>
                    <a:pt x="9930" y="4406"/>
                  </a:lnTo>
                  <a:lnTo>
                    <a:pt x="9496" y="4640"/>
                  </a:lnTo>
                  <a:lnTo>
                    <a:pt x="9079" y="4890"/>
                  </a:lnTo>
                  <a:lnTo>
                    <a:pt x="8244" y="5391"/>
                  </a:lnTo>
                  <a:lnTo>
                    <a:pt x="7460" y="5908"/>
                  </a:lnTo>
                  <a:lnTo>
                    <a:pt x="6692" y="6459"/>
                  </a:lnTo>
                  <a:lnTo>
                    <a:pt x="5958" y="7043"/>
                  </a:lnTo>
                  <a:lnTo>
                    <a:pt x="5224" y="7627"/>
                  </a:lnTo>
                  <a:lnTo>
                    <a:pt x="4506" y="8244"/>
                  </a:lnTo>
                  <a:lnTo>
                    <a:pt x="3805" y="8895"/>
                  </a:lnTo>
                  <a:lnTo>
                    <a:pt x="3104" y="9563"/>
                  </a:lnTo>
                  <a:lnTo>
                    <a:pt x="2403" y="10230"/>
                  </a:lnTo>
                  <a:lnTo>
                    <a:pt x="1686" y="10931"/>
                  </a:lnTo>
                  <a:lnTo>
                    <a:pt x="251" y="12383"/>
                  </a:lnTo>
                  <a:lnTo>
                    <a:pt x="184" y="12467"/>
                  </a:lnTo>
                  <a:lnTo>
                    <a:pt x="117" y="12567"/>
                  </a:lnTo>
                  <a:lnTo>
                    <a:pt x="67" y="12650"/>
                  </a:lnTo>
                  <a:lnTo>
                    <a:pt x="34" y="12734"/>
                  </a:lnTo>
                  <a:lnTo>
                    <a:pt x="17" y="12817"/>
                  </a:lnTo>
                  <a:lnTo>
                    <a:pt x="0" y="12900"/>
                  </a:lnTo>
                  <a:lnTo>
                    <a:pt x="0" y="12984"/>
                  </a:lnTo>
                  <a:lnTo>
                    <a:pt x="0" y="13067"/>
                  </a:lnTo>
                  <a:lnTo>
                    <a:pt x="50" y="13234"/>
                  </a:lnTo>
                  <a:lnTo>
                    <a:pt x="117" y="13384"/>
                  </a:lnTo>
                  <a:lnTo>
                    <a:pt x="217" y="13518"/>
                  </a:lnTo>
                  <a:lnTo>
                    <a:pt x="351" y="13651"/>
                  </a:lnTo>
                  <a:lnTo>
                    <a:pt x="501" y="13751"/>
                  </a:lnTo>
                  <a:lnTo>
                    <a:pt x="668" y="13835"/>
                  </a:lnTo>
                  <a:lnTo>
                    <a:pt x="835" y="13885"/>
                  </a:lnTo>
                  <a:lnTo>
                    <a:pt x="1018" y="13902"/>
                  </a:lnTo>
                  <a:lnTo>
                    <a:pt x="1202" y="13885"/>
                  </a:lnTo>
                  <a:lnTo>
                    <a:pt x="1385" y="13835"/>
                  </a:lnTo>
                  <a:lnTo>
                    <a:pt x="1486" y="13785"/>
                  </a:lnTo>
                  <a:lnTo>
                    <a:pt x="1569" y="13735"/>
                  </a:lnTo>
                  <a:lnTo>
                    <a:pt x="1652" y="13668"/>
                  </a:lnTo>
                  <a:lnTo>
                    <a:pt x="1736" y="13601"/>
                  </a:lnTo>
                  <a:lnTo>
                    <a:pt x="2420" y="12867"/>
                  </a:lnTo>
                  <a:lnTo>
                    <a:pt x="3104" y="12133"/>
                  </a:lnTo>
                  <a:lnTo>
                    <a:pt x="3772" y="11398"/>
                  </a:lnTo>
                  <a:lnTo>
                    <a:pt x="4456" y="10664"/>
                  </a:lnTo>
                  <a:lnTo>
                    <a:pt x="5140" y="9947"/>
                  </a:lnTo>
                  <a:lnTo>
                    <a:pt x="5491" y="9596"/>
                  </a:lnTo>
                  <a:lnTo>
                    <a:pt x="5858" y="9262"/>
                  </a:lnTo>
                  <a:lnTo>
                    <a:pt x="6225" y="8929"/>
                  </a:lnTo>
                  <a:lnTo>
                    <a:pt x="6609" y="8595"/>
                  </a:lnTo>
                  <a:lnTo>
                    <a:pt x="7009" y="8295"/>
                  </a:lnTo>
                  <a:lnTo>
                    <a:pt x="7410" y="7994"/>
                  </a:lnTo>
                  <a:lnTo>
                    <a:pt x="7810" y="7710"/>
                  </a:lnTo>
                  <a:lnTo>
                    <a:pt x="8211" y="7460"/>
                  </a:lnTo>
                  <a:lnTo>
                    <a:pt x="8628" y="7193"/>
                  </a:lnTo>
                  <a:lnTo>
                    <a:pt x="9045" y="6943"/>
                  </a:lnTo>
                  <a:lnTo>
                    <a:pt x="9896" y="6476"/>
                  </a:lnTo>
                  <a:lnTo>
                    <a:pt x="10781" y="6042"/>
                  </a:lnTo>
                  <a:lnTo>
                    <a:pt x="11665" y="5641"/>
                  </a:lnTo>
                  <a:lnTo>
                    <a:pt x="12566" y="5274"/>
                  </a:lnTo>
                  <a:lnTo>
                    <a:pt x="13467" y="4924"/>
                  </a:lnTo>
                  <a:lnTo>
                    <a:pt x="14385" y="4590"/>
                  </a:lnTo>
                  <a:lnTo>
                    <a:pt x="15370" y="4273"/>
                  </a:lnTo>
                  <a:lnTo>
                    <a:pt x="16354" y="3972"/>
                  </a:lnTo>
                  <a:lnTo>
                    <a:pt x="17339" y="3689"/>
                  </a:lnTo>
                  <a:lnTo>
                    <a:pt x="18340" y="3438"/>
                  </a:lnTo>
                  <a:lnTo>
                    <a:pt x="19342" y="3205"/>
                  </a:lnTo>
                  <a:lnTo>
                    <a:pt x="20343" y="2971"/>
                  </a:lnTo>
                  <a:lnTo>
                    <a:pt x="21344" y="2788"/>
                  </a:lnTo>
                  <a:lnTo>
                    <a:pt x="22362" y="2604"/>
                  </a:lnTo>
                  <a:lnTo>
                    <a:pt x="23363" y="2454"/>
                  </a:lnTo>
                  <a:lnTo>
                    <a:pt x="24381" y="2304"/>
                  </a:lnTo>
                  <a:lnTo>
                    <a:pt x="25399" y="2187"/>
                  </a:lnTo>
                  <a:lnTo>
                    <a:pt x="26434" y="2103"/>
                  </a:lnTo>
                  <a:lnTo>
                    <a:pt x="27452" y="2020"/>
                  </a:lnTo>
                  <a:lnTo>
                    <a:pt x="28487" y="1953"/>
                  </a:lnTo>
                  <a:lnTo>
                    <a:pt x="29505" y="1920"/>
                  </a:lnTo>
                  <a:lnTo>
                    <a:pt x="30539" y="1903"/>
                  </a:lnTo>
                  <a:lnTo>
                    <a:pt x="30656" y="1886"/>
                  </a:lnTo>
                  <a:lnTo>
                    <a:pt x="30756" y="1870"/>
                  </a:lnTo>
                  <a:lnTo>
                    <a:pt x="30840" y="1853"/>
                  </a:lnTo>
                  <a:lnTo>
                    <a:pt x="30940" y="1803"/>
                  </a:lnTo>
                  <a:lnTo>
                    <a:pt x="31006" y="1770"/>
                  </a:lnTo>
                  <a:lnTo>
                    <a:pt x="31090" y="1720"/>
                  </a:lnTo>
                  <a:lnTo>
                    <a:pt x="31140" y="1653"/>
                  </a:lnTo>
                  <a:lnTo>
                    <a:pt x="31207" y="1586"/>
                  </a:lnTo>
                  <a:lnTo>
                    <a:pt x="31290" y="1453"/>
                  </a:lnTo>
                  <a:lnTo>
                    <a:pt x="31340" y="1286"/>
                  </a:lnTo>
                  <a:lnTo>
                    <a:pt x="31357" y="1119"/>
                  </a:lnTo>
                  <a:lnTo>
                    <a:pt x="31357" y="935"/>
                  </a:lnTo>
                  <a:lnTo>
                    <a:pt x="31323" y="752"/>
                  </a:lnTo>
                  <a:lnTo>
                    <a:pt x="31273" y="585"/>
                  </a:lnTo>
                  <a:lnTo>
                    <a:pt x="31173" y="435"/>
                  </a:lnTo>
                  <a:lnTo>
                    <a:pt x="31056" y="284"/>
                  </a:lnTo>
                  <a:lnTo>
                    <a:pt x="30923" y="168"/>
                  </a:lnTo>
                  <a:lnTo>
                    <a:pt x="30840" y="117"/>
                  </a:lnTo>
                  <a:lnTo>
                    <a:pt x="30756" y="67"/>
                  </a:lnTo>
                  <a:lnTo>
                    <a:pt x="30656" y="34"/>
                  </a:lnTo>
                  <a:lnTo>
                    <a:pt x="30556" y="17"/>
                  </a:lnTo>
                  <a:lnTo>
                    <a:pt x="304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
            <p:cNvSpPr/>
            <p:nvPr/>
          </p:nvSpPr>
          <p:spPr>
            <a:xfrm>
              <a:off x="4939005" y="1866301"/>
              <a:ext cx="84738" cy="87070"/>
            </a:xfrm>
            <a:custGeom>
              <a:avLst/>
              <a:gdLst/>
              <a:ahLst/>
              <a:cxnLst/>
              <a:rect l="l" t="t" r="r" b="b"/>
              <a:pathLst>
                <a:path w="1853" h="1904" extrusionOk="0">
                  <a:moveTo>
                    <a:pt x="718" y="1"/>
                  </a:moveTo>
                  <a:lnTo>
                    <a:pt x="618" y="17"/>
                  </a:lnTo>
                  <a:lnTo>
                    <a:pt x="518" y="51"/>
                  </a:lnTo>
                  <a:lnTo>
                    <a:pt x="435" y="84"/>
                  </a:lnTo>
                  <a:lnTo>
                    <a:pt x="368" y="118"/>
                  </a:lnTo>
                  <a:lnTo>
                    <a:pt x="284" y="168"/>
                  </a:lnTo>
                  <a:lnTo>
                    <a:pt x="234" y="234"/>
                  </a:lnTo>
                  <a:lnTo>
                    <a:pt x="168" y="301"/>
                  </a:lnTo>
                  <a:lnTo>
                    <a:pt x="84" y="435"/>
                  </a:lnTo>
                  <a:lnTo>
                    <a:pt x="34" y="601"/>
                  </a:lnTo>
                  <a:lnTo>
                    <a:pt x="1" y="768"/>
                  </a:lnTo>
                  <a:lnTo>
                    <a:pt x="17" y="952"/>
                  </a:lnTo>
                  <a:lnTo>
                    <a:pt x="51" y="1119"/>
                  </a:lnTo>
                  <a:lnTo>
                    <a:pt x="101" y="1302"/>
                  </a:lnTo>
                  <a:lnTo>
                    <a:pt x="201" y="1453"/>
                  </a:lnTo>
                  <a:lnTo>
                    <a:pt x="318" y="1603"/>
                  </a:lnTo>
                  <a:lnTo>
                    <a:pt x="451" y="1720"/>
                  </a:lnTo>
                  <a:lnTo>
                    <a:pt x="618" y="1820"/>
                  </a:lnTo>
                  <a:lnTo>
                    <a:pt x="718" y="1853"/>
                  </a:lnTo>
                  <a:lnTo>
                    <a:pt x="818" y="1870"/>
                  </a:lnTo>
                  <a:lnTo>
                    <a:pt x="918" y="1886"/>
                  </a:lnTo>
                  <a:lnTo>
                    <a:pt x="1035" y="1903"/>
                  </a:lnTo>
                  <a:lnTo>
                    <a:pt x="1135" y="1886"/>
                  </a:lnTo>
                  <a:lnTo>
                    <a:pt x="1236" y="1870"/>
                  </a:lnTo>
                  <a:lnTo>
                    <a:pt x="1336" y="1853"/>
                  </a:lnTo>
                  <a:lnTo>
                    <a:pt x="1419" y="1820"/>
                  </a:lnTo>
                  <a:lnTo>
                    <a:pt x="1503" y="1770"/>
                  </a:lnTo>
                  <a:lnTo>
                    <a:pt x="1569" y="1720"/>
                  </a:lnTo>
                  <a:lnTo>
                    <a:pt x="1636" y="1670"/>
                  </a:lnTo>
                  <a:lnTo>
                    <a:pt x="1686" y="1603"/>
                  </a:lnTo>
                  <a:lnTo>
                    <a:pt x="1770" y="1453"/>
                  </a:lnTo>
                  <a:lnTo>
                    <a:pt x="1820" y="1302"/>
                  </a:lnTo>
                  <a:lnTo>
                    <a:pt x="1853" y="1119"/>
                  </a:lnTo>
                  <a:lnTo>
                    <a:pt x="1853" y="952"/>
                  </a:lnTo>
                  <a:lnTo>
                    <a:pt x="1820" y="768"/>
                  </a:lnTo>
                  <a:lnTo>
                    <a:pt x="1753" y="601"/>
                  </a:lnTo>
                  <a:lnTo>
                    <a:pt x="1669" y="435"/>
                  </a:lnTo>
                  <a:lnTo>
                    <a:pt x="1553" y="301"/>
                  </a:lnTo>
                  <a:lnTo>
                    <a:pt x="1402" y="168"/>
                  </a:lnTo>
                  <a:lnTo>
                    <a:pt x="1236" y="84"/>
                  </a:lnTo>
                  <a:lnTo>
                    <a:pt x="1152" y="51"/>
                  </a:lnTo>
                  <a:lnTo>
                    <a:pt x="1052" y="17"/>
                  </a:lnTo>
                  <a:lnTo>
                    <a:pt x="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
            <p:cNvSpPr/>
            <p:nvPr/>
          </p:nvSpPr>
          <p:spPr>
            <a:xfrm>
              <a:off x="4446031" y="3020159"/>
              <a:ext cx="1266081" cy="612096"/>
            </a:xfrm>
            <a:custGeom>
              <a:avLst/>
              <a:gdLst/>
              <a:ahLst/>
              <a:cxnLst/>
              <a:rect l="l" t="t" r="r" b="b"/>
              <a:pathLst>
                <a:path w="27686" h="13385" extrusionOk="0">
                  <a:moveTo>
                    <a:pt x="26567" y="1"/>
                  </a:moveTo>
                  <a:lnTo>
                    <a:pt x="26484" y="18"/>
                  </a:lnTo>
                  <a:lnTo>
                    <a:pt x="26400" y="51"/>
                  </a:lnTo>
                  <a:lnTo>
                    <a:pt x="26317" y="101"/>
                  </a:lnTo>
                  <a:lnTo>
                    <a:pt x="26234" y="151"/>
                  </a:lnTo>
                  <a:lnTo>
                    <a:pt x="26167" y="218"/>
                  </a:lnTo>
                  <a:lnTo>
                    <a:pt x="26100" y="285"/>
                  </a:lnTo>
                  <a:lnTo>
                    <a:pt x="26033" y="385"/>
                  </a:lnTo>
                  <a:lnTo>
                    <a:pt x="25466" y="1169"/>
                  </a:lnTo>
                  <a:lnTo>
                    <a:pt x="24899" y="1920"/>
                  </a:lnTo>
                  <a:lnTo>
                    <a:pt x="24298" y="2654"/>
                  </a:lnTo>
                  <a:lnTo>
                    <a:pt x="23680" y="3338"/>
                  </a:lnTo>
                  <a:lnTo>
                    <a:pt x="23046" y="3989"/>
                  </a:lnTo>
                  <a:lnTo>
                    <a:pt x="22395" y="4607"/>
                  </a:lnTo>
                  <a:lnTo>
                    <a:pt x="21711" y="5191"/>
                  </a:lnTo>
                  <a:lnTo>
                    <a:pt x="21027" y="5741"/>
                  </a:lnTo>
                  <a:lnTo>
                    <a:pt x="20326" y="6275"/>
                  </a:lnTo>
                  <a:lnTo>
                    <a:pt x="19592" y="6759"/>
                  </a:lnTo>
                  <a:lnTo>
                    <a:pt x="18858" y="7227"/>
                  </a:lnTo>
                  <a:lnTo>
                    <a:pt x="18107" y="7677"/>
                  </a:lnTo>
                  <a:lnTo>
                    <a:pt x="17339" y="8078"/>
                  </a:lnTo>
                  <a:lnTo>
                    <a:pt x="16555" y="8462"/>
                  </a:lnTo>
                  <a:lnTo>
                    <a:pt x="15770" y="8812"/>
                  </a:lnTo>
                  <a:lnTo>
                    <a:pt x="14969" y="9146"/>
                  </a:lnTo>
                  <a:lnTo>
                    <a:pt x="14135" y="9446"/>
                  </a:lnTo>
                  <a:lnTo>
                    <a:pt x="13317" y="9730"/>
                  </a:lnTo>
                  <a:lnTo>
                    <a:pt x="12466" y="9980"/>
                  </a:lnTo>
                  <a:lnTo>
                    <a:pt x="11615" y="10214"/>
                  </a:lnTo>
                  <a:lnTo>
                    <a:pt x="10764" y="10431"/>
                  </a:lnTo>
                  <a:lnTo>
                    <a:pt x="9896" y="10614"/>
                  </a:lnTo>
                  <a:lnTo>
                    <a:pt x="9012" y="10781"/>
                  </a:lnTo>
                  <a:lnTo>
                    <a:pt x="8127" y="10931"/>
                  </a:lnTo>
                  <a:lnTo>
                    <a:pt x="7243" y="11065"/>
                  </a:lnTo>
                  <a:lnTo>
                    <a:pt x="6342" y="11182"/>
                  </a:lnTo>
                  <a:lnTo>
                    <a:pt x="5424" y="11265"/>
                  </a:lnTo>
                  <a:lnTo>
                    <a:pt x="4523" y="11349"/>
                  </a:lnTo>
                  <a:lnTo>
                    <a:pt x="3605" y="11399"/>
                  </a:lnTo>
                  <a:lnTo>
                    <a:pt x="2670" y="11449"/>
                  </a:lnTo>
                  <a:lnTo>
                    <a:pt x="1753" y="11482"/>
                  </a:lnTo>
                  <a:lnTo>
                    <a:pt x="818" y="11499"/>
                  </a:lnTo>
                  <a:lnTo>
                    <a:pt x="718" y="11499"/>
                  </a:lnTo>
                  <a:lnTo>
                    <a:pt x="601" y="11515"/>
                  </a:lnTo>
                  <a:lnTo>
                    <a:pt x="518" y="11549"/>
                  </a:lnTo>
                  <a:lnTo>
                    <a:pt x="434" y="11582"/>
                  </a:lnTo>
                  <a:lnTo>
                    <a:pt x="351" y="11616"/>
                  </a:lnTo>
                  <a:lnTo>
                    <a:pt x="284" y="11666"/>
                  </a:lnTo>
                  <a:lnTo>
                    <a:pt x="217" y="11732"/>
                  </a:lnTo>
                  <a:lnTo>
                    <a:pt x="167" y="11799"/>
                  </a:lnTo>
                  <a:lnTo>
                    <a:pt x="84" y="11933"/>
                  </a:lnTo>
                  <a:lnTo>
                    <a:pt x="17" y="12100"/>
                  </a:lnTo>
                  <a:lnTo>
                    <a:pt x="0" y="12266"/>
                  </a:lnTo>
                  <a:lnTo>
                    <a:pt x="0" y="12450"/>
                  </a:lnTo>
                  <a:lnTo>
                    <a:pt x="34" y="12634"/>
                  </a:lnTo>
                  <a:lnTo>
                    <a:pt x="100" y="12800"/>
                  </a:lnTo>
                  <a:lnTo>
                    <a:pt x="184" y="12951"/>
                  </a:lnTo>
                  <a:lnTo>
                    <a:pt x="301" y="13101"/>
                  </a:lnTo>
                  <a:lnTo>
                    <a:pt x="434" y="13218"/>
                  </a:lnTo>
                  <a:lnTo>
                    <a:pt x="601" y="13318"/>
                  </a:lnTo>
                  <a:lnTo>
                    <a:pt x="701" y="13351"/>
                  </a:lnTo>
                  <a:lnTo>
                    <a:pt x="801" y="13368"/>
                  </a:lnTo>
                  <a:lnTo>
                    <a:pt x="901" y="13385"/>
                  </a:lnTo>
                  <a:lnTo>
                    <a:pt x="1018" y="13385"/>
                  </a:lnTo>
                  <a:lnTo>
                    <a:pt x="1986" y="13368"/>
                  </a:lnTo>
                  <a:lnTo>
                    <a:pt x="2971" y="13351"/>
                  </a:lnTo>
                  <a:lnTo>
                    <a:pt x="3939" y="13301"/>
                  </a:lnTo>
                  <a:lnTo>
                    <a:pt x="4907" y="13234"/>
                  </a:lnTo>
                  <a:lnTo>
                    <a:pt x="5858" y="13151"/>
                  </a:lnTo>
                  <a:lnTo>
                    <a:pt x="6809" y="13051"/>
                  </a:lnTo>
                  <a:lnTo>
                    <a:pt x="7760" y="12917"/>
                  </a:lnTo>
                  <a:lnTo>
                    <a:pt x="8695" y="12784"/>
                  </a:lnTo>
                  <a:lnTo>
                    <a:pt x="9629" y="12617"/>
                  </a:lnTo>
                  <a:lnTo>
                    <a:pt x="10564" y="12433"/>
                  </a:lnTo>
                  <a:lnTo>
                    <a:pt x="11465" y="12233"/>
                  </a:lnTo>
                  <a:lnTo>
                    <a:pt x="12383" y="11999"/>
                  </a:lnTo>
                  <a:lnTo>
                    <a:pt x="13267" y="11749"/>
                  </a:lnTo>
                  <a:lnTo>
                    <a:pt x="14152" y="11482"/>
                  </a:lnTo>
                  <a:lnTo>
                    <a:pt x="15019" y="11182"/>
                  </a:lnTo>
                  <a:lnTo>
                    <a:pt x="15887" y="10848"/>
                  </a:lnTo>
                  <a:lnTo>
                    <a:pt x="16738" y="10498"/>
                  </a:lnTo>
                  <a:lnTo>
                    <a:pt x="17573" y="10114"/>
                  </a:lnTo>
                  <a:lnTo>
                    <a:pt x="18390" y="9713"/>
                  </a:lnTo>
                  <a:lnTo>
                    <a:pt x="19191" y="9279"/>
                  </a:lnTo>
                  <a:lnTo>
                    <a:pt x="19976" y="8812"/>
                  </a:lnTo>
                  <a:lnTo>
                    <a:pt x="20760" y="8311"/>
                  </a:lnTo>
                  <a:lnTo>
                    <a:pt x="21511" y="7794"/>
                  </a:lnTo>
                  <a:lnTo>
                    <a:pt x="22262" y="7243"/>
                  </a:lnTo>
                  <a:lnTo>
                    <a:pt x="22979" y="6643"/>
                  </a:lnTo>
                  <a:lnTo>
                    <a:pt x="23697" y="6025"/>
                  </a:lnTo>
                  <a:lnTo>
                    <a:pt x="24381" y="5374"/>
                  </a:lnTo>
                  <a:lnTo>
                    <a:pt x="25049" y="4690"/>
                  </a:lnTo>
                  <a:lnTo>
                    <a:pt x="25700" y="3973"/>
                  </a:lnTo>
                  <a:lnTo>
                    <a:pt x="26317" y="3205"/>
                  </a:lnTo>
                  <a:lnTo>
                    <a:pt x="26918" y="2421"/>
                  </a:lnTo>
                  <a:lnTo>
                    <a:pt x="27502" y="1586"/>
                  </a:lnTo>
                  <a:lnTo>
                    <a:pt x="27569" y="1486"/>
                  </a:lnTo>
                  <a:lnTo>
                    <a:pt x="27619" y="1386"/>
                  </a:lnTo>
                  <a:lnTo>
                    <a:pt x="27652" y="1302"/>
                  </a:lnTo>
                  <a:lnTo>
                    <a:pt x="27669" y="1202"/>
                  </a:lnTo>
                  <a:lnTo>
                    <a:pt x="27685" y="1102"/>
                  </a:lnTo>
                  <a:lnTo>
                    <a:pt x="27685" y="1002"/>
                  </a:lnTo>
                  <a:lnTo>
                    <a:pt x="27669" y="819"/>
                  </a:lnTo>
                  <a:lnTo>
                    <a:pt x="27602" y="652"/>
                  </a:lnTo>
                  <a:lnTo>
                    <a:pt x="27519" y="485"/>
                  </a:lnTo>
                  <a:lnTo>
                    <a:pt x="27418" y="351"/>
                  </a:lnTo>
                  <a:lnTo>
                    <a:pt x="27285" y="218"/>
                  </a:lnTo>
                  <a:lnTo>
                    <a:pt x="27135" y="118"/>
                  </a:lnTo>
                  <a:lnTo>
                    <a:pt x="26985" y="51"/>
                  </a:lnTo>
                  <a:lnTo>
                    <a:pt x="268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
            <p:cNvSpPr/>
            <p:nvPr/>
          </p:nvSpPr>
          <p:spPr>
            <a:xfrm>
              <a:off x="5734989" y="2864494"/>
              <a:ext cx="84738" cy="87024"/>
            </a:xfrm>
            <a:custGeom>
              <a:avLst/>
              <a:gdLst/>
              <a:ahLst/>
              <a:cxnLst/>
              <a:rect l="l" t="t" r="r" b="b"/>
              <a:pathLst>
                <a:path w="1853" h="1903" extrusionOk="0">
                  <a:moveTo>
                    <a:pt x="834" y="1"/>
                  </a:moveTo>
                  <a:lnTo>
                    <a:pt x="718" y="17"/>
                  </a:lnTo>
                  <a:lnTo>
                    <a:pt x="618" y="34"/>
                  </a:lnTo>
                  <a:lnTo>
                    <a:pt x="517" y="51"/>
                  </a:lnTo>
                  <a:lnTo>
                    <a:pt x="434" y="84"/>
                  </a:lnTo>
                  <a:lnTo>
                    <a:pt x="351" y="134"/>
                  </a:lnTo>
                  <a:lnTo>
                    <a:pt x="284" y="184"/>
                  </a:lnTo>
                  <a:lnTo>
                    <a:pt x="217" y="234"/>
                  </a:lnTo>
                  <a:lnTo>
                    <a:pt x="167" y="301"/>
                  </a:lnTo>
                  <a:lnTo>
                    <a:pt x="84" y="451"/>
                  </a:lnTo>
                  <a:lnTo>
                    <a:pt x="33" y="601"/>
                  </a:lnTo>
                  <a:lnTo>
                    <a:pt x="0" y="785"/>
                  </a:lnTo>
                  <a:lnTo>
                    <a:pt x="0" y="952"/>
                  </a:lnTo>
                  <a:lnTo>
                    <a:pt x="33" y="1135"/>
                  </a:lnTo>
                  <a:lnTo>
                    <a:pt x="100" y="1302"/>
                  </a:lnTo>
                  <a:lnTo>
                    <a:pt x="184" y="1469"/>
                  </a:lnTo>
                  <a:lnTo>
                    <a:pt x="300" y="1603"/>
                  </a:lnTo>
                  <a:lnTo>
                    <a:pt x="451" y="1736"/>
                  </a:lnTo>
                  <a:lnTo>
                    <a:pt x="618" y="1819"/>
                  </a:lnTo>
                  <a:lnTo>
                    <a:pt x="701" y="1853"/>
                  </a:lnTo>
                  <a:lnTo>
                    <a:pt x="801" y="1886"/>
                  </a:lnTo>
                  <a:lnTo>
                    <a:pt x="918" y="1903"/>
                  </a:lnTo>
                  <a:lnTo>
                    <a:pt x="1135" y="1903"/>
                  </a:lnTo>
                  <a:lnTo>
                    <a:pt x="1235" y="1886"/>
                  </a:lnTo>
                  <a:lnTo>
                    <a:pt x="1335" y="1853"/>
                  </a:lnTo>
                  <a:lnTo>
                    <a:pt x="1419" y="1819"/>
                  </a:lnTo>
                  <a:lnTo>
                    <a:pt x="1502" y="1786"/>
                  </a:lnTo>
                  <a:lnTo>
                    <a:pt x="1569" y="1736"/>
                  </a:lnTo>
                  <a:lnTo>
                    <a:pt x="1636" y="1669"/>
                  </a:lnTo>
                  <a:lnTo>
                    <a:pt x="1686" y="1603"/>
                  </a:lnTo>
                  <a:lnTo>
                    <a:pt x="1769" y="1469"/>
                  </a:lnTo>
                  <a:lnTo>
                    <a:pt x="1819" y="1302"/>
                  </a:lnTo>
                  <a:lnTo>
                    <a:pt x="1852" y="1135"/>
                  </a:lnTo>
                  <a:lnTo>
                    <a:pt x="1836" y="952"/>
                  </a:lnTo>
                  <a:lnTo>
                    <a:pt x="1802" y="785"/>
                  </a:lnTo>
                  <a:lnTo>
                    <a:pt x="1752" y="601"/>
                  </a:lnTo>
                  <a:lnTo>
                    <a:pt x="1669" y="451"/>
                  </a:lnTo>
                  <a:lnTo>
                    <a:pt x="1552" y="301"/>
                  </a:lnTo>
                  <a:lnTo>
                    <a:pt x="1402" y="184"/>
                  </a:lnTo>
                  <a:lnTo>
                    <a:pt x="1235" y="84"/>
                  </a:lnTo>
                  <a:lnTo>
                    <a:pt x="1152" y="51"/>
                  </a:lnTo>
                  <a:lnTo>
                    <a:pt x="1051" y="34"/>
                  </a:lnTo>
                  <a:lnTo>
                    <a:pt x="935" y="17"/>
                  </a:lnTo>
                  <a:lnTo>
                    <a:pt x="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
            <p:cNvSpPr/>
            <p:nvPr/>
          </p:nvSpPr>
          <p:spPr>
            <a:xfrm>
              <a:off x="5331280" y="2985816"/>
              <a:ext cx="266377" cy="265646"/>
            </a:xfrm>
            <a:custGeom>
              <a:avLst/>
              <a:gdLst/>
              <a:ahLst/>
              <a:cxnLst/>
              <a:rect l="l" t="t" r="r" b="b"/>
              <a:pathLst>
                <a:path w="5825" h="5809" extrusionOk="0">
                  <a:moveTo>
                    <a:pt x="2720" y="1"/>
                  </a:moveTo>
                  <a:lnTo>
                    <a:pt x="2537" y="34"/>
                  </a:lnTo>
                  <a:lnTo>
                    <a:pt x="2353" y="51"/>
                  </a:lnTo>
                  <a:lnTo>
                    <a:pt x="2170" y="101"/>
                  </a:lnTo>
                  <a:lnTo>
                    <a:pt x="2003" y="151"/>
                  </a:lnTo>
                  <a:lnTo>
                    <a:pt x="1819" y="218"/>
                  </a:lnTo>
                  <a:lnTo>
                    <a:pt x="1652" y="285"/>
                  </a:lnTo>
                  <a:lnTo>
                    <a:pt x="1485" y="368"/>
                  </a:lnTo>
                  <a:lnTo>
                    <a:pt x="1302" y="468"/>
                  </a:lnTo>
                  <a:lnTo>
                    <a:pt x="1152" y="585"/>
                  </a:lnTo>
                  <a:lnTo>
                    <a:pt x="1001" y="702"/>
                  </a:lnTo>
                  <a:lnTo>
                    <a:pt x="851" y="835"/>
                  </a:lnTo>
                  <a:lnTo>
                    <a:pt x="734" y="969"/>
                  </a:lnTo>
                  <a:lnTo>
                    <a:pt x="601" y="1119"/>
                  </a:lnTo>
                  <a:lnTo>
                    <a:pt x="484" y="1286"/>
                  </a:lnTo>
                  <a:lnTo>
                    <a:pt x="384" y="1453"/>
                  </a:lnTo>
                  <a:lnTo>
                    <a:pt x="301" y="1620"/>
                  </a:lnTo>
                  <a:lnTo>
                    <a:pt x="217" y="1803"/>
                  </a:lnTo>
                  <a:lnTo>
                    <a:pt x="150" y="1987"/>
                  </a:lnTo>
                  <a:lnTo>
                    <a:pt x="100" y="2170"/>
                  </a:lnTo>
                  <a:lnTo>
                    <a:pt x="50" y="2354"/>
                  </a:lnTo>
                  <a:lnTo>
                    <a:pt x="17" y="2537"/>
                  </a:lnTo>
                  <a:lnTo>
                    <a:pt x="0" y="2721"/>
                  </a:lnTo>
                  <a:lnTo>
                    <a:pt x="0" y="2921"/>
                  </a:lnTo>
                  <a:lnTo>
                    <a:pt x="0" y="3105"/>
                  </a:lnTo>
                  <a:lnTo>
                    <a:pt x="17" y="3288"/>
                  </a:lnTo>
                  <a:lnTo>
                    <a:pt x="50" y="3472"/>
                  </a:lnTo>
                  <a:lnTo>
                    <a:pt x="100" y="3656"/>
                  </a:lnTo>
                  <a:lnTo>
                    <a:pt x="150" y="3822"/>
                  </a:lnTo>
                  <a:lnTo>
                    <a:pt x="217" y="4006"/>
                  </a:lnTo>
                  <a:lnTo>
                    <a:pt x="284" y="4190"/>
                  </a:lnTo>
                  <a:lnTo>
                    <a:pt x="384" y="4356"/>
                  </a:lnTo>
                  <a:lnTo>
                    <a:pt x="484" y="4523"/>
                  </a:lnTo>
                  <a:lnTo>
                    <a:pt x="584" y="4690"/>
                  </a:lnTo>
                  <a:lnTo>
                    <a:pt x="718" y="4840"/>
                  </a:lnTo>
                  <a:lnTo>
                    <a:pt x="851" y="4974"/>
                  </a:lnTo>
                  <a:lnTo>
                    <a:pt x="985" y="5107"/>
                  </a:lnTo>
                  <a:lnTo>
                    <a:pt x="1135" y="5224"/>
                  </a:lnTo>
                  <a:lnTo>
                    <a:pt x="1302" y="5341"/>
                  </a:lnTo>
                  <a:lnTo>
                    <a:pt x="1469" y="5441"/>
                  </a:lnTo>
                  <a:lnTo>
                    <a:pt x="1636" y="5525"/>
                  </a:lnTo>
                  <a:lnTo>
                    <a:pt x="1803" y="5608"/>
                  </a:lnTo>
                  <a:lnTo>
                    <a:pt x="1986" y="5675"/>
                  </a:lnTo>
                  <a:lnTo>
                    <a:pt x="2170" y="5725"/>
                  </a:lnTo>
                  <a:lnTo>
                    <a:pt x="2353" y="5758"/>
                  </a:lnTo>
                  <a:lnTo>
                    <a:pt x="2537" y="5792"/>
                  </a:lnTo>
                  <a:lnTo>
                    <a:pt x="2720" y="5808"/>
                  </a:lnTo>
                  <a:lnTo>
                    <a:pt x="3104" y="5808"/>
                  </a:lnTo>
                  <a:lnTo>
                    <a:pt x="3288" y="5792"/>
                  </a:lnTo>
                  <a:lnTo>
                    <a:pt x="3471" y="5758"/>
                  </a:lnTo>
                  <a:lnTo>
                    <a:pt x="3638" y="5725"/>
                  </a:lnTo>
                  <a:lnTo>
                    <a:pt x="3822" y="5675"/>
                  </a:lnTo>
                  <a:lnTo>
                    <a:pt x="4005" y="5608"/>
                  </a:lnTo>
                  <a:lnTo>
                    <a:pt x="4172" y="5525"/>
                  </a:lnTo>
                  <a:lnTo>
                    <a:pt x="4339" y="5441"/>
                  </a:lnTo>
                  <a:lnTo>
                    <a:pt x="4523" y="5341"/>
                  </a:lnTo>
                  <a:lnTo>
                    <a:pt x="4673" y="5224"/>
                  </a:lnTo>
                  <a:lnTo>
                    <a:pt x="4840" y="5107"/>
                  </a:lnTo>
                  <a:lnTo>
                    <a:pt x="4973" y="4974"/>
                  </a:lnTo>
                  <a:lnTo>
                    <a:pt x="5107" y="4840"/>
                  </a:lnTo>
                  <a:lnTo>
                    <a:pt x="5224" y="4690"/>
                  </a:lnTo>
                  <a:lnTo>
                    <a:pt x="5340" y="4523"/>
                  </a:lnTo>
                  <a:lnTo>
                    <a:pt x="5440" y="4356"/>
                  </a:lnTo>
                  <a:lnTo>
                    <a:pt x="5541" y="4190"/>
                  </a:lnTo>
                  <a:lnTo>
                    <a:pt x="5607" y="4006"/>
                  </a:lnTo>
                  <a:lnTo>
                    <a:pt x="5674" y="3822"/>
                  </a:lnTo>
                  <a:lnTo>
                    <a:pt x="5724" y="3656"/>
                  </a:lnTo>
                  <a:lnTo>
                    <a:pt x="5774" y="3472"/>
                  </a:lnTo>
                  <a:lnTo>
                    <a:pt x="5808" y="3288"/>
                  </a:lnTo>
                  <a:lnTo>
                    <a:pt x="5824" y="3105"/>
                  </a:lnTo>
                  <a:lnTo>
                    <a:pt x="5824" y="2921"/>
                  </a:lnTo>
                  <a:lnTo>
                    <a:pt x="5824" y="2721"/>
                  </a:lnTo>
                  <a:lnTo>
                    <a:pt x="5808" y="2537"/>
                  </a:lnTo>
                  <a:lnTo>
                    <a:pt x="5774" y="2354"/>
                  </a:lnTo>
                  <a:lnTo>
                    <a:pt x="5724" y="2170"/>
                  </a:lnTo>
                  <a:lnTo>
                    <a:pt x="5674" y="1987"/>
                  </a:lnTo>
                  <a:lnTo>
                    <a:pt x="5607" y="1803"/>
                  </a:lnTo>
                  <a:lnTo>
                    <a:pt x="5524" y="1620"/>
                  </a:lnTo>
                  <a:lnTo>
                    <a:pt x="5440" y="1453"/>
                  </a:lnTo>
                  <a:lnTo>
                    <a:pt x="5324" y="1286"/>
                  </a:lnTo>
                  <a:lnTo>
                    <a:pt x="5224" y="1119"/>
                  </a:lnTo>
                  <a:lnTo>
                    <a:pt x="5090" y="969"/>
                  </a:lnTo>
                  <a:lnTo>
                    <a:pt x="4957" y="835"/>
                  </a:lnTo>
                  <a:lnTo>
                    <a:pt x="4823" y="702"/>
                  </a:lnTo>
                  <a:lnTo>
                    <a:pt x="4673" y="585"/>
                  </a:lnTo>
                  <a:lnTo>
                    <a:pt x="4506" y="468"/>
                  </a:lnTo>
                  <a:lnTo>
                    <a:pt x="4339" y="368"/>
                  </a:lnTo>
                  <a:lnTo>
                    <a:pt x="4155" y="285"/>
                  </a:lnTo>
                  <a:lnTo>
                    <a:pt x="3989" y="201"/>
                  </a:lnTo>
                  <a:lnTo>
                    <a:pt x="3805" y="151"/>
                  </a:lnTo>
                  <a:lnTo>
                    <a:pt x="3621" y="84"/>
                  </a:lnTo>
                  <a:lnTo>
                    <a:pt x="3438" y="51"/>
                  </a:lnTo>
                  <a:lnTo>
                    <a:pt x="3254" y="18"/>
                  </a:lnTo>
                  <a:lnTo>
                    <a:pt x="307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0"/>
            <p:cNvSpPr/>
            <p:nvPr/>
          </p:nvSpPr>
          <p:spPr>
            <a:xfrm>
              <a:off x="5299223" y="2192173"/>
              <a:ext cx="347274" cy="1015023"/>
            </a:xfrm>
            <a:custGeom>
              <a:avLst/>
              <a:gdLst/>
              <a:ahLst/>
              <a:cxnLst/>
              <a:rect l="l" t="t" r="r" b="b"/>
              <a:pathLst>
                <a:path w="7594" h="22196" extrusionOk="0">
                  <a:moveTo>
                    <a:pt x="4089" y="0"/>
                  </a:moveTo>
                  <a:lnTo>
                    <a:pt x="3738" y="17"/>
                  </a:lnTo>
                  <a:lnTo>
                    <a:pt x="3371" y="67"/>
                  </a:lnTo>
                  <a:lnTo>
                    <a:pt x="3004" y="134"/>
                  </a:lnTo>
                  <a:lnTo>
                    <a:pt x="2620" y="217"/>
                  </a:lnTo>
                  <a:lnTo>
                    <a:pt x="2253" y="318"/>
                  </a:lnTo>
                  <a:lnTo>
                    <a:pt x="1469" y="15871"/>
                  </a:lnTo>
                  <a:lnTo>
                    <a:pt x="1636" y="15971"/>
                  </a:lnTo>
                  <a:lnTo>
                    <a:pt x="1803" y="16054"/>
                  </a:lnTo>
                  <a:lnTo>
                    <a:pt x="1969" y="16138"/>
                  </a:lnTo>
                  <a:lnTo>
                    <a:pt x="2153" y="16204"/>
                  </a:lnTo>
                  <a:lnTo>
                    <a:pt x="2320" y="16254"/>
                  </a:lnTo>
                  <a:lnTo>
                    <a:pt x="2520" y="16288"/>
                  </a:lnTo>
                  <a:lnTo>
                    <a:pt x="2704" y="16321"/>
                  </a:lnTo>
                  <a:lnTo>
                    <a:pt x="2904" y="16338"/>
                  </a:lnTo>
                  <a:lnTo>
                    <a:pt x="3305" y="16338"/>
                  </a:lnTo>
                  <a:lnTo>
                    <a:pt x="3521" y="16321"/>
                  </a:lnTo>
                  <a:lnTo>
                    <a:pt x="3738" y="16288"/>
                  </a:lnTo>
                  <a:lnTo>
                    <a:pt x="3955" y="16254"/>
                  </a:lnTo>
                  <a:lnTo>
                    <a:pt x="4189" y="16204"/>
                  </a:lnTo>
                  <a:lnTo>
                    <a:pt x="4656" y="16071"/>
                  </a:lnTo>
                  <a:lnTo>
                    <a:pt x="7593" y="1018"/>
                  </a:lnTo>
                  <a:lnTo>
                    <a:pt x="7310" y="835"/>
                  </a:lnTo>
                  <a:lnTo>
                    <a:pt x="7009" y="668"/>
                  </a:lnTo>
                  <a:lnTo>
                    <a:pt x="6709" y="518"/>
                  </a:lnTo>
                  <a:lnTo>
                    <a:pt x="6408" y="384"/>
                  </a:lnTo>
                  <a:lnTo>
                    <a:pt x="6091" y="267"/>
                  </a:lnTo>
                  <a:lnTo>
                    <a:pt x="5774" y="167"/>
                  </a:lnTo>
                  <a:lnTo>
                    <a:pt x="5457" y="101"/>
                  </a:lnTo>
                  <a:lnTo>
                    <a:pt x="5124" y="51"/>
                  </a:lnTo>
                  <a:lnTo>
                    <a:pt x="4790" y="17"/>
                  </a:lnTo>
                  <a:lnTo>
                    <a:pt x="4439" y="0"/>
                  </a:lnTo>
                  <a:close/>
                  <a:moveTo>
                    <a:pt x="2420" y="17373"/>
                  </a:moveTo>
                  <a:lnTo>
                    <a:pt x="2120" y="17389"/>
                  </a:lnTo>
                  <a:lnTo>
                    <a:pt x="1819" y="17456"/>
                  </a:lnTo>
                  <a:lnTo>
                    <a:pt x="1519" y="17556"/>
                  </a:lnTo>
                  <a:lnTo>
                    <a:pt x="1235" y="17690"/>
                  </a:lnTo>
                  <a:lnTo>
                    <a:pt x="1085" y="17773"/>
                  </a:lnTo>
                  <a:lnTo>
                    <a:pt x="952" y="17857"/>
                  </a:lnTo>
                  <a:lnTo>
                    <a:pt x="835" y="17957"/>
                  </a:lnTo>
                  <a:lnTo>
                    <a:pt x="718" y="18057"/>
                  </a:lnTo>
                  <a:lnTo>
                    <a:pt x="601" y="18174"/>
                  </a:lnTo>
                  <a:lnTo>
                    <a:pt x="501" y="18307"/>
                  </a:lnTo>
                  <a:lnTo>
                    <a:pt x="418" y="18441"/>
                  </a:lnTo>
                  <a:lnTo>
                    <a:pt x="334" y="18574"/>
                  </a:lnTo>
                  <a:lnTo>
                    <a:pt x="184" y="18874"/>
                  </a:lnTo>
                  <a:lnTo>
                    <a:pt x="134" y="19025"/>
                  </a:lnTo>
                  <a:lnTo>
                    <a:pt x="84" y="19175"/>
                  </a:lnTo>
                  <a:lnTo>
                    <a:pt x="50" y="19325"/>
                  </a:lnTo>
                  <a:lnTo>
                    <a:pt x="17" y="19475"/>
                  </a:lnTo>
                  <a:lnTo>
                    <a:pt x="0" y="19642"/>
                  </a:lnTo>
                  <a:lnTo>
                    <a:pt x="0" y="19792"/>
                  </a:lnTo>
                  <a:lnTo>
                    <a:pt x="0" y="19943"/>
                  </a:lnTo>
                  <a:lnTo>
                    <a:pt x="17" y="20109"/>
                  </a:lnTo>
                  <a:lnTo>
                    <a:pt x="50" y="20260"/>
                  </a:lnTo>
                  <a:lnTo>
                    <a:pt x="84" y="20410"/>
                  </a:lnTo>
                  <a:lnTo>
                    <a:pt x="184" y="20710"/>
                  </a:lnTo>
                  <a:lnTo>
                    <a:pt x="317" y="20994"/>
                  </a:lnTo>
                  <a:lnTo>
                    <a:pt x="401" y="21144"/>
                  </a:lnTo>
                  <a:lnTo>
                    <a:pt x="501" y="21278"/>
                  </a:lnTo>
                  <a:lnTo>
                    <a:pt x="601" y="21394"/>
                  </a:lnTo>
                  <a:lnTo>
                    <a:pt x="701" y="21511"/>
                  </a:lnTo>
                  <a:lnTo>
                    <a:pt x="818" y="21611"/>
                  </a:lnTo>
                  <a:lnTo>
                    <a:pt x="935" y="21711"/>
                  </a:lnTo>
                  <a:lnTo>
                    <a:pt x="1068" y="21812"/>
                  </a:lnTo>
                  <a:lnTo>
                    <a:pt x="1219" y="21895"/>
                  </a:lnTo>
                  <a:lnTo>
                    <a:pt x="1502" y="22028"/>
                  </a:lnTo>
                  <a:lnTo>
                    <a:pt x="1803" y="22129"/>
                  </a:lnTo>
                  <a:lnTo>
                    <a:pt x="2103" y="22179"/>
                  </a:lnTo>
                  <a:lnTo>
                    <a:pt x="2420" y="22195"/>
                  </a:lnTo>
                  <a:lnTo>
                    <a:pt x="2737" y="22179"/>
                  </a:lnTo>
                  <a:lnTo>
                    <a:pt x="3038" y="22129"/>
                  </a:lnTo>
                  <a:lnTo>
                    <a:pt x="3338" y="22028"/>
                  </a:lnTo>
                  <a:lnTo>
                    <a:pt x="3622" y="21895"/>
                  </a:lnTo>
                  <a:lnTo>
                    <a:pt x="3772" y="21812"/>
                  </a:lnTo>
                  <a:lnTo>
                    <a:pt x="3905" y="21711"/>
                  </a:lnTo>
                  <a:lnTo>
                    <a:pt x="4022" y="21611"/>
                  </a:lnTo>
                  <a:lnTo>
                    <a:pt x="4139" y="21511"/>
                  </a:lnTo>
                  <a:lnTo>
                    <a:pt x="4256" y="21394"/>
                  </a:lnTo>
                  <a:lnTo>
                    <a:pt x="4356" y="21278"/>
                  </a:lnTo>
                  <a:lnTo>
                    <a:pt x="4439" y="21144"/>
                  </a:lnTo>
                  <a:lnTo>
                    <a:pt x="4523" y="20994"/>
                  </a:lnTo>
                  <a:lnTo>
                    <a:pt x="4673" y="20710"/>
                  </a:lnTo>
                  <a:lnTo>
                    <a:pt x="4773" y="20410"/>
                  </a:lnTo>
                  <a:lnTo>
                    <a:pt x="4806" y="20260"/>
                  </a:lnTo>
                  <a:lnTo>
                    <a:pt x="4823" y="20109"/>
                  </a:lnTo>
                  <a:lnTo>
                    <a:pt x="4840" y="19943"/>
                  </a:lnTo>
                  <a:lnTo>
                    <a:pt x="4840" y="19792"/>
                  </a:lnTo>
                  <a:lnTo>
                    <a:pt x="4840" y="19642"/>
                  </a:lnTo>
                  <a:lnTo>
                    <a:pt x="4823" y="19475"/>
                  </a:lnTo>
                  <a:lnTo>
                    <a:pt x="4806" y="19325"/>
                  </a:lnTo>
                  <a:lnTo>
                    <a:pt x="4756" y="19175"/>
                  </a:lnTo>
                  <a:lnTo>
                    <a:pt x="4723" y="19025"/>
                  </a:lnTo>
                  <a:lnTo>
                    <a:pt x="4656" y="18874"/>
                  </a:lnTo>
                  <a:lnTo>
                    <a:pt x="4523" y="18574"/>
                  </a:lnTo>
                  <a:lnTo>
                    <a:pt x="4439" y="18441"/>
                  </a:lnTo>
                  <a:lnTo>
                    <a:pt x="4339" y="18307"/>
                  </a:lnTo>
                  <a:lnTo>
                    <a:pt x="4239" y="18174"/>
                  </a:lnTo>
                  <a:lnTo>
                    <a:pt x="4122" y="18057"/>
                  </a:lnTo>
                  <a:lnTo>
                    <a:pt x="4005" y="17957"/>
                  </a:lnTo>
                  <a:lnTo>
                    <a:pt x="3889" y="17857"/>
                  </a:lnTo>
                  <a:lnTo>
                    <a:pt x="3755" y="17773"/>
                  </a:lnTo>
                  <a:lnTo>
                    <a:pt x="3605" y="17690"/>
                  </a:lnTo>
                  <a:lnTo>
                    <a:pt x="3321" y="17556"/>
                  </a:lnTo>
                  <a:lnTo>
                    <a:pt x="3021" y="17456"/>
                  </a:lnTo>
                  <a:lnTo>
                    <a:pt x="2720" y="17389"/>
                  </a:lnTo>
                  <a:lnTo>
                    <a:pt x="2420" y="1737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0"/>
            <p:cNvSpPr/>
            <p:nvPr/>
          </p:nvSpPr>
          <p:spPr>
            <a:xfrm>
              <a:off x="5266389" y="2159339"/>
              <a:ext cx="412896" cy="1080646"/>
            </a:xfrm>
            <a:custGeom>
              <a:avLst/>
              <a:gdLst/>
              <a:ahLst/>
              <a:cxnLst/>
              <a:rect l="l" t="t" r="r" b="b"/>
              <a:pathLst>
                <a:path w="9029" h="23631" extrusionOk="0">
                  <a:moveTo>
                    <a:pt x="5224" y="1436"/>
                  </a:moveTo>
                  <a:lnTo>
                    <a:pt x="5474" y="1453"/>
                  </a:lnTo>
                  <a:lnTo>
                    <a:pt x="5708" y="1469"/>
                  </a:lnTo>
                  <a:lnTo>
                    <a:pt x="5942" y="1503"/>
                  </a:lnTo>
                  <a:lnTo>
                    <a:pt x="6192" y="1553"/>
                  </a:lnTo>
                  <a:lnTo>
                    <a:pt x="6409" y="1620"/>
                  </a:lnTo>
                  <a:lnTo>
                    <a:pt x="6643" y="1686"/>
                  </a:lnTo>
                  <a:lnTo>
                    <a:pt x="6859" y="1770"/>
                  </a:lnTo>
                  <a:lnTo>
                    <a:pt x="7093" y="1853"/>
                  </a:lnTo>
                  <a:lnTo>
                    <a:pt x="7310" y="1970"/>
                  </a:lnTo>
                  <a:lnTo>
                    <a:pt x="7510" y="2087"/>
                  </a:lnTo>
                  <a:lnTo>
                    <a:pt x="4757" y="16222"/>
                  </a:lnTo>
                  <a:lnTo>
                    <a:pt x="4490" y="16272"/>
                  </a:lnTo>
                  <a:lnTo>
                    <a:pt x="4239" y="16322"/>
                  </a:lnTo>
                  <a:lnTo>
                    <a:pt x="3989" y="16338"/>
                  </a:lnTo>
                  <a:lnTo>
                    <a:pt x="3756" y="16338"/>
                  </a:lnTo>
                  <a:lnTo>
                    <a:pt x="3539" y="16322"/>
                  </a:lnTo>
                  <a:lnTo>
                    <a:pt x="3322" y="16288"/>
                  </a:lnTo>
                  <a:lnTo>
                    <a:pt x="3121" y="16238"/>
                  </a:lnTo>
                  <a:lnTo>
                    <a:pt x="2938" y="16171"/>
                  </a:lnTo>
                  <a:lnTo>
                    <a:pt x="3655" y="1586"/>
                  </a:lnTo>
                  <a:lnTo>
                    <a:pt x="3922" y="1536"/>
                  </a:lnTo>
                  <a:lnTo>
                    <a:pt x="4189" y="1486"/>
                  </a:lnTo>
                  <a:lnTo>
                    <a:pt x="4456" y="1453"/>
                  </a:lnTo>
                  <a:lnTo>
                    <a:pt x="4723" y="1436"/>
                  </a:lnTo>
                  <a:close/>
                  <a:moveTo>
                    <a:pt x="3138" y="18808"/>
                  </a:moveTo>
                  <a:lnTo>
                    <a:pt x="3355" y="18825"/>
                  </a:lnTo>
                  <a:lnTo>
                    <a:pt x="3572" y="18858"/>
                  </a:lnTo>
                  <a:lnTo>
                    <a:pt x="3772" y="18942"/>
                  </a:lnTo>
                  <a:lnTo>
                    <a:pt x="3989" y="19042"/>
                  </a:lnTo>
                  <a:lnTo>
                    <a:pt x="4173" y="19159"/>
                  </a:lnTo>
                  <a:lnTo>
                    <a:pt x="4340" y="19292"/>
                  </a:lnTo>
                  <a:lnTo>
                    <a:pt x="4490" y="19459"/>
                  </a:lnTo>
                  <a:lnTo>
                    <a:pt x="4607" y="19643"/>
                  </a:lnTo>
                  <a:lnTo>
                    <a:pt x="4707" y="19859"/>
                  </a:lnTo>
                  <a:lnTo>
                    <a:pt x="4790" y="20076"/>
                  </a:lnTo>
                  <a:lnTo>
                    <a:pt x="4824" y="20293"/>
                  </a:lnTo>
                  <a:lnTo>
                    <a:pt x="4840" y="20510"/>
                  </a:lnTo>
                  <a:lnTo>
                    <a:pt x="4824" y="20727"/>
                  </a:lnTo>
                  <a:lnTo>
                    <a:pt x="4790" y="20944"/>
                  </a:lnTo>
                  <a:lnTo>
                    <a:pt x="4723" y="21161"/>
                  </a:lnTo>
                  <a:lnTo>
                    <a:pt x="4623" y="21378"/>
                  </a:lnTo>
                  <a:lnTo>
                    <a:pt x="4490" y="21562"/>
                  </a:lnTo>
                  <a:lnTo>
                    <a:pt x="4356" y="21712"/>
                  </a:lnTo>
                  <a:lnTo>
                    <a:pt x="4189" y="21862"/>
                  </a:lnTo>
                  <a:lnTo>
                    <a:pt x="4006" y="21979"/>
                  </a:lnTo>
                  <a:lnTo>
                    <a:pt x="3789" y="22079"/>
                  </a:lnTo>
                  <a:lnTo>
                    <a:pt x="3572" y="22146"/>
                  </a:lnTo>
                  <a:lnTo>
                    <a:pt x="3355" y="22196"/>
                  </a:lnTo>
                  <a:lnTo>
                    <a:pt x="3121" y="22212"/>
                  </a:lnTo>
                  <a:lnTo>
                    <a:pt x="2904" y="22196"/>
                  </a:lnTo>
                  <a:lnTo>
                    <a:pt x="2687" y="22146"/>
                  </a:lnTo>
                  <a:lnTo>
                    <a:pt x="2487" y="22079"/>
                  </a:lnTo>
                  <a:lnTo>
                    <a:pt x="2270" y="21979"/>
                  </a:lnTo>
                  <a:lnTo>
                    <a:pt x="2087" y="21862"/>
                  </a:lnTo>
                  <a:lnTo>
                    <a:pt x="1937" y="21729"/>
                  </a:lnTo>
                  <a:lnTo>
                    <a:pt x="1786" y="21562"/>
                  </a:lnTo>
                  <a:lnTo>
                    <a:pt x="1670" y="21378"/>
                  </a:lnTo>
                  <a:lnTo>
                    <a:pt x="1569" y="21161"/>
                  </a:lnTo>
                  <a:lnTo>
                    <a:pt x="1503" y="20944"/>
                  </a:lnTo>
                  <a:lnTo>
                    <a:pt x="1453" y="20727"/>
                  </a:lnTo>
                  <a:lnTo>
                    <a:pt x="1436" y="20510"/>
                  </a:lnTo>
                  <a:lnTo>
                    <a:pt x="1453" y="20293"/>
                  </a:lnTo>
                  <a:lnTo>
                    <a:pt x="1503" y="20076"/>
                  </a:lnTo>
                  <a:lnTo>
                    <a:pt x="1569" y="19859"/>
                  </a:lnTo>
                  <a:lnTo>
                    <a:pt x="1670" y="19643"/>
                  </a:lnTo>
                  <a:lnTo>
                    <a:pt x="1803" y="19459"/>
                  </a:lnTo>
                  <a:lnTo>
                    <a:pt x="1937" y="19292"/>
                  </a:lnTo>
                  <a:lnTo>
                    <a:pt x="2103" y="19159"/>
                  </a:lnTo>
                  <a:lnTo>
                    <a:pt x="2287" y="19042"/>
                  </a:lnTo>
                  <a:lnTo>
                    <a:pt x="2504" y="18942"/>
                  </a:lnTo>
                  <a:lnTo>
                    <a:pt x="2704" y="18858"/>
                  </a:lnTo>
                  <a:lnTo>
                    <a:pt x="2921" y="18825"/>
                  </a:lnTo>
                  <a:lnTo>
                    <a:pt x="3138" y="18808"/>
                  </a:lnTo>
                  <a:close/>
                  <a:moveTo>
                    <a:pt x="4807" y="1"/>
                  </a:moveTo>
                  <a:lnTo>
                    <a:pt x="4406" y="18"/>
                  </a:lnTo>
                  <a:lnTo>
                    <a:pt x="4006" y="68"/>
                  </a:lnTo>
                  <a:lnTo>
                    <a:pt x="3605" y="134"/>
                  </a:lnTo>
                  <a:lnTo>
                    <a:pt x="3188" y="235"/>
                  </a:lnTo>
                  <a:lnTo>
                    <a:pt x="2771" y="335"/>
                  </a:lnTo>
                  <a:lnTo>
                    <a:pt x="2654" y="385"/>
                  </a:lnTo>
                  <a:lnTo>
                    <a:pt x="2554" y="435"/>
                  </a:lnTo>
                  <a:lnTo>
                    <a:pt x="2471" y="502"/>
                  </a:lnTo>
                  <a:lnTo>
                    <a:pt x="2404" y="585"/>
                  </a:lnTo>
                  <a:lnTo>
                    <a:pt x="2337" y="668"/>
                  </a:lnTo>
                  <a:lnTo>
                    <a:pt x="2287" y="769"/>
                  </a:lnTo>
                  <a:lnTo>
                    <a:pt x="2254" y="885"/>
                  </a:lnTo>
                  <a:lnTo>
                    <a:pt x="2254" y="1002"/>
                  </a:lnTo>
                  <a:lnTo>
                    <a:pt x="1469" y="16555"/>
                  </a:lnTo>
                  <a:lnTo>
                    <a:pt x="1469" y="16655"/>
                  </a:lnTo>
                  <a:lnTo>
                    <a:pt x="1486" y="16739"/>
                  </a:lnTo>
                  <a:lnTo>
                    <a:pt x="1519" y="16822"/>
                  </a:lnTo>
                  <a:lnTo>
                    <a:pt x="1553" y="16922"/>
                  </a:lnTo>
                  <a:lnTo>
                    <a:pt x="1603" y="16989"/>
                  </a:lnTo>
                  <a:lnTo>
                    <a:pt x="1653" y="17073"/>
                  </a:lnTo>
                  <a:lnTo>
                    <a:pt x="1720" y="17139"/>
                  </a:lnTo>
                  <a:lnTo>
                    <a:pt x="1803" y="17189"/>
                  </a:lnTo>
                  <a:lnTo>
                    <a:pt x="2053" y="17340"/>
                  </a:lnTo>
                  <a:lnTo>
                    <a:pt x="2337" y="17473"/>
                  </a:lnTo>
                  <a:lnTo>
                    <a:pt x="2137" y="17540"/>
                  </a:lnTo>
                  <a:lnTo>
                    <a:pt x="1953" y="17607"/>
                  </a:lnTo>
                  <a:lnTo>
                    <a:pt x="1786" y="17690"/>
                  </a:lnTo>
                  <a:lnTo>
                    <a:pt x="1603" y="17774"/>
                  </a:lnTo>
                  <a:lnTo>
                    <a:pt x="1419" y="17874"/>
                  </a:lnTo>
                  <a:lnTo>
                    <a:pt x="1252" y="18007"/>
                  </a:lnTo>
                  <a:lnTo>
                    <a:pt x="1085" y="18124"/>
                  </a:lnTo>
                  <a:lnTo>
                    <a:pt x="935" y="18274"/>
                  </a:lnTo>
                  <a:lnTo>
                    <a:pt x="785" y="18424"/>
                  </a:lnTo>
                  <a:lnTo>
                    <a:pt x="652" y="18591"/>
                  </a:lnTo>
                  <a:lnTo>
                    <a:pt x="535" y="18758"/>
                  </a:lnTo>
                  <a:lnTo>
                    <a:pt x="418" y="18942"/>
                  </a:lnTo>
                  <a:lnTo>
                    <a:pt x="318" y="19125"/>
                  </a:lnTo>
                  <a:lnTo>
                    <a:pt x="234" y="19325"/>
                  </a:lnTo>
                  <a:lnTo>
                    <a:pt x="168" y="19509"/>
                  </a:lnTo>
                  <a:lnTo>
                    <a:pt x="101" y="19709"/>
                  </a:lnTo>
                  <a:lnTo>
                    <a:pt x="67" y="19910"/>
                  </a:lnTo>
                  <a:lnTo>
                    <a:pt x="34" y="20110"/>
                  </a:lnTo>
                  <a:lnTo>
                    <a:pt x="1" y="20310"/>
                  </a:lnTo>
                  <a:lnTo>
                    <a:pt x="1" y="20510"/>
                  </a:lnTo>
                  <a:lnTo>
                    <a:pt x="1" y="20711"/>
                  </a:lnTo>
                  <a:lnTo>
                    <a:pt x="34" y="20911"/>
                  </a:lnTo>
                  <a:lnTo>
                    <a:pt x="51" y="21111"/>
                  </a:lnTo>
                  <a:lnTo>
                    <a:pt x="101" y="21311"/>
                  </a:lnTo>
                  <a:lnTo>
                    <a:pt x="168" y="21495"/>
                  </a:lnTo>
                  <a:lnTo>
                    <a:pt x="234" y="21695"/>
                  </a:lnTo>
                  <a:lnTo>
                    <a:pt x="318" y="21879"/>
                  </a:lnTo>
                  <a:lnTo>
                    <a:pt x="418" y="22062"/>
                  </a:lnTo>
                  <a:lnTo>
                    <a:pt x="518" y="22246"/>
                  </a:lnTo>
                  <a:lnTo>
                    <a:pt x="635" y="22429"/>
                  </a:lnTo>
                  <a:lnTo>
                    <a:pt x="768" y="22580"/>
                  </a:lnTo>
                  <a:lnTo>
                    <a:pt x="919" y="22746"/>
                  </a:lnTo>
                  <a:lnTo>
                    <a:pt x="1069" y="22880"/>
                  </a:lnTo>
                  <a:lnTo>
                    <a:pt x="1236" y="23014"/>
                  </a:lnTo>
                  <a:lnTo>
                    <a:pt x="1403" y="23130"/>
                  </a:lnTo>
                  <a:lnTo>
                    <a:pt x="1586" y="23247"/>
                  </a:lnTo>
                  <a:lnTo>
                    <a:pt x="1770" y="23331"/>
                  </a:lnTo>
                  <a:lnTo>
                    <a:pt x="1953" y="23414"/>
                  </a:lnTo>
                  <a:lnTo>
                    <a:pt x="2153" y="23481"/>
                  </a:lnTo>
                  <a:lnTo>
                    <a:pt x="2337" y="23531"/>
                  </a:lnTo>
                  <a:lnTo>
                    <a:pt x="2537" y="23581"/>
                  </a:lnTo>
                  <a:lnTo>
                    <a:pt x="2738" y="23614"/>
                  </a:lnTo>
                  <a:lnTo>
                    <a:pt x="2938" y="23631"/>
                  </a:lnTo>
                  <a:lnTo>
                    <a:pt x="3338" y="23631"/>
                  </a:lnTo>
                  <a:lnTo>
                    <a:pt x="3539" y="23614"/>
                  </a:lnTo>
                  <a:lnTo>
                    <a:pt x="3739" y="23581"/>
                  </a:lnTo>
                  <a:lnTo>
                    <a:pt x="3939" y="23531"/>
                  </a:lnTo>
                  <a:lnTo>
                    <a:pt x="4123" y="23481"/>
                  </a:lnTo>
                  <a:lnTo>
                    <a:pt x="4306" y="23414"/>
                  </a:lnTo>
                  <a:lnTo>
                    <a:pt x="4506" y="23331"/>
                  </a:lnTo>
                  <a:lnTo>
                    <a:pt x="4690" y="23247"/>
                  </a:lnTo>
                  <a:lnTo>
                    <a:pt x="4874" y="23130"/>
                  </a:lnTo>
                  <a:lnTo>
                    <a:pt x="5040" y="23014"/>
                  </a:lnTo>
                  <a:lnTo>
                    <a:pt x="5207" y="22880"/>
                  </a:lnTo>
                  <a:lnTo>
                    <a:pt x="5358" y="22746"/>
                  </a:lnTo>
                  <a:lnTo>
                    <a:pt x="5508" y="22580"/>
                  </a:lnTo>
                  <a:lnTo>
                    <a:pt x="5641" y="22429"/>
                  </a:lnTo>
                  <a:lnTo>
                    <a:pt x="5758" y="22246"/>
                  </a:lnTo>
                  <a:lnTo>
                    <a:pt x="5875" y="22062"/>
                  </a:lnTo>
                  <a:lnTo>
                    <a:pt x="5975" y="21879"/>
                  </a:lnTo>
                  <a:lnTo>
                    <a:pt x="6058" y="21695"/>
                  </a:lnTo>
                  <a:lnTo>
                    <a:pt x="6125" y="21495"/>
                  </a:lnTo>
                  <a:lnTo>
                    <a:pt x="6175" y="21311"/>
                  </a:lnTo>
                  <a:lnTo>
                    <a:pt x="6225" y="21111"/>
                  </a:lnTo>
                  <a:lnTo>
                    <a:pt x="6259" y="20911"/>
                  </a:lnTo>
                  <a:lnTo>
                    <a:pt x="6275" y="20711"/>
                  </a:lnTo>
                  <a:lnTo>
                    <a:pt x="6275" y="20510"/>
                  </a:lnTo>
                  <a:lnTo>
                    <a:pt x="6275" y="20310"/>
                  </a:lnTo>
                  <a:lnTo>
                    <a:pt x="6259" y="20110"/>
                  </a:lnTo>
                  <a:lnTo>
                    <a:pt x="6225" y="19910"/>
                  </a:lnTo>
                  <a:lnTo>
                    <a:pt x="6175" y="19709"/>
                  </a:lnTo>
                  <a:lnTo>
                    <a:pt x="6125" y="19509"/>
                  </a:lnTo>
                  <a:lnTo>
                    <a:pt x="6042" y="19325"/>
                  </a:lnTo>
                  <a:lnTo>
                    <a:pt x="5958" y="19125"/>
                  </a:lnTo>
                  <a:lnTo>
                    <a:pt x="5858" y="18942"/>
                  </a:lnTo>
                  <a:lnTo>
                    <a:pt x="5758" y="18758"/>
                  </a:lnTo>
                  <a:lnTo>
                    <a:pt x="5625" y="18591"/>
                  </a:lnTo>
                  <a:lnTo>
                    <a:pt x="5491" y="18424"/>
                  </a:lnTo>
                  <a:lnTo>
                    <a:pt x="5358" y="18274"/>
                  </a:lnTo>
                  <a:lnTo>
                    <a:pt x="5191" y="18124"/>
                  </a:lnTo>
                  <a:lnTo>
                    <a:pt x="5024" y="17990"/>
                  </a:lnTo>
                  <a:lnTo>
                    <a:pt x="4857" y="17874"/>
                  </a:lnTo>
                  <a:lnTo>
                    <a:pt x="4673" y="17774"/>
                  </a:lnTo>
                  <a:lnTo>
                    <a:pt x="4573" y="17723"/>
                  </a:lnTo>
                  <a:lnTo>
                    <a:pt x="4824" y="17673"/>
                  </a:lnTo>
                  <a:lnTo>
                    <a:pt x="5074" y="17623"/>
                  </a:lnTo>
                  <a:lnTo>
                    <a:pt x="5341" y="17540"/>
                  </a:lnTo>
                  <a:lnTo>
                    <a:pt x="5591" y="17456"/>
                  </a:lnTo>
                  <a:lnTo>
                    <a:pt x="5691" y="17423"/>
                  </a:lnTo>
                  <a:lnTo>
                    <a:pt x="5775" y="17373"/>
                  </a:lnTo>
                  <a:lnTo>
                    <a:pt x="5842" y="17323"/>
                  </a:lnTo>
                  <a:lnTo>
                    <a:pt x="5908" y="17256"/>
                  </a:lnTo>
                  <a:lnTo>
                    <a:pt x="5975" y="17189"/>
                  </a:lnTo>
                  <a:lnTo>
                    <a:pt x="6008" y="17106"/>
                  </a:lnTo>
                  <a:lnTo>
                    <a:pt x="6058" y="17006"/>
                  </a:lnTo>
                  <a:lnTo>
                    <a:pt x="6075" y="16922"/>
                  </a:lnTo>
                  <a:lnTo>
                    <a:pt x="9012" y="1887"/>
                  </a:lnTo>
                  <a:lnTo>
                    <a:pt x="9029" y="1770"/>
                  </a:lnTo>
                  <a:lnTo>
                    <a:pt x="9029" y="1670"/>
                  </a:lnTo>
                  <a:lnTo>
                    <a:pt x="9012" y="1570"/>
                  </a:lnTo>
                  <a:lnTo>
                    <a:pt x="8979" y="1469"/>
                  </a:lnTo>
                  <a:lnTo>
                    <a:pt x="8929" y="1386"/>
                  </a:lnTo>
                  <a:lnTo>
                    <a:pt x="8879" y="1303"/>
                  </a:lnTo>
                  <a:lnTo>
                    <a:pt x="8812" y="1219"/>
                  </a:lnTo>
                  <a:lnTo>
                    <a:pt x="8729" y="1152"/>
                  </a:lnTo>
                  <a:lnTo>
                    <a:pt x="8411" y="952"/>
                  </a:lnTo>
                  <a:lnTo>
                    <a:pt x="8078" y="752"/>
                  </a:lnTo>
                  <a:lnTo>
                    <a:pt x="7744" y="585"/>
                  </a:lnTo>
                  <a:lnTo>
                    <a:pt x="7393" y="435"/>
                  </a:lnTo>
                  <a:lnTo>
                    <a:pt x="7043" y="301"/>
                  </a:lnTo>
                  <a:lnTo>
                    <a:pt x="6693" y="201"/>
                  </a:lnTo>
                  <a:lnTo>
                    <a:pt x="6325" y="118"/>
                  </a:lnTo>
                  <a:lnTo>
                    <a:pt x="5958" y="51"/>
                  </a:lnTo>
                  <a:lnTo>
                    <a:pt x="5574" y="18"/>
                  </a:lnTo>
                  <a:lnTo>
                    <a:pt x="51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20"/>
          <p:cNvSpPr txBox="1"/>
          <p:nvPr/>
        </p:nvSpPr>
        <p:spPr>
          <a:xfrm>
            <a:off x="1709314" y="1553932"/>
            <a:ext cx="5293947" cy="15054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rgbClr val="FF0000"/>
                </a:solidFill>
                <a:latin typeface="Fira Sans Extra Condensed"/>
                <a:ea typeface="Fira Sans Extra Condensed"/>
                <a:cs typeface="Fira Sans Extra Condensed"/>
                <a:sym typeface="Fira Sans Extra Condensed"/>
              </a:rPr>
              <a:t>What does the term store refer to?</a:t>
            </a:r>
          </a:p>
          <a:p>
            <a:pPr marL="0" lvl="0" indent="0" algn="ctr" rtl="0">
              <a:spcBef>
                <a:spcPts val="0"/>
              </a:spcBef>
              <a:spcAft>
                <a:spcPts val="0"/>
              </a:spcAft>
              <a:buNone/>
            </a:pPr>
            <a:endParaRPr lang="en-US" sz="2800" b="1" dirty="0">
              <a:solidFill>
                <a:srgbClr val="FF0000"/>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US" sz="2800" b="1" dirty="0">
                <a:solidFill>
                  <a:srgbClr val="FF0000"/>
                </a:solidFill>
                <a:latin typeface="Fira Sans Extra Condensed"/>
                <a:ea typeface="Fira Sans Extra Condensed"/>
                <a:cs typeface="Fira Sans Extra Condensed"/>
                <a:sym typeface="Fira Sans Extra Condensed"/>
              </a:rPr>
              <a:t>Have you heard about data storage devices?</a:t>
            </a:r>
            <a:endParaRPr sz="2800" b="1" dirty="0">
              <a:solidFill>
                <a:srgbClr val="FF0000"/>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954974332"/>
      </p:ext>
    </p:extLst>
  </p:cSld>
  <p:clrMapOvr>
    <a:masterClrMapping/>
  </p:clrMapOvr>
</p:sld>
</file>

<file path=ppt/theme/theme1.xml><?xml version="1.0" encoding="utf-8"?>
<a:theme xmlns:a="http://schemas.openxmlformats.org/drawingml/2006/main" name="Comic Infographics by Slidesgo">
  <a:themeElements>
    <a:clrScheme name="Simple Light">
      <a:dk1>
        <a:srgbClr val="000000"/>
      </a:dk1>
      <a:lt1>
        <a:srgbClr val="FFFFFF"/>
      </a:lt1>
      <a:dk2>
        <a:srgbClr val="2E323C"/>
      </a:dk2>
      <a:lt2>
        <a:srgbClr val="EEEEED"/>
      </a:lt2>
      <a:accent1>
        <a:srgbClr val="464BDD"/>
      </a:accent1>
      <a:accent2>
        <a:srgbClr val="4C94F6"/>
      </a:accent2>
      <a:accent3>
        <a:srgbClr val="48B639"/>
      </a:accent3>
      <a:accent4>
        <a:srgbClr val="F6DB35"/>
      </a:accent4>
      <a:accent5>
        <a:srgbClr val="FF9F0F"/>
      </a:accent5>
      <a:accent6>
        <a:srgbClr val="EE545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428</Words>
  <Application>Microsoft Office PowerPoint</Application>
  <PresentationFormat>Presentación en pantalla (16:9)</PresentationFormat>
  <Paragraphs>56</Paragraphs>
  <Slides>12</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Times New Roman</vt:lpstr>
      <vt:lpstr>Arial</vt:lpstr>
      <vt:lpstr>Fira Sans</vt:lpstr>
      <vt:lpstr>Fira Sans Extra Condensed</vt:lpstr>
      <vt:lpstr>Roboto</vt:lpstr>
      <vt:lpstr>Comic Infographics by Slidesgo</vt:lpstr>
      <vt:lpstr>Technology and computing</vt:lpstr>
      <vt:lpstr>Agenda</vt:lpstr>
      <vt:lpstr>Cover page</vt:lpstr>
      <vt:lpstr>Presentación de PowerPoint</vt:lpstr>
      <vt:lpstr>Presentación de PowerPoint</vt:lpstr>
      <vt:lpstr>Presentación de PowerPoint</vt:lpstr>
      <vt:lpstr>Presentación de PowerPoint</vt:lpstr>
      <vt:lpstr>Presentación de PowerPoint</vt:lpstr>
      <vt:lpstr>Presentación de PowerPoint</vt:lpstr>
      <vt:lpstr>What are data storage devices?  They are devices that allow the input and output of information, in which the system deposits certain data for later retrieval. Can be of various types, depending on the type of mechanisms used to store the information.  </vt:lpstr>
      <vt:lpstr>Classification </vt:lpstr>
      <vt:lpstr>Activity  Search 2 examples per each type of data storage device, draw them in your notebook and write down their names.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Tecnología e  informática </dc:title>
  <dc:creator>Jennifer Restrepo</dc:creator>
  <cp:lastModifiedBy>hey.jenn@utp.edu.co</cp:lastModifiedBy>
  <cp:revision>1</cp:revision>
  <dcterms:modified xsi:type="dcterms:W3CDTF">2021-03-15T16:08:02Z</dcterms:modified>
</cp:coreProperties>
</file>