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7" r:id="rId2"/>
    <p:sldId id="271" r:id="rId3"/>
    <p:sldId id="256" r:id="rId4"/>
    <p:sldId id="272" r:id="rId5"/>
    <p:sldId id="262" r:id="rId6"/>
    <p:sldId id="273" r:id="rId7"/>
    <p:sldId id="263" r:id="rId8"/>
  </p:sldIdLst>
  <p:sldSz cx="9144000" cy="5143500" type="screen16x9"/>
  <p:notesSz cx="6858000" cy="9144000"/>
  <p:embeddedFontLst>
    <p:embeddedFont>
      <p:font typeface="Montserrat" panose="020B0604020202020204" charset="0"/>
      <p:regular r:id="rId10"/>
      <p:bold r:id="rId11"/>
      <p:italic r:id="rId12"/>
      <p:boldItalic r:id="rId13"/>
    </p:embeddedFont>
    <p:embeddedFont>
      <p:font typeface="Oswald" panose="020B0604020202020204" charset="0"/>
      <p:regular r:id="rId14"/>
      <p:bold r:id="rId15"/>
    </p:embeddedFont>
    <p:embeddedFont>
      <p:font typeface="Playfair Display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35BB31-8BC5-4141-90AC-1F268C2E8B17}" v="19" dt="2021-04-08T11:52:13.0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7574" autoAdjust="0"/>
    <p:restoredTop sz="94660"/>
  </p:normalViewPr>
  <p:slideViewPr>
    <p:cSldViewPr snapToGrid="0">
      <p:cViewPr>
        <p:scale>
          <a:sx n="120" d="100"/>
          <a:sy n="120" d="100"/>
        </p:scale>
        <p:origin x="462" y="-7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Restrepo" userId="7220c11d080a6837" providerId="LiveId" clId="{7F35BB31-8BC5-4141-90AC-1F268C2E8B17}"/>
    <pc:docChg chg="undo custSel addSld delSld modSld sldOrd">
      <pc:chgData name="Jennifer Restrepo" userId="7220c11d080a6837" providerId="LiveId" clId="{7F35BB31-8BC5-4141-90AC-1F268C2E8B17}" dt="2021-04-09T15:34:14.902" v="530" actId="1076"/>
      <pc:docMkLst>
        <pc:docMk/>
      </pc:docMkLst>
      <pc:sldChg chg="modSp add del mod ord">
        <pc:chgData name="Jennifer Restrepo" userId="7220c11d080a6837" providerId="LiveId" clId="{7F35BB31-8BC5-4141-90AC-1F268C2E8B17}" dt="2021-04-08T11:52:27.600" v="489" actId="20577"/>
        <pc:sldMkLst>
          <pc:docMk/>
          <pc:sldMk cId="0" sldId="256"/>
        </pc:sldMkLst>
        <pc:spChg chg="mod">
          <ac:chgData name="Jennifer Restrepo" userId="7220c11d080a6837" providerId="LiveId" clId="{7F35BB31-8BC5-4141-90AC-1F268C2E8B17}" dt="2021-04-08T11:52:27.600" v="489" actId="20577"/>
          <ac:spMkLst>
            <pc:docMk/>
            <pc:sldMk cId="0" sldId="256"/>
            <ac:spMk id="58" creationId="{00000000-0000-0000-0000-000000000000}"/>
          </ac:spMkLst>
        </pc:spChg>
        <pc:picChg chg="mod">
          <ac:chgData name="Jennifer Restrepo" userId="7220c11d080a6837" providerId="LiveId" clId="{7F35BB31-8BC5-4141-90AC-1F268C2E8B17}" dt="2021-04-08T11:52:13.047" v="485" actId="1076"/>
          <ac:picMkLst>
            <pc:docMk/>
            <pc:sldMk cId="0" sldId="256"/>
            <ac:picMk id="1026" creationId="{00000000-0000-0000-0000-000000000000}"/>
          </ac:picMkLst>
        </pc:picChg>
      </pc:sldChg>
      <pc:sldChg chg="add del">
        <pc:chgData name="Jennifer Restrepo" userId="7220c11d080a6837" providerId="LiveId" clId="{7F35BB31-8BC5-4141-90AC-1F268C2E8B17}" dt="2021-04-06T19:03:41.404" v="33" actId="47"/>
        <pc:sldMkLst>
          <pc:docMk/>
          <pc:sldMk cId="0" sldId="258"/>
        </pc:sldMkLst>
      </pc:sldChg>
      <pc:sldChg chg="add del">
        <pc:chgData name="Jennifer Restrepo" userId="7220c11d080a6837" providerId="LiveId" clId="{7F35BB31-8BC5-4141-90AC-1F268C2E8B17}" dt="2021-04-06T19:03:42.721" v="34" actId="47"/>
        <pc:sldMkLst>
          <pc:docMk/>
          <pc:sldMk cId="0" sldId="259"/>
        </pc:sldMkLst>
      </pc:sldChg>
      <pc:sldChg chg="add del">
        <pc:chgData name="Jennifer Restrepo" userId="7220c11d080a6837" providerId="LiveId" clId="{7F35BB31-8BC5-4141-90AC-1F268C2E8B17}" dt="2021-04-06T19:03:40.043" v="32" actId="47"/>
        <pc:sldMkLst>
          <pc:docMk/>
          <pc:sldMk cId="0" sldId="260"/>
        </pc:sldMkLst>
      </pc:sldChg>
      <pc:sldChg chg="del">
        <pc:chgData name="Jennifer Restrepo" userId="7220c11d080a6837" providerId="LiveId" clId="{7F35BB31-8BC5-4141-90AC-1F268C2E8B17}" dt="2021-04-06T19:03:37.289" v="31" actId="47"/>
        <pc:sldMkLst>
          <pc:docMk/>
          <pc:sldMk cId="0" sldId="261"/>
        </pc:sldMkLst>
      </pc:sldChg>
      <pc:sldChg chg="addSp delSp modSp mod ord">
        <pc:chgData name="Jennifer Restrepo" userId="7220c11d080a6837" providerId="LiveId" clId="{7F35BB31-8BC5-4141-90AC-1F268C2E8B17}" dt="2021-04-09T15:34:14.902" v="530" actId="1076"/>
        <pc:sldMkLst>
          <pc:docMk/>
          <pc:sldMk cId="0" sldId="262"/>
        </pc:sldMkLst>
        <pc:spChg chg="mod">
          <ac:chgData name="Jennifer Restrepo" userId="7220c11d080a6837" providerId="LiveId" clId="{7F35BB31-8BC5-4141-90AC-1F268C2E8B17}" dt="2021-04-09T15:34:14.902" v="530" actId="1076"/>
          <ac:spMkLst>
            <pc:docMk/>
            <pc:sldMk cId="0" sldId="262"/>
            <ac:spMk id="9" creationId="{5401CE90-582A-450C-8B99-D086B5998476}"/>
          </ac:spMkLst>
        </pc:spChg>
        <pc:spChg chg="add del mod">
          <ac:chgData name="Jennifer Restrepo" userId="7220c11d080a6837" providerId="LiveId" clId="{7F35BB31-8BC5-4141-90AC-1F268C2E8B17}" dt="2021-04-09T13:04:13.772" v="529" actId="1076"/>
          <ac:spMkLst>
            <pc:docMk/>
            <pc:sldMk cId="0" sldId="262"/>
            <ac:spMk id="13" creationId="{0ADD1657-6236-4184-8521-462D2D77AF0D}"/>
          </ac:spMkLst>
        </pc:spChg>
        <pc:spChg chg="add del mod">
          <ac:chgData name="Jennifer Restrepo" userId="7220c11d080a6837" providerId="LiveId" clId="{7F35BB31-8BC5-4141-90AC-1F268C2E8B17}" dt="2021-04-08T16:51:05.299" v="526" actId="21"/>
          <ac:spMkLst>
            <pc:docMk/>
            <pc:sldMk cId="0" sldId="262"/>
            <ac:spMk id="15" creationId="{654A9815-60DA-4CA4-A26D-83CE002DE3E9}"/>
          </ac:spMkLst>
        </pc:spChg>
        <pc:picChg chg="mod">
          <ac:chgData name="Jennifer Restrepo" userId="7220c11d080a6837" providerId="LiveId" clId="{7F35BB31-8BC5-4141-90AC-1F268C2E8B17}" dt="2021-04-09T13:04:11.126" v="528" actId="1076"/>
          <ac:picMkLst>
            <pc:docMk/>
            <pc:sldMk cId="0" sldId="262"/>
            <ac:picMk id="17" creationId="{CF736B1A-6527-4E86-A7C6-AEAF7D20CFAF}"/>
          </ac:picMkLst>
        </pc:picChg>
        <pc:picChg chg="add del">
          <ac:chgData name="Jennifer Restrepo" userId="7220c11d080a6837" providerId="LiveId" clId="{7F35BB31-8BC5-4141-90AC-1F268C2E8B17}" dt="2021-04-08T16:51:04.876" v="525" actId="21"/>
          <ac:picMkLst>
            <pc:docMk/>
            <pc:sldMk cId="0" sldId="262"/>
            <ac:picMk id="19" creationId="{8F81482D-EE25-482E-A9A5-BFE5BE74F3A9}"/>
          </ac:picMkLst>
        </pc:picChg>
      </pc:sldChg>
      <pc:sldChg chg="addSp delSp modSp mod ord">
        <pc:chgData name="Jennifer Restrepo" userId="7220c11d080a6837" providerId="LiveId" clId="{7F35BB31-8BC5-4141-90AC-1F268C2E8B17}" dt="2021-04-08T13:46:11.329" v="510" actId="1076"/>
        <pc:sldMkLst>
          <pc:docMk/>
          <pc:sldMk cId="0" sldId="263"/>
        </pc:sldMkLst>
        <pc:spChg chg="add mod">
          <ac:chgData name="Jennifer Restrepo" userId="7220c11d080a6837" providerId="LiveId" clId="{7F35BB31-8BC5-4141-90AC-1F268C2E8B17}" dt="2021-04-08T11:48:17.211" v="367" actId="1076"/>
          <ac:spMkLst>
            <pc:docMk/>
            <pc:sldMk cId="0" sldId="263"/>
            <ac:spMk id="7" creationId="{CD0D5BE5-A923-478C-B711-3EF136F19006}"/>
          </ac:spMkLst>
        </pc:spChg>
        <pc:spChg chg="add mod">
          <ac:chgData name="Jennifer Restrepo" userId="7220c11d080a6837" providerId="LiveId" clId="{7F35BB31-8BC5-4141-90AC-1F268C2E8B17}" dt="2021-04-08T11:48:26.028" v="371" actId="1076"/>
          <ac:spMkLst>
            <pc:docMk/>
            <pc:sldMk cId="0" sldId="263"/>
            <ac:spMk id="8" creationId="{15D96CDF-833C-4E82-99A5-FB7688FE6A12}"/>
          </ac:spMkLst>
        </pc:spChg>
        <pc:spChg chg="add mod">
          <ac:chgData name="Jennifer Restrepo" userId="7220c11d080a6837" providerId="LiveId" clId="{7F35BB31-8BC5-4141-90AC-1F268C2E8B17}" dt="2021-04-08T11:45:42.624" v="312" actId="1076"/>
          <ac:spMkLst>
            <pc:docMk/>
            <pc:sldMk cId="0" sldId="263"/>
            <ac:spMk id="9" creationId="{6BDE6E14-5340-46A4-9EE5-EBD40FBC6116}"/>
          </ac:spMkLst>
        </pc:spChg>
        <pc:spChg chg="mod">
          <ac:chgData name="Jennifer Restrepo" userId="7220c11d080a6837" providerId="LiveId" clId="{7F35BB31-8BC5-4141-90AC-1F268C2E8B17}" dt="2021-04-08T11:39:29.502" v="135" actId="20577"/>
          <ac:spMkLst>
            <pc:docMk/>
            <pc:sldMk cId="0" sldId="263"/>
            <ac:spMk id="15" creationId="{97C0E8A9-B3C0-4EBA-BE83-E14ABE5EA761}"/>
          </ac:spMkLst>
        </pc:spChg>
        <pc:spChg chg="mod">
          <ac:chgData name="Jennifer Restrepo" userId="7220c11d080a6837" providerId="LiveId" clId="{7F35BB31-8BC5-4141-90AC-1F268C2E8B17}" dt="2021-04-08T11:48:20.163" v="368" actId="1076"/>
          <ac:spMkLst>
            <pc:docMk/>
            <pc:sldMk cId="0" sldId="263"/>
            <ac:spMk id="16" creationId="{53F779F0-B6F1-4B66-A40D-E67B9CD8CBDB}"/>
          </ac:spMkLst>
        </pc:spChg>
        <pc:spChg chg="add mod">
          <ac:chgData name="Jennifer Restrepo" userId="7220c11d080a6837" providerId="LiveId" clId="{7F35BB31-8BC5-4141-90AC-1F268C2E8B17}" dt="2021-04-08T11:46:40.994" v="326" actId="1076"/>
          <ac:spMkLst>
            <pc:docMk/>
            <pc:sldMk cId="0" sldId="263"/>
            <ac:spMk id="17" creationId="{F492CF17-D500-4D80-B3F5-126D902AA39F}"/>
          </ac:spMkLst>
        </pc:spChg>
        <pc:spChg chg="add mod">
          <ac:chgData name="Jennifer Restrepo" userId="7220c11d080a6837" providerId="LiveId" clId="{7F35BB31-8BC5-4141-90AC-1F268C2E8B17}" dt="2021-04-08T11:48:28.122" v="372" actId="1076"/>
          <ac:spMkLst>
            <pc:docMk/>
            <pc:sldMk cId="0" sldId="263"/>
            <ac:spMk id="18" creationId="{8FBA3C67-64E5-4E66-84BB-6C5B5A8250A3}"/>
          </ac:spMkLst>
        </pc:spChg>
        <pc:picChg chg="add mod">
          <ac:chgData name="Jennifer Restrepo" userId="7220c11d080a6837" providerId="LiveId" clId="{7F35BB31-8BC5-4141-90AC-1F268C2E8B17}" dt="2021-04-08T13:46:11.329" v="510" actId="1076"/>
          <ac:picMkLst>
            <pc:docMk/>
            <pc:sldMk cId="0" sldId="263"/>
            <ac:picMk id="5" creationId="{E0DEBA10-9190-4EF2-8A5A-3F95BDD221FA}"/>
          </ac:picMkLst>
        </pc:picChg>
        <pc:picChg chg="add mod modCrop">
          <ac:chgData name="Jennifer Restrepo" userId="7220c11d080a6837" providerId="LiveId" clId="{7F35BB31-8BC5-4141-90AC-1F268C2E8B17}" dt="2021-04-08T11:48:23.899" v="370" actId="1076"/>
          <ac:picMkLst>
            <pc:docMk/>
            <pc:sldMk cId="0" sldId="263"/>
            <ac:picMk id="6" creationId="{787DF32E-D866-4703-89CC-9F83B3364B1F}"/>
          </ac:picMkLst>
        </pc:picChg>
        <pc:picChg chg="del">
          <ac:chgData name="Jennifer Restrepo" userId="7220c11d080a6837" providerId="LiveId" clId="{7F35BB31-8BC5-4141-90AC-1F268C2E8B17}" dt="2021-04-08T11:40:11.299" v="136" actId="478"/>
          <ac:picMkLst>
            <pc:docMk/>
            <pc:sldMk cId="0" sldId="263"/>
            <ac:picMk id="10" creationId="{584223C6-4106-4D99-A789-30B5C10AC4AE}"/>
          </ac:picMkLst>
        </pc:picChg>
        <pc:picChg chg="add mod modCrop">
          <ac:chgData name="Jennifer Restrepo" userId="7220c11d080a6837" providerId="LiveId" clId="{7F35BB31-8BC5-4141-90AC-1F268C2E8B17}" dt="2021-04-08T11:46:25.260" v="320" actId="1076"/>
          <ac:picMkLst>
            <pc:docMk/>
            <pc:sldMk cId="0" sldId="263"/>
            <ac:picMk id="12" creationId="{30245ABC-E000-4519-BF34-D77810591919}"/>
          </ac:picMkLst>
        </pc:picChg>
        <pc:picChg chg="add mod modCrop">
          <ac:chgData name="Jennifer Restrepo" userId="7220c11d080a6837" providerId="LiveId" clId="{7F35BB31-8BC5-4141-90AC-1F268C2E8B17}" dt="2021-04-08T11:48:33.362" v="375" actId="1076"/>
          <ac:picMkLst>
            <pc:docMk/>
            <pc:sldMk cId="0" sldId="263"/>
            <ac:picMk id="14" creationId="{B5922FCA-56A3-4FB2-999C-A3B9208127A4}"/>
          </ac:picMkLst>
        </pc:picChg>
      </pc:sldChg>
      <pc:sldChg chg="add del">
        <pc:chgData name="Jennifer Restrepo" userId="7220c11d080a6837" providerId="LiveId" clId="{7F35BB31-8BC5-4141-90AC-1F268C2E8B17}" dt="2021-04-06T19:03:35.953" v="30" actId="47"/>
        <pc:sldMkLst>
          <pc:docMk/>
          <pc:sldMk cId="213986762" sldId="267"/>
        </pc:sldMkLst>
      </pc:sldChg>
      <pc:sldChg chg="del ord">
        <pc:chgData name="Jennifer Restrepo" userId="7220c11d080a6837" providerId="LiveId" clId="{7F35BB31-8BC5-4141-90AC-1F268C2E8B17}" dt="2021-04-08T11:35:14.399" v="96" actId="47"/>
        <pc:sldMkLst>
          <pc:docMk/>
          <pc:sldMk cId="956689401" sldId="268"/>
        </pc:sldMkLst>
      </pc:sldChg>
      <pc:sldChg chg="del">
        <pc:chgData name="Jennifer Restrepo" userId="7220c11d080a6837" providerId="LiveId" clId="{7F35BB31-8BC5-4141-90AC-1F268C2E8B17}" dt="2021-04-06T19:03:33.574" v="29" actId="47"/>
        <pc:sldMkLst>
          <pc:docMk/>
          <pc:sldMk cId="2673510957" sldId="270"/>
        </pc:sldMkLst>
      </pc:sldChg>
      <pc:sldChg chg="modSp ord">
        <pc:chgData name="Jennifer Restrepo" userId="7220c11d080a6837" providerId="LiveId" clId="{7F35BB31-8BC5-4141-90AC-1F268C2E8B17}" dt="2021-04-08T12:28:34.332" v="495"/>
        <pc:sldMkLst>
          <pc:docMk/>
          <pc:sldMk cId="1142201935" sldId="271"/>
        </pc:sldMkLst>
        <pc:picChg chg="mod">
          <ac:chgData name="Jennifer Restrepo" userId="7220c11d080a6837" providerId="LiveId" clId="{7F35BB31-8BC5-4141-90AC-1F268C2E8B17}" dt="2021-04-06T19:52:58.076" v="91" actId="1076"/>
          <ac:picMkLst>
            <pc:docMk/>
            <pc:sldMk cId="1142201935" sldId="271"/>
            <ac:picMk id="1026" creationId="{C711AE25-5AE0-4C38-B62F-8920919384DE}"/>
          </ac:picMkLst>
        </pc:picChg>
      </pc:sldChg>
      <pc:sldChg chg="addSp delSp modSp add mod ord">
        <pc:chgData name="Jennifer Restrepo" userId="7220c11d080a6837" providerId="LiveId" clId="{7F35BB31-8BC5-4141-90AC-1F268C2E8B17}" dt="2021-04-08T11:59:57.981" v="493" actId="403"/>
        <pc:sldMkLst>
          <pc:docMk/>
          <pc:sldMk cId="1330646607" sldId="272"/>
        </pc:sldMkLst>
        <pc:spChg chg="add mod">
          <ac:chgData name="Jennifer Restrepo" userId="7220c11d080a6837" providerId="LiveId" clId="{7F35BB31-8BC5-4141-90AC-1F268C2E8B17}" dt="2021-04-08T11:59:57.981" v="493" actId="403"/>
          <ac:spMkLst>
            <pc:docMk/>
            <pc:sldMk cId="1330646607" sldId="272"/>
            <ac:spMk id="8" creationId="{72E71A37-3BD3-4E18-B3AB-BAF59C3671A9}"/>
          </ac:spMkLst>
        </pc:spChg>
        <pc:spChg chg="del">
          <ac:chgData name="Jennifer Restrepo" userId="7220c11d080a6837" providerId="LiveId" clId="{7F35BB31-8BC5-4141-90AC-1F268C2E8B17}" dt="2021-04-06T18:59:24.765" v="13" actId="478"/>
          <ac:spMkLst>
            <pc:docMk/>
            <pc:sldMk cId="1330646607" sldId="272"/>
            <ac:spMk id="9" creationId="{5401CE90-582A-450C-8B99-D086B5998476}"/>
          </ac:spMkLst>
        </pc:spChg>
        <pc:spChg chg="del">
          <ac:chgData name="Jennifer Restrepo" userId="7220c11d080a6837" providerId="LiveId" clId="{7F35BB31-8BC5-4141-90AC-1F268C2E8B17}" dt="2021-04-06T18:59:26.772" v="14" actId="478"/>
          <ac:spMkLst>
            <pc:docMk/>
            <pc:sldMk cId="1330646607" sldId="272"/>
            <ac:spMk id="13" creationId="{0ADD1657-6236-4184-8521-462D2D77AF0D}"/>
          </ac:spMkLst>
        </pc:spChg>
        <pc:spChg chg="del">
          <ac:chgData name="Jennifer Restrepo" userId="7220c11d080a6837" providerId="LiveId" clId="{7F35BB31-8BC5-4141-90AC-1F268C2E8B17}" dt="2021-04-06T18:59:28.470" v="15" actId="478"/>
          <ac:spMkLst>
            <pc:docMk/>
            <pc:sldMk cId="1330646607" sldId="272"/>
            <ac:spMk id="15" creationId="{654A9815-60DA-4CA4-A26D-83CE002DE3E9}"/>
          </ac:spMkLst>
        </pc:spChg>
        <pc:picChg chg="add mod modCrop">
          <ac:chgData name="Jennifer Restrepo" userId="7220c11d080a6837" providerId="LiveId" clId="{7F35BB31-8BC5-4141-90AC-1F268C2E8B17}" dt="2021-04-06T19:03:16.889" v="26" actId="732"/>
          <ac:picMkLst>
            <pc:docMk/>
            <pc:sldMk cId="1330646607" sldId="272"/>
            <ac:picMk id="4" creationId="{A20A6B35-D1D0-4846-99BE-2079C0AA8979}"/>
          </ac:picMkLst>
        </pc:picChg>
        <pc:picChg chg="del">
          <ac:chgData name="Jennifer Restrepo" userId="7220c11d080a6837" providerId="LiveId" clId="{7F35BB31-8BC5-4141-90AC-1F268C2E8B17}" dt="2021-04-06T18:59:29.792" v="17" actId="478"/>
          <ac:picMkLst>
            <pc:docMk/>
            <pc:sldMk cId="1330646607" sldId="272"/>
            <ac:picMk id="17" creationId="{CF736B1A-6527-4E86-A7C6-AEAF7D20CFAF}"/>
          </ac:picMkLst>
        </pc:picChg>
        <pc:picChg chg="del">
          <ac:chgData name="Jennifer Restrepo" userId="7220c11d080a6837" providerId="LiveId" clId="{7F35BB31-8BC5-4141-90AC-1F268C2E8B17}" dt="2021-04-06T18:59:29.250" v="16" actId="478"/>
          <ac:picMkLst>
            <pc:docMk/>
            <pc:sldMk cId="1330646607" sldId="272"/>
            <ac:picMk id="19" creationId="{8F81482D-EE25-482E-A9A5-BFE5BE74F3A9}"/>
          </ac:picMkLst>
        </pc:picChg>
      </pc:sldChg>
      <pc:sldChg chg="addSp delSp modSp new mod ord">
        <pc:chgData name="Jennifer Restrepo" userId="7220c11d080a6837" providerId="LiveId" clId="{7F35BB31-8BC5-4141-90AC-1F268C2E8B17}" dt="2021-04-08T11:50:56.424" v="401"/>
        <pc:sldMkLst>
          <pc:docMk/>
          <pc:sldMk cId="820793163" sldId="273"/>
        </pc:sldMkLst>
        <pc:spChg chg="del">
          <ac:chgData name="Jennifer Restrepo" userId="7220c11d080a6837" providerId="LiveId" clId="{7F35BB31-8BC5-4141-90AC-1F268C2E8B17}" dt="2021-04-08T11:45:01.083" v="302" actId="478"/>
          <ac:spMkLst>
            <pc:docMk/>
            <pc:sldMk cId="820793163" sldId="273"/>
            <ac:spMk id="2" creationId="{67E6944C-5DB5-4412-B6B5-6A8F5DE2478A}"/>
          </ac:spMkLst>
        </pc:spChg>
        <pc:spChg chg="del">
          <ac:chgData name="Jennifer Restrepo" userId="7220c11d080a6837" providerId="LiveId" clId="{7F35BB31-8BC5-4141-90AC-1F268C2E8B17}" dt="2021-04-08T11:45:01.083" v="302" actId="478"/>
          <ac:spMkLst>
            <pc:docMk/>
            <pc:sldMk cId="820793163" sldId="273"/>
            <ac:spMk id="3" creationId="{19FF9E99-E6FF-480C-ACD4-9C3BDCCF5278}"/>
          </ac:spMkLst>
        </pc:spChg>
        <pc:spChg chg="del">
          <ac:chgData name="Jennifer Restrepo" userId="7220c11d080a6837" providerId="LiveId" clId="{7F35BB31-8BC5-4141-90AC-1F268C2E8B17}" dt="2021-04-08T11:45:03.002" v="303" actId="478"/>
          <ac:spMkLst>
            <pc:docMk/>
            <pc:sldMk cId="820793163" sldId="273"/>
            <ac:spMk id="4" creationId="{68911E93-B001-4BB8-92AB-BDB2E65938BF}"/>
          </ac:spMkLst>
        </pc:spChg>
        <pc:spChg chg="add mod">
          <ac:chgData name="Jennifer Restrepo" userId="7220c11d080a6837" providerId="LiveId" clId="{7F35BB31-8BC5-4141-90AC-1F268C2E8B17}" dt="2021-04-08T11:50:01.056" v="390" actId="1076"/>
          <ac:spMkLst>
            <pc:docMk/>
            <pc:sldMk cId="820793163" sldId="273"/>
            <ac:spMk id="8" creationId="{AF23D04B-C1BB-40AC-85A0-0FC53114FD7D}"/>
          </ac:spMkLst>
        </pc:spChg>
        <pc:picChg chg="add mod modCrop">
          <ac:chgData name="Jennifer Restrepo" userId="7220c11d080a6837" providerId="LiveId" clId="{7F35BB31-8BC5-4141-90AC-1F268C2E8B17}" dt="2021-04-08T11:50:02.470" v="391" actId="1076"/>
          <ac:picMkLst>
            <pc:docMk/>
            <pc:sldMk cId="820793163" sldId="273"/>
            <ac:picMk id="6" creationId="{CF4529B3-8040-413E-B6D3-6A23A219A493}"/>
          </ac:picMkLst>
        </pc:picChg>
      </pc:sldChg>
      <pc:sldMasterChg chg="addSldLayout delSldLayout">
        <pc:chgData name="Jennifer Restrepo" userId="7220c11d080a6837" providerId="LiveId" clId="{7F35BB31-8BC5-4141-90AC-1F268C2E8B17}" dt="2021-04-06T19:03:42.721" v="34" actId="47"/>
        <pc:sldMasterMkLst>
          <pc:docMk/>
          <pc:sldMasterMk cId="0" sldId="2147483659"/>
        </pc:sldMasterMkLst>
        <pc:sldLayoutChg chg="del">
          <pc:chgData name="Jennifer Restrepo" userId="7220c11d080a6837" providerId="LiveId" clId="{7F35BB31-8BC5-4141-90AC-1F268C2E8B17}" dt="2021-04-06T19:03:37.289" v="31" actId="47"/>
          <pc:sldLayoutMkLst>
            <pc:docMk/>
            <pc:sldMasterMk cId="0" sldId="2147483659"/>
            <pc:sldLayoutMk cId="0" sldId="2147483650"/>
          </pc:sldLayoutMkLst>
        </pc:sldLayoutChg>
        <pc:sldLayoutChg chg="add del">
          <pc:chgData name="Jennifer Restrepo" userId="7220c11d080a6837" providerId="LiveId" clId="{7F35BB31-8BC5-4141-90AC-1F268C2E8B17}" dt="2021-04-06T19:03:42.721" v="34" actId="47"/>
          <pc:sldLayoutMkLst>
            <pc:docMk/>
            <pc:sldMasterMk cId="0" sldId="2147483659"/>
            <pc:sldLayoutMk cId="0" sldId="214748365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20072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9f815fb90d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9f815fb90d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9f815fb90d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9f815fb90d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2645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9f815fb90d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9f815fb90d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5128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9f815fb90d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9f815fb90d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9f815fb90d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9f815fb90d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5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op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MZfLgnU0VI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worksheets.com/jp1503610d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áfico vectorial Personagem de desenho animado de reparo de computador ▷  Imagen vectorial Personagem de desenho animado de reparo de computador |  Depositphotos®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040" y="1553739"/>
            <a:ext cx="1996622" cy="1763875"/>
          </a:xfrm>
          <a:prstGeom prst="rect">
            <a:avLst/>
          </a:prstGeom>
          <a:noFill/>
        </p:spPr>
      </p:pic>
      <p:sp>
        <p:nvSpPr>
          <p:cNvPr id="65" name="Google Shape;65;p14"/>
          <p:cNvSpPr txBox="1">
            <a:spLocks noGrp="1"/>
          </p:cNvSpPr>
          <p:nvPr>
            <p:ph type="ctrTitle"/>
          </p:nvPr>
        </p:nvSpPr>
        <p:spPr>
          <a:xfrm>
            <a:off x="474878" y="1171925"/>
            <a:ext cx="5867700" cy="23787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800" dirty="0" err="1"/>
              <a:t>Technology</a:t>
            </a:r>
            <a:r>
              <a:rPr lang="es-CO" sz="4800" dirty="0"/>
              <a:t> and </a:t>
            </a:r>
            <a:r>
              <a:rPr lang="es-CO" sz="4800" dirty="0" err="1"/>
              <a:t>computer</a:t>
            </a:r>
            <a:r>
              <a:rPr lang="es-CO" sz="4800" dirty="0"/>
              <a:t> </a:t>
            </a:r>
            <a:r>
              <a:rPr lang="es-CO" sz="4800" dirty="0" err="1"/>
              <a:t>science</a:t>
            </a:r>
            <a:endParaRPr sz="4800" dirty="0"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"/>
          </p:nvPr>
        </p:nvSpPr>
        <p:spPr>
          <a:xfrm>
            <a:off x="587829" y="3782575"/>
            <a:ext cx="5225142" cy="5654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Teacher Jennifer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nd Differences,Game For Kids ,find Differences,Brain Games,.. Royalty  Free Cliparts, Vectors, And Stock Illustration. Image 81764073.">
            <a:extLst>
              <a:ext uri="{FF2B5EF4-FFF2-40B4-BE49-F238E27FC236}">
                <a16:creationId xmlns:a16="http://schemas.microsoft.com/office/drawing/2014/main" id="{C711AE25-5AE0-4C38-B62F-8920919384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04" b="2635"/>
          <a:stretch/>
        </p:blipFill>
        <p:spPr bwMode="auto">
          <a:xfrm>
            <a:off x="2401950" y="0"/>
            <a:ext cx="43400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201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xfrm>
            <a:off x="269822" y="1498350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800" dirty="0">
                <a:solidFill>
                  <a:srgbClr val="FF0000"/>
                </a:solidFill>
              </a:rPr>
              <a:t>W</a:t>
            </a:r>
            <a:r>
              <a:rPr lang="es" sz="2800" dirty="0">
                <a:solidFill>
                  <a:srgbClr val="FF0000"/>
                </a:solidFill>
              </a:rPr>
              <a:t>eek 3 second term </a:t>
            </a:r>
            <a:br>
              <a:rPr lang="es" sz="2800" dirty="0">
                <a:solidFill>
                  <a:srgbClr val="FF0000"/>
                </a:solidFill>
              </a:rPr>
            </a:br>
            <a:r>
              <a:rPr lang="es" sz="2800" dirty="0">
                <a:solidFill>
                  <a:srgbClr val="FF0000"/>
                </a:solidFill>
              </a:rPr>
              <a:t>Agenda: </a:t>
            </a:r>
            <a:br>
              <a:rPr lang="es" sz="2800" dirty="0"/>
            </a:br>
            <a:r>
              <a:rPr lang="es" sz="2800" dirty="0"/>
              <a:t>1. Greetings </a:t>
            </a:r>
            <a:br>
              <a:rPr lang="es" sz="2800" dirty="0"/>
            </a:br>
            <a:r>
              <a:rPr lang="es" sz="2800" dirty="0"/>
              <a:t>2. What are files and folders?</a:t>
            </a:r>
            <a:br>
              <a:rPr lang="es" sz="2800" dirty="0"/>
            </a:br>
            <a:r>
              <a:rPr lang="es" sz="2800" dirty="0"/>
              <a:t>3. Activity: False or true</a:t>
            </a:r>
            <a:br>
              <a:rPr lang="es" sz="2800" dirty="0"/>
            </a:br>
            <a:r>
              <a:rPr lang="es" sz="2800" dirty="0"/>
              <a:t>4. Create a folder for technology</a:t>
            </a:r>
            <a:br>
              <a:rPr lang="es" sz="2800" dirty="0"/>
            </a:br>
            <a:br>
              <a:rPr lang="es" sz="2800" dirty="0"/>
            </a:br>
            <a:endParaRPr sz="2800" dirty="0"/>
          </a:p>
        </p:txBody>
      </p:sp>
      <p:pic>
        <p:nvPicPr>
          <p:cNvPr id="1026" name="Picture 2" descr="Profesora particular online de matemáticas y ec en Griñón en WALLAP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78" y="1476374"/>
            <a:ext cx="3048000" cy="219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72E71A37-3BD3-4E18-B3AB-BAF59C3671A9}"/>
              </a:ext>
            </a:extLst>
          </p:cNvPr>
          <p:cNvSpPr txBox="1"/>
          <p:nvPr/>
        </p:nvSpPr>
        <p:spPr>
          <a:xfrm>
            <a:off x="382773" y="239517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400" dirty="0"/>
              <a:t> </a:t>
            </a:r>
            <a:r>
              <a:rPr lang="es-CO" sz="2400" dirty="0">
                <a:hlinkClick r:id="rId3"/>
              </a:rPr>
              <a:t>https://youtu.be/iMZfLgnU0VI</a:t>
            </a:r>
            <a:r>
              <a:rPr lang="es-CO" sz="2400" dirty="0"/>
              <a:t>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20A6B35-D1D0-4846-99BE-2079C0AA89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727" b="7990"/>
          <a:stretch/>
        </p:blipFill>
        <p:spPr>
          <a:xfrm>
            <a:off x="0" y="861237"/>
            <a:ext cx="9144000" cy="387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646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5401CE90-582A-450C-8B99-D086B5998476}"/>
              </a:ext>
            </a:extLst>
          </p:cNvPr>
          <p:cNvSpPr/>
          <p:nvPr/>
        </p:nvSpPr>
        <p:spPr>
          <a:xfrm>
            <a:off x="217170" y="813673"/>
            <a:ext cx="8395202" cy="64579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>
                <a:solidFill>
                  <a:srgbClr val="FF0000"/>
                </a:solidFill>
              </a:rPr>
              <a:t>What are files and folders?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ADD1657-6236-4184-8521-462D2D77AF0D}"/>
              </a:ext>
            </a:extLst>
          </p:cNvPr>
          <p:cNvSpPr txBox="1"/>
          <p:nvPr/>
        </p:nvSpPr>
        <p:spPr>
          <a:xfrm>
            <a:off x="217170" y="1459468"/>
            <a:ext cx="3974318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benton-sans"/>
              </a:rPr>
              <a:t>File</a:t>
            </a:r>
            <a:r>
              <a:rPr lang="en-US" sz="2800" dirty="0">
                <a:solidFill>
                  <a:srgbClr val="292929"/>
                </a:solidFill>
                <a:latin typeface="benton-sans"/>
              </a:rPr>
              <a:t>: </a:t>
            </a:r>
          </a:p>
          <a:p>
            <a:r>
              <a:rPr lang="en-US" sz="1800" dirty="0">
                <a:solidFill>
                  <a:srgbClr val="292929"/>
                </a:solidFill>
                <a:latin typeface="benton-sans"/>
              </a:rPr>
              <a:t>Is the common storage unit in a computer, and all programs and data are "written" into a file and "read" from a file. Files are represented by icons on the desktop.</a:t>
            </a:r>
            <a:endParaRPr lang="es-CO" sz="1800" dirty="0">
              <a:solidFill>
                <a:srgbClr val="292929"/>
              </a:solidFill>
              <a:latin typeface="benton-san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54A9815-60DA-4CA4-A26D-83CE002DE3E9}"/>
              </a:ext>
            </a:extLst>
          </p:cNvPr>
          <p:cNvSpPr txBox="1"/>
          <p:nvPr/>
        </p:nvSpPr>
        <p:spPr>
          <a:xfrm>
            <a:off x="4572000" y="1459468"/>
            <a:ext cx="306829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benton-sans"/>
              </a:rPr>
              <a:t>Folder: </a:t>
            </a:r>
          </a:p>
          <a:p>
            <a:r>
              <a:rPr lang="en-US" sz="1800" dirty="0">
                <a:solidFill>
                  <a:srgbClr val="292929"/>
                </a:solidFill>
                <a:latin typeface="benton-sans"/>
              </a:rPr>
              <a:t>Holds one or more files, and a folder can be empty until it is filled. A folder can also contain other folders, and there can be many levels of folders within folders.</a:t>
            </a:r>
            <a:endParaRPr lang="es-CO" sz="1800" dirty="0">
              <a:solidFill>
                <a:srgbClr val="292929"/>
              </a:solidFill>
              <a:latin typeface="benton-sans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CF736B1A-6527-4E86-A7C6-AEAF7D20CF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372" r="13140"/>
          <a:stretch/>
        </p:blipFill>
        <p:spPr>
          <a:xfrm>
            <a:off x="280780" y="3416365"/>
            <a:ext cx="3974318" cy="139682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8F81482D-EE25-482E-A9A5-BFE5BE74F3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786" r="21377"/>
          <a:stretch/>
        </p:blipFill>
        <p:spPr>
          <a:xfrm>
            <a:off x="5372499" y="3416365"/>
            <a:ext cx="2107978" cy="15556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F4529B3-8040-413E-B6D3-6A23A219A4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07" t="13005" r="15000" b="12747"/>
          <a:stretch/>
        </p:blipFill>
        <p:spPr>
          <a:xfrm>
            <a:off x="1467292" y="921658"/>
            <a:ext cx="6209415" cy="359545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F23D04B-C1BB-40AC-85A0-0FC53114FD7D}"/>
              </a:ext>
            </a:extLst>
          </p:cNvPr>
          <p:cNvSpPr txBox="1"/>
          <p:nvPr/>
        </p:nvSpPr>
        <p:spPr>
          <a:xfrm>
            <a:off x="1467292" y="0"/>
            <a:ext cx="63901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400" dirty="0"/>
              <a:t>  </a:t>
            </a:r>
            <a:r>
              <a:rPr lang="es-CO" sz="2400" dirty="0">
                <a:hlinkClick r:id="rId3"/>
              </a:rPr>
              <a:t>https://www.liveworksheets.com/jp1503610de</a:t>
            </a:r>
            <a:r>
              <a:rPr lang="es-CO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0793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97C0E8A9-B3C0-4EBA-BE83-E14ABE5EA761}"/>
              </a:ext>
            </a:extLst>
          </p:cNvPr>
          <p:cNvSpPr/>
          <p:nvPr/>
        </p:nvSpPr>
        <p:spPr>
          <a:xfrm>
            <a:off x="217170" y="59599"/>
            <a:ext cx="8395202" cy="108458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err="1">
                <a:solidFill>
                  <a:srgbClr val="FF0000"/>
                </a:solidFill>
              </a:rPr>
              <a:t>How</a:t>
            </a:r>
            <a:r>
              <a:rPr lang="es-CO" sz="2800" dirty="0">
                <a:solidFill>
                  <a:srgbClr val="FF0000"/>
                </a:solidFill>
              </a:rPr>
              <a:t> to </a:t>
            </a:r>
            <a:r>
              <a:rPr lang="es-CO" sz="2800" dirty="0" err="1">
                <a:solidFill>
                  <a:srgbClr val="FF0000"/>
                </a:solidFill>
              </a:rPr>
              <a:t>create</a:t>
            </a:r>
            <a:r>
              <a:rPr lang="es-CO" sz="2800" dirty="0">
                <a:solidFill>
                  <a:srgbClr val="FF0000"/>
                </a:solidFill>
              </a:rPr>
              <a:t> a folder </a:t>
            </a:r>
            <a:r>
              <a:rPr lang="es-CO" sz="2800" dirty="0" err="1">
                <a:solidFill>
                  <a:srgbClr val="FF0000"/>
                </a:solidFill>
              </a:rPr>
              <a:t>using</a:t>
            </a:r>
            <a:r>
              <a:rPr lang="es-CO" sz="2800" dirty="0">
                <a:solidFill>
                  <a:srgbClr val="FF0000"/>
                </a:solidFill>
              </a:rPr>
              <a:t> file </a:t>
            </a:r>
            <a:r>
              <a:rPr lang="es-CO" sz="2800" dirty="0" err="1">
                <a:solidFill>
                  <a:srgbClr val="FF0000"/>
                </a:solidFill>
              </a:rPr>
              <a:t>explorer</a:t>
            </a:r>
            <a:r>
              <a:rPr lang="es-CO" sz="2800" dirty="0">
                <a:solidFill>
                  <a:srgbClr val="FF0000"/>
                </a:solidFill>
              </a:rPr>
              <a:t> </a:t>
            </a:r>
            <a:r>
              <a:rPr lang="es-CO" sz="2800" dirty="0" err="1">
                <a:solidFill>
                  <a:srgbClr val="FF0000"/>
                </a:solidFill>
              </a:rPr>
              <a:t>tool</a:t>
            </a:r>
            <a:r>
              <a:rPr lang="es-CO" sz="2800" dirty="0">
                <a:solidFill>
                  <a:srgbClr val="FF0000"/>
                </a:solidFill>
              </a:rPr>
              <a:t>?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3F779F0-B6F1-4B66-A40D-E67B9CD8CBDB}"/>
              </a:ext>
            </a:extLst>
          </p:cNvPr>
          <p:cNvSpPr txBox="1"/>
          <p:nvPr/>
        </p:nvSpPr>
        <p:spPr>
          <a:xfrm>
            <a:off x="695635" y="1279388"/>
            <a:ext cx="39743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800" dirty="0">
                <a:solidFill>
                  <a:srgbClr val="FF0000"/>
                </a:solidFill>
                <a:latin typeface="benton-sans"/>
              </a:rPr>
              <a:t>1. </a:t>
            </a:r>
            <a:r>
              <a:rPr lang="es-CO" sz="1800" dirty="0" err="1">
                <a:solidFill>
                  <a:srgbClr val="FF0000"/>
                </a:solidFill>
                <a:latin typeface="benton-sans"/>
              </a:rPr>
              <a:t>Go</a:t>
            </a:r>
            <a:r>
              <a:rPr lang="es-CO" sz="1800" dirty="0">
                <a:solidFill>
                  <a:srgbClr val="FF0000"/>
                </a:solidFill>
                <a:latin typeface="benton-sans"/>
              </a:rPr>
              <a:t> </a:t>
            </a:r>
            <a:r>
              <a:rPr lang="es-CO" sz="1800" dirty="0" err="1">
                <a:solidFill>
                  <a:srgbClr val="FF0000"/>
                </a:solidFill>
                <a:latin typeface="benton-sans"/>
              </a:rPr>
              <a:t>to</a:t>
            </a:r>
            <a:r>
              <a:rPr lang="es-CO" sz="1800" dirty="0">
                <a:solidFill>
                  <a:srgbClr val="FF0000"/>
                </a:solidFill>
                <a:latin typeface="benton-sans"/>
              </a:rPr>
              <a:t> Your file </a:t>
            </a:r>
            <a:r>
              <a:rPr lang="es-CO" sz="1800" dirty="0" err="1">
                <a:solidFill>
                  <a:srgbClr val="FF0000"/>
                </a:solidFill>
                <a:latin typeface="benton-sans"/>
              </a:rPr>
              <a:t>explorer</a:t>
            </a:r>
            <a:r>
              <a:rPr lang="es-CO" sz="1800" dirty="0">
                <a:solidFill>
                  <a:srgbClr val="FF0000"/>
                </a:solidFill>
                <a:latin typeface="benton-sans"/>
              </a:rPr>
              <a:t>:</a:t>
            </a:r>
          </a:p>
          <a:p>
            <a:endParaRPr lang="es-CO" sz="1800" dirty="0">
              <a:solidFill>
                <a:srgbClr val="FF0000"/>
              </a:solidFill>
              <a:latin typeface="benton-san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0DEBA10-9190-4EF2-8A5A-3F95BDD221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065" t="95260" r="32305" b="-24"/>
          <a:stretch/>
        </p:blipFill>
        <p:spPr>
          <a:xfrm>
            <a:off x="1676400" y="1602553"/>
            <a:ext cx="1330546" cy="135518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D0D5BE5-A923-478C-B711-3EF136F19006}"/>
              </a:ext>
            </a:extLst>
          </p:cNvPr>
          <p:cNvSpPr txBox="1"/>
          <p:nvPr/>
        </p:nvSpPr>
        <p:spPr>
          <a:xfrm>
            <a:off x="4953486" y="1294106"/>
            <a:ext cx="33895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800" dirty="0">
                <a:solidFill>
                  <a:srgbClr val="FF0000"/>
                </a:solidFill>
                <a:latin typeface="benton-sans"/>
              </a:rPr>
              <a:t>2. </a:t>
            </a:r>
            <a:r>
              <a:rPr lang="es-CO" sz="1800" dirty="0" err="1">
                <a:solidFill>
                  <a:srgbClr val="FF0000"/>
                </a:solidFill>
                <a:latin typeface="benton-sans"/>
              </a:rPr>
              <a:t>Select</a:t>
            </a:r>
            <a:r>
              <a:rPr lang="es-CO" sz="1800" dirty="0">
                <a:solidFill>
                  <a:srgbClr val="FF0000"/>
                </a:solidFill>
                <a:latin typeface="benton-sans"/>
              </a:rPr>
              <a:t> “Escritorio” </a:t>
            </a:r>
            <a:r>
              <a:rPr lang="es-CO" sz="1800" dirty="0" err="1">
                <a:solidFill>
                  <a:srgbClr val="FF0000"/>
                </a:solidFill>
                <a:latin typeface="benton-sans"/>
              </a:rPr>
              <a:t>or</a:t>
            </a:r>
            <a:r>
              <a:rPr lang="es-CO" sz="1800" dirty="0">
                <a:solidFill>
                  <a:srgbClr val="FF0000"/>
                </a:solidFill>
                <a:latin typeface="benton-sans"/>
              </a:rPr>
              <a:t> desktop </a:t>
            </a:r>
            <a:r>
              <a:rPr lang="es-CO" sz="1800" dirty="0" err="1">
                <a:solidFill>
                  <a:srgbClr val="FF0000"/>
                </a:solidFill>
                <a:latin typeface="benton-sans"/>
              </a:rPr>
              <a:t>on</a:t>
            </a:r>
            <a:r>
              <a:rPr lang="es-CO" sz="1800" dirty="0">
                <a:solidFill>
                  <a:srgbClr val="FF0000"/>
                </a:solidFill>
                <a:latin typeface="benton-sans"/>
              </a:rPr>
              <a:t> </a:t>
            </a:r>
            <a:r>
              <a:rPr lang="es-CO" sz="1800" dirty="0" err="1">
                <a:solidFill>
                  <a:srgbClr val="FF0000"/>
                </a:solidFill>
                <a:latin typeface="benton-sans"/>
              </a:rPr>
              <a:t>the</a:t>
            </a:r>
            <a:r>
              <a:rPr lang="es-CO" sz="1800" dirty="0">
                <a:solidFill>
                  <a:srgbClr val="FF0000"/>
                </a:solidFill>
                <a:latin typeface="benton-sans"/>
              </a:rPr>
              <a:t> </a:t>
            </a:r>
            <a:r>
              <a:rPr lang="es-CO" sz="1800" dirty="0" err="1">
                <a:solidFill>
                  <a:srgbClr val="FF0000"/>
                </a:solidFill>
                <a:latin typeface="benton-sans"/>
              </a:rPr>
              <a:t>left-side</a:t>
            </a:r>
            <a:r>
              <a:rPr lang="es-CO" sz="1800" dirty="0">
                <a:solidFill>
                  <a:srgbClr val="FF0000"/>
                </a:solidFill>
                <a:latin typeface="benton-sans"/>
              </a:rPr>
              <a:t>: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BDE6E14-5340-46A4-9EE5-EBD40FBC6116}"/>
              </a:ext>
            </a:extLst>
          </p:cNvPr>
          <p:cNvSpPr txBox="1"/>
          <p:nvPr/>
        </p:nvSpPr>
        <p:spPr>
          <a:xfrm>
            <a:off x="565373" y="3009015"/>
            <a:ext cx="31791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800" dirty="0">
                <a:solidFill>
                  <a:srgbClr val="FF0000"/>
                </a:solidFill>
                <a:latin typeface="benton-sans"/>
              </a:rPr>
              <a:t>3. </a:t>
            </a:r>
            <a:r>
              <a:rPr lang="es-CO" sz="1800" dirty="0" err="1">
                <a:solidFill>
                  <a:srgbClr val="FF0000"/>
                </a:solidFill>
                <a:latin typeface="benton-sans"/>
              </a:rPr>
              <a:t>Select</a:t>
            </a:r>
            <a:r>
              <a:rPr lang="es-CO" sz="1800" dirty="0">
                <a:solidFill>
                  <a:srgbClr val="FF0000"/>
                </a:solidFill>
                <a:latin typeface="benton-sans"/>
              </a:rPr>
              <a:t> “Nueva carpeta” </a:t>
            </a:r>
            <a:r>
              <a:rPr lang="es-CO" sz="1800" dirty="0" err="1">
                <a:solidFill>
                  <a:srgbClr val="FF0000"/>
                </a:solidFill>
                <a:latin typeface="benton-sans"/>
              </a:rPr>
              <a:t>or</a:t>
            </a:r>
            <a:r>
              <a:rPr lang="es-CO" sz="1800" dirty="0">
                <a:solidFill>
                  <a:srgbClr val="FF0000"/>
                </a:solidFill>
                <a:latin typeface="benton-sans"/>
              </a:rPr>
              <a:t> New folder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87DF32E-D866-4703-89CC-9F83B3364B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5814" t="62273" r="83023" b="25155"/>
          <a:stretch/>
        </p:blipFill>
        <p:spPr>
          <a:xfrm>
            <a:off x="4512877" y="1903125"/>
            <a:ext cx="3771012" cy="1169551"/>
          </a:xfrm>
          <a:prstGeom prst="rect">
            <a:avLst/>
          </a:prstGeom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15D96CDF-833C-4E82-99A5-FB7688FE6A12}"/>
              </a:ext>
            </a:extLst>
          </p:cNvPr>
          <p:cNvSpPr/>
          <p:nvPr/>
        </p:nvSpPr>
        <p:spPr>
          <a:xfrm>
            <a:off x="5590308" y="2729101"/>
            <a:ext cx="1616149" cy="3602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0245ABC-E000-4519-BF34-D778105919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163" r="57090" b="82445"/>
          <a:stretch/>
        </p:blipFill>
        <p:spPr>
          <a:xfrm>
            <a:off x="695635" y="3655346"/>
            <a:ext cx="2779618" cy="1322344"/>
          </a:xfrm>
          <a:prstGeom prst="rect">
            <a:avLst/>
          </a:prstGeom>
        </p:spPr>
      </p:pic>
      <p:sp>
        <p:nvSpPr>
          <p:cNvPr id="17" name="Elipse 16">
            <a:extLst>
              <a:ext uri="{FF2B5EF4-FFF2-40B4-BE49-F238E27FC236}">
                <a16:creationId xmlns:a16="http://schemas.microsoft.com/office/drawing/2014/main" id="{F492CF17-D500-4D80-B3F5-126D902AA39F}"/>
              </a:ext>
            </a:extLst>
          </p:cNvPr>
          <p:cNvSpPr/>
          <p:nvPr/>
        </p:nvSpPr>
        <p:spPr>
          <a:xfrm>
            <a:off x="2523461" y="4047104"/>
            <a:ext cx="825795" cy="8561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FBA3C67-64E5-4E66-84BB-6C5B5A8250A3}"/>
              </a:ext>
            </a:extLst>
          </p:cNvPr>
          <p:cNvSpPr txBox="1"/>
          <p:nvPr/>
        </p:nvSpPr>
        <p:spPr>
          <a:xfrm>
            <a:off x="5058681" y="3137945"/>
            <a:ext cx="31791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800" dirty="0">
                <a:solidFill>
                  <a:srgbClr val="FF0000"/>
                </a:solidFill>
                <a:latin typeface="benton-sans"/>
              </a:rPr>
              <a:t>3. </a:t>
            </a:r>
            <a:r>
              <a:rPr lang="es-CO" sz="1800" dirty="0" err="1">
                <a:solidFill>
                  <a:srgbClr val="FF0000"/>
                </a:solidFill>
                <a:latin typeface="benton-sans"/>
              </a:rPr>
              <a:t>Name</a:t>
            </a:r>
            <a:r>
              <a:rPr lang="es-CO" sz="1800" dirty="0">
                <a:solidFill>
                  <a:srgbClr val="FF0000"/>
                </a:solidFill>
                <a:latin typeface="benton-sans"/>
              </a:rPr>
              <a:t> </a:t>
            </a:r>
            <a:r>
              <a:rPr lang="es-CO" sz="1800" dirty="0" err="1">
                <a:solidFill>
                  <a:srgbClr val="FF0000"/>
                </a:solidFill>
                <a:latin typeface="benton-sans"/>
              </a:rPr>
              <a:t>it</a:t>
            </a:r>
            <a:r>
              <a:rPr lang="es-CO" sz="1800" dirty="0">
                <a:solidFill>
                  <a:srgbClr val="FF0000"/>
                </a:solidFill>
                <a:latin typeface="benton-sans"/>
              </a:rPr>
              <a:t> and </a:t>
            </a:r>
            <a:r>
              <a:rPr lang="es-CO" sz="1800" dirty="0" err="1">
                <a:solidFill>
                  <a:srgbClr val="FF0000"/>
                </a:solidFill>
                <a:latin typeface="benton-sans"/>
              </a:rPr>
              <a:t>press</a:t>
            </a:r>
            <a:r>
              <a:rPr lang="es-CO" sz="1800" dirty="0">
                <a:solidFill>
                  <a:srgbClr val="FF0000"/>
                </a:solidFill>
                <a:latin typeface="benton-sans"/>
              </a:rPr>
              <a:t> </a:t>
            </a:r>
            <a:r>
              <a:rPr lang="es-CO" sz="1800" dirty="0" err="1">
                <a:solidFill>
                  <a:srgbClr val="FF0000"/>
                </a:solidFill>
                <a:latin typeface="benton-sans"/>
              </a:rPr>
              <a:t>enter</a:t>
            </a:r>
            <a:r>
              <a:rPr lang="es-CO" sz="1800" dirty="0">
                <a:solidFill>
                  <a:srgbClr val="FF0000"/>
                </a:solidFill>
                <a:latin typeface="benton-sans"/>
              </a:rPr>
              <a:t> </a:t>
            </a:r>
            <a:r>
              <a:rPr lang="es-CO" sz="1800" dirty="0" err="1">
                <a:solidFill>
                  <a:srgbClr val="FF0000"/>
                </a:solidFill>
                <a:latin typeface="benton-sans"/>
              </a:rPr>
              <a:t>key</a:t>
            </a:r>
            <a:endParaRPr lang="es-CO" sz="1800" dirty="0">
              <a:solidFill>
                <a:srgbClr val="FF0000"/>
              </a:solidFill>
              <a:latin typeface="benton-sans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B5922FCA-56A3-4FB2-999C-A3B9208127A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1071" t="21667" r="39879" b="57236"/>
          <a:stretch/>
        </p:blipFill>
        <p:spPr>
          <a:xfrm>
            <a:off x="6273210" y="3507079"/>
            <a:ext cx="1065231" cy="139618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1385</TotalTime>
  <Words>195</Words>
  <Application>Microsoft Office PowerPoint</Application>
  <PresentationFormat>Presentación en pantalla (16:9)</PresentationFormat>
  <Paragraphs>15</Paragraphs>
  <Slides>7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benton-sans</vt:lpstr>
      <vt:lpstr>Playfair Display</vt:lpstr>
      <vt:lpstr>Arial</vt:lpstr>
      <vt:lpstr>Montserrat</vt:lpstr>
      <vt:lpstr>Oswald</vt:lpstr>
      <vt:lpstr>Pop</vt:lpstr>
      <vt:lpstr>Technology and computer science</vt:lpstr>
      <vt:lpstr>Presentación de PowerPoint</vt:lpstr>
      <vt:lpstr>Week 3 second term  Agenda:  1. Greetings  2. What are files and folders? 3. Activity: False or true 4. Create a folder for technology 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Hola Niños</dc:title>
  <dc:creator>Docente</dc:creator>
  <cp:lastModifiedBy>hey.jenn@utp.edu.co</cp:lastModifiedBy>
  <cp:revision>8</cp:revision>
  <dcterms:modified xsi:type="dcterms:W3CDTF">2021-04-09T15:34:48Z</dcterms:modified>
</cp:coreProperties>
</file>